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6" r:id="rId2"/>
    <p:sldId id="265" r:id="rId3"/>
    <p:sldId id="268" r:id="rId4"/>
    <p:sldId id="278" r:id="rId5"/>
    <p:sldId id="273" r:id="rId6"/>
    <p:sldId id="280" r:id="rId7"/>
    <p:sldId id="295" r:id="rId8"/>
    <p:sldId id="281" r:id="rId9"/>
    <p:sldId id="269" r:id="rId10"/>
    <p:sldId id="282" r:id="rId11"/>
    <p:sldId id="283" r:id="rId12"/>
    <p:sldId id="284" r:id="rId13"/>
    <p:sldId id="275" r:id="rId14"/>
    <p:sldId id="296" r:id="rId15"/>
    <p:sldId id="270" r:id="rId16"/>
    <p:sldId id="287" r:id="rId17"/>
    <p:sldId id="288" r:id="rId18"/>
    <p:sldId id="289" r:id="rId19"/>
    <p:sldId id="286" r:id="rId20"/>
    <p:sldId id="276" r:id="rId21"/>
    <p:sldId id="271" r:id="rId22"/>
    <p:sldId id="298" r:id="rId23"/>
    <p:sldId id="300" r:id="rId24"/>
    <p:sldId id="291" r:id="rId25"/>
    <p:sldId id="297" r:id="rId26"/>
    <p:sldId id="293" r:id="rId27"/>
    <p:sldId id="317" r:id="rId28"/>
    <p:sldId id="31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0000"/>
    <a:srgbClr val="66ACDB"/>
    <a:srgbClr val="AD4946"/>
    <a:srgbClr val="25406B"/>
    <a:srgbClr val="2190FD"/>
    <a:srgbClr val="3D72C1"/>
    <a:srgbClr val="D62627"/>
    <a:srgbClr val="F9BC5A"/>
    <a:srgbClr val="21262A"/>
    <a:srgbClr val="73E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737" autoAdjust="0"/>
  </p:normalViewPr>
  <p:slideViewPr>
    <p:cSldViewPr snapToGrid="0" showGuides="1">
      <p:cViewPr varScale="1">
        <p:scale>
          <a:sx n="73" d="100"/>
          <a:sy n="73" d="100"/>
        </p:scale>
        <p:origin x="9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42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147300000000001E-2"/>
          <c:y val="0.15478157743106641"/>
          <c:w val="0.91885799999999995"/>
          <c:h val="0.7154070564279281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方向A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63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1季度</c:v>
                </c:pt>
                <c:pt idx="1">
                  <c:v>2季度</c:v>
                </c:pt>
                <c:pt idx="2">
                  <c:v>3季度</c:v>
                </c:pt>
                <c:pt idx="3">
                  <c:v>4季度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15</c:v>
                </c:pt>
                <c:pt idx="1">
                  <c:v>25</c:v>
                </c:pt>
                <c:pt idx="2">
                  <c:v>35</c:v>
                </c:pt>
                <c:pt idx="3">
                  <c:v>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5EE-4FE3-A498-DA8A853E351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方向B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1季度</c:v>
                </c:pt>
                <c:pt idx="1">
                  <c:v>2季度</c:v>
                </c:pt>
                <c:pt idx="2">
                  <c:v>3季度</c:v>
                </c:pt>
                <c:pt idx="3">
                  <c:v>4季度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77</c:v>
                </c:pt>
                <c:pt idx="1">
                  <c:v>65</c:v>
                </c:pt>
                <c:pt idx="2">
                  <c:v>68</c:v>
                </c:pt>
                <c:pt idx="3">
                  <c:v>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5EE-4FE3-A498-DA8A853E3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26607248"/>
        <c:axId val="-1726606160"/>
      </c:lineChart>
      <c:catAx>
        <c:axId val="-172660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-1726606160"/>
        <c:crosses val="autoZero"/>
        <c:auto val="1"/>
        <c:lblAlgn val="ctr"/>
        <c:lblOffset val="100"/>
        <c:noMultiLvlLbl val="1"/>
      </c:catAx>
      <c:valAx>
        <c:axId val="-17266061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-1726607248"/>
        <c:crosses val="autoZero"/>
        <c:crossBetween val="midCat"/>
        <c:majorUnit val="25"/>
        <c:minorUnit val="12.5"/>
      </c:valAx>
      <c:spPr>
        <a:noFill/>
        <a:ln w="9525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37008640784534963"/>
          <c:y val="5.482351728286624E-2"/>
          <c:w val="0.25982718430930063"/>
          <c:h val="6.5674713966741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8.9</c:v>
                </c:pt>
                <c:pt idx="1">
                  <c:v>6.5</c:v>
                </c:pt>
                <c:pt idx="2">
                  <c:v>7.8</c:v>
                </c:pt>
                <c:pt idx="3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0-4A9C-B58D-01874BB700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5.4</c:v>
                </c:pt>
                <c:pt idx="1">
                  <c:v>4.4000000000000004</c:v>
                </c:pt>
                <c:pt idx="2">
                  <c:v>6.2</c:v>
                </c:pt>
                <c:pt idx="3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60-4A9C-B58D-01874BB70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1531935"/>
        <c:axId val="1891520703"/>
      </c:barChart>
      <c:catAx>
        <c:axId val="1891531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891520703"/>
        <c:crosses val="autoZero"/>
        <c:auto val="1"/>
        <c:lblAlgn val="ctr"/>
        <c:lblOffset val="100"/>
        <c:noMultiLvlLbl val="0"/>
      </c:catAx>
      <c:valAx>
        <c:axId val="1891520703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91531935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2022/3/15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422A68A6-7AA9-46DB-B362-0D5E08576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" t="166" r="14893" b="30770"/>
          <a:stretch/>
        </p:blipFill>
        <p:spPr>
          <a:xfrm flipH="1">
            <a:off x="2313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山上的风景&#10;&#10;描述已自动生成">
            <a:extLst>
              <a:ext uri="{FF2B5EF4-FFF2-40B4-BE49-F238E27FC236}">
                <a16:creationId xmlns:a16="http://schemas.microsoft.com/office/drawing/2014/main" id="{4B639CD6-6049-4F4F-AFC8-09EAE4327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455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山上的风景&#10;&#10;描述已自动生成">
            <a:extLst>
              <a:ext uri="{FF2B5EF4-FFF2-40B4-BE49-F238E27FC236}">
                <a16:creationId xmlns:a16="http://schemas.microsoft.com/office/drawing/2014/main" id="{FC74EDC2-B4D8-48C7-8E0F-EBA5EA322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0" r="46" b="3303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361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3B66EB-2A32-4456-AE9D-667759561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1418" r="6978" b="4675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BA887A42-AC5A-4EE2-A8B7-A56212DB0D58}"/>
              </a:ext>
            </a:extLst>
          </p:cNvPr>
          <p:cNvGrpSpPr/>
          <p:nvPr userDrawn="1"/>
        </p:nvGrpSpPr>
        <p:grpSpPr>
          <a:xfrm flipH="1">
            <a:off x="2831651" y="723581"/>
            <a:ext cx="1628505" cy="324011"/>
            <a:chOff x="8988164" y="2998449"/>
            <a:chExt cx="2050177" cy="407908"/>
          </a:xfrm>
        </p:grpSpPr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E724EEB5-A866-4343-B375-3C3CBA77DE68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105D6854-A1AA-4D09-81E5-5F425384EF84}"/>
                </a:ext>
              </a:extLst>
            </p:cNvPr>
            <p:cNvCxnSpPr>
              <a:cxnSpLocks/>
            </p:cNvCxnSpPr>
            <p:nvPr/>
          </p:nvCxnSpPr>
          <p:spPr>
            <a:xfrm>
              <a:off x="8988164" y="2998449"/>
              <a:ext cx="1265860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47965CDD-B459-4A5E-8FAC-FC5AE17F7812}"/>
                </a:ext>
              </a:extLst>
            </p:cNvPr>
            <p:cNvCxnSpPr>
              <a:cxnSpLocks/>
              <a:stCxn id="123" idx="0"/>
              <a:endCxn id="122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椭圆 8">
              <a:extLst>
                <a:ext uri="{FF2B5EF4-FFF2-40B4-BE49-F238E27FC236}">
                  <a16:creationId xmlns:a16="http://schemas.microsoft.com/office/drawing/2014/main" id="{8982B40B-C03E-4059-B3AE-6CCB20A04507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22" name="椭圆 8">
              <a:extLst>
                <a:ext uri="{FF2B5EF4-FFF2-40B4-BE49-F238E27FC236}">
                  <a16:creationId xmlns:a16="http://schemas.microsoft.com/office/drawing/2014/main" id="{A116B257-3D1B-4375-84D5-CD3A867AEBE2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23" name="弧形 122">
              <a:extLst>
                <a:ext uri="{FF2B5EF4-FFF2-40B4-BE49-F238E27FC236}">
                  <a16:creationId xmlns:a16="http://schemas.microsoft.com/office/drawing/2014/main" id="{14E6F465-5C4A-45F7-A3DD-C912E779AC74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24" name="弧形 123">
              <a:extLst>
                <a:ext uri="{FF2B5EF4-FFF2-40B4-BE49-F238E27FC236}">
                  <a16:creationId xmlns:a16="http://schemas.microsoft.com/office/drawing/2014/main" id="{88BA6E4B-191D-4D85-9CA7-2447F3890026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1E2D1C77-5FEA-4F35-B87C-28E3DA42A715}"/>
              </a:ext>
            </a:extLst>
          </p:cNvPr>
          <p:cNvGrpSpPr/>
          <p:nvPr/>
        </p:nvGrpSpPr>
        <p:grpSpPr>
          <a:xfrm rot="10800000">
            <a:off x="4690055" y="413839"/>
            <a:ext cx="2811889" cy="775062"/>
            <a:chOff x="1768536" y="2312557"/>
            <a:chExt cx="3718560" cy="1116443"/>
          </a:xfrm>
        </p:grpSpPr>
        <p:sp>
          <p:nvSpPr>
            <p:cNvPr id="130" name="缺角矩形 129">
              <a:extLst>
                <a:ext uri="{FF2B5EF4-FFF2-40B4-BE49-F238E27FC236}">
                  <a16:creationId xmlns:a16="http://schemas.microsoft.com/office/drawing/2014/main" id="{658D17EA-DE60-47F0-858A-E2369CC45671}"/>
                </a:ext>
              </a:extLst>
            </p:cNvPr>
            <p:cNvSpPr/>
            <p:nvPr/>
          </p:nvSpPr>
          <p:spPr>
            <a:xfrm>
              <a:off x="1768536" y="2312557"/>
              <a:ext cx="3718560" cy="1116443"/>
            </a:xfrm>
            <a:prstGeom prst="plaqu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缺角矩形 130">
              <a:extLst>
                <a:ext uri="{FF2B5EF4-FFF2-40B4-BE49-F238E27FC236}">
                  <a16:creationId xmlns:a16="http://schemas.microsoft.com/office/drawing/2014/main" id="{1A542FDC-57B6-4E41-8910-492B1CCECE74}"/>
                </a:ext>
              </a:extLst>
            </p:cNvPr>
            <p:cNvSpPr/>
            <p:nvPr/>
          </p:nvSpPr>
          <p:spPr>
            <a:xfrm>
              <a:off x="1813560" y="2357942"/>
              <a:ext cx="3627120" cy="1025672"/>
            </a:xfrm>
            <a:prstGeom prst="plaque">
              <a:avLst/>
            </a:prstGeom>
            <a:solidFill>
              <a:schemeClr val="accent1"/>
            </a:solidFill>
            <a:ln w="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9" name="缺角矩形 128">
            <a:extLst>
              <a:ext uri="{FF2B5EF4-FFF2-40B4-BE49-F238E27FC236}">
                <a16:creationId xmlns:a16="http://schemas.microsoft.com/office/drawing/2014/main" id="{3686BE8D-0308-468D-AFC0-AFD902AE8063}"/>
              </a:ext>
            </a:extLst>
          </p:cNvPr>
          <p:cNvSpPr/>
          <p:nvPr/>
        </p:nvSpPr>
        <p:spPr>
          <a:xfrm rot="10800000">
            <a:off x="4690054" y="413839"/>
            <a:ext cx="2811889" cy="775062"/>
          </a:xfrm>
          <a:prstGeom prst="plaque">
            <a:avLst/>
          </a:prstGeom>
          <a:blipFill>
            <a:blip r:embed="rId4">
              <a:alphaModFix amt="5000"/>
            </a:blip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标题 115">
            <a:extLst>
              <a:ext uri="{FF2B5EF4-FFF2-40B4-BE49-F238E27FC236}">
                <a16:creationId xmlns:a16="http://schemas.microsoft.com/office/drawing/2014/main" id="{2B8E4D16-CB3B-49C1-A806-8AB386FA7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2027" y="567727"/>
            <a:ext cx="3794612" cy="589205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595FD8C0-6430-4434-8163-064717F990BA}"/>
              </a:ext>
            </a:extLst>
          </p:cNvPr>
          <p:cNvGrpSpPr/>
          <p:nvPr userDrawn="1"/>
        </p:nvGrpSpPr>
        <p:grpSpPr>
          <a:xfrm>
            <a:off x="7786035" y="723581"/>
            <a:ext cx="1628505" cy="324011"/>
            <a:chOff x="8988164" y="2998449"/>
            <a:chExt cx="2050177" cy="407908"/>
          </a:xfrm>
        </p:grpSpPr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76689FEC-B956-47D9-A4A2-7405A3593AEB}"/>
                </a:ext>
              </a:extLst>
            </p:cNvPr>
            <p:cNvCxnSpPr>
              <a:cxnSpLocks/>
              <a:stCxn id="146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357D5F85-6BB7-4AC8-A706-1C9481EA771D}"/>
                </a:ext>
              </a:extLst>
            </p:cNvPr>
            <p:cNvCxnSpPr>
              <a:cxnSpLocks/>
            </p:cNvCxnSpPr>
            <p:nvPr/>
          </p:nvCxnSpPr>
          <p:spPr>
            <a:xfrm>
              <a:off x="8988164" y="2998449"/>
              <a:ext cx="1265860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86189CB3-1238-40DD-B368-4E19F6EB535A}"/>
                </a:ext>
              </a:extLst>
            </p:cNvPr>
            <p:cNvCxnSpPr>
              <a:cxnSpLocks/>
              <a:stCxn id="146" idx="0"/>
              <a:endCxn id="145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椭圆 8">
              <a:extLst>
                <a:ext uri="{FF2B5EF4-FFF2-40B4-BE49-F238E27FC236}">
                  <a16:creationId xmlns:a16="http://schemas.microsoft.com/office/drawing/2014/main" id="{27FB5271-EDC6-4582-88BD-C2D2BD3A3C73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45" name="椭圆 8">
              <a:extLst>
                <a:ext uri="{FF2B5EF4-FFF2-40B4-BE49-F238E27FC236}">
                  <a16:creationId xmlns:a16="http://schemas.microsoft.com/office/drawing/2014/main" id="{056BD222-C9A0-403C-9DE5-510AA6965E64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46" name="弧形 145">
              <a:extLst>
                <a:ext uri="{FF2B5EF4-FFF2-40B4-BE49-F238E27FC236}">
                  <a16:creationId xmlns:a16="http://schemas.microsoft.com/office/drawing/2014/main" id="{E45A0651-A68E-49EA-904C-072CD28A5EBA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47" name="弧形 146">
              <a:extLst>
                <a:ext uri="{FF2B5EF4-FFF2-40B4-BE49-F238E27FC236}">
                  <a16:creationId xmlns:a16="http://schemas.microsoft.com/office/drawing/2014/main" id="{7A0F83F7-F484-4759-B13A-23020EF9DD42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19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906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  <p15:guide id="7" pos="438" userDrawn="1">
          <p15:clr>
            <a:srgbClr val="F26B43"/>
          </p15:clr>
        </p15:guide>
        <p15:guide id="8" pos="7242" userDrawn="1">
          <p15:clr>
            <a:srgbClr val="F26B43"/>
          </p15:clr>
        </p15:guide>
        <p15:guide id="9" orient="horz" pos="572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椭圆 77">
            <a:extLst>
              <a:ext uri="{FF2B5EF4-FFF2-40B4-BE49-F238E27FC236}">
                <a16:creationId xmlns:a16="http://schemas.microsoft.com/office/drawing/2014/main" id="{F29DEB09-699C-4CA8-819D-A74E9D335BAE}"/>
              </a:ext>
            </a:extLst>
          </p:cNvPr>
          <p:cNvSpPr/>
          <p:nvPr/>
        </p:nvSpPr>
        <p:spPr>
          <a:xfrm>
            <a:off x="4030256" y="549275"/>
            <a:ext cx="4167508" cy="4167508"/>
          </a:xfrm>
          <a:prstGeom prst="ellipse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5588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87569E9-D061-4126-A79A-0D62284846DB}"/>
              </a:ext>
            </a:extLst>
          </p:cNvPr>
          <p:cNvSpPr txBox="1"/>
          <p:nvPr/>
        </p:nvSpPr>
        <p:spPr>
          <a:xfrm>
            <a:off x="4240790" y="1361414"/>
            <a:ext cx="3685304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琉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璃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蓝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中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国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风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8CEA6F1-59FB-4DF2-B7F9-EF3895C943D3}"/>
              </a:ext>
            </a:extLst>
          </p:cNvPr>
          <p:cNvSpPr txBox="1"/>
          <p:nvPr/>
        </p:nvSpPr>
        <p:spPr>
          <a:xfrm>
            <a:off x="5842885" y="1822741"/>
            <a:ext cx="1510030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88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辩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244500-0820-431B-A9E4-5E924B8C4E7B}"/>
              </a:ext>
            </a:extLst>
          </p:cNvPr>
          <p:cNvSpPr txBox="1"/>
          <p:nvPr/>
        </p:nvSpPr>
        <p:spPr>
          <a:xfrm>
            <a:off x="2723171" y="1715968"/>
            <a:ext cx="1811393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96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F53F5F5-07BF-4A92-AFB4-131604B0F029}"/>
              </a:ext>
            </a:extLst>
          </p:cNvPr>
          <p:cNvSpPr txBox="1"/>
          <p:nvPr/>
        </p:nvSpPr>
        <p:spPr>
          <a:xfrm>
            <a:off x="4075404" y="1883036"/>
            <a:ext cx="1259961" cy="147732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文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1759EEC-766B-4C44-B0D0-3B6CFCAF0688}"/>
              </a:ext>
            </a:extLst>
          </p:cNvPr>
          <p:cNvSpPr txBox="1"/>
          <p:nvPr/>
        </p:nvSpPr>
        <p:spPr>
          <a:xfrm>
            <a:off x="5023411" y="2019612"/>
            <a:ext cx="1155766" cy="135421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72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答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381FC3-05BD-43D4-8836-918619334BE3}"/>
              </a:ext>
            </a:extLst>
          </p:cNvPr>
          <p:cNvSpPr txBox="1"/>
          <p:nvPr/>
        </p:nvSpPr>
        <p:spPr>
          <a:xfrm>
            <a:off x="7051460" y="1992879"/>
            <a:ext cx="1155766" cy="135421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72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65C632-0453-4614-94F3-50298E0BD0E5}"/>
              </a:ext>
            </a:extLst>
          </p:cNvPr>
          <p:cNvSpPr txBox="1"/>
          <p:nvPr/>
        </p:nvSpPr>
        <p:spPr>
          <a:xfrm>
            <a:off x="7884269" y="1770525"/>
            <a:ext cx="1510030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88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板</a:t>
            </a:r>
          </a:p>
        </p:txBody>
      </p:sp>
      <p:pic>
        <p:nvPicPr>
          <p:cNvPr id="58" name="图形 57">
            <a:extLst>
              <a:ext uri="{FF2B5EF4-FFF2-40B4-BE49-F238E27FC236}">
                <a16:creationId xmlns:a16="http://schemas.microsoft.com/office/drawing/2014/main" id="{FBBFBA33-3E0B-428B-8721-A6FBA2671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4299" y="2088457"/>
            <a:ext cx="303197" cy="7659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9A9B028-12BC-455D-AD62-C2E9B7B16AAA}"/>
              </a:ext>
            </a:extLst>
          </p:cNvPr>
          <p:cNvSpPr txBox="1"/>
          <p:nvPr/>
        </p:nvSpPr>
        <p:spPr>
          <a:xfrm>
            <a:off x="9428691" y="2162398"/>
            <a:ext cx="230502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辩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1DA35D-4207-4821-BB31-22FFE5466D11}"/>
              </a:ext>
            </a:extLst>
          </p:cNvPr>
          <p:cNvSpPr txBox="1"/>
          <p:nvPr/>
        </p:nvSpPr>
        <p:spPr>
          <a:xfrm>
            <a:off x="3778830" y="3431896"/>
            <a:ext cx="232756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accent1"/>
                </a:solidFill>
              </a:rPr>
              <a:t>答辩时间：</a:t>
            </a:r>
            <a:r>
              <a:rPr lang="en-US" altLang="zh-CN" dirty="0">
                <a:solidFill>
                  <a:schemeClr val="accent1"/>
                </a:solidFill>
              </a:rPr>
              <a:t>20XX.X.XX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B938B00-09F3-409E-8D55-91886BA082EF}"/>
              </a:ext>
            </a:extLst>
          </p:cNvPr>
          <p:cNvSpPr txBox="1"/>
          <p:nvPr/>
        </p:nvSpPr>
        <p:spPr>
          <a:xfrm>
            <a:off x="6309972" y="3431896"/>
            <a:ext cx="217711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accent1"/>
                </a:solidFill>
              </a:rPr>
              <a:t>答辩人：</a:t>
            </a:r>
            <a:r>
              <a:rPr lang="en" altLang="zh-CN" dirty="0">
                <a:solidFill>
                  <a:schemeClr val="accent1"/>
                </a:solidFill>
              </a:rPr>
              <a:t>OfficePLUS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2646CE-0EDD-4BBF-BFB2-C5B5CA0E588C}"/>
              </a:ext>
            </a:extLst>
          </p:cNvPr>
          <p:cNvGrpSpPr/>
          <p:nvPr/>
        </p:nvGrpSpPr>
        <p:grpSpPr>
          <a:xfrm>
            <a:off x="2575935" y="3470180"/>
            <a:ext cx="909489" cy="179648"/>
            <a:chOff x="2731283" y="5385651"/>
            <a:chExt cx="909489" cy="179648"/>
          </a:xfrm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4468125E-BED0-49EA-83C4-315CFD53847F}"/>
                </a:ext>
              </a:extLst>
            </p:cNvPr>
            <p:cNvCxnSpPr>
              <a:cxnSpLocks/>
            </p:cNvCxnSpPr>
            <p:nvPr/>
          </p:nvCxnSpPr>
          <p:spPr>
            <a:xfrm>
              <a:off x="2731283" y="5475475"/>
              <a:ext cx="5873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672211D-63F9-48CD-B31D-6C2918668723}"/>
                </a:ext>
              </a:extLst>
            </p:cNvPr>
            <p:cNvGrpSpPr/>
            <p:nvPr/>
          </p:nvGrpSpPr>
          <p:grpSpPr>
            <a:xfrm>
              <a:off x="3371300" y="5385651"/>
              <a:ext cx="269472" cy="179648"/>
              <a:chOff x="3358750" y="1717040"/>
              <a:chExt cx="548637" cy="365758"/>
            </a:xfrm>
          </p:grpSpPr>
          <p:sp>
            <p:nvSpPr>
              <p:cNvPr id="71" name="菱形 70">
                <a:extLst>
                  <a:ext uri="{FF2B5EF4-FFF2-40B4-BE49-F238E27FC236}">
                    <a16:creationId xmlns:a16="http://schemas.microsoft.com/office/drawing/2014/main" id="{296F1C85-06AB-405F-999E-0CC794BF4B3D}"/>
                  </a:ext>
                </a:extLst>
              </p:cNvPr>
              <p:cNvSpPr/>
              <p:nvPr/>
            </p:nvSpPr>
            <p:spPr>
              <a:xfrm>
                <a:off x="3358750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菱形 71">
                <a:extLst>
                  <a:ext uri="{FF2B5EF4-FFF2-40B4-BE49-F238E27FC236}">
                    <a16:creationId xmlns:a16="http://schemas.microsoft.com/office/drawing/2014/main" id="{03F2C6F8-5727-4E1E-B903-2DB0A0064DF1}"/>
                  </a:ext>
                </a:extLst>
              </p:cNvPr>
              <p:cNvSpPr/>
              <p:nvPr/>
            </p:nvSpPr>
            <p:spPr>
              <a:xfrm>
                <a:off x="3541629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CA29F8D6-93AC-439D-9E4F-34689B1DDA7C}"/>
                </a:ext>
              </a:extLst>
            </p:cNvPr>
            <p:cNvSpPr/>
            <p:nvPr/>
          </p:nvSpPr>
          <p:spPr>
            <a:xfrm>
              <a:off x="3463029" y="5430563"/>
              <a:ext cx="89824" cy="89824"/>
            </a:xfrm>
            <a:custGeom>
              <a:avLst/>
              <a:gdLst>
                <a:gd name="connsiteX0" fmla="*/ 44912 w 89824"/>
                <a:gd name="connsiteY0" fmla="*/ 0 h 89824"/>
                <a:gd name="connsiteX1" fmla="*/ 89824 w 89824"/>
                <a:gd name="connsiteY1" fmla="*/ 44912 h 89824"/>
                <a:gd name="connsiteX2" fmla="*/ 44912 w 89824"/>
                <a:gd name="connsiteY2" fmla="*/ 89824 h 89824"/>
                <a:gd name="connsiteX3" fmla="*/ 0 w 89824"/>
                <a:gd name="connsiteY3" fmla="*/ 44912 h 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824" h="89824">
                  <a:moveTo>
                    <a:pt x="44912" y="0"/>
                  </a:moveTo>
                  <a:lnTo>
                    <a:pt x="89824" y="44912"/>
                  </a:lnTo>
                  <a:lnTo>
                    <a:pt x="44912" y="89824"/>
                  </a:lnTo>
                  <a:lnTo>
                    <a:pt x="0" y="44912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690E6C7D-9E8B-4AFA-9453-EBBA9AE6F479}"/>
              </a:ext>
            </a:extLst>
          </p:cNvPr>
          <p:cNvSpPr/>
          <p:nvPr/>
        </p:nvSpPr>
        <p:spPr>
          <a:xfrm flipH="1">
            <a:off x="3575248" y="3175741"/>
            <a:ext cx="5041501" cy="748012"/>
          </a:xfrm>
          <a:custGeom>
            <a:avLst/>
            <a:gdLst>
              <a:gd name="connsiteX0" fmla="*/ 2519550 w 5041501"/>
              <a:gd name="connsiteY0" fmla="*/ 0 h 748012"/>
              <a:gd name="connsiteX1" fmla="*/ 2343499 w 5041501"/>
              <a:gd name="connsiteY1" fmla="*/ 152268 h 748012"/>
              <a:gd name="connsiteX2" fmla="*/ 2311026 w 5041501"/>
              <a:gd name="connsiteY2" fmla="*/ 156027 h 748012"/>
              <a:gd name="connsiteX3" fmla="*/ 239534 w 5041501"/>
              <a:gd name="connsiteY3" fmla="*/ 156027 h 748012"/>
              <a:gd name="connsiteX4" fmla="*/ 196019 w 5041501"/>
              <a:gd name="connsiteY4" fmla="*/ 199542 h 748012"/>
              <a:gd name="connsiteX5" fmla="*/ 196019 w 5041501"/>
              <a:gd name="connsiteY5" fmla="*/ 211022 h 748012"/>
              <a:gd name="connsiteX6" fmla="*/ 187667 w 5041501"/>
              <a:gd name="connsiteY6" fmla="*/ 207562 h 748012"/>
              <a:gd name="connsiteX7" fmla="*/ 112929 w 5041501"/>
              <a:gd name="connsiteY7" fmla="*/ 207562 h 748012"/>
              <a:gd name="connsiteX8" fmla="*/ 83886 w 5041501"/>
              <a:gd name="connsiteY8" fmla="*/ 236605 h 748012"/>
              <a:gd name="connsiteX9" fmla="*/ 83886 w 5041501"/>
              <a:gd name="connsiteY9" fmla="*/ 232976 h 748012"/>
              <a:gd name="connsiteX10" fmla="*/ 0 w 5041501"/>
              <a:gd name="connsiteY10" fmla="*/ 379297 h 748012"/>
              <a:gd name="connsiteX11" fmla="*/ 83886 w 5041501"/>
              <a:gd name="connsiteY11" fmla="*/ 525619 h 748012"/>
              <a:gd name="connsiteX12" fmla="*/ 83886 w 5041501"/>
              <a:gd name="connsiteY12" fmla="*/ 521989 h 748012"/>
              <a:gd name="connsiteX13" fmla="*/ 112929 w 5041501"/>
              <a:gd name="connsiteY13" fmla="*/ 551032 h 748012"/>
              <a:gd name="connsiteX14" fmla="*/ 187667 w 5041501"/>
              <a:gd name="connsiteY14" fmla="*/ 551032 h 748012"/>
              <a:gd name="connsiteX15" fmla="*/ 196019 w 5041501"/>
              <a:gd name="connsiteY15" fmla="*/ 547573 h 748012"/>
              <a:gd name="connsiteX16" fmla="*/ 196019 w 5041501"/>
              <a:gd name="connsiteY16" fmla="*/ 559053 h 748012"/>
              <a:gd name="connsiteX17" fmla="*/ 239534 w 5041501"/>
              <a:gd name="connsiteY17" fmla="*/ 602568 h 748012"/>
              <a:gd name="connsiteX18" fmla="*/ 2361155 w 5041501"/>
              <a:gd name="connsiteY18" fmla="*/ 602568 h 748012"/>
              <a:gd name="connsiteX19" fmla="*/ 2435123 w 5041501"/>
              <a:gd name="connsiteY19" fmla="*/ 631159 h 748012"/>
              <a:gd name="connsiteX20" fmla="*/ 2519550 w 5041501"/>
              <a:gd name="connsiteY20" fmla="*/ 748012 h 748012"/>
              <a:gd name="connsiteX21" fmla="*/ 2603977 w 5041501"/>
              <a:gd name="connsiteY21" fmla="*/ 631159 h 748012"/>
              <a:gd name="connsiteX22" fmla="*/ 2677946 w 5041501"/>
              <a:gd name="connsiteY22" fmla="*/ 602568 h 748012"/>
              <a:gd name="connsiteX23" fmla="*/ 4799569 w 5041501"/>
              <a:gd name="connsiteY23" fmla="*/ 602568 h 748012"/>
              <a:gd name="connsiteX24" fmla="*/ 4843084 w 5041501"/>
              <a:gd name="connsiteY24" fmla="*/ 559053 h 748012"/>
              <a:gd name="connsiteX25" fmla="*/ 4843084 w 5041501"/>
              <a:gd name="connsiteY25" fmla="*/ 545949 h 748012"/>
              <a:gd name="connsiteX26" fmla="*/ 4855357 w 5041501"/>
              <a:gd name="connsiteY26" fmla="*/ 551032 h 748012"/>
              <a:gd name="connsiteX27" fmla="*/ 4930095 w 5041501"/>
              <a:gd name="connsiteY27" fmla="*/ 551032 h 748012"/>
              <a:gd name="connsiteX28" fmla="*/ 4959138 w 5041501"/>
              <a:gd name="connsiteY28" fmla="*/ 521989 h 748012"/>
              <a:gd name="connsiteX29" fmla="*/ 4959138 w 5041501"/>
              <a:gd name="connsiteY29" fmla="*/ 512456 h 748012"/>
              <a:gd name="connsiteX30" fmla="*/ 4964207 w 5041501"/>
              <a:gd name="connsiteY30" fmla="*/ 468664 h 748012"/>
              <a:gd name="connsiteX31" fmla="*/ 5041501 w 5041501"/>
              <a:gd name="connsiteY31" fmla="*/ 379297 h 748012"/>
              <a:gd name="connsiteX32" fmla="*/ 4964207 w 5041501"/>
              <a:gd name="connsiteY32" fmla="*/ 289931 h 748012"/>
              <a:gd name="connsiteX33" fmla="*/ 4959138 w 5041501"/>
              <a:gd name="connsiteY33" fmla="*/ 246138 h 748012"/>
              <a:gd name="connsiteX34" fmla="*/ 4959138 w 5041501"/>
              <a:gd name="connsiteY34" fmla="*/ 236605 h 748012"/>
              <a:gd name="connsiteX35" fmla="*/ 4930095 w 5041501"/>
              <a:gd name="connsiteY35" fmla="*/ 207562 h 748012"/>
              <a:gd name="connsiteX36" fmla="*/ 4855357 w 5041501"/>
              <a:gd name="connsiteY36" fmla="*/ 207562 h 748012"/>
              <a:gd name="connsiteX37" fmla="*/ 4843084 w 5041501"/>
              <a:gd name="connsiteY37" fmla="*/ 212646 h 748012"/>
              <a:gd name="connsiteX38" fmla="*/ 4843084 w 5041501"/>
              <a:gd name="connsiteY38" fmla="*/ 199542 h 748012"/>
              <a:gd name="connsiteX39" fmla="*/ 4799569 w 5041501"/>
              <a:gd name="connsiteY39" fmla="*/ 156027 h 748012"/>
              <a:gd name="connsiteX40" fmla="*/ 2728074 w 5041501"/>
              <a:gd name="connsiteY40" fmla="*/ 156027 h 748012"/>
              <a:gd name="connsiteX41" fmla="*/ 2695601 w 5041501"/>
              <a:gd name="connsiteY41" fmla="*/ 152268 h 748012"/>
              <a:gd name="connsiteX42" fmla="*/ 2519550 w 5041501"/>
              <a:gd name="connsiteY42" fmla="*/ 0 h 74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041501" h="748012">
                <a:moveTo>
                  <a:pt x="2519550" y="0"/>
                </a:moveTo>
                <a:cubicBezTo>
                  <a:pt x="2519550" y="68450"/>
                  <a:pt x="2446957" y="127181"/>
                  <a:pt x="2343499" y="152268"/>
                </a:cubicBezTo>
                <a:lnTo>
                  <a:pt x="2311026" y="156027"/>
                </a:lnTo>
                <a:lnTo>
                  <a:pt x="239534" y="156027"/>
                </a:lnTo>
                <a:cubicBezTo>
                  <a:pt x="215501" y="156027"/>
                  <a:pt x="196019" y="175509"/>
                  <a:pt x="196019" y="199542"/>
                </a:cubicBezTo>
                <a:lnTo>
                  <a:pt x="196019" y="211022"/>
                </a:lnTo>
                <a:lnTo>
                  <a:pt x="187667" y="207562"/>
                </a:lnTo>
                <a:lnTo>
                  <a:pt x="112929" y="207562"/>
                </a:lnTo>
                <a:cubicBezTo>
                  <a:pt x="96889" y="207562"/>
                  <a:pt x="83886" y="220565"/>
                  <a:pt x="83886" y="236605"/>
                </a:cubicBezTo>
                <a:lnTo>
                  <a:pt x="83886" y="232976"/>
                </a:lnTo>
                <a:cubicBezTo>
                  <a:pt x="83886" y="313787"/>
                  <a:pt x="46328" y="379297"/>
                  <a:pt x="0" y="379297"/>
                </a:cubicBezTo>
                <a:cubicBezTo>
                  <a:pt x="46328" y="379297"/>
                  <a:pt x="83886" y="444808"/>
                  <a:pt x="83886" y="525619"/>
                </a:cubicBezTo>
                <a:lnTo>
                  <a:pt x="83886" y="521989"/>
                </a:lnTo>
                <a:cubicBezTo>
                  <a:pt x="83886" y="538029"/>
                  <a:pt x="96889" y="551032"/>
                  <a:pt x="112929" y="551032"/>
                </a:cubicBezTo>
                <a:lnTo>
                  <a:pt x="187667" y="551032"/>
                </a:lnTo>
                <a:lnTo>
                  <a:pt x="196019" y="547573"/>
                </a:lnTo>
                <a:lnTo>
                  <a:pt x="196019" y="559053"/>
                </a:lnTo>
                <a:cubicBezTo>
                  <a:pt x="196019" y="583086"/>
                  <a:pt x="215501" y="602568"/>
                  <a:pt x="239534" y="602568"/>
                </a:cubicBezTo>
                <a:lnTo>
                  <a:pt x="2361155" y="602568"/>
                </a:lnTo>
                <a:lnTo>
                  <a:pt x="2435123" y="631159"/>
                </a:lnTo>
                <a:cubicBezTo>
                  <a:pt x="2487287" y="661065"/>
                  <a:pt x="2519550" y="702378"/>
                  <a:pt x="2519550" y="748012"/>
                </a:cubicBezTo>
                <a:cubicBezTo>
                  <a:pt x="2519550" y="702378"/>
                  <a:pt x="2551814" y="661065"/>
                  <a:pt x="2603977" y="631159"/>
                </a:cubicBezTo>
                <a:lnTo>
                  <a:pt x="2677946" y="602568"/>
                </a:lnTo>
                <a:lnTo>
                  <a:pt x="4799569" y="602568"/>
                </a:lnTo>
                <a:cubicBezTo>
                  <a:pt x="4823602" y="602568"/>
                  <a:pt x="4843084" y="583086"/>
                  <a:pt x="4843084" y="559053"/>
                </a:cubicBezTo>
                <a:lnTo>
                  <a:pt x="4843084" y="545949"/>
                </a:lnTo>
                <a:lnTo>
                  <a:pt x="4855357" y="551032"/>
                </a:lnTo>
                <a:lnTo>
                  <a:pt x="4930095" y="551032"/>
                </a:lnTo>
                <a:cubicBezTo>
                  <a:pt x="4946135" y="551032"/>
                  <a:pt x="4959138" y="538029"/>
                  <a:pt x="4959138" y="521989"/>
                </a:cubicBezTo>
                <a:lnTo>
                  <a:pt x="4959138" y="512456"/>
                </a:lnTo>
                <a:lnTo>
                  <a:pt x="4964207" y="468664"/>
                </a:lnTo>
                <a:cubicBezTo>
                  <a:pt x="4976941" y="416147"/>
                  <a:pt x="5006754" y="379297"/>
                  <a:pt x="5041501" y="379297"/>
                </a:cubicBezTo>
                <a:cubicBezTo>
                  <a:pt x="5006754" y="379297"/>
                  <a:pt x="4976941" y="342448"/>
                  <a:pt x="4964207" y="289931"/>
                </a:cubicBezTo>
                <a:lnTo>
                  <a:pt x="4959138" y="246138"/>
                </a:lnTo>
                <a:lnTo>
                  <a:pt x="4959138" y="236605"/>
                </a:lnTo>
                <a:cubicBezTo>
                  <a:pt x="4959138" y="220565"/>
                  <a:pt x="4946135" y="207562"/>
                  <a:pt x="4930095" y="207562"/>
                </a:cubicBezTo>
                <a:lnTo>
                  <a:pt x="4855357" y="207562"/>
                </a:lnTo>
                <a:lnTo>
                  <a:pt x="4843084" y="212646"/>
                </a:lnTo>
                <a:lnTo>
                  <a:pt x="4843084" y="199542"/>
                </a:lnTo>
                <a:cubicBezTo>
                  <a:pt x="4843084" y="175509"/>
                  <a:pt x="4823602" y="156027"/>
                  <a:pt x="4799569" y="156027"/>
                </a:cubicBezTo>
                <a:lnTo>
                  <a:pt x="2728074" y="156027"/>
                </a:lnTo>
                <a:lnTo>
                  <a:pt x="2695601" y="152268"/>
                </a:lnTo>
                <a:cubicBezTo>
                  <a:pt x="2592144" y="127181"/>
                  <a:pt x="2519550" y="68450"/>
                  <a:pt x="2519550" y="0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0601CB62-529F-44D0-B06D-1A68E1CD3203}"/>
              </a:ext>
            </a:extLst>
          </p:cNvPr>
          <p:cNvSpPr/>
          <p:nvPr/>
        </p:nvSpPr>
        <p:spPr>
          <a:xfrm flipH="1">
            <a:off x="6047834" y="4606929"/>
            <a:ext cx="274619" cy="116571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90D77D1C-2162-4D27-BAB4-6AB75B4F9E41}"/>
              </a:ext>
            </a:extLst>
          </p:cNvPr>
          <p:cNvSpPr/>
          <p:nvPr/>
        </p:nvSpPr>
        <p:spPr>
          <a:xfrm flipH="1">
            <a:off x="6368251" y="4315158"/>
            <a:ext cx="274619" cy="117321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E3679F13-808C-4F75-86E5-30A9E50A6C6F}"/>
              </a:ext>
            </a:extLst>
          </p:cNvPr>
          <p:cNvSpPr/>
          <p:nvPr/>
        </p:nvSpPr>
        <p:spPr>
          <a:xfrm flipH="1">
            <a:off x="5421118" y="4551908"/>
            <a:ext cx="275661" cy="117809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CD2284DC-97FD-4B13-AE8E-03D9F18CD69A}"/>
              </a:ext>
            </a:extLst>
          </p:cNvPr>
          <p:cNvSpPr/>
          <p:nvPr/>
        </p:nvSpPr>
        <p:spPr>
          <a:xfrm flipH="1">
            <a:off x="6854394" y="4496764"/>
            <a:ext cx="519790" cy="247577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C5FBDF7C-5564-4B6F-B135-02D3380129B1}"/>
              </a:ext>
            </a:extLst>
          </p:cNvPr>
          <p:cNvSpPr/>
          <p:nvPr/>
        </p:nvSpPr>
        <p:spPr>
          <a:xfrm flipH="1">
            <a:off x="6642870" y="4878083"/>
            <a:ext cx="142046" cy="97575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C92CC67B-C65E-4502-839F-1D17F28397B4}"/>
              </a:ext>
            </a:extLst>
          </p:cNvPr>
          <p:cNvSpPr/>
          <p:nvPr/>
        </p:nvSpPr>
        <p:spPr>
          <a:xfrm flipH="1">
            <a:off x="4183860" y="4761687"/>
            <a:ext cx="192947" cy="83810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D09C56BD-D2F5-487B-8386-C49E706AA045}"/>
              </a:ext>
            </a:extLst>
          </p:cNvPr>
          <p:cNvSpPr/>
          <p:nvPr/>
        </p:nvSpPr>
        <p:spPr>
          <a:xfrm flipH="1">
            <a:off x="7641650" y="4598159"/>
            <a:ext cx="366491" cy="161920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D8D0E3DE-64E9-46C1-AB2F-FA4579AAC3A8}"/>
              </a:ext>
            </a:extLst>
          </p:cNvPr>
          <p:cNvSpPr/>
          <p:nvPr/>
        </p:nvSpPr>
        <p:spPr>
          <a:xfrm flipH="1">
            <a:off x="4969467" y="4712861"/>
            <a:ext cx="275663" cy="116737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E40FDC3C-E4DD-4675-85D7-245707B85634}"/>
              </a:ext>
            </a:extLst>
          </p:cNvPr>
          <p:cNvSpPr/>
          <p:nvPr/>
        </p:nvSpPr>
        <p:spPr>
          <a:xfrm flipH="1">
            <a:off x="4578595" y="4895833"/>
            <a:ext cx="142046" cy="99458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0DC5459-007D-4941-A864-19BF6BAF9A33}"/>
              </a:ext>
            </a:extLst>
          </p:cNvPr>
          <p:cNvGrpSpPr/>
          <p:nvPr/>
        </p:nvGrpSpPr>
        <p:grpSpPr>
          <a:xfrm flipH="1">
            <a:off x="8693358" y="3470180"/>
            <a:ext cx="909489" cy="179648"/>
            <a:chOff x="2731283" y="5385651"/>
            <a:chExt cx="909489" cy="179648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D6163ABF-17C3-46BD-958D-1CAB46FDF38E}"/>
                </a:ext>
              </a:extLst>
            </p:cNvPr>
            <p:cNvCxnSpPr>
              <a:cxnSpLocks/>
            </p:cNvCxnSpPr>
            <p:nvPr/>
          </p:nvCxnSpPr>
          <p:spPr>
            <a:xfrm>
              <a:off x="2731283" y="5475475"/>
              <a:ext cx="5873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7D2CE82-90B4-41EA-9FEC-472BF7F72DAC}"/>
                </a:ext>
              </a:extLst>
            </p:cNvPr>
            <p:cNvGrpSpPr/>
            <p:nvPr/>
          </p:nvGrpSpPr>
          <p:grpSpPr>
            <a:xfrm>
              <a:off x="3371300" y="5385651"/>
              <a:ext cx="269472" cy="179648"/>
              <a:chOff x="3358750" y="1717040"/>
              <a:chExt cx="548637" cy="365758"/>
            </a:xfrm>
          </p:grpSpPr>
          <p:sp>
            <p:nvSpPr>
              <p:cNvPr id="43" name="菱形 42">
                <a:extLst>
                  <a:ext uri="{FF2B5EF4-FFF2-40B4-BE49-F238E27FC236}">
                    <a16:creationId xmlns:a16="http://schemas.microsoft.com/office/drawing/2014/main" id="{0A7D7D93-362E-4E0B-9BC6-3A9556F424FE}"/>
                  </a:ext>
                </a:extLst>
              </p:cNvPr>
              <p:cNvSpPr/>
              <p:nvPr/>
            </p:nvSpPr>
            <p:spPr>
              <a:xfrm>
                <a:off x="3358750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菱形 43">
                <a:extLst>
                  <a:ext uri="{FF2B5EF4-FFF2-40B4-BE49-F238E27FC236}">
                    <a16:creationId xmlns:a16="http://schemas.microsoft.com/office/drawing/2014/main" id="{00B25D89-25D9-4A14-B9FA-3687C6EDD77E}"/>
                  </a:ext>
                </a:extLst>
              </p:cNvPr>
              <p:cNvSpPr/>
              <p:nvPr/>
            </p:nvSpPr>
            <p:spPr>
              <a:xfrm>
                <a:off x="3541629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5835006-C9E9-47AA-9CCD-3DA330981228}"/>
                </a:ext>
              </a:extLst>
            </p:cNvPr>
            <p:cNvSpPr/>
            <p:nvPr/>
          </p:nvSpPr>
          <p:spPr>
            <a:xfrm>
              <a:off x="3463029" y="5430563"/>
              <a:ext cx="89824" cy="89824"/>
            </a:xfrm>
            <a:custGeom>
              <a:avLst/>
              <a:gdLst>
                <a:gd name="connsiteX0" fmla="*/ 44912 w 89824"/>
                <a:gd name="connsiteY0" fmla="*/ 0 h 89824"/>
                <a:gd name="connsiteX1" fmla="*/ 89824 w 89824"/>
                <a:gd name="connsiteY1" fmla="*/ 44912 h 89824"/>
                <a:gd name="connsiteX2" fmla="*/ 44912 w 89824"/>
                <a:gd name="connsiteY2" fmla="*/ 89824 h 89824"/>
                <a:gd name="connsiteX3" fmla="*/ 0 w 89824"/>
                <a:gd name="connsiteY3" fmla="*/ 44912 h 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824" h="89824">
                  <a:moveTo>
                    <a:pt x="44912" y="0"/>
                  </a:moveTo>
                  <a:lnTo>
                    <a:pt x="89824" y="44912"/>
                  </a:lnTo>
                  <a:lnTo>
                    <a:pt x="44912" y="89824"/>
                  </a:lnTo>
                  <a:lnTo>
                    <a:pt x="0" y="44912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92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任意多边形: 形状 154">
            <a:extLst>
              <a:ext uri="{FF2B5EF4-FFF2-40B4-BE49-F238E27FC236}">
                <a16:creationId xmlns:a16="http://schemas.microsoft.com/office/drawing/2014/main" id="{3061407A-6B1B-4C75-9722-7A42918D2A3B}"/>
              </a:ext>
            </a:extLst>
          </p:cNvPr>
          <p:cNvSpPr/>
          <p:nvPr/>
        </p:nvSpPr>
        <p:spPr>
          <a:xfrm>
            <a:off x="6537965" y="3057111"/>
            <a:ext cx="1529435" cy="743778"/>
          </a:xfrm>
          <a:custGeom>
            <a:avLst/>
            <a:gdLst>
              <a:gd name="connsiteX0" fmla="*/ 2009005 w 2009005"/>
              <a:gd name="connsiteY0" fmla="*/ 760391 h 976997"/>
              <a:gd name="connsiteX1" fmla="*/ 1954084 w 2009005"/>
              <a:gd name="connsiteY1" fmla="*/ 714196 h 976997"/>
              <a:gd name="connsiteX2" fmla="*/ 1938172 w 2009005"/>
              <a:gd name="connsiteY2" fmla="*/ 682372 h 976997"/>
              <a:gd name="connsiteX3" fmla="*/ 1902755 w 2009005"/>
              <a:gd name="connsiteY3" fmla="*/ 637716 h 976997"/>
              <a:gd name="connsiteX4" fmla="*/ 1786753 w 2009005"/>
              <a:gd name="connsiteY4" fmla="*/ 644902 h 976997"/>
              <a:gd name="connsiteX5" fmla="*/ 1668698 w 2009005"/>
              <a:gd name="connsiteY5" fmla="*/ 626424 h 976997"/>
              <a:gd name="connsiteX6" fmla="*/ 1656892 w 2009005"/>
              <a:gd name="connsiteY6" fmla="*/ 640796 h 976997"/>
              <a:gd name="connsiteX7" fmla="*/ 1624555 w 2009005"/>
              <a:gd name="connsiteY7" fmla="*/ 698284 h 976997"/>
              <a:gd name="connsiteX8" fmla="*/ 1627121 w 2009005"/>
              <a:gd name="connsiteY8" fmla="*/ 706496 h 976997"/>
              <a:gd name="connsiteX9" fmla="*/ 1630201 w 2009005"/>
              <a:gd name="connsiteY9" fmla="*/ 721895 h 976997"/>
              <a:gd name="connsiteX10" fmla="*/ 1620962 w 2009005"/>
              <a:gd name="connsiteY10" fmla="*/ 726514 h 976997"/>
              <a:gd name="connsiteX11" fmla="*/ 1614803 w 2009005"/>
              <a:gd name="connsiteY11" fmla="*/ 724461 h 976997"/>
              <a:gd name="connsiteX12" fmla="*/ 1602997 w 2009005"/>
              <a:gd name="connsiteY12" fmla="*/ 696231 h 976997"/>
              <a:gd name="connsiteX13" fmla="*/ 1640467 w 2009005"/>
              <a:gd name="connsiteY13" fmla="*/ 626937 h 976997"/>
              <a:gd name="connsiteX14" fmla="*/ 1670751 w 2009005"/>
              <a:gd name="connsiteY14" fmla="*/ 580742 h 976997"/>
              <a:gd name="connsiteX15" fmla="*/ 1653299 w 2009005"/>
              <a:gd name="connsiteY15" fmla="*/ 505289 h 976997"/>
              <a:gd name="connsiteX16" fmla="*/ 1489048 w 2009005"/>
              <a:gd name="connsiteY16" fmla="*/ 466792 h 976997"/>
              <a:gd name="connsiteX17" fmla="*/ 1452605 w 2009005"/>
              <a:gd name="connsiteY17" fmla="*/ 500156 h 976997"/>
              <a:gd name="connsiteX18" fmla="*/ 1355081 w 2009005"/>
              <a:gd name="connsiteY18" fmla="*/ 565343 h 976997"/>
              <a:gd name="connsiteX19" fmla="*/ 1342762 w 2009005"/>
              <a:gd name="connsiteY19" fmla="*/ 564317 h 976997"/>
              <a:gd name="connsiteX20" fmla="*/ 1327877 w 2009005"/>
              <a:gd name="connsiteY20" fmla="*/ 564317 h 976997"/>
              <a:gd name="connsiteX21" fmla="*/ 1327877 w 2009005"/>
              <a:gd name="connsiteY21" fmla="*/ 566370 h 976997"/>
              <a:gd name="connsiteX22" fmla="*/ 1328903 w 2009005"/>
              <a:gd name="connsiteY22" fmla="*/ 589467 h 976997"/>
              <a:gd name="connsiteX23" fmla="*/ 1317611 w 2009005"/>
              <a:gd name="connsiteY23" fmla="*/ 667487 h 976997"/>
              <a:gd name="connsiteX24" fmla="*/ 1126669 w 2009005"/>
              <a:gd name="connsiteY24" fmla="*/ 768604 h 976997"/>
              <a:gd name="connsiteX25" fmla="*/ 1117430 w 2009005"/>
              <a:gd name="connsiteY25" fmla="*/ 768604 h 976997"/>
              <a:gd name="connsiteX26" fmla="*/ 906983 w 2009005"/>
              <a:gd name="connsiteY26" fmla="*/ 653115 h 976997"/>
              <a:gd name="connsiteX27" fmla="*/ 911603 w 2009005"/>
              <a:gd name="connsiteY27" fmla="*/ 638229 h 976997"/>
              <a:gd name="connsiteX28" fmla="*/ 926488 w 2009005"/>
              <a:gd name="connsiteY28" fmla="*/ 642849 h 976997"/>
              <a:gd name="connsiteX29" fmla="*/ 1125642 w 2009005"/>
              <a:gd name="connsiteY29" fmla="*/ 746019 h 976997"/>
              <a:gd name="connsiteX30" fmla="*/ 1298106 w 2009005"/>
              <a:gd name="connsiteY30" fmla="*/ 655681 h 976997"/>
              <a:gd name="connsiteX31" fmla="*/ 1306832 w 2009005"/>
              <a:gd name="connsiteY31" fmla="*/ 590494 h 976997"/>
              <a:gd name="connsiteX32" fmla="*/ 1305292 w 2009005"/>
              <a:gd name="connsiteY32" fmla="*/ 566370 h 976997"/>
              <a:gd name="connsiteX33" fmla="*/ 1312478 w 2009005"/>
              <a:gd name="connsiteY33" fmla="*/ 547378 h 976997"/>
              <a:gd name="connsiteX34" fmla="*/ 1344302 w 2009005"/>
              <a:gd name="connsiteY34" fmla="*/ 542245 h 976997"/>
              <a:gd name="connsiteX35" fmla="*/ 1353541 w 2009005"/>
              <a:gd name="connsiteY35" fmla="*/ 542759 h 976997"/>
              <a:gd name="connsiteX36" fmla="*/ 1430534 w 2009005"/>
              <a:gd name="connsiteY36" fmla="*/ 492970 h 976997"/>
              <a:gd name="connsiteX37" fmla="*/ 1431560 w 2009005"/>
              <a:gd name="connsiteY37" fmla="*/ 490917 h 976997"/>
              <a:gd name="connsiteX38" fmla="*/ 1432587 w 2009005"/>
              <a:gd name="connsiteY38" fmla="*/ 488864 h 976997"/>
              <a:gd name="connsiteX39" fmla="*/ 1432587 w 2009005"/>
              <a:gd name="connsiteY39" fmla="*/ 488350 h 976997"/>
              <a:gd name="connsiteX40" fmla="*/ 1403843 w 2009005"/>
              <a:gd name="connsiteY40" fmla="*/ 286116 h 976997"/>
              <a:gd name="connsiteX41" fmla="*/ 1247291 w 2009005"/>
              <a:gd name="connsiteY41" fmla="*/ 234788 h 976997"/>
              <a:gd name="connsiteX42" fmla="*/ 1199042 w 2009005"/>
              <a:gd name="connsiteY42" fmla="*/ 217849 h 976997"/>
              <a:gd name="connsiteX43" fmla="*/ 1188263 w 2009005"/>
              <a:gd name="connsiteY43" fmla="*/ 209637 h 976997"/>
              <a:gd name="connsiteX44" fmla="*/ 1093306 w 2009005"/>
              <a:gd name="connsiteY44" fmla="*/ 197831 h 976997"/>
              <a:gd name="connsiteX45" fmla="*/ 1010667 w 2009005"/>
              <a:gd name="connsiteY45" fmla="*/ 264045 h 976997"/>
              <a:gd name="connsiteX46" fmla="*/ 1017339 w 2009005"/>
              <a:gd name="connsiteY46" fmla="*/ 392366 h 976997"/>
              <a:gd name="connsiteX47" fmla="*/ 1017339 w 2009005"/>
              <a:gd name="connsiteY47" fmla="*/ 395446 h 976997"/>
              <a:gd name="connsiteX48" fmla="*/ 1099978 w 2009005"/>
              <a:gd name="connsiteY48" fmla="*/ 508369 h 976997"/>
              <a:gd name="connsiteX49" fmla="*/ 1235999 w 2009005"/>
              <a:gd name="connsiteY49" fmla="*/ 457553 h 976997"/>
              <a:gd name="connsiteX50" fmla="*/ 1234972 w 2009005"/>
              <a:gd name="connsiteY50" fmla="*/ 401092 h 976997"/>
              <a:gd name="connsiteX51" fmla="*/ 1173378 w 2009005"/>
              <a:gd name="connsiteY51" fmla="*/ 345144 h 976997"/>
              <a:gd name="connsiteX52" fmla="*/ 1115377 w 2009005"/>
              <a:gd name="connsiteY52" fmla="*/ 342578 h 976997"/>
              <a:gd name="connsiteX53" fmla="*/ 1106138 w 2009005"/>
              <a:gd name="connsiteY53" fmla="*/ 353870 h 976997"/>
              <a:gd name="connsiteX54" fmla="*/ 1108191 w 2009005"/>
              <a:gd name="connsiteY54" fmla="*/ 366702 h 976997"/>
              <a:gd name="connsiteX55" fmla="*/ 1135395 w 2009005"/>
              <a:gd name="connsiteY55" fmla="*/ 383127 h 976997"/>
              <a:gd name="connsiteX56" fmla="*/ 1143607 w 2009005"/>
              <a:gd name="connsiteY56" fmla="*/ 396473 h 976997"/>
              <a:gd name="connsiteX57" fmla="*/ 1130262 w 2009005"/>
              <a:gd name="connsiteY57" fmla="*/ 404685 h 976997"/>
              <a:gd name="connsiteX58" fmla="*/ 1089199 w 2009005"/>
              <a:gd name="connsiteY58" fmla="*/ 377994 h 976997"/>
              <a:gd name="connsiteX59" fmla="*/ 1084580 w 2009005"/>
              <a:gd name="connsiteY59" fmla="*/ 348224 h 976997"/>
              <a:gd name="connsiteX60" fmla="*/ 1105111 w 2009005"/>
              <a:gd name="connsiteY60" fmla="*/ 322559 h 976997"/>
              <a:gd name="connsiteX61" fmla="*/ 1181077 w 2009005"/>
              <a:gd name="connsiteY61" fmla="*/ 324613 h 976997"/>
              <a:gd name="connsiteX62" fmla="*/ 1254990 w 2009005"/>
              <a:gd name="connsiteY62" fmla="*/ 392366 h 976997"/>
              <a:gd name="connsiteX63" fmla="*/ 1256017 w 2009005"/>
              <a:gd name="connsiteY63" fmla="*/ 465766 h 976997"/>
              <a:gd name="connsiteX64" fmla="*/ 1135908 w 2009005"/>
              <a:gd name="connsiteY64" fmla="*/ 535573 h 976997"/>
              <a:gd name="connsiteX65" fmla="*/ 1093819 w 2009005"/>
              <a:gd name="connsiteY65" fmla="*/ 529413 h 976997"/>
              <a:gd name="connsiteX66" fmla="*/ 999375 w 2009005"/>
              <a:gd name="connsiteY66" fmla="*/ 432402 h 976997"/>
              <a:gd name="connsiteX67" fmla="*/ 854628 w 2009005"/>
              <a:gd name="connsiteY67" fmla="*/ 542245 h 976997"/>
              <a:gd name="connsiteX68" fmla="*/ 680111 w 2009005"/>
              <a:gd name="connsiteY68" fmla="*/ 503749 h 976997"/>
              <a:gd name="connsiteX69" fmla="*/ 670872 w 2009005"/>
              <a:gd name="connsiteY69" fmla="*/ 470386 h 976997"/>
              <a:gd name="connsiteX70" fmla="*/ 666766 w 2009005"/>
              <a:gd name="connsiteY70" fmla="*/ 450881 h 976997"/>
              <a:gd name="connsiteX71" fmla="*/ 651368 w 2009005"/>
              <a:gd name="connsiteY71" fmla="*/ 443181 h 976997"/>
              <a:gd name="connsiteX72" fmla="*/ 644695 w 2009005"/>
              <a:gd name="connsiteY72" fmla="*/ 442668 h 976997"/>
              <a:gd name="connsiteX73" fmla="*/ 572835 w 2009005"/>
              <a:gd name="connsiteY73" fmla="*/ 387233 h 976997"/>
              <a:gd name="connsiteX74" fmla="*/ 586180 w 2009005"/>
              <a:gd name="connsiteY74" fmla="*/ 278930 h 976997"/>
              <a:gd name="connsiteX75" fmla="*/ 697563 w 2009005"/>
              <a:gd name="connsiteY75" fmla="*/ 231195 h 976997"/>
              <a:gd name="connsiteX76" fmla="*/ 799707 w 2009005"/>
              <a:gd name="connsiteY76" fmla="*/ 287656 h 976997"/>
              <a:gd name="connsiteX77" fmla="*/ 796114 w 2009005"/>
              <a:gd name="connsiteY77" fmla="*/ 302541 h 976997"/>
              <a:gd name="connsiteX78" fmla="*/ 781229 w 2009005"/>
              <a:gd name="connsiteY78" fmla="*/ 298948 h 976997"/>
              <a:gd name="connsiteX79" fmla="*/ 696537 w 2009005"/>
              <a:gd name="connsiteY79" fmla="*/ 252753 h 976997"/>
              <a:gd name="connsiteX80" fmla="*/ 604145 w 2009005"/>
              <a:gd name="connsiteY80" fmla="*/ 291762 h 976997"/>
              <a:gd name="connsiteX81" fmla="*/ 593367 w 2009005"/>
              <a:gd name="connsiteY81" fmla="*/ 378508 h 976997"/>
              <a:gd name="connsiteX82" fmla="*/ 647775 w 2009005"/>
              <a:gd name="connsiteY82" fmla="*/ 420597 h 976997"/>
              <a:gd name="connsiteX83" fmla="*/ 653934 w 2009005"/>
              <a:gd name="connsiteY83" fmla="*/ 421110 h 976997"/>
              <a:gd name="connsiteX84" fmla="*/ 686784 w 2009005"/>
              <a:gd name="connsiteY84" fmla="*/ 441128 h 976997"/>
              <a:gd name="connsiteX85" fmla="*/ 692944 w 2009005"/>
              <a:gd name="connsiteY85" fmla="*/ 467819 h 976997"/>
              <a:gd name="connsiteX86" fmla="*/ 699103 w 2009005"/>
              <a:gd name="connsiteY86" fmla="*/ 491430 h 976997"/>
              <a:gd name="connsiteX87" fmla="*/ 848982 w 2009005"/>
              <a:gd name="connsiteY87" fmla="*/ 520687 h 976997"/>
              <a:gd name="connsiteX88" fmla="*/ 995781 w 2009005"/>
              <a:gd name="connsiteY88" fmla="*/ 390826 h 976997"/>
              <a:gd name="connsiteX89" fmla="*/ 988596 w 2009005"/>
              <a:gd name="connsiteY89" fmla="*/ 268151 h 976997"/>
              <a:gd name="connsiteX90" fmla="*/ 895691 w 2009005"/>
              <a:gd name="connsiteY90" fmla="*/ 211177 h 976997"/>
              <a:gd name="connsiteX91" fmla="*/ 895691 w 2009005"/>
              <a:gd name="connsiteY91" fmla="*/ 211177 h 976997"/>
              <a:gd name="connsiteX92" fmla="*/ 882346 w 2009005"/>
              <a:gd name="connsiteY92" fmla="*/ 202964 h 976997"/>
              <a:gd name="connsiteX93" fmla="*/ 883885 w 2009005"/>
              <a:gd name="connsiteY93" fmla="*/ 194238 h 976997"/>
              <a:gd name="connsiteX94" fmla="*/ 876186 w 2009005"/>
              <a:gd name="connsiteY94" fmla="*/ 136237 h 976997"/>
              <a:gd name="connsiteX95" fmla="*/ 684218 w 2009005"/>
              <a:gd name="connsiteY95" fmla="*/ 2270 h 976997"/>
              <a:gd name="connsiteX96" fmla="*/ 446567 w 2009005"/>
              <a:gd name="connsiteY96" fmla="*/ 101334 h 976997"/>
              <a:gd name="connsiteX97" fmla="*/ 427062 w 2009005"/>
              <a:gd name="connsiteY97" fmla="*/ 130078 h 976997"/>
              <a:gd name="connsiteX98" fmla="*/ 396778 w 2009005"/>
              <a:gd name="connsiteY98" fmla="*/ 232222 h 976997"/>
              <a:gd name="connsiteX99" fmla="*/ 417310 w 2009005"/>
              <a:gd name="connsiteY99" fmla="*/ 315887 h 976997"/>
              <a:gd name="connsiteX100" fmla="*/ 424496 w 2009005"/>
              <a:gd name="connsiteY100" fmla="*/ 333338 h 976997"/>
              <a:gd name="connsiteX101" fmla="*/ 428089 w 2009005"/>
              <a:gd name="connsiteY101" fmla="*/ 342064 h 976997"/>
              <a:gd name="connsiteX102" fmla="*/ 421416 w 2009005"/>
              <a:gd name="connsiteY102" fmla="*/ 355923 h 976997"/>
              <a:gd name="connsiteX103" fmla="*/ 407557 w 2009005"/>
              <a:gd name="connsiteY103" fmla="*/ 349250 h 976997"/>
              <a:gd name="connsiteX104" fmla="*/ 404478 w 2009005"/>
              <a:gd name="connsiteY104" fmla="*/ 342064 h 976997"/>
              <a:gd name="connsiteX105" fmla="*/ 365468 w 2009005"/>
              <a:gd name="connsiteY105" fmla="*/ 308701 h 976997"/>
              <a:gd name="connsiteX106" fmla="*/ 228934 w 2009005"/>
              <a:gd name="connsiteY106" fmla="*/ 315374 h 976997"/>
              <a:gd name="connsiteX107" fmla="*/ 128331 w 2009005"/>
              <a:gd name="connsiteY107" fmla="*/ 465766 h 976997"/>
              <a:gd name="connsiteX108" fmla="*/ 146295 w 2009005"/>
              <a:gd name="connsiteY108" fmla="*/ 516068 h 976997"/>
              <a:gd name="connsiteX109" fmla="*/ 160154 w 2009005"/>
              <a:gd name="connsiteY109" fmla="*/ 537626 h 976997"/>
              <a:gd name="connsiteX110" fmla="*/ 160154 w 2009005"/>
              <a:gd name="connsiteY110" fmla="*/ 537626 h 976997"/>
              <a:gd name="connsiteX111" fmla="*/ 156048 w 2009005"/>
              <a:gd name="connsiteY111" fmla="*/ 552511 h 976997"/>
              <a:gd name="connsiteX112" fmla="*/ 144243 w 2009005"/>
              <a:gd name="connsiteY112" fmla="*/ 551998 h 976997"/>
              <a:gd name="connsiteX113" fmla="*/ 103693 w 2009005"/>
              <a:gd name="connsiteY113" fmla="*/ 565343 h 976997"/>
              <a:gd name="connsiteX114" fmla="*/ 9 w 2009005"/>
              <a:gd name="connsiteY114" fmla="*/ 734214 h 976997"/>
              <a:gd name="connsiteX115" fmla="*/ 59037 w 2009005"/>
              <a:gd name="connsiteY115" fmla="*/ 837384 h 976997"/>
              <a:gd name="connsiteX116" fmla="*/ 177606 w 2009005"/>
              <a:gd name="connsiteY116" fmla="*/ 870747 h 976997"/>
              <a:gd name="connsiteX117" fmla="*/ 230987 w 2009005"/>
              <a:gd name="connsiteY117" fmla="*/ 862535 h 976997"/>
              <a:gd name="connsiteX118" fmla="*/ 307980 w 2009005"/>
              <a:gd name="connsiteY118" fmla="*/ 855349 h 976997"/>
              <a:gd name="connsiteX119" fmla="*/ 422956 w 2009005"/>
              <a:gd name="connsiteY119" fmla="*/ 891279 h 976997"/>
              <a:gd name="connsiteX120" fmla="*/ 530746 w 2009005"/>
              <a:gd name="connsiteY120" fmla="*/ 925669 h 976997"/>
              <a:gd name="connsiteX121" fmla="*/ 673439 w 2009005"/>
              <a:gd name="connsiteY121" fmla="*/ 895385 h 976997"/>
              <a:gd name="connsiteX122" fmla="*/ 697050 w 2009005"/>
              <a:gd name="connsiteY122" fmla="*/ 671593 h 976997"/>
              <a:gd name="connsiteX123" fmla="*/ 553844 w 2009005"/>
              <a:gd name="connsiteY123" fmla="*/ 592547 h 976997"/>
              <a:gd name="connsiteX124" fmla="*/ 444001 w 2009005"/>
              <a:gd name="connsiteY124" fmla="*/ 620265 h 976997"/>
              <a:gd name="connsiteX125" fmla="*/ 430142 w 2009005"/>
              <a:gd name="connsiteY125" fmla="*/ 726514 h 976997"/>
              <a:gd name="connsiteX126" fmla="*/ 459399 w 2009005"/>
              <a:gd name="connsiteY126" fmla="*/ 747046 h 976997"/>
              <a:gd name="connsiteX127" fmla="*/ 529719 w 2009005"/>
              <a:gd name="connsiteY127" fmla="*/ 741400 h 976997"/>
              <a:gd name="connsiteX128" fmla="*/ 543064 w 2009005"/>
              <a:gd name="connsiteY128" fmla="*/ 749099 h 976997"/>
              <a:gd name="connsiteX129" fmla="*/ 535365 w 2009005"/>
              <a:gd name="connsiteY129" fmla="*/ 762444 h 976997"/>
              <a:gd name="connsiteX130" fmla="*/ 452726 w 2009005"/>
              <a:gd name="connsiteY130" fmla="*/ 768090 h 976997"/>
              <a:gd name="connsiteX131" fmla="*/ 413203 w 2009005"/>
              <a:gd name="connsiteY131" fmla="*/ 740886 h 976997"/>
              <a:gd name="connsiteX132" fmla="*/ 430142 w 2009005"/>
              <a:gd name="connsiteY132" fmla="*/ 603840 h 976997"/>
              <a:gd name="connsiteX133" fmla="*/ 556923 w 2009005"/>
              <a:gd name="connsiteY133" fmla="*/ 570989 h 976997"/>
              <a:gd name="connsiteX134" fmla="*/ 715015 w 2009005"/>
              <a:gd name="connsiteY134" fmla="*/ 657734 h 976997"/>
              <a:gd name="connsiteX135" fmla="*/ 737086 w 2009005"/>
              <a:gd name="connsiteY135" fmla="*/ 843543 h 976997"/>
              <a:gd name="connsiteX136" fmla="*/ 875160 w 2009005"/>
              <a:gd name="connsiteY136" fmla="*/ 882553 h 976997"/>
              <a:gd name="connsiteX137" fmla="*/ 1046597 w 2009005"/>
              <a:gd name="connsiteY137" fmla="*/ 976997 h 976997"/>
              <a:gd name="connsiteX138" fmla="*/ 1048650 w 2009005"/>
              <a:gd name="connsiteY138" fmla="*/ 976997 h 976997"/>
              <a:gd name="connsiteX139" fmla="*/ 1181077 w 2009005"/>
              <a:gd name="connsiteY139" fmla="*/ 914376 h 976997"/>
              <a:gd name="connsiteX140" fmla="*/ 1192883 w 2009005"/>
              <a:gd name="connsiteY140" fmla="*/ 905651 h 976997"/>
              <a:gd name="connsiteX141" fmla="*/ 1326337 w 2009005"/>
              <a:gd name="connsiteY141" fmla="*/ 866128 h 976997"/>
              <a:gd name="connsiteX142" fmla="*/ 1373559 w 2009005"/>
              <a:gd name="connsiteY142" fmla="*/ 907191 h 976997"/>
              <a:gd name="connsiteX143" fmla="*/ 1367913 w 2009005"/>
              <a:gd name="connsiteY143" fmla="*/ 921563 h 976997"/>
              <a:gd name="connsiteX144" fmla="*/ 1353541 w 2009005"/>
              <a:gd name="connsiteY144" fmla="*/ 915917 h 976997"/>
              <a:gd name="connsiteX145" fmla="*/ 1320691 w 2009005"/>
              <a:gd name="connsiteY145" fmla="*/ 887172 h 976997"/>
              <a:gd name="connsiteX146" fmla="*/ 1247804 w 2009005"/>
              <a:gd name="connsiteY146" fmla="*/ 898978 h 976997"/>
              <a:gd name="connsiteX147" fmla="*/ 1247804 w 2009005"/>
              <a:gd name="connsiteY147" fmla="*/ 901544 h 976997"/>
              <a:gd name="connsiteX148" fmla="*/ 1296566 w 2009005"/>
              <a:gd name="connsiteY148" fmla="*/ 945174 h 976997"/>
              <a:gd name="connsiteX149" fmla="*/ 1383825 w 2009005"/>
              <a:gd name="connsiteY149" fmla="*/ 953899 h 976997"/>
              <a:gd name="connsiteX150" fmla="*/ 1479809 w 2009005"/>
              <a:gd name="connsiteY150" fmla="*/ 878447 h 976997"/>
              <a:gd name="connsiteX151" fmla="*/ 1468517 w 2009005"/>
              <a:gd name="connsiteY151" fmla="*/ 873827 h 976997"/>
              <a:gd name="connsiteX152" fmla="*/ 1395117 w 2009005"/>
              <a:gd name="connsiteY152" fmla="*/ 794781 h 976997"/>
              <a:gd name="connsiteX153" fmla="*/ 1402303 w 2009005"/>
              <a:gd name="connsiteY153" fmla="*/ 708036 h 976997"/>
              <a:gd name="connsiteX154" fmla="*/ 1459791 w 2009005"/>
              <a:gd name="connsiteY154" fmla="*/ 666973 h 976997"/>
              <a:gd name="connsiteX155" fmla="*/ 1517279 w 2009005"/>
              <a:gd name="connsiteY155" fmla="*/ 688531 h 976997"/>
              <a:gd name="connsiteX156" fmla="*/ 1515739 w 2009005"/>
              <a:gd name="connsiteY156" fmla="*/ 703930 h 976997"/>
              <a:gd name="connsiteX157" fmla="*/ 1500340 w 2009005"/>
              <a:gd name="connsiteY157" fmla="*/ 702390 h 976997"/>
              <a:gd name="connsiteX158" fmla="*/ 1461844 w 2009005"/>
              <a:gd name="connsiteY158" fmla="*/ 688531 h 976997"/>
              <a:gd name="connsiteX159" fmla="*/ 1421295 w 2009005"/>
              <a:gd name="connsiteY159" fmla="*/ 717789 h 976997"/>
              <a:gd name="connsiteX160" fmla="*/ 1415648 w 2009005"/>
              <a:gd name="connsiteY160" fmla="*/ 787595 h 976997"/>
              <a:gd name="connsiteX161" fmla="*/ 1477756 w 2009005"/>
              <a:gd name="connsiteY161" fmla="*/ 854322 h 976997"/>
              <a:gd name="connsiteX162" fmla="*/ 1628148 w 2009005"/>
              <a:gd name="connsiteY162" fmla="*/ 849190 h 976997"/>
              <a:gd name="connsiteX163" fmla="*/ 1705141 w 2009005"/>
              <a:gd name="connsiteY163" fmla="*/ 784516 h 976997"/>
              <a:gd name="connsiteX164" fmla="*/ 1753390 w 2009005"/>
              <a:gd name="connsiteY164" fmla="*/ 737807 h 976997"/>
              <a:gd name="connsiteX165" fmla="*/ 1833975 w 2009005"/>
              <a:gd name="connsiteY165" fmla="*/ 702903 h 976997"/>
              <a:gd name="connsiteX166" fmla="*/ 1917641 w 2009005"/>
              <a:gd name="connsiteY166" fmla="*/ 735754 h 976997"/>
              <a:gd name="connsiteX167" fmla="*/ 1990527 w 2009005"/>
              <a:gd name="connsiteY167" fmla="*/ 764498 h 976997"/>
              <a:gd name="connsiteX168" fmla="*/ 2009005 w 2009005"/>
              <a:gd name="connsiteY168" fmla="*/ 760391 h 97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009005" h="976997">
                <a:moveTo>
                  <a:pt x="2009005" y="760391"/>
                </a:moveTo>
                <a:cubicBezTo>
                  <a:pt x="1980261" y="748586"/>
                  <a:pt x="1964350" y="729594"/>
                  <a:pt x="1954084" y="714196"/>
                </a:cubicBezTo>
                <a:cubicBezTo>
                  <a:pt x="1946898" y="703930"/>
                  <a:pt x="1942278" y="693151"/>
                  <a:pt x="1938172" y="682372"/>
                </a:cubicBezTo>
                <a:cubicBezTo>
                  <a:pt x="1929959" y="662354"/>
                  <a:pt x="1922774" y="645416"/>
                  <a:pt x="1902755" y="637716"/>
                </a:cubicBezTo>
                <a:cubicBezTo>
                  <a:pt x="1865799" y="622831"/>
                  <a:pt x="1818577" y="636176"/>
                  <a:pt x="1786753" y="644902"/>
                </a:cubicBezTo>
                <a:cubicBezTo>
                  <a:pt x="1735938" y="658761"/>
                  <a:pt x="1694875" y="652602"/>
                  <a:pt x="1668698" y="626424"/>
                </a:cubicBezTo>
                <a:cubicBezTo>
                  <a:pt x="1664591" y="631557"/>
                  <a:pt x="1660485" y="636176"/>
                  <a:pt x="1656892" y="640796"/>
                </a:cubicBezTo>
                <a:cubicBezTo>
                  <a:pt x="1641493" y="658761"/>
                  <a:pt x="1626608" y="675699"/>
                  <a:pt x="1624555" y="698284"/>
                </a:cubicBezTo>
                <a:cubicBezTo>
                  <a:pt x="1624042" y="701877"/>
                  <a:pt x="1625069" y="704956"/>
                  <a:pt x="1627121" y="706496"/>
                </a:cubicBezTo>
                <a:cubicBezTo>
                  <a:pt x="1632254" y="710089"/>
                  <a:pt x="1633281" y="716762"/>
                  <a:pt x="1630201" y="721895"/>
                </a:cubicBezTo>
                <a:cubicBezTo>
                  <a:pt x="1628148" y="724975"/>
                  <a:pt x="1624555" y="726514"/>
                  <a:pt x="1620962" y="726514"/>
                </a:cubicBezTo>
                <a:cubicBezTo>
                  <a:pt x="1618909" y="726514"/>
                  <a:pt x="1616856" y="726001"/>
                  <a:pt x="1614803" y="724461"/>
                </a:cubicBezTo>
                <a:cubicBezTo>
                  <a:pt x="1606077" y="718815"/>
                  <a:pt x="1601971" y="708036"/>
                  <a:pt x="1602997" y="696231"/>
                </a:cubicBezTo>
                <a:cubicBezTo>
                  <a:pt x="1606077" y="666973"/>
                  <a:pt x="1623528" y="646442"/>
                  <a:pt x="1640467" y="626937"/>
                </a:cubicBezTo>
                <a:cubicBezTo>
                  <a:pt x="1653299" y="612052"/>
                  <a:pt x="1665105" y="598193"/>
                  <a:pt x="1670751" y="580742"/>
                </a:cubicBezTo>
                <a:cubicBezTo>
                  <a:pt x="1678450" y="556104"/>
                  <a:pt x="1672290" y="528900"/>
                  <a:pt x="1653299" y="505289"/>
                </a:cubicBezTo>
                <a:cubicBezTo>
                  <a:pt x="1617369" y="460633"/>
                  <a:pt x="1542943" y="434456"/>
                  <a:pt x="1489048" y="466792"/>
                </a:cubicBezTo>
                <a:cubicBezTo>
                  <a:pt x="1477242" y="473978"/>
                  <a:pt x="1460817" y="486811"/>
                  <a:pt x="1452605" y="500156"/>
                </a:cubicBezTo>
                <a:cubicBezTo>
                  <a:pt x="1433613" y="541219"/>
                  <a:pt x="1400250" y="563290"/>
                  <a:pt x="1355081" y="565343"/>
                </a:cubicBezTo>
                <a:cubicBezTo>
                  <a:pt x="1350974" y="565343"/>
                  <a:pt x="1346868" y="564830"/>
                  <a:pt x="1342762" y="564317"/>
                </a:cubicBezTo>
                <a:cubicBezTo>
                  <a:pt x="1338656" y="563803"/>
                  <a:pt x="1330443" y="562777"/>
                  <a:pt x="1327877" y="564317"/>
                </a:cubicBezTo>
                <a:cubicBezTo>
                  <a:pt x="1327877" y="564317"/>
                  <a:pt x="1327877" y="565343"/>
                  <a:pt x="1327877" y="566370"/>
                </a:cubicBezTo>
                <a:cubicBezTo>
                  <a:pt x="1327877" y="574069"/>
                  <a:pt x="1328390" y="581768"/>
                  <a:pt x="1328903" y="589467"/>
                </a:cubicBezTo>
                <a:cubicBezTo>
                  <a:pt x="1330956" y="615132"/>
                  <a:pt x="1333010" y="641309"/>
                  <a:pt x="1317611" y="667487"/>
                </a:cubicBezTo>
                <a:cubicBezTo>
                  <a:pt x="1276548" y="737807"/>
                  <a:pt x="1189290" y="766037"/>
                  <a:pt x="1126669" y="768604"/>
                </a:cubicBezTo>
                <a:cubicBezTo>
                  <a:pt x="1123589" y="768604"/>
                  <a:pt x="1120510" y="768604"/>
                  <a:pt x="1117430" y="768604"/>
                </a:cubicBezTo>
                <a:cubicBezTo>
                  <a:pt x="1041464" y="768604"/>
                  <a:pt x="947019" y="730108"/>
                  <a:pt x="906983" y="653115"/>
                </a:cubicBezTo>
                <a:cubicBezTo>
                  <a:pt x="904417" y="647982"/>
                  <a:pt x="906470" y="641309"/>
                  <a:pt x="911603" y="638229"/>
                </a:cubicBezTo>
                <a:cubicBezTo>
                  <a:pt x="916736" y="635663"/>
                  <a:pt x="923408" y="637716"/>
                  <a:pt x="926488" y="642849"/>
                </a:cubicBezTo>
                <a:cubicBezTo>
                  <a:pt x="963958" y="714709"/>
                  <a:pt x="1054809" y="749099"/>
                  <a:pt x="1125642" y="746019"/>
                </a:cubicBezTo>
                <a:cubicBezTo>
                  <a:pt x="1182617" y="743453"/>
                  <a:pt x="1261663" y="718815"/>
                  <a:pt x="1298106" y="655681"/>
                </a:cubicBezTo>
                <a:cubicBezTo>
                  <a:pt x="1309912" y="635150"/>
                  <a:pt x="1308372" y="614619"/>
                  <a:pt x="1306832" y="590494"/>
                </a:cubicBezTo>
                <a:cubicBezTo>
                  <a:pt x="1306319" y="582795"/>
                  <a:pt x="1305805" y="574582"/>
                  <a:pt x="1305292" y="566370"/>
                </a:cubicBezTo>
                <a:cubicBezTo>
                  <a:pt x="1305292" y="558157"/>
                  <a:pt x="1307345" y="551998"/>
                  <a:pt x="1312478" y="547378"/>
                </a:cubicBezTo>
                <a:cubicBezTo>
                  <a:pt x="1321204" y="539679"/>
                  <a:pt x="1334036" y="540705"/>
                  <a:pt x="1344302" y="542245"/>
                </a:cubicBezTo>
                <a:cubicBezTo>
                  <a:pt x="1347895" y="542759"/>
                  <a:pt x="1350974" y="542759"/>
                  <a:pt x="1353541" y="542759"/>
                </a:cubicBezTo>
                <a:cubicBezTo>
                  <a:pt x="1389471" y="541219"/>
                  <a:pt x="1415135" y="524794"/>
                  <a:pt x="1430534" y="492970"/>
                </a:cubicBezTo>
                <a:cubicBezTo>
                  <a:pt x="1430534" y="492457"/>
                  <a:pt x="1431047" y="491430"/>
                  <a:pt x="1431560" y="490917"/>
                </a:cubicBezTo>
                <a:cubicBezTo>
                  <a:pt x="1432073" y="490404"/>
                  <a:pt x="1432587" y="489377"/>
                  <a:pt x="1432587" y="488864"/>
                </a:cubicBezTo>
                <a:cubicBezTo>
                  <a:pt x="1432587" y="488864"/>
                  <a:pt x="1432587" y="488350"/>
                  <a:pt x="1432587" y="488350"/>
                </a:cubicBezTo>
                <a:cubicBezTo>
                  <a:pt x="1460304" y="424703"/>
                  <a:pt x="1440286" y="329232"/>
                  <a:pt x="1403843" y="286116"/>
                </a:cubicBezTo>
                <a:cubicBezTo>
                  <a:pt x="1369966" y="246593"/>
                  <a:pt x="1299133" y="216310"/>
                  <a:pt x="1247291" y="234788"/>
                </a:cubicBezTo>
                <a:cubicBezTo>
                  <a:pt x="1227786" y="241461"/>
                  <a:pt x="1211874" y="228628"/>
                  <a:pt x="1199042" y="217849"/>
                </a:cubicBezTo>
                <a:cubicBezTo>
                  <a:pt x="1195449" y="214770"/>
                  <a:pt x="1191856" y="211690"/>
                  <a:pt x="1188263" y="209637"/>
                </a:cubicBezTo>
                <a:cubicBezTo>
                  <a:pt x="1164139" y="193725"/>
                  <a:pt x="1127183" y="189105"/>
                  <a:pt x="1093306" y="197831"/>
                </a:cubicBezTo>
                <a:cubicBezTo>
                  <a:pt x="1067641" y="204504"/>
                  <a:pt x="1032738" y="221442"/>
                  <a:pt x="1010667" y="264045"/>
                </a:cubicBezTo>
                <a:cubicBezTo>
                  <a:pt x="1032738" y="304595"/>
                  <a:pt x="1029145" y="354896"/>
                  <a:pt x="1017339" y="392366"/>
                </a:cubicBezTo>
                <a:cubicBezTo>
                  <a:pt x="1017339" y="393393"/>
                  <a:pt x="1017339" y="394419"/>
                  <a:pt x="1017339" y="395446"/>
                </a:cubicBezTo>
                <a:cubicBezTo>
                  <a:pt x="1012720" y="441128"/>
                  <a:pt x="1051216" y="493997"/>
                  <a:pt x="1099978" y="508369"/>
                </a:cubicBezTo>
                <a:cubicBezTo>
                  <a:pt x="1148740" y="522740"/>
                  <a:pt x="1216494" y="505802"/>
                  <a:pt x="1235999" y="457553"/>
                </a:cubicBezTo>
                <a:cubicBezTo>
                  <a:pt x="1243185" y="439075"/>
                  <a:pt x="1243185" y="419570"/>
                  <a:pt x="1234972" y="401092"/>
                </a:cubicBezTo>
                <a:cubicBezTo>
                  <a:pt x="1224193" y="376454"/>
                  <a:pt x="1201095" y="355923"/>
                  <a:pt x="1173378" y="345144"/>
                </a:cubicBezTo>
                <a:cubicBezTo>
                  <a:pt x="1159519" y="340011"/>
                  <a:pt x="1131289" y="334365"/>
                  <a:pt x="1115377" y="342578"/>
                </a:cubicBezTo>
                <a:cubicBezTo>
                  <a:pt x="1110244" y="345144"/>
                  <a:pt x="1107677" y="348737"/>
                  <a:pt x="1106138" y="353870"/>
                </a:cubicBezTo>
                <a:cubicBezTo>
                  <a:pt x="1105111" y="358489"/>
                  <a:pt x="1105625" y="362596"/>
                  <a:pt x="1108191" y="366702"/>
                </a:cubicBezTo>
                <a:cubicBezTo>
                  <a:pt x="1112810" y="373888"/>
                  <a:pt x="1123076" y="380561"/>
                  <a:pt x="1135395" y="383127"/>
                </a:cubicBezTo>
                <a:cubicBezTo>
                  <a:pt x="1141554" y="384667"/>
                  <a:pt x="1145147" y="390313"/>
                  <a:pt x="1143607" y="396473"/>
                </a:cubicBezTo>
                <a:cubicBezTo>
                  <a:pt x="1142068" y="402119"/>
                  <a:pt x="1136422" y="406225"/>
                  <a:pt x="1130262" y="404685"/>
                </a:cubicBezTo>
                <a:cubicBezTo>
                  <a:pt x="1116403" y="401605"/>
                  <a:pt x="1098438" y="392880"/>
                  <a:pt x="1089199" y="377994"/>
                </a:cubicBezTo>
                <a:cubicBezTo>
                  <a:pt x="1083553" y="368755"/>
                  <a:pt x="1082013" y="359003"/>
                  <a:pt x="1084580" y="348224"/>
                </a:cubicBezTo>
                <a:cubicBezTo>
                  <a:pt x="1087660" y="336932"/>
                  <a:pt x="1094332" y="328206"/>
                  <a:pt x="1105111" y="322559"/>
                </a:cubicBezTo>
                <a:cubicBezTo>
                  <a:pt x="1129235" y="310241"/>
                  <a:pt x="1165165" y="318453"/>
                  <a:pt x="1181077" y="324613"/>
                </a:cubicBezTo>
                <a:cubicBezTo>
                  <a:pt x="1214441" y="337445"/>
                  <a:pt x="1242158" y="362596"/>
                  <a:pt x="1254990" y="392366"/>
                </a:cubicBezTo>
                <a:cubicBezTo>
                  <a:pt x="1265256" y="416491"/>
                  <a:pt x="1265769" y="441642"/>
                  <a:pt x="1256017" y="465766"/>
                </a:cubicBezTo>
                <a:cubicBezTo>
                  <a:pt x="1237539" y="511962"/>
                  <a:pt x="1185697" y="535573"/>
                  <a:pt x="1135908" y="535573"/>
                </a:cubicBezTo>
                <a:cubicBezTo>
                  <a:pt x="1121536" y="535573"/>
                  <a:pt x="1107164" y="533519"/>
                  <a:pt x="1093819" y="529413"/>
                </a:cubicBezTo>
                <a:cubicBezTo>
                  <a:pt x="1048137" y="516068"/>
                  <a:pt x="1011180" y="475518"/>
                  <a:pt x="999375" y="432402"/>
                </a:cubicBezTo>
                <a:cubicBezTo>
                  <a:pt x="969604" y="482704"/>
                  <a:pt x="915709" y="523767"/>
                  <a:pt x="854628" y="542245"/>
                </a:cubicBezTo>
                <a:cubicBezTo>
                  <a:pt x="805866" y="557131"/>
                  <a:pt x="715528" y="559697"/>
                  <a:pt x="680111" y="503749"/>
                </a:cubicBezTo>
                <a:cubicBezTo>
                  <a:pt x="672926" y="492457"/>
                  <a:pt x="671899" y="481165"/>
                  <a:pt x="670872" y="470386"/>
                </a:cubicBezTo>
                <a:cubicBezTo>
                  <a:pt x="670359" y="463200"/>
                  <a:pt x="669333" y="456013"/>
                  <a:pt x="666766" y="450881"/>
                </a:cubicBezTo>
                <a:cubicBezTo>
                  <a:pt x="663686" y="444721"/>
                  <a:pt x="661633" y="444208"/>
                  <a:pt x="651368" y="443181"/>
                </a:cubicBezTo>
                <a:cubicBezTo>
                  <a:pt x="649314" y="443181"/>
                  <a:pt x="646748" y="442668"/>
                  <a:pt x="644695" y="442668"/>
                </a:cubicBezTo>
                <a:cubicBezTo>
                  <a:pt x="611845" y="438048"/>
                  <a:pt x="585667" y="418030"/>
                  <a:pt x="572835" y="387233"/>
                </a:cubicBezTo>
                <a:cubicBezTo>
                  <a:pt x="557950" y="351817"/>
                  <a:pt x="563083" y="309727"/>
                  <a:pt x="586180" y="278930"/>
                </a:cubicBezTo>
                <a:cubicBezTo>
                  <a:pt x="610305" y="246593"/>
                  <a:pt x="651881" y="229142"/>
                  <a:pt x="697563" y="231195"/>
                </a:cubicBezTo>
                <a:cubicBezTo>
                  <a:pt x="741706" y="233248"/>
                  <a:pt x="779689" y="254806"/>
                  <a:pt x="799707" y="287656"/>
                </a:cubicBezTo>
                <a:cubicBezTo>
                  <a:pt x="802787" y="292789"/>
                  <a:pt x="801247" y="299462"/>
                  <a:pt x="796114" y="302541"/>
                </a:cubicBezTo>
                <a:cubicBezTo>
                  <a:pt x="790981" y="305621"/>
                  <a:pt x="784308" y="304081"/>
                  <a:pt x="781229" y="298948"/>
                </a:cubicBezTo>
                <a:cubicBezTo>
                  <a:pt x="764803" y="272258"/>
                  <a:pt x="733493" y="254806"/>
                  <a:pt x="696537" y="252753"/>
                </a:cubicBezTo>
                <a:cubicBezTo>
                  <a:pt x="659067" y="250700"/>
                  <a:pt x="623137" y="265585"/>
                  <a:pt x="604145" y="291762"/>
                </a:cubicBezTo>
                <a:cubicBezTo>
                  <a:pt x="585667" y="315887"/>
                  <a:pt x="581561" y="350277"/>
                  <a:pt x="593367" y="378508"/>
                </a:cubicBezTo>
                <a:cubicBezTo>
                  <a:pt x="603119" y="402119"/>
                  <a:pt x="622624" y="417517"/>
                  <a:pt x="647775" y="420597"/>
                </a:cubicBezTo>
                <a:cubicBezTo>
                  <a:pt x="649828" y="421110"/>
                  <a:pt x="651881" y="421110"/>
                  <a:pt x="653934" y="421110"/>
                </a:cubicBezTo>
                <a:cubicBezTo>
                  <a:pt x="665226" y="422137"/>
                  <a:pt x="678572" y="423677"/>
                  <a:pt x="686784" y="441128"/>
                </a:cubicBezTo>
                <a:cubicBezTo>
                  <a:pt x="690891" y="450367"/>
                  <a:pt x="691917" y="459093"/>
                  <a:pt x="692944" y="467819"/>
                </a:cubicBezTo>
                <a:cubicBezTo>
                  <a:pt x="693970" y="477058"/>
                  <a:pt x="694483" y="484757"/>
                  <a:pt x="699103" y="491430"/>
                </a:cubicBezTo>
                <a:cubicBezTo>
                  <a:pt x="726307" y="534546"/>
                  <a:pt x="803300" y="534546"/>
                  <a:pt x="848982" y="520687"/>
                </a:cubicBezTo>
                <a:cubicBezTo>
                  <a:pt x="917249" y="500156"/>
                  <a:pt x="974737" y="449341"/>
                  <a:pt x="995781" y="390826"/>
                </a:cubicBezTo>
                <a:cubicBezTo>
                  <a:pt x="1007587" y="357463"/>
                  <a:pt x="1012720" y="305108"/>
                  <a:pt x="988596" y="268151"/>
                </a:cubicBezTo>
                <a:cubicBezTo>
                  <a:pt x="972170" y="242487"/>
                  <a:pt x="937780" y="201424"/>
                  <a:pt x="895691" y="211177"/>
                </a:cubicBezTo>
                <a:cubicBezTo>
                  <a:pt x="895691" y="211177"/>
                  <a:pt x="895691" y="211177"/>
                  <a:pt x="895691" y="211177"/>
                </a:cubicBezTo>
                <a:cubicBezTo>
                  <a:pt x="890045" y="212717"/>
                  <a:pt x="883885" y="208610"/>
                  <a:pt x="882346" y="202964"/>
                </a:cubicBezTo>
                <a:cubicBezTo>
                  <a:pt x="881832" y="199884"/>
                  <a:pt x="882346" y="196805"/>
                  <a:pt x="883885" y="194238"/>
                </a:cubicBezTo>
                <a:cubicBezTo>
                  <a:pt x="884912" y="183973"/>
                  <a:pt x="878239" y="143423"/>
                  <a:pt x="876186" y="136237"/>
                </a:cubicBezTo>
                <a:cubicBezTo>
                  <a:pt x="851549" y="54625"/>
                  <a:pt x="760697" y="13562"/>
                  <a:pt x="684218" y="2270"/>
                </a:cubicBezTo>
                <a:cubicBezTo>
                  <a:pt x="596959" y="-10049"/>
                  <a:pt x="504055" y="28447"/>
                  <a:pt x="446567" y="101334"/>
                </a:cubicBezTo>
                <a:cubicBezTo>
                  <a:pt x="439381" y="110573"/>
                  <a:pt x="432708" y="120325"/>
                  <a:pt x="427062" y="130078"/>
                </a:cubicBezTo>
                <a:cubicBezTo>
                  <a:pt x="408071" y="162415"/>
                  <a:pt x="397292" y="197831"/>
                  <a:pt x="396778" y="232222"/>
                </a:cubicBezTo>
                <a:cubicBezTo>
                  <a:pt x="395752" y="264558"/>
                  <a:pt x="406018" y="288169"/>
                  <a:pt x="417310" y="315887"/>
                </a:cubicBezTo>
                <a:cubicBezTo>
                  <a:pt x="419876" y="321533"/>
                  <a:pt x="421929" y="327179"/>
                  <a:pt x="424496" y="333338"/>
                </a:cubicBezTo>
                <a:cubicBezTo>
                  <a:pt x="426036" y="336418"/>
                  <a:pt x="427062" y="338985"/>
                  <a:pt x="428089" y="342064"/>
                </a:cubicBezTo>
                <a:cubicBezTo>
                  <a:pt x="429629" y="347711"/>
                  <a:pt x="427062" y="353870"/>
                  <a:pt x="421416" y="355923"/>
                </a:cubicBezTo>
                <a:cubicBezTo>
                  <a:pt x="415770" y="357976"/>
                  <a:pt x="409610" y="354896"/>
                  <a:pt x="407557" y="349250"/>
                </a:cubicBezTo>
                <a:cubicBezTo>
                  <a:pt x="406531" y="346684"/>
                  <a:pt x="405504" y="344117"/>
                  <a:pt x="404478" y="342064"/>
                </a:cubicBezTo>
                <a:cubicBezTo>
                  <a:pt x="397805" y="327692"/>
                  <a:pt x="384460" y="316400"/>
                  <a:pt x="365468" y="308701"/>
                </a:cubicBezTo>
                <a:cubicBezTo>
                  <a:pt x="321839" y="291249"/>
                  <a:pt x="259732" y="298435"/>
                  <a:pt x="228934" y="315374"/>
                </a:cubicBezTo>
                <a:cubicBezTo>
                  <a:pt x="174526" y="345657"/>
                  <a:pt x="131924" y="408791"/>
                  <a:pt x="128331" y="465766"/>
                </a:cubicBezTo>
                <a:cubicBezTo>
                  <a:pt x="126791" y="487837"/>
                  <a:pt x="135003" y="499643"/>
                  <a:pt x="146295" y="516068"/>
                </a:cubicBezTo>
                <a:cubicBezTo>
                  <a:pt x="150915" y="522740"/>
                  <a:pt x="155535" y="529413"/>
                  <a:pt x="160154" y="537626"/>
                </a:cubicBezTo>
                <a:cubicBezTo>
                  <a:pt x="160154" y="537626"/>
                  <a:pt x="160154" y="537626"/>
                  <a:pt x="160154" y="537626"/>
                </a:cubicBezTo>
                <a:cubicBezTo>
                  <a:pt x="163234" y="542759"/>
                  <a:pt x="161181" y="549431"/>
                  <a:pt x="156048" y="552511"/>
                </a:cubicBezTo>
                <a:cubicBezTo>
                  <a:pt x="151942" y="554564"/>
                  <a:pt x="147835" y="554051"/>
                  <a:pt x="144243" y="551998"/>
                </a:cubicBezTo>
                <a:cubicBezTo>
                  <a:pt x="135517" y="551998"/>
                  <a:pt x="108826" y="562263"/>
                  <a:pt x="103693" y="565343"/>
                </a:cubicBezTo>
                <a:cubicBezTo>
                  <a:pt x="44152" y="601786"/>
                  <a:pt x="523" y="672620"/>
                  <a:pt x="9" y="734214"/>
                </a:cubicBezTo>
                <a:cubicBezTo>
                  <a:pt x="-504" y="777330"/>
                  <a:pt x="20028" y="813260"/>
                  <a:pt x="59037" y="837384"/>
                </a:cubicBezTo>
                <a:cubicBezTo>
                  <a:pt x="94454" y="859455"/>
                  <a:pt x="137056" y="871774"/>
                  <a:pt x="177606" y="870747"/>
                </a:cubicBezTo>
                <a:cubicBezTo>
                  <a:pt x="195571" y="870234"/>
                  <a:pt x="212509" y="866641"/>
                  <a:pt x="230987" y="862535"/>
                </a:cubicBezTo>
                <a:cubicBezTo>
                  <a:pt x="255625" y="857402"/>
                  <a:pt x="281289" y="851756"/>
                  <a:pt x="307980" y="855349"/>
                </a:cubicBezTo>
                <a:cubicBezTo>
                  <a:pt x="348530" y="860482"/>
                  <a:pt x="386513" y="876394"/>
                  <a:pt x="422956" y="891279"/>
                </a:cubicBezTo>
                <a:cubicBezTo>
                  <a:pt x="457859" y="905651"/>
                  <a:pt x="493276" y="920536"/>
                  <a:pt x="530746" y="925669"/>
                </a:cubicBezTo>
                <a:cubicBezTo>
                  <a:pt x="552817" y="928749"/>
                  <a:pt x="628270" y="935935"/>
                  <a:pt x="673439" y="895385"/>
                </a:cubicBezTo>
                <a:cubicBezTo>
                  <a:pt x="737086" y="837897"/>
                  <a:pt x="747865" y="735754"/>
                  <a:pt x="697050" y="671593"/>
                </a:cubicBezTo>
                <a:cubicBezTo>
                  <a:pt x="662660" y="628990"/>
                  <a:pt x="609278" y="599220"/>
                  <a:pt x="553844" y="592547"/>
                </a:cubicBezTo>
                <a:cubicBezTo>
                  <a:pt x="511754" y="587414"/>
                  <a:pt x="470691" y="598193"/>
                  <a:pt x="444001" y="620265"/>
                </a:cubicBezTo>
                <a:cubicBezTo>
                  <a:pt x="410637" y="647982"/>
                  <a:pt x="404478" y="695717"/>
                  <a:pt x="430142" y="726514"/>
                </a:cubicBezTo>
                <a:cubicBezTo>
                  <a:pt x="437841" y="736267"/>
                  <a:pt x="448620" y="743453"/>
                  <a:pt x="459399" y="747046"/>
                </a:cubicBezTo>
                <a:cubicBezTo>
                  <a:pt x="481984" y="754232"/>
                  <a:pt x="508161" y="747046"/>
                  <a:pt x="529719" y="741400"/>
                </a:cubicBezTo>
                <a:cubicBezTo>
                  <a:pt x="535365" y="739860"/>
                  <a:pt x="541525" y="743453"/>
                  <a:pt x="543064" y="749099"/>
                </a:cubicBezTo>
                <a:cubicBezTo>
                  <a:pt x="544605" y="754745"/>
                  <a:pt x="541011" y="760905"/>
                  <a:pt x="535365" y="762444"/>
                </a:cubicBezTo>
                <a:cubicBezTo>
                  <a:pt x="511241" y="769117"/>
                  <a:pt x="481470" y="776816"/>
                  <a:pt x="452726" y="768090"/>
                </a:cubicBezTo>
                <a:cubicBezTo>
                  <a:pt x="437328" y="763471"/>
                  <a:pt x="423983" y="753718"/>
                  <a:pt x="413203" y="740886"/>
                </a:cubicBezTo>
                <a:cubicBezTo>
                  <a:pt x="379840" y="700337"/>
                  <a:pt x="387539" y="639256"/>
                  <a:pt x="430142" y="603840"/>
                </a:cubicBezTo>
                <a:cubicBezTo>
                  <a:pt x="461452" y="577662"/>
                  <a:pt x="508675" y="565343"/>
                  <a:pt x="556923" y="570989"/>
                </a:cubicBezTo>
                <a:cubicBezTo>
                  <a:pt x="618004" y="578175"/>
                  <a:pt x="677032" y="610512"/>
                  <a:pt x="715015" y="657734"/>
                </a:cubicBezTo>
                <a:cubicBezTo>
                  <a:pt x="757104" y="710089"/>
                  <a:pt x="763264" y="782463"/>
                  <a:pt x="737086" y="843543"/>
                </a:cubicBezTo>
                <a:cubicBezTo>
                  <a:pt x="785335" y="830198"/>
                  <a:pt x="846416" y="853809"/>
                  <a:pt x="875160" y="882553"/>
                </a:cubicBezTo>
                <a:cubicBezTo>
                  <a:pt x="921355" y="929775"/>
                  <a:pt x="973197" y="975457"/>
                  <a:pt x="1046597" y="976997"/>
                </a:cubicBezTo>
                <a:cubicBezTo>
                  <a:pt x="1047110" y="976997"/>
                  <a:pt x="1048137" y="976997"/>
                  <a:pt x="1048650" y="976997"/>
                </a:cubicBezTo>
                <a:cubicBezTo>
                  <a:pt x="1099465" y="976997"/>
                  <a:pt x="1141041" y="945174"/>
                  <a:pt x="1181077" y="914376"/>
                </a:cubicBezTo>
                <a:cubicBezTo>
                  <a:pt x="1185184" y="911297"/>
                  <a:pt x="1188777" y="908217"/>
                  <a:pt x="1192883" y="905651"/>
                </a:cubicBezTo>
                <a:cubicBezTo>
                  <a:pt x="1220087" y="885120"/>
                  <a:pt x="1278601" y="853809"/>
                  <a:pt x="1326337" y="866128"/>
                </a:cubicBezTo>
                <a:cubicBezTo>
                  <a:pt x="1347895" y="871774"/>
                  <a:pt x="1363807" y="885633"/>
                  <a:pt x="1373559" y="907191"/>
                </a:cubicBezTo>
                <a:cubicBezTo>
                  <a:pt x="1376126" y="912837"/>
                  <a:pt x="1373559" y="918996"/>
                  <a:pt x="1367913" y="921563"/>
                </a:cubicBezTo>
                <a:cubicBezTo>
                  <a:pt x="1362267" y="924129"/>
                  <a:pt x="1356107" y="921563"/>
                  <a:pt x="1353541" y="915917"/>
                </a:cubicBezTo>
                <a:cubicBezTo>
                  <a:pt x="1346868" y="900518"/>
                  <a:pt x="1336089" y="891279"/>
                  <a:pt x="1320691" y="887172"/>
                </a:cubicBezTo>
                <a:cubicBezTo>
                  <a:pt x="1300159" y="882040"/>
                  <a:pt x="1272955" y="887686"/>
                  <a:pt x="1247804" y="898978"/>
                </a:cubicBezTo>
                <a:cubicBezTo>
                  <a:pt x="1247804" y="900005"/>
                  <a:pt x="1247804" y="900518"/>
                  <a:pt x="1247804" y="901544"/>
                </a:cubicBezTo>
                <a:cubicBezTo>
                  <a:pt x="1245238" y="914890"/>
                  <a:pt x="1275522" y="936961"/>
                  <a:pt x="1296566" y="945174"/>
                </a:cubicBezTo>
                <a:cubicBezTo>
                  <a:pt x="1321204" y="954926"/>
                  <a:pt x="1352001" y="958006"/>
                  <a:pt x="1383825" y="953899"/>
                </a:cubicBezTo>
                <a:cubicBezTo>
                  <a:pt x="1425914" y="948253"/>
                  <a:pt x="1472623" y="925669"/>
                  <a:pt x="1479809" y="878447"/>
                </a:cubicBezTo>
                <a:cubicBezTo>
                  <a:pt x="1476216" y="876907"/>
                  <a:pt x="1472109" y="875367"/>
                  <a:pt x="1468517" y="873827"/>
                </a:cubicBezTo>
                <a:cubicBezTo>
                  <a:pt x="1433100" y="856889"/>
                  <a:pt x="1406409" y="828145"/>
                  <a:pt x="1395117" y="794781"/>
                </a:cubicBezTo>
                <a:cubicBezTo>
                  <a:pt x="1385365" y="766037"/>
                  <a:pt x="1387931" y="735754"/>
                  <a:pt x="1402303" y="708036"/>
                </a:cubicBezTo>
                <a:cubicBezTo>
                  <a:pt x="1414108" y="684425"/>
                  <a:pt x="1435153" y="669540"/>
                  <a:pt x="1459791" y="666973"/>
                </a:cubicBezTo>
                <a:cubicBezTo>
                  <a:pt x="1482375" y="664407"/>
                  <a:pt x="1504447" y="672620"/>
                  <a:pt x="1517279" y="688531"/>
                </a:cubicBezTo>
                <a:cubicBezTo>
                  <a:pt x="1520872" y="693151"/>
                  <a:pt x="1520358" y="700337"/>
                  <a:pt x="1515739" y="703930"/>
                </a:cubicBezTo>
                <a:cubicBezTo>
                  <a:pt x="1511119" y="707523"/>
                  <a:pt x="1503933" y="707010"/>
                  <a:pt x="1500340" y="702390"/>
                </a:cubicBezTo>
                <a:cubicBezTo>
                  <a:pt x="1492128" y="692638"/>
                  <a:pt x="1477242" y="686992"/>
                  <a:pt x="1461844" y="688531"/>
                </a:cubicBezTo>
                <a:cubicBezTo>
                  <a:pt x="1451578" y="689558"/>
                  <a:pt x="1433100" y="694691"/>
                  <a:pt x="1421295" y="717789"/>
                </a:cubicBezTo>
                <a:cubicBezTo>
                  <a:pt x="1409489" y="740373"/>
                  <a:pt x="1407949" y="764498"/>
                  <a:pt x="1415648" y="787595"/>
                </a:cubicBezTo>
                <a:cubicBezTo>
                  <a:pt x="1424888" y="815313"/>
                  <a:pt x="1447472" y="839950"/>
                  <a:pt x="1477756" y="854322"/>
                </a:cubicBezTo>
                <a:cubicBezTo>
                  <a:pt x="1522412" y="875880"/>
                  <a:pt x="1577333" y="873827"/>
                  <a:pt x="1628148" y="849190"/>
                </a:cubicBezTo>
                <a:cubicBezTo>
                  <a:pt x="1657919" y="834817"/>
                  <a:pt x="1681016" y="810180"/>
                  <a:pt x="1705141" y="784516"/>
                </a:cubicBezTo>
                <a:cubicBezTo>
                  <a:pt x="1720539" y="768604"/>
                  <a:pt x="1735938" y="751665"/>
                  <a:pt x="1753390" y="737807"/>
                </a:cubicBezTo>
                <a:cubicBezTo>
                  <a:pt x="1771355" y="723435"/>
                  <a:pt x="1799585" y="703930"/>
                  <a:pt x="1833975" y="702903"/>
                </a:cubicBezTo>
                <a:cubicBezTo>
                  <a:pt x="1867339" y="701877"/>
                  <a:pt x="1893003" y="718815"/>
                  <a:pt x="1917641" y="735754"/>
                </a:cubicBezTo>
                <a:cubicBezTo>
                  <a:pt x="1941252" y="751665"/>
                  <a:pt x="1963323" y="766551"/>
                  <a:pt x="1990527" y="764498"/>
                </a:cubicBezTo>
                <a:cubicBezTo>
                  <a:pt x="1994633" y="763984"/>
                  <a:pt x="2001819" y="762444"/>
                  <a:pt x="2009005" y="760391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0" name="任意多边形: 形状 159">
            <a:extLst>
              <a:ext uri="{FF2B5EF4-FFF2-40B4-BE49-F238E27FC236}">
                <a16:creationId xmlns:a16="http://schemas.microsoft.com/office/drawing/2014/main" id="{80713161-68DA-4F1B-9301-8302D8D85454}"/>
              </a:ext>
            </a:extLst>
          </p:cNvPr>
          <p:cNvSpPr/>
          <p:nvPr/>
        </p:nvSpPr>
        <p:spPr>
          <a:xfrm>
            <a:off x="9899774" y="3057111"/>
            <a:ext cx="1529435" cy="743778"/>
          </a:xfrm>
          <a:custGeom>
            <a:avLst/>
            <a:gdLst>
              <a:gd name="connsiteX0" fmla="*/ 2009005 w 2009005"/>
              <a:gd name="connsiteY0" fmla="*/ 760391 h 976997"/>
              <a:gd name="connsiteX1" fmla="*/ 1954084 w 2009005"/>
              <a:gd name="connsiteY1" fmla="*/ 714196 h 976997"/>
              <a:gd name="connsiteX2" fmla="*/ 1938172 w 2009005"/>
              <a:gd name="connsiteY2" fmla="*/ 682372 h 976997"/>
              <a:gd name="connsiteX3" fmla="*/ 1902755 w 2009005"/>
              <a:gd name="connsiteY3" fmla="*/ 637716 h 976997"/>
              <a:gd name="connsiteX4" fmla="*/ 1786753 w 2009005"/>
              <a:gd name="connsiteY4" fmla="*/ 644902 h 976997"/>
              <a:gd name="connsiteX5" fmla="*/ 1668698 w 2009005"/>
              <a:gd name="connsiteY5" fmla="*/ 626424 h 976997"/>
              <a:gd name="connsiteX6" fmla="*/ 1656892 w 2009005"/>
              <a:gd name="connsiteY6" fmla="*/ 640796 h 976997"/>
              <a:gd name="connsiteX7" fmla="*/ 1624555 w 2009005"/>
              <a:gd name="connsiteY7" fmla="*/ 698284 h 976997"/>
              <a:gd name="connsiteX8" fmla="*/ 1627121 w 2009005"/>
              <a:gd name="connsiteY8" fmla="*/ 706496 h 976997"/>
              <a:gd name="connsiteX9" fmla="*/ 1630201 w 2009005"/>
              <a:gd name="connsiteY9" fmla="*/ 721895 h 976997"/>
              <a:gd name="connsiteX10" fmla="*/ 1620962 w 2009005"/>
              <a:gd name="connsiteY10" fmla="*/ 726514 h 976997"/>
              <a:gd name="connsiteX11" fmla="*/ 1614803 w 2009005"/>
              <a:gd name="connsiteY11" fmla="*/ 724461 h 976997"/>
              <a:gd name="connsiteX12" fmla="*/ 1602997 w 2009005"/>
              <a:gd name="connsiteY12" fmla="*/ 696231 h 976997"/>
              <a:gd name="connsiteX13" fmla="*/ 1640467 w 2009005"/>
              <a:gd name="connsiteY13" fmla="*/ 626937 h 976997"/>
              <a:gd name="connsiteX14" fmla="*/ 1670751 w 2009005"/>
              <a:gd name="connsiteY14" fmla="*/ 580742 h 976997"/>
              <a:gd name="connsiteX15" fmla="*/ 1653299 w 2009005"/>
              <a:gd name="connsiteY15" fmla="*/ 505289 h 976997"/>
              <a:gd name="connsiteX16" fmla="*/ 1489048 w 2009005"/>
              <a:gd name="connsiteY16" fmla="*/ 466792 h 976997"/>
              <a:gd name="connsiteX17" fmla="*/ 1452605 w 2009005"/>
              <a:gd name="connsiteY17" fmla="*/ 500156 h 976997"/>
              <a:gd name="connsiteX18" fmla="*/ 1355081 w 2009005"/>
              <a:gd name="connsiteY18" fmla="*/ 565343 h 976997"/>
              <a:gd name="connsiteX19" fmla="*/ 1342762 w 2009005"/>
              <a:gd name="connsiteY19" fmla="*/ 564317 h 976997"/>
              <a:gd name="connsiteX20" fmla="*/ 1327877 w 2009005"/>
              <a:gd name="connsiteY20" fmla="*/ 564317 h 976997"/>
              <a:gd name="connsiteX21" fmla="*/ 1327877 w 2009005"/>
              <a:gd name="connsiteY21" fmla="*/ 566370 h 976997"/>
              <a:gd name="connsiteX22" fmla="*/ 1328903 w 2009005"/>
              <a:gd name="connsiteY22" fmla="*/ 589467 h 976997"/>
              <a:gd name="connsiteX23" fmla="*/ 1317611 w 2009005"/>
              <a:gd name="connsiteY23" fmla="*/ 667487 h 976997"/>
              <a:gd name="connsiteX24" fmla="*/ 1126669 w 2009005"/>
              <a:gd name="connsiteY24" fmla="*/ 768604 h 976997"/>
              <a:gd name="connsiteX25" fmla="*/ 1117430 w 2009005"/>
              <a:gd name="connsiteY25" fmla="*/ 768604 h 976997"/>
              <a:gd name="connsiteX26" fmla="*/ 906983 w 2009005"/>
              <a:gd name="connsiteY26" fmla="*/ 653115 h 976997"/>
              <a:gd name="connsiteX27" fmla="*/ 911603 w 2009005"/>
              <a:gd name="connsiteY27" fmla="*/ 638229 h 976997"/>
              <a:gd name="connsiteX28" fmla="*/ 926488 w 2009005"/>
              <a:gd name="connsiteY28" fmla="*/ 642849 h 976997"/>
              <a:gd name="connsiteX29" fmla="*/ 1125642 w 2009005"/>
              <a:gd name="connsiteY29" fmla="*/ 746019 h 976997"/>
              <a:gd name="connsiteX30" fmla="*/ 1298106 w 2009005"/>
              <a:gd name="connsiteY30" fmla="*/ 655681 h 976997"/>
              <a:gd name="connsiteX31" fmla="*/ 1306832 w 2009005"/>
              <a:gd name="connsiteY31" fmla="*/ 590494 h 976997"/>
              <a:gd name="connsiteX32" fmla="*/ 1305292 w 2009005"/>
              <a:gd name="connsiteY32" fmla="*/ 566370 h 976997"/>
              <a:gd name="connsiteX33" fmla="*/ 1312478 w 2009005"/>
              <a:gd name="connsiteY33" fmla="*/ 547378 h 976997"/>
              <a:gd name="connsiteX34" fmla="*/ 1344302 w 2009005"/>
              <a:gd name="connsiteY34" fmla="*/ 542245 h 976997"/>
              <a:gd name="connsiteX35" fmla="*/ 1353541 w 2009005"/>
              <a:gd name="connsiteY35" fmla="*/ 542759 h 976997"/>
              <a:gd name="connsiteX36" fmla="*/ 1430534 w 2009005"/>
              <a:gd name="connsiteY36" fmla="*/ 492970 h 976997"/>
              <a:gd name="connsiteX37" fmla="*/ 1431560 w 2009005"/>
              <a:gd name="connsiteY37" fmla="*/ 490917 h 976997"/>
              <a:gd name="connsiteX38" fmla="*/ 1432587 w 2009005"/>
              <a:gd name="connsiteY38" fmla="*/ 488864 h 976997"/>
              <a:gd name="connsiteX39" fmla="*/ 1432587 w 2009005"/>
              <a:gd name="connsiteY39" fmla="*/ 488350 h 976997"/>
              <a:gd name="connsiteX40" fmla="*/ 1403843 w 2009005"/>
              <a:gd name="connsiteY40" fmla="*/ 286116 h 976997"/>
              <a:gd name="connsiteX41" fmla="*/ 1247291 w 2009005"/>
              <a:gd name="connsiteY41" fmla="*/ 234788 h 976997"/>
              <a:gd name="connsiteX42" fmla="*/ 1199042 w 2009005"/>
              <a:gd name="connsiteY42" fmla="*/ 217849 h 976997"/>
              <a:gd name="connsiteX43" fmla="*/ 1188263 w 2009005"/>
              <a:gd name="connsiteY43" fmla="*/ 209637 h 976997"/>
              <a:gd name="connsiteX44" fmla="*/ 1093306 w 2009005"/>
              <a:gd name="connsiteY44" fmla="*/ 197831 h 976997"/>
              <a:gd name="connsiteX45" fmla="*/ 1010667 w 2009005"/>
              <a:gd name="connsiteY45" fmla="*/ 264045 h 976997"/>
              <a:gd name="connsiteX46" fmla="*/ 1017339 w 2009005"/>
              <a:gd name="connsiteY46" fmla="*/ 392366 h 976997"/>
              <a:gd name="connsiteX47" fmla="*/ 1017339 w 2009005"/>
              <a:gd name="connsiteY47" fmla="*/ 395446 h 976997"/>
              <a:gd name="connsiteX48" fmla="*/ 1099978 w 2009005"/>
              <a:gd name="connsiteY48" fmla="*/ 508369 h 976997"/>
              <a:gd name="connsiteX49" fmla="*/ 1235999 w 2009005"/>
              <a:gd name="connsiteY49" fmla="*/ 457553 h 976997"/>
              <a:gd name="connsiteX50" fmla="*/ 1234972 w 2009005"/>
              <a:gd name="connsiteY50" fmla="*/ 401092 h 976997"/>
              <a:gd name="connsiteX51" fmla="*/ 1173378 w 2009005"/>
              <a:gd name="connsiteY51" fmla="*/ 345144 h 976997"/>
              <a:gd name="connsiteX52" fmla="*/ 1115377 w 2009005"/>
              <a:gd name="connsiteY52" fmla="*/ 342578 h 976997"/>
              <a:gd name="connsiteX53" fmla="*/ 1106138 w 2009005"/>
              <a:gd name="connsiteY53" fmla="*/ 353870 h 976997"/>
              <a:gd name="connsiteX54" fmla="*/ 1108191 w 2009005"/>
              <a:gd name="connsiteY54" fmla="*/ 366702 h 976997"/>
              <a:gd name="connsiteX55" fmla="*/ 1135395 w 2009005"/>
              <a:gd name="connsiteY55" fmla="*/ 383127 h 976997"/>
              <a:gd name="connsiteX56" fmla="*/ 1143607 w 2009005"/>
              <a:gd name="connsiteY56" fmla="*/ 396473 h 976997"/>
              <a:gd name="connsiteX57" fmla="*/ 1130262 w 2009005"/>
              <a:gd name="connsiteY57" fmla="*/ 404685 h 976997"/>
              <a:gd name="connsiteX58" fmla="*/ 1089199 w 2009005"/>
              <a:gd name="connsiteY58" fmla="*/ 377994 h 976997"/>
              <a:gd name="connsiteX59" fmla="*/ 1084580 w 2009005"/>
              <a:gd name="connsiteY59" fmla="*/ 348224 h 976997"/>
              <a:gd name="connsiteX60" fmla="*/ 1105111 w 2009005"/>
              <a:gd name="connsiteY60" fmla="*/ 322559 h 976997"/>
              <a:gd name="connsiteX61" fmla="*/ 1181077 w 2009005"/>
              <a:gd name="connsiteY61" fmla="*/ 324613 h 976997"/>
              <a:gd name="connsiteX62" fmla="*/ 1254990 w 2009005"/>
              <a:gd name="connsiteY62" fmla="*/ 392366 h 976997"/>
              <a:gd name="connsiteX63" fmla="*/ 1256017 w 2009005"/>
              <a:gd name="connsiteY63" fmla="*/ 465766 h 976997"/>
              <a:gd name="connsiteX64" fmla="*/ 1135908 w 2009005"/>
              <a:gd name="connsiteY64" fmla="*/ 535573 h 976997"/>
              <a:gd name="connsiteX65" fmla="*/ 1093819 w 2009005"/>
              <a:gd name="connsiteY65" fmla="*/ 529413 h 976997"/>
              <a:gd name="connsiteX66" fmla="*/ 999375 w 2009005"/>
              <a:gd name="connsiteY66" fmla="*/ 432402 h 976997"/>
              <a:gd name="connsiteX67" fmla="*/ 854628 w 2009005"/>
              <a:gd name="connsiteY67" fmla="*/ 542245 h 976997"/>
              <a:gd name="connsiteX68" fmla="*/ 680111 w 2009005"/>
              <a:gd name="connsiteY68" fmla="*/ 503749 h 976997"/>
              <a:gd name="connsiteX69" fmla="*/ 670872 w 2009005"/>
              <a:gd name="connsiteY69" fmla="*/ 470386 h 976997"/>
              <a:gd name="connsiteX70" fmla="*/ 666766 w 2009005"/>
              <a:gd name="connsiteY70" fmla="*/ 450881 h 976997"/>
              <a:gd name="connsiteX71" fmla="*/ 651368 w 2009005"/>
              <a:gd name="connsiteY71" fmla="*/ 443181 h 976997"/>
              <a:gd name="connsiteX72" fmla="*/ 644695 w 2009005"/>
              <a:gd name="connsiteY72" fmla="*/ 442668 h 976997"/>
              <a:gd name="connsiteX73" fmla="*/ 572835 w 2009005"/>
              <a:gd name="connsiteY73" fmla="*/ 387233 h 976997"/>
              <a:gd name="connsiteX74" fmla="*/ 586180 w 2009005"/>
              <a:gd name="connsiteY74" fmla="*/ 278930 h 976997"/>
              <a:gd name="connsiteX75" fmla="*/ 697563 w 2009005"/>
              <a:gd name="connsiteY75" fmla="*/ 231195 h 976997"/>
              <a:gd name="connsiteX76" fmla="*/ 799707 w 2009005"/>
              <a:gd name="connsiteY76" fmla="*/ 287656 h 976997"/>
              <a:gd name="connsiteX77" fmla="*/ 796114 w 2009005"/>
              <a:gd name="connsiteY77" fmla="*/ 302541 h 976997"/>
              <a:gd name="connsiteX78" fmla="*/ 781229 w 2009005"/>
              <a:gd name="connsiteY78" fmla="*/ 298948 h 976997"/>
              <a:gd name="connsiteX79" fmla="*/ 696537 w 2009005"/>
              <a:gd name="connsiteY79" fmla="*/ 252753 h 976997"/>
              <a:gd name="connsiteX80" fmla="*/ 604145 w 2009005"/>
              <a:gd name="connsiteY80" fmla="*/ 291762 h 976997"/>
              <a:gd name="connsiteX81" fmla="*/ 593367 w 2009005"/>
              <a:gd name="connsiteY81" fmla="*/ 378508 h 976997"/>
              <a:gd name="connsiteX82" fmla="*/ 647775 w 2009005"/>
              <a:gd name="connsiteY82" fmla="*/ 420597 h 976997"/>
              <a:gd name="connsiteX83" fmla="*/ 653934 w 2009005"/>
              <a:gd name="connsiteY83" fmla="*/ 421110 h 976997"/>
              <a:gd name="connsiteX84" fmla="*/ 686784 w 2009005"/>
              <a:gd name="connsiteY84" fmla="*/ 441128 h 976997"/>
              <a:gd name="connsiteX85" fmla="*/ 692944 w 2009005"/>
              <a:gd name="connsiteY85" fmla="*/ 467819 h 976997"/>
              <a:gd name="connsiteX86" fmla="*/ 699103 w 2009005"/>
              <a:gd name="connsiteY86" fmla="*/ 491430 h 976997"/>
              <a:gd name="connsiteX87" fmla="*/ 848982 w 2009005"/>
              <a:gd name="connsiteY87" fmla="*/ 520687 h 976997"/>
              <a:gd name="connsiteX88" fmla="*/ 995781 w 2009005"/>
              <a:gd name="connsiteY88" fmla="*/ 390826 h 976997"/>
              <a:gd name="connsiteX89" fmla="*/ 988596 w 2009005"/>
              <a:gd name="connsiteY89" fmla="*/ 268151 h 976997"/>
              <a:gd name="connsiteX90" fmla="*/ 895691 w 2009005"/>
              <a:gd name="connsiteY90" fmla="*/ 211177 h 976997"/>
              <a:gd name="connsiteX91" fmla="*/ 895691 w 2009005"/>
              <a:gd name="connsiteY91" fmla="*/ 211177 h 976997"/>
              <a:gd name="connsiteX92" fmla="*/ 882346 w 2009005"/>
              <a:gd name="connsiteY92" fmla="*/ 202964 h 976997"/>
              <a:gd name="connsiteX93" fmla="*/ 883885 w 2009005"/>
              <a:gd name="connsiteY93" fmla="*/ 194238 h 976997"/>
              <a:gd name="connsiteX94" fmla="*/ 876186 w 2009005"/>
              <a:gd name="connsiteY94" fmla="*/ 136237 h 976997"/>
              <a:gd name="connsiteX95" fmla="*/ 684218 w 2009005"/>
              <a:gd name="connsiteY95" fmla="*/ 2270 h 976997"/>
              <a:gd name="connsiteX96" fmla="*/ 446567 w 2009005"/>
              <a:gd name="connsiteY96" fmla="*/ 101334 h 976997"/>
              <a:gd name="connsiteX97" fmla="*/ 427062 w 2009005"/>
              <a:gd name="connsiteY97" fmla="*/ 130078 h 976997"/>
              <a:gd name="connsiteX98" fmla="*/ 396778 w 2009005"/>
              <a:gd name="connsiteY98" fmla="*/ 232222 h 976997"/>
              <a:gd name="connsiteX99" fmla="*/ 417310 w 2009005"/>
              <a:gd name="connsiteY99" fmla="*/ 315887 h 976997"/>
              <a:gd name="connsiteX100" fmla="*/ 424496 w 2009005"/>
              <a:gd name="connsiteY100" fmla="*/ 333338 h 976997"/>
              <a:gd name="connsiteX101" fmla="*/ 428089 w 2009005"/>
              <a:gd name="connsiteY101" fmla="*/ 342064 h 976997"/>
              <a:gd name="connsiteX102" fmla="*/ 421416 w 2009005"/>
              <a:gd name="connsiteY102" fmla="*/ 355923 h 976997"/>
              <a:gd name="connsiteX103" fmla="*/ 407557 w 2009005"/>
              <a:gd name="connsiteY103" fmla="*/ 349250 h 976997"/>
              <a:gd name="connsiteX104" fmla="*/ 404478 w 2009005"/>
              <a:gd name="connsiteY104" fmla="*/ 342064 h 976997"/>
              <a:gd name="connsiteX105" fmla="*/ 365468 w 2009005"/>
              <a:gd name="connsiteY105" fmla="*/ 308701 h 976997"/>
              <a:gd name="connsiteX106" fmla="*/ 228934 w 2009005"/>
              <a:gd name="connsiteY106" fmla="*/ 315374 h 976997"/>
              <a:gd name="connsiteX107" fmla="*/ 128331 w 2009005"/>
              <a:gd name="connsiteY107" fmla="*/ 465766 h 976997"/>
              <a:gd name="connsiteX108" fmla="*/ 146295 w 2009005"/>
              <a:gd name="connsiteY108" fmla="*/ 516068 h 976997"/>
              <a:gd name="connsiteX109" fmla="*/ 160154 w 2009005"/>
              <a:gd name="connsiteY109" fmla="*/ 537626 h 976997"/>
              <a:gd name="connsiteX110" fmla="*/ 160154 w 2009005"/>
              <a:gd name="connsiteY110" fmla="*/ 537626 h 976997"/>
              <a:gd name="connsiteX111" fmla="*/ 156048 w 2009005"/>
              <a:gd name="connsiteY111" fmla="*/ 552511 h 976997"/>
              <a:gd name="connsiteX112" fmla="*/ 144243 w 2009005"/>
              <a:gd name="connsiteY112" fmla="*/ 551998 h 976997"/>
              <a:gd name="connsiteX113" fmla="*/ 103693 w 2009005"/>
              <a:gd name="connsiteY113" fmla="*/ 565343 h 976997"/>
              <a:gd name="connsiteX114" fmla="*/ 9 w 2009005"/>
              <a:gd name="connsiteY114" fmla="*/ 734214 h 976997"/>
              <a:gd name="connsiteX115" fmla="*/ 59037 w 2009005"/>
              <a:gd name="connsiteY115" fmla="*/ 837384 h 976997"/>
              <a:gd name="connsiteX116" fmla="*/ 177606 w 2009005"/>
              <a:gd name="connsiteY116" fmla="*/ 870747 h 976997"/>
              <a:gd name="connsiteX117" fmla="*/ 230987 w 2009005"/>
              <a:gd name="connsiteY117" fmla="*/ 862535 h 976997"/>
              <a:gd name="connsiteX118" fmla="*/ 307980 w 2009005"/>
              <a:gd name="connsiteY118" fmla="*/ 855349 h 976997"/>
              <a:gd name="connsiteX119" fmla="*/ 422956 w 2009005"/>
              <a:gd name="connsiteY119" fmla="*/ 891279 h 976997"/>
              <a:gd name="connsiteX120" fmla="*/ 530746 w 2009005"/>
              <a:gd name="connsiteY120" fmla="*/ 925669 h 976997"/>
              <a:gd name="connsiteX121" fmla="*/ 673439 w 2009005"/>
              <a:gd name="connsiteY121" fmla="*/ 895385 h 976997"/>
              <a:gd name="connsiteX122" fmla="*/ 697050 w 2009005"/>
              <a:gd name="connsiteY122" fmla="*/ 671593 h 976997"/>
              <a:gd name="connsiteX123" fmla="*/ 553844 w 2009005"/>
              <a:gd name="connsiteY123" fmla="*/ 592547 h 976997"/>
              <a:gd name="connsiteX124" fmla="*/ 444001 w 2009005"/>
              <a:gd name="connsiteY124" fmla="*/ 620265 h 976997"/>
              <a:gd name="connsiteX125" fmla="*/ 430142 w 2009005"/>
              <a:gd name="connsiteY125" fmla="*/ 726514 h 976997"/>
              <a:gd name="connsiteX126" fmla="*/ 459399 w 2009005"/>
              <a:gd name="connsiteY126" fmla="*/ 747046 h 976997"/>
              <a:gd name="connsiteX127" fmla="*/ 529719 w 2009005"/>
              <a:gd name="connsiteY127" fmla="*/ 741400 h 976997"/>
              <a:gd name="connsiteX128" fmla="*/ 543064 w 2009005"/>
              <a:gd name="connsiteY128" fmla="*/ 749099 h 976997"/>
              <a:gd name="connsiteX129" fmla="*/ 535365 w 2009005"/>
              <a:gd name="connsiteY129" fmla="*/ 762444 h 976997"/>
              <a:gd name="connsiteX130" fmla="*/ 452726 w 2009005"/>
              <a:gd name="connsiteY130" fmla="*/ 768090 h 976997"/>
              <a:gd name="connsiteX131" fmla="*/ 413203 w 2009005"/>
              <a:gd name="connsiteY131" fmla="*/ 740886 h 976997"/>
              <a:gd name="connsiteX132" fmla="*/ 430142 w 2009005"/>
              <a:gd name="connsiteY132" fmla="*/ 603840 h 976997"/>
              <a:gd name="connsiteX133" fmla="*/ 556923 w 2009005"/>
              <a:gd name="connsiteY133" fmla="*/ 570989 h 976997"/>
              <a:gd name="connsiteX134" fmla="*/ 715015 w 2009005"/>
              <a:gd name="connsiteY134" fmla="*/ 657734 h 976997"/>
              <a:gd name="connsiteX135" fmla="*/ 737086 w 2009005"/>
              <a:gd name="connsiteY135" fmla="*/ 843543 h 976997"/>
              <a:gd name="connsiteX136" fmla="*/ 875160 w 2009005"/>
              <a:gd name="connsiteY136" fmla="*/ 882553 h 976997"/>
              <a:gd name="connsiteX137" fmla="*/ 1046597 w 2009005"/>
              <a:gd name="connsiteY137" fmla="*/ 976997 h 976997"/>
              <a:gd name="connsiteX138" fmla="*/ 1048650 w 2009005"/>
              <a:gd name="connsiteY138" fmla="*/ 976997 h 976997"/>
              <a:gd name="connsiteX139" fmla="*/ 1181077 w 2009005"/>
              <a:gd name="connsiteY139" fmla="*/ 914376 h 976997"/>
              <a:gd name="connsiteX140" fmla="*/ 1192883 w 2009005"/>
              <a:gd name="connsiteY140" fmla="*/ 905651 h 976997"/>
              <a:gd name="connsiteX141" fmla="*/ 1326337 w 2009005"/>
              <a:gd name="connsiteY141" fmla="*/ 866128 h 976997"/>
              <a:gd name="connsiteX142" fmla="*/ 1373559 w 2009005"/>
              <a:gd name="connsiteY142" fmla="*/ 907191 h 976997"/>
              <a:gd name="connsiteX143" fmla="*/ 1367913 w 2009005"/>
              <a:gd name="connsiteY143" fmla="*/ 921563 h 976997"/>
              <a:gd name="connsiteX144" fmla="*/ 1353541 w 2009005"/>
              <a:gd name="connsiteY144" fmla="*/ 915917 h 976997"/>
              <a:gd name="connsiteX145" fmla="*/ 1320691 w 2009005"/>
              <a:gd name="connsiteY145" fmla="*/ 887172 h 976997"/>
              <a:gd name="connsiteX146" fmla="*/ 1247804 w 2009005"/>
              <a:gd name="connsiteY146" fmla="*/ 898978 h 976997"/>
              <a:gd name="connsiteX147" fmla="*/ 1247804 w 2009005"/>
              <a:gd name="connsiteY147" fmla="*/ 901544 h 976997"/>
              <a:gd name="connsiteX148" fmla="*/ 1296566 w 2009005"/>
              <a:gd name="connsiteY148" fmla="*/ 945174 h 976997"/>
              <a:gd name="connsiteX149" fmla="*/ 1383825 w 2009005"/>
              <a:gd name="connsiteY149" fmla="*/ 953899 h 976997"/>
              <a:gd name="connsiteX150" fmla="*/ 1479809 w 2009005"/>
              <a:gd name="connsiteY150" fmla="*/ 878447 h 976997"/>
              <a:gd name="connsiteX151" fmla="*/ 1468517 w 2009005"/>
              <a:gd name="connsiteY151" fmla="*/ 873827 h 976997"/>
              <a:gd name="connsiteX152" fmla="*/ 1395117 w 2009005"/>
              <a:gd name="connsiteY152" fmla="*/ 794781 h 976997"/>
              <a:gd name="connsiteX153" fmla="*/ 1402303 w 2009005"/>
              <a:gd name="connsiteY153" fmla="*/ 708036 h 976997"/>
              <a:gd name="connsiteX154" fmla="*/ 1459791 w 2009005"/>
              <a:gd name="connsiteY154" fmla="*/ 666973 h 976997"/>
              <a:gd name="connsiteX155" fmla="*/ 1517279 w 2009005"/>
              <a:gd name="connsiteY155" fmla="*/ 688531 h 976997"/>
              <a:gd name="connsiteX156" fmla="*/ 1515739 w 2009005"/>
              <a:gd name="connsiteY156" fmla="*/ 703930 h 976997"/>
              <a:gd name="connsiteX157" fmla="*/ 1500340 w 2009005"/>
              <a:gd name="connsiteY157" fmla="*/ 702390 h 976997"/>
              <a:gd name="connsiteX158" fmla="*/ 1461844 w 2009005"/>
              <a:gd name="connsiteY158" fmla="*/ 688531 h 976997"/>
              <a:gd name="connsiteX159" fmla="*/ 1421295 w 2009005"/>
              <a:gd name="connsiteY159" fmla="*/ 717789 h 976997"/>
              <a:gd name="connsiteX160" fmla="*/ 1415648 w 2009005"/>
              <a:gd name="connsiteY160" fmla="*/ 787595 h 976997"/>
              <a:gd name="connsiteX161" fmla="*/ 1477756 w 2009005"/>
              <a:gd name="connsiteY161" fmla="*/ 854322 h 976997"/>
              <a:gd name="connsiteX162" fmla="*/ 1628148 w 2009005"/>
              <a:gd name="connsiteY162" fmla="*/ 849190 h 976997"/>
              <a:gd name="connsiteX163" fmla="*/ 1705141 w 2009005"/>
              <a:gd name="connsiteY163" fmla="*/ 784516 h 976997"/>
              <a:gd name="connsiteX164" fmla="*/ 1753390 w 2009005"/>
              <a:gd name="connsiteY164" fmla="*/ 737807 h 976997"/>
              <a:gd name="connsiteX165" fmla="*/ 1833975 w 2009005"/>
              <a:gd name="connsiteY165" fmla="*/ 702903 h 976997"/>
              <a:gd name="connsiteX166" fmla="*/ 1917641 w 2009005"/>
              <a:gd name="connsiteY166" fmla="*/ 735754 h 976997"/>
              <a:gd name="connsiteX167" fmla="*/ 1990527 w 2009005"/>
              <a:gd name="connsiteY167" fmla="*/ 764498 h 976997"/>
              <a:gd name="connsiteX168" fmla="*/ 2009005 w 2009005"/>
              <a:gd name="connsiteY168" fmla="*/ 760391 h 97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009005" h="976997">
                <a:moveTo>
                  <a:pt x="2009005" y="760391"/>
                </a:moveTo>
                <a:cubicBezTo>
                  <a:pt x="1980261" y="748586"/>
                  <a:pt x="1964350" y="729594"/>
                  <a:pt x="1954084" y="714196"/>
                </a:cubicBezTo>
                <a:cubicBezTo>
                  <a:pt x="1946898" y="703930"/>
                  <a:pt x="1942278" y="693151"/>
                  <a:pt x="1938172" y="682372"/>
                </a:cubicBezTo>
                <a:cubicBezTo>
                  <a:pt x="1929959" y="662354"/>
                  <a:pt x="1922774" y="645416"/>
                  <a:pt x="1902755" y="637716"/>
                </a:cubicBezTo>
                <a:cubicBezTo>
                  <a:pt x="1865799" y="622831"/>
                  <a:pt x="1818577" y="636176"/>
                  <a:pt x="1786753" y="644902"/>
                </a:cubicBezTo>
                <a:cubicBezTo>
                  <a:pt x="1735938" y="658761"/>
                  <a:pt x="1694875" y="652602"/>
                  <a:pt x="1668698" y="626424"/>
                </a:cubicBezTo>
                <a:cubicBezTo>
                  <a:pt x="1664591" y="631557"/>
                  <a:pt x="1660485" y="636176"/>
                  <a:pt x="1656892" y="640796"/>
                </a:cubicBezTo>
                <a:cubicBezTo>
                  <a:pt x="1641493" y="658761"/>
                  <a:pt x="1626608" y="675699"/>
                  <a:pt x="1624555" y="698284"/>
                </a:cubicBezTo>
                <a:cubicBezTo>
                  <a:pt x="1624042" y="701877"/>
                  <a:pt x="1625069" y="704956"/>
                  <a:pt x="1627121" y="706496"/>
                </a:cubicBezTo>
                <a:cubicBezTo>
                  <a:pt x="1632254" y="710089"/>
                  <a:pt x="1633281" y="716762"/>
                  <a:pt x="1630201" y="721895"/>
                </a:cubicBezTo>
                <a:cubicBezTo>
                  <a:pt x="1628148" y="724975"/>
                  <a:pt x="1624555" y="726514"/>
                  <a:pt x="1620962" y="726514"/>
                </a:cubicBezTo>
                <a:cubicBezTo>
                  <a:pt x="1618909" y="726514"/>
                  <a:pt x="1616856" y="726001"/>
                  <a:pt x="1614803" y="724461"/>
                </a:cubicBezTo>
                <a:cubicBezTo>
                  <a:pt x="1606077" y="718815"/>
                  <a:pt x="1601971" y="708036"/>
                  <a:pt x="1602997" y="696231"/>
                </a:cubicBezTo>
                <a:cubicBezTo>
                  <a:pt x="1606077" y="666973"/>
                  <a:pt x="1623528" y="646442"/>
                  <a:pt x="1640467" y="626937"/>
                </a:cubicBezTo>
                <a:cubicBezTo>
                  <a:pt x="1653299" y="612052"/>
                  <a:pt x="1665105" y="598193"/>
                  <a:pt x="1670751" y="580742"/>
                </a:cubicBezTo>
                <a:cubicBezTo>
                  <a:pt x="1678450" y="556104"/>
                  <a:pt x="1672290" y="528900"/>
                  <a:pt x="1653299" y="505289"/>
                </a:cubicBezTo>
                <a:cubicBezTo>
                  <a:pt x="1617369" y="460633"/>
                  <a:pt x="1542943" y="434456"/>
                  <a:pt x="1489048" y="466792"/>
                </a:cubicBezTo>
                <a:cubicBezTo>
                  <a:pt x="1477242" y="473978"/>
                  <a:pt x="1460817" y="486811"/>
                  <a:pt x="1452605" y="500156"/>
                </a:cubicBezTo>
                <a:cubicBezTo>
                  <a:pt x="1433613" y="541219"/>
                  <a:pt x="1400250" y="563290"/>
                  <a:pt x="1355081" y="565343"/>
                </a:cubicBezTo>
                <a:cubicBezTo>
                  <a:pt x="1350974" y="565343"/>
                  <a:pt x="1346868" y="564830"/>
                  <a:pt x="1342762" y="564317"/>
                </a:cubicBezTo>
                <a:cubicBezTo>
                  <a:pt x="1338656" y="563803"/>
                  <a:pt x="1330443" y="562777"/>
                  <a:pt x="1327877" y="564317"/>
                </a:cubicBezTo>
                <a:cubicBezTo>
                  <a:pt x="1327877" y="564317"/>
                  <a:pt x="1327877" y="565343"/>
                  <a:pt x="1327877" y="566370"/>
                </a:cubicBezTo>
                <a:cubicBezTo>
                  <a:pt x="1327877" y="574069"/>
                  <a:pt x="1328390" y="581768"/>
                  <a:pt x="1328903" y="589467"/>
                </a:cubicBezTo>
                <a:cubicBezTo>
                  <a:pt x="1330956" y="615132"/>
                  <a:pt x="1333010" y="641309"/>
                  <a:pt x="1317611" y="667487"/>
                </a:cubicBezTo>
                <a:cubicBezTo>
                  <a:pt x="1276548" y="737807"/>
                  <a:pt x="1189290" y="766037"/>
                  <a:pt x="1126669" y="768604"/>
                </a:cubicBezTo>
                <a:cubicBezTo>
                  <a:pt x="1123589" y="768604"/>
                  <a:pt x="1120510" y="768604"/>
                  <a:pt x="1117430" y="768604"/>
                </a:cubicBezTo>
                <a:cubicBezTo>
                  <a:pt x="1041464" y="768604"/>
                  <a:pt x="947019" y="730108"/>
                  <a:pt x="906983" y="653115"/>
                </a:cubicBezTo>
                <a:cubicBezTo>
                  <a:pt x="904417" y="647982"/>
                  <a:pt x="906470" y="641309"/>
                  <a:pt x="911603" y="638229"/>
                </a:cubicBezTo>
                <a:cubicBezTo>
                  <a:pt x="916736" y="635663"/>
                  <a:pt x="923408" y="637716"/>
                  <a:pt x="926488" y="642849"/>
                </a:cubicBezTo>
                <a:cubicBezTo>
                  <a:pt x="963958" y="714709"/>
                  <a:pt x="1054809" y="749099"/>
                  <a:pt x="1125642" y="746019"/>
                </a:cubicBezTo>
                <a:cubicBezTo>
                  <a:pt x="1182617" y="743453"/>
                  <a:pt x="1261663" y="718815"/>
                  <a:pt x="1298106" y="655681"/>
                </a:cubicBezTo>
                <a:cubicBezTo>
                  <a:pt x="1309912" y="635150"/>
                  <a:pt x="1308372" y="614619"/>
                  <a:pt x="1306832" y="590494"/>
                </a:cubicBezTo>
                <a:cubicBezTo>
                  <a:pt x="1306319" y="582795"/>
                  <a:pt x="1305805" y="574582"/>
                  <a:pt x="1305292" y="566370"/>
                </a:cubicBezTo>
                <a:cubicBezTo>
                  <a:pt x="1305292" y="558157"/>
                  <a:pt x="1307345" y="551998"/>
                  <a:pt x="1312478" y="547378"/>
                </a:cubicBezTo>
                <a:cubicBezTo>
                  <a:pt x="1321204" y="539679"/>
                  <a:pt x="1334036" y="540705"/>
                  <a:pt x="1344302" y="542245"/>
                </a:cubicBezTo>
                <a:cubicBezTo>
                  <a:pt x="1347895" y="542759"/>
                  <a:pt x="1350974" y="542759"/>
                  <a:pt x="1353541" y="542759"/>
                </a:cubicBezTo>
                <a:cubicBezTo>
                  <a:pt x="1389471" y="541219"/>
                  <a:pt x="1415135" y="524794"/>
                  <a:pt x="1430534" y="492970"/>
                </a:cubicBezTo>
                <a:cubicBezTo>
                  <a:pt x="1430534" y="492457"/>
                  <a:pt x="1431047" y="491430"/>
                  <a:pt x="1431560" y="490917"/>
                </a:cubicBezTo>
                <a:cubicBezTo>
                  <a:pt x="1432073" y="490404"/>
                  <a:pt x="1432587" y="489377"/>
                  <a:pt x="1432587" y="488864"/>
                </a:cubicBezTo>
                <a:cubicBezTo>
                  <a:pt x="1432587" y="488864"/>
                  <a:pt x="1432587" y="488350"/>
                  <a:pt x="1432587" y="488350"/>
                </a:cubicBezTo>
                <a:cubicBezTo>
                  <a:pt x="1460304" y="424703"/>
                  <a:pt x="1440286" y="329232"/>
                  <a:pt x="1403843" y="286116"/>
                </a:cubicBezTo>
                <a:cubicBezTo>
                  <a:pt x="1369966" y="246593"/>
                  <a:pt x="1299133" y="216310"/>
                  <a:pt x="1247291" y="234788"/>
                </a:cubicBezTo>
                <a:cubicBezTo>
                  <a:pt x="1227786" y="241461"/>
                  <a:pt x="1211874" y="228628"/>
                  <a:pt x="1199042" y="217849"/>
                </a:cubicBezTo>
                <a:cubicBezTo>
                  <a:pt x="1195449" y="214770"/>
                  <a:pt x="1191856" y="211690"/>
                  <a:pt x="1188263" y="209637"/>
                </a:cubicBezTo>
                <a:cubicBezTo>
                  <a:pt x="1164139" y="193725"/>
                  <a:pt x="1127183" y="189105"/>
                  <a:pt x="1093306" y="197831"/>
                </a:cubicBezTo>
                <a:cubicBezTo>
                  <a:pt x="1067641" y="204504"/>
                  <a:pt x="1032738" y="221442"/>
                  <a:pt x="1010667" y="264045"/>
                </a:cubicBezTo>
                <a:cubicBezTo>
                  <a:pt x="1032738" y="304595"/>
                  <a:pt x="1029145" y="354896"/>
                  <a:pt x="1017339" y="392366"/>
                </a:cubicBezTo>
                <a:cubicBezTo>
                  <a:pt x="1017339" y="393393"/>
                  <a:pt x="1017339" y="394419"/>
                  <a:pt x="1017339" y="395446"/>
                </a:cubicBezTo>
                <a:cubicBezTo>
                  <a:pt x="1012720" y="441128"/>
                  <a:pt x="1051216" y="493997"/>
                  <a:pt x="1099978" y="508369"/>
                </a:cubicBezTo>
                <a:cubicBezTo>
                  <a:pt x="1148740" y="522740"/>
                  <a:pt x="1216494" y="505802"/>
                  <a:pt x="1235999" y="457553"/>
                </a:cubicBezTo>
                <a:cubicBezTo>
                  <a:pt x="1243185" y="439075"/>
                  <a:pt x="1243185" y="419570"/>
                  <a:pt x="1234972" y="401092"/>
                </a:cubicBezTo>
                <a:cubicBezTo>
                  <a:pt x="1224193" y="376454"/>
                  <a:pt x="1201095" y="355923"/>
                  <a:pt x="1173378" y="345144"/>
                </a:cubicBezTo>
                <a:cubicBezTo>
                  <a:pt x="1159519" y="340011"/>
                  <a:pt x="1131289" y="334365"/>
                  <a:pt x="1115377" y="342578"/>
                </a:cubicBezTo>
                <a:cubicBezTo>
                  <a:pt x="1110244" y="345144"/>
                  <a:pt x="1107677" y="348737"/>
                  <a:pt x="1106138" y="353870"/>
                </a:cubicBezTo>
                <a:cubicBezTo>
                  <a:pt x="1105111" y="358489"/>
                  <a:pt x="1105625" y="362596"/>
                  <a:pt x="1108191" y="366702"/>
                </a:cubicBezTo>
                <a:cubicBezTo>
                  <a:pt x="1112810" y="373888"/>
                  <a:pt x="1123076" y="380561"/>
                  <a:pt x="1135395" y="383127"/>
                </a:cubicBezTo>
                <a:cubicBezTo>
                  <a:pt x="1141554" y="384667"/>
                  <a:pt x="1145147" y="390313"/>
                  <a:pt x="1143607" y="396473"/>
                </a:cubicBezTo>
                <a:cubicBezTo>
                  <a:pt x="1142068" y="402119"/>
                  <a:pt x="1136422" y="406225"/>
                  <a:pt x="1130262" y="404685"/>
                </a:cubicBezTo>
                <a:cubicBezTo>
                  <a:pt x="1116403" y="401605"/>
                  <a:pt x="1098438" y="392880"/>
                  <a:pt x="1089199" y="377994"/>
                </a:cubicBezTo>
                <a:cubicBezTo>
                  <a:pt x="1083553" y="368755"/>
                  <a:pt x="1082013" y="359003"/>
                  <a:pt x="1084580" y="348224"/>
                </a:cubicBezTo>
                <a:cubicBezTo>
                  <a:pt x="1087660" y="336932"/>
                  <a:pt x="1094332" y="328206"/>
                  <a:pt x="1105111" y="322559"/>
                </a:cubicBezTo>
                <a:cubicBezTo>
                  <a:pt x="1129235" y="310241"/>
                  <a:pt x="1165165" y="318453"/>
                  <a:pt x="1181077" y="324613"/>
                </a:cubicBezTo>
                <a:cubicBezTo>
                  <a:pt x="1214441" y="337445"/>
                  <a:pt x="1242158" y="362596"/>
                  <a:pt x="1254990" y="392366"/>
                </a:cubicBezTo>
                <a:cubicBezTo>
                  <a:pt x="1265256" y="416491"/>
                  <a:pt x="1265769" y="441642"/>
                  <a:pt x="1256017" y="465766"/>
                </a:cubicBezTo>
                <a:cubicBezTo>
                  <a:pt x="1237539" y="511962"/>
                  <a:pt x="1185697" y="535573"/>
                  <a:pt x="1135908" y="535573"/>
                </a:cubicBezTo>
                <a:cubicBezTo>
                  <a:pt x="1121536" y="535573"/>
                  <a:pt x="1107164" y="533519"/>
                  <a:pt x="1093819" y="529413"/>
                </a:cubicBezTo>
                <a:cubicBezTo>
                  <a:pt x="1048137" y="516068"/>
                  <a:pt x="1011180" y="475518"/>
                  <a:pt x="999375" y="432402"/>
                </a:cubicBezTo>
                <a:cubicBezTo>
                  <a:pt x="969604" y="482704"/>
                  <a:pt x="915709" y="523767"/>
                  <a:pt x="854628" y="542245"/>
                </a:cubicBezTo>
                <a:cubicBezTo>
                  <a:pt x="805866" y="557131"/>
                  <a:pt x="715528" y="559697"/>
                  <a:pt x="680111" y="503749"/>
                </a:cubicBezTo>
                <a:cubicBezTo>
                  <a:pt x="672926" y="492457"/>
                  <a:pt x="671899" y="481165"/>
                  <a:pt x="670872" y="470386"/>
                </a:cubicBezTo>
                <a:cubicBezTo>
                  <a:pt x="670359" y="463200"/>
                  <a:pt x="669333" y="456013"/>
                  <a:pt x="666766" y="450881"/>
                </a:cubicBezTo>
                <a:cubicBezTo>
                  <a:pt x="663686" y="444721"/>
                  <a:pt x="661633" y="444208"/>
                  <a:pt x="651368" y="443181"/>
                </a:cubicBezTo>
                <a:cubicBezTo>
                  <a:pt x="649314" y="443181"/>
                  <a:pt x="646748" y="442668"/>
                  <a:pt x="644695" y="442668"/>
                </a:cubicBezTo>
                <a:cubicBezTo>
                  <a:pt x="611845" y="438048"/>
                  <a:pt x="585667" y="418030"/>
                  <a:pt x="572835" y="387233"/>
                </a:cubicBezTo>
                <a:cubicBezTo>
                  <a:pt x="557950" y="351817"/>
                  <a:pt x="563083" y="309727"/>
                  <a:pt x="586180" y="278930"/>
                </a:cubicBezTo>
                <a:cubicBezTo>
                  <a:pt x="610305" y="246593"/>
                  <a:pt x="651881" y="229142"/>
                  <a:pt x="697563" y="231195"/>
                </a:cubicBezTo>
                <a:cubicBezTo>
                  <a:pt x="741706" y="233248"/>
                  <a:pt x="779689" y="254806"/>
                  <a:pt x="799707" y="287656"/>
                </a:cubicBezTo>
                <a:cubicBezTo>
                  <a:pt x="802787" y="292789"/>
                  <a:pt x="801247" y="299462"/>
                  <a:pt x="796114" y="302541"/>
                </a:cubicBezTo>
                <a:cubicBezTo>
                  <a:pt x="790981" y="305621"/>
                  <a:pt x="784308" y="304081"/>
                  <a:pt x="781229" y="298948"/>
                </a:cubicBezTo>
                <a:cubicBezTo>
                  <a:pt x="764803" y="272258"/>
                  <a:pt x="733493" y="254806"/>
                  <a:pt x="696537" y="252753"/>
                </a:cubicBezTo>
                <a:cubicBezTo>
                  <a:pt x="659067" y="250700"/>
                  <a:pt x="623137" y="265585"/>
                  <a:pt x="604145" y="291762"/>
                </a:cubicBezTo>
                <a:cubicBezTo>
                  <a:pt x="585667" y="315887"/>
                  <a:pt x="581561" y="350277"/>
                  <a:pt x="593367" y="378508"/>
                </a:cubicBezTo>
                <a:cubicBezTo>
                  <a:pt x="603119" y="402119"/>
                  <a:pt x="622624" y="417517"/>
                  <a:pt x="647775" y="420597"/>
                </a:cubicBezTo>
                <a:cubicBezTo>
                  <a:pt x="649828" y="421110"/>
                  <a:pt x="651881" y="421110"/>
                  <a:pt x="653934" y="421110"/>
                </a:cubicBezTo>
                <a:cubicBezTo>
                  <a:pt x="665226" y="422137"/>
                  <a:pt x="678572" y="423677"/>
                  <a:pt x="686784" y="441128"/>
                </a:cubicBezTo>
                <a:cubicBezTo>
                  <a:pt x="690891" y="450367"/>
                  <a:pt x="691917" y="459093"/>
                  <a:pt x="692944" y="467819"/>
                </a:cubicBezTo>
                <a:cubicBezTo>
                  <a:pt x="693970" y="477058"/>
                  <a:pt x="694483" y="484757"/>
                  <a:pt x="699103" y="491430"/>
                </a:cubicBezTo>
                <a:cubicBezTo>
                  <a:pt x="726307" y="534546"/>
                  <a:pt x="803300" y="534546"/>
                  <a:pt x="848982" y="520687"/>
                </a:cubicBezTo>
                <a:cubicBezTo>
                  <a:pt x="917249" y="500156"/>
                  <a:pt x="974737" y="449341"/>
                  <a:pt x="995781" y="390826"/>
                </a:cubicBezTo>
                <a:cubicBezTo>
                  <a:pt x="1007587" y="357463"/>
                  <a:pt x="1012720" y="305108"/>
                  <a:pt x="988596" y="268151"/>
                </a:cubicBezTo>
                <a:cubicBezTo>
                  <a:pt x="972170" y="242487"/>
                  <a:pt x="937780" y="201424"/>
                  <a:pt x="895691" y="211177"/>
                </a:cubicBezTo>
                <a:cubicBezTo>
                  <a:pt x="895691" y="211177"/>
                  <a:pt x="895691" y="211177"/>
                  <a:pt x="895691" y="211177"/>
                </a:cubicBezTo>
                <a:cubicBezTo>
                  <a:pt x="890045" y="212717"/>
                  <a:pt x="883885" y="208610"/>
                  <a:pt x="882346" y="202964"/>
                </a:cubicBezTo>
                <a:cubicBezTo>
                  <a:pt x="881832" y="199884"/>
                  <a:pt x="882346" y="196805"/>
                  <a:pt x="883885" y="194238"/>
                </a:cubicBezTo>
                <a:cubicBezTo>
                  <a:pt x="884912" y="183973"/>
                  <a:pt x="878239" y="143423"/>
                  <a:pt x="876186" y="136237"/>
                </a:cubicBezTo>
                <a:cubicBezTo>
                  <a:pt x="851549" y="54625"/>
                  <a:pt x="760697" y="13562"/>
                  <a:pt x="684218" y="2270"/>
                </a:cubicBezTo>
                <a:cubicBezTo>
                  <a:pt x="596959" y="-10049"/>
                  <a:pt x="504055" y="28447"/>
                  <a:pt x="446567" y="101334"/>
                </a:cubicBezTo>
                <a:cubicBezTo>
                  <a:pt x="439381" y="110573"/>
                  <a:pt x="432708" y="120325"/>
                  <a:pt x="427062" y="130078"/>
                </a:cubicBezTo>
                <a:cubicBezTo>
                  <a:pt x="408071" y="162415"/>
                  <a:pt x="397292" y="197831"/>
                  <a:pt x="396778" y="232222"/>
                </a:cubicBezTo>
                <a:cubicBezTo>
                  <a:pt x="395752" y="264558"/>
                  <a:pt x="406018" y="288169"/>
                  <a:pt x="417310" y="315887"/>
                </a:cubicBezTo>
                <a:cubicBezTo>
                  <a:pt x="419876" y="321533"/>
                  <a:pt x="421929" y="327179"/>
                  <a:pt x="424496" y="333338"/>
                </a:cubicBezTo>
                <a:cubicBezTo>
                  <a:pt x="426036" y="336418"/>
                  <a:pt x="427062" y="338985"/>
                  <a:pt x="428089" y="342064"/>
                </a:cubicBezTo>
                <a:cubicBezTo>
                  <a:pt x="429629" y="347711"/>
                  <a:pt x="427062" y="353870"/>
                  <a:pt x="421416" y="355923"/>
                </a:cubicBezTo>
                <a:cubicBezTo>
                  <a:pt x="415770" y="357976"/>
                  <a:pt x="409610" y="354896"/>
                  <a:pt x="407557" y="349250"/>
                </a:cubicBezTo>
                <a:cubicBezTo>
                  <a:pt x="406531" y="346684"/>
                  <a:pt x="405504" y="344117"/>
                  <a:pt x="404478" y="342064"/>
                </a:cubicBezTo>
                <a:cubicBezTo>
                  <a:pt x="397805" y="327692"/>
                  <a:pt x="384460" y="316400"/>
                  <a:pt x="365468" y="308701"/>
                </a:cubicBezTo>
                <a:cubicBezTo>
                  <a:pt x="321839" y="291249"/>
                  <a:pt x="259732" y="298435"/>
                  <a:pt x="228934" y="315374"/>
                </a:cubicBezTo>
                <a:cubicBezTo>
                  <a:pt x="174526" y="345657"/>
                  <a:pt x="131924" y="408791"/>
                  <a:pt x="128331" y="465766"/>
                </a:cubicBezTo>
                <a:cubicBezTo>
                  <a:pt x="126791" y="487837"/>
                  <a:pt x="135003" y="499643"/>
                  <a:pt x="146295" y="516068"/>
                </a:cubicBezTo>
                <a:cubicBezTo>
                  <a:pt x="150915" y="522740"/>
                  <a:pt x="155535" y="529413"/>
                  <a:pt x="160154" y="537626"/>
                </a:cubicBezTo>
                <a:cubicBezTo>
                  <a:pt x="160154" y="537626"/>
                  <a:pt x="160154" y="537626"/>
                  <a:pt x="160154" y="537626"/>
                </a:cubicBezTo>
                <a:cubicBezTo>
                  <a:pt x="163234" y="542759"/>
                  <a:pt x="161181" y="549431"/>
                  <a:pt x="156048" y="552511"/>
                </a:cubicBezTo>
                <a:cubicBezTo>
                  <a:pt x="151942" y="554564"/>
                  <a:pt x="147835" y="554051"/>
                  <a:pt x="144243" y="551998"/>
                </a:cubicBezTo>
                <a:cubicBezTo>
                  <a:pt x="135517" y="551998"/>
                  <a:pt x="108826" y="562263"/>
                  <a:pt x="103693" y="565343"/>
                </a:cubicBezTo>
                <a:cubicBezTo>
                  <a:pt x="44152" y="601786"/>
                  <a:pt x="523" y="672620"/>
                  <a:pt x="9" y="734214"/>
                </a:cubicBezTo>
                <a:cubicBezTo>
                  <a:pt x="-504" y="777330"/>
                  <a:pt x="20028" y="813260"/>
                  <a:pt x="59037" y="837384"/>
                </a:cubicBezTo>
                <a:cubicBezTo>
                  <a:pt x="94454" y="859455"/>
                  <a:pt x="137056" y="871774"/>
                  <a:pt x="177606" y="870747"/>
                </a:cubicBezTo>
                <a:cubicBezTo>
                  <a:pt x="195571" y="870234"/>
                  <a:pt x="212509" y="866641"/>
                  <a:pt x="230987" y="862535"/>
                </a:cubicBezTo>
                <a:cubicBezTo>
                  <a:pt x="255625" y="857402"/>
                  <a:pt x="281289" y="851756"/>
                  <a:pt x="307980" y="855349"/>
                </a:cubicBezTo>
                <a:cubicBezTo>
                  <a:pt x="348530" y="860482"/>
                  <a:pt x="386513" y="876394"/>
                  <a:pt x="422956" y="891279"/>
                </a:cubicBezTo>
                <a:cubicBezTo>
                  <a:pt x="457859" y="905651"/>
                  <a:pt x="493276" y="920536"/>
                  <a:pt x="530746" y="925669"/>
                </a:cubicBezTo>
                <a:cubicBezTo>
                  <a:pt x="552817" y="928749"/>
                  <a:pt x="628270" y="935935"/>
                  <a:pt x="673439" y="895385"/>
                </a:cubicBezTo>
                <a:cubicBezTo>
                  <a:pt x="737086" y="837897"/>
                  <a:pt x="747865" y="735754"/>
                  <a:pt x="697050" y="671593"/>
                </a:cubicBezTo>
                <a:cubicBezTo>
                  <a:pt x="662660" y="628990"/>
                  <a:pt x="609278" y="599220"/>
                  <a:pt x="553844" y="592547"/>
                </a:cubicBezTo>
                <a:cubicBezTo>
                  <a:pt x="511754" y="587414"/>
                  <a:pt x="470691" y="598193"/>
                  <a:pt x="444001" y="620265"/>
                </a:cubicBezTo>
                <a:cubicBezTo>
                  <a:pt x="410637" y="647982"/>
                  <a:pt x="404478" y="695717"/>
                  <a:pt x="430142" y="726514"/>
                </a:cubicBezTo>
                <a:cubicBezTo>
                  <a:pt x="437841" y="736267"/>
                  <a:pt x="448620" y="743453"/>
                  <a:pt x="459399" y="747046"/>
                </a:cubicBezTo>
                <a:cubicBezTo>
                  <a:pt x="481984" y="754232"/>
                  <a:pt x="508161" y="747046"/>
                  <a:pt x="529719" y="741400"/>
                </a:cubicBezTo>
                <a:cubicBezTo>
                  <a:pt x="535365" y="739860"/>
                  <a:pt x="541525" y="743453"/>
                  <a:pt x="543064" y="749099"/>
                </a:cubicBezTo>
                <a:cubicBezTo>
                  <a:pt x="544605" y="754745"/>
                  <a:pt x="541011" y="760905"/>
                  <a:pt x="535365" y="762444"/>
                </a:cubicBezTo>
                <a:cubicBezTo>
                  <a:pt x="511241" y="769117"/>
                  <a:pt x="481470" y="776816"/>
                  <a:pt x="452726" y="768090"/>
                </a:cubicBezTo>
                <a:cubicBezTo>
                  <a:pt x="437328" y="763471"/>
                  <a:pt x="423983" y="753718"/>
                  <a:pt x="413203" y="740886"/>
                </a:cubicBezTo>
                <a:cubicBezTo>
                  <a:pt x="379840" y="700337"/>
                  <a:pt x="387539" y="639256"/>
                  <a:pt x="430142" y="603840"/>
                </a:cubicBezTo>
                <a:cubicBezTo>
                  <a:pt x="461452" y="577662"/>
                  <a:pt x="508675" y="565343"/>
                  <a:pt x="556923" y="570989"/>
                </a:cubicBezTo>
                <a:cubicBezTo>
                  <a:pt x="618004" y="578175"/>
                  <a:pt x="677032" y="610512"/>
                  <a:pt x="715015" y="657734"/>
                </a:cubicBezTo>
                <a:cubicBezTo>
                  <a:pt x="757104" y="710089"/>
                  <a:pt x="763264" y="782463"/>
                  <a:pt x="737086" y="843543"/>
                </a:cubicBezTo>
                <a:cubicBezTo>
                  <a:pt x="785335" y="830198"/>
                  <a:pt x="846416" y="853809"/>
                  <a:pt x="875160" y="882553"/>
                </a:cubicBezTo>
                <a:cubicBezTo>
                  <a:pt x="921355" y="929775"/>
                  <a:pt x="973197" y="975457"/>
                  <a:pt x="1046597" y="976997"/>
                </a:cubicBezTo>
                <a:cubicBezTo>
                  <a:pt x="1047110" y="976997"/>
                  <a:pt x="1048137" y="976997"/>
                  <a:pt x="1048650" y="976997"/>
                </a:cubicBezTo>
                <a:cubicBezTo>
                  <a:pt x="1099465" y="976997"/>
                  <a:pt x="1141041" y="945174"/>
                  <a:pt x="1181077" y="914376"/>
                </a:cubicBezTo>
                <a:cubicBezTo>
                  <a:pt x="1185184" y="911297"/>
                  <a:pt x="1188777" y="908217"/>
                  <a:pt x="1192883" y="905651"/>
                </a:cubicBezTo>
                <a:cubicBezTo>
                  <a:pt x="1220087" y="885120"/>
                  <a:pt x="1278601" y="853809"/>
                  <a:pt x="1326337" y="866128"/>
                </a:cubicBezTo>
                <a:cubicBezTo>
                  <a:pt x="1347895" y="871774"/>
                  <a:pt x="1363807" y="885633"/>
                  <a:pt x="1373559" y="907191"/>
                </a:cubicBezTo>
                <a:cubicBezTo>
                  <a:pt x="1376126" y="912837"/>
                  <a:pt x="1373559" y="918996"/>
                  <a:pt x="1367913" y="921563"/>
                </a:cubicBezTo>
                <a:cubicBezTo>
                  <a:pt x="1362267" y="924129"/>
                  <a:pt x="1356107" y="921563"/>
                  <a:pt x="1353541" y="915917"/>
                </a:cubicBezTo>
                <a:cubicBezTo>
                  <a:pt x="1346868" y="900518"/>
                  <a:pt x="1336089" y="891279"/>
                  <a:pt x="1320691" y="887172"/>
                </a:cubicBezTo>
                <a:cubicBezTo>
                  <a:pt x="1300159" y="882040"/>
                  <a:pt x="1272955" y="887686"/>
                  <a:pt x="1247804" y="898978"/>
                </a:cubicBezTo>
                <a:cubicBezTo>
                  <a:pt x="1247804" y="900005"/>
                  <a:pt x="1247804" y="900518"/>
                  <a:pt x="1247804" y="901544"/>
                </a:cubicBezTo>
                <a:cubicBezTo>
                  <a:pt x="1245238" y="914890"/>
                  <a:pt x="1275522" y="936961"/>
                  <a:pt x="1296566" y="945174"/>
                </a:cubicBezTo>
                <a:cubicBezTo>
                  <a:pt x="1321204" y="954926"/>
                  <a:pt x="1352001" y="958006"/>
                  <a:pt x="1383825" y="953899"/>
                </a:cubicBezTo>
                <a:cubicBezTo>
                  <a:pt x="1425914" y="948253"/>
                  <a:pt x="1472623" y="925669"/>
                  <a:pt x="1479809" y="878447"/>
                </a:cubicBezTo>
                <a:cubicBezTo>
                  <a:pt x="1476216" y="876907"/>
                  <a:pt x="1472109" y="875367"/>
                  <a:pt x="1468517" y="873827"/>
                </a:cubicBezTo>
                <a:cubicBezTo>
                  <a:pt x="1433100" y="856889"/>
                  <a:pt x="1406409" y="828145"/>
                  <a:pt x="1395117" y="794781"/>
                </a:cubicBezTo>
                <a:cubicBezTo>
                  <a:pt x="1385365" y="766037"/>
                  <a:pt x="1387931" y="735754"/>
                  <a:pt x="1402303" y="708036"/>
                </a:cubicBezTo>
                <a:cubicBezTo>
                  <a:pt x="1414108" y="684425"/>
                  <a:pt x="1435153" y="669540"/>
                  <a:pt x="1459791" y="666973"/>
                </a:cubicBezTo>
                <a:cubicBezTo>
                  <a:pt x="1482375" y="664407"/>
                  <a:pt x="1504447" y="672620"/>
                  <a:pt x="1517279" y="688531"/>
                </a:cubicBezTo>
                <a:cubicBezTo>
                  <a:pt x="1520872" y="693151"/>
                  <a:pt x="1520358" y="700337"/>
                  <a:pt x="1515739" y="703930"/>
                </a:cubicBezTo>
                <a:cubicBezTo>
                  <a:pt x="1511119" y="707523"/>
                  <a:pt x="1503933" y="707010"/>
                  <a:pt x="1500340" y="702390"/>
                </a:cubicBezTo>
                <a:cubicBezTo>
                  <a:pt x="1492128" y="692638"/>
                  <a:pt x="1477242" y="686992"/>
                  <a:pt x="1461844" y="688531"/>
                </a:cubicBezTo>
                <a:cubicBezTo>
                  <a:pt x="1451578" y="689558"/>
                  <a:pt x="1433100" y="694691"/>
                  <a:pt x="1421295" y="717789"/>
                </a:cubicBezTo>
                <a:cubicBezTo>
                  <a:pt x="1409489" y="740373"/>
                  <a:pt x="1407949" y="764498"/>
                  <a:pt x="1415648" y="787595"/>
                </a:cubicBezTo>
                <a:cubicBezTo>
                  <a:pt x="1424888" y="815313"/>
                  <a:pt x="1447472" y="839950"/>
                  <a:pt x="1477756" y="854322"/>
                </a:cubicBezTo>
                <a:cubicBezTo>
                  <a:pt x="1522412" y="875880"/>
                  <a:pt x="1577333" y="873827"/>
                  <a:pt x="1628148" y="849190"/>
                </a:cubicBezTo>
                <a:cubicBezTo>
                  <a:pt x="1657919" y="834817"/>
                  <a:pt x="1681016" y="810180"/>
                  <a:pt x="1705141" y="784516"/>
                </a:cubicBezTo>
                <a:cubicBezTo>
                  <a:pt x="1720539" y="768604"/>
                  <a:pt x="1735938" y="751665"/>
                  <a:pt x="1753390" y="737807"/>
                </a:cubicBezTo>
                <a:cubicBezTo>
                  <a:pt x="1771355" y="723435"/>
                  <a:pt x="1799585" y="703930"/>
                  <a:pt x="1833975" y="702903"/>
                </a:cubicBezTo>
                <a:cubicBezTo>
                  <a:pt x="1867339" y="701877"/>
                  <a:pt x="1893003" y="718815"/>
                  <a:pt x="1917641" y="735754"/>
                </a:cubicBezTo>
                <a:cubicBezTo>
                  <a:pt x="1941252" y="751665"/>
                  <a:pt x="1963323" y="766551"/>
                  <a:pt x="1990527" y="764498"/>
                </a:cubicBezTo>
                <a:cubicBezTo>
                  <a:pt x="1994633" y="763984"/>
                  <a:pt x="2001819" y="762444"/>
                  <a:pt x="2009005" y="760391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pic>
        <p:nvPicPr>
          <p:cNvPr id="138" name="图片 137">
            <a:extLst>
              <a:ext uri="{FF2B5EF4-FFF2-40B4-BE49-F238E27FC236}">
                <a16:creationId xmlns:a16="http://schemas.microsoft.com/office/drawing/2014/main" id="{ABCD0F32-F7EC-4631-9107-54D43C3DF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8973" t="1985" r="20237" b="4197"/>
          <a:stretch>
            <a:fillRect/>
          </a:stretch>
        </p:blipFill>
        <p:spPr>
          <a:xfrm>
            <a:off x="4915915" y="1725927"/>
            <a:ext cx="2109948" cy="2194928"/>
          </a:xfrm>
          <a:custGeom>
            <a:avLst/>
            <a:gdLst>
              <a:gd name="connsiteX0" fmla="*/ 1202977 w 2651731"/>
              <a:gd name="connsiteY0" fmla="*/ 2716920 h 2758531"/>
              <a:gd name="connsiteX1" fmla="*/ 1196379 w 2651731"/>
              <a:gd name="connsiteY1" fmla="*/ 2719964 h 2758531"/>
              <a:gd name="connsiteX2" fmla="*/ 1212617 w 2651731"/>
              <a:gd name="connsiteY2" fmla="*/ 2719964 h 2758531"/>
              <a:gd name="connsiteX3" fmla="*/ 1202977 w 2651731"/>
              <a:gd name="connsiteY3" fmla="*/ 2716920 h 2758531"/>
              <a:gd name="connsiteX4" fmla="*/ 1184200 w 2651731"/>
              <a:gd name="connsiteY4" fmla="*/ 2703726 h 2758531"/>
              <a:gd name="connsiteX5" fmla="*/ 1184961 w 2651731"/>
              <a:gd name="connsiteY5" fmla="*/ 2706010 h 2758531"/>
              <a:gd name="connsiteX6" fmla="*/ 1176082 w 2651731"/>
              <a:gd name="connsiteY6" fmla="*/ 2709817 h 2758531"/>
              <a:gd name="connsiteX7" fmla="*/ 1181624 w 2651731"/>
              <a:gd name="connsiteY7" fmla="*/ 2704273 h 2758531"/>
              <a:gd name="connsiteX8" fmla="*/ 1258288 w 2651731"/>
              <a:gd name="connsiteY8" fmla="*/ 2703220 h 2758531"/>
              <a:gd name="connsiteX9" fmla="*/ 1245093 w 2651731"/>
              <a:gd name="connsiteY9" fmla="*/ 2707785 h 2758531"/>
              <a:gd name="connsiteX10" fmla="*/ 1204499 w 2651731"/>
              <a:gd name="connsiteY10" fmla="*/ 2703726 h 2758531"/>
              <a:gd name="connsiteX11" fmla="*/ 1198411 w 2651731"/>
              <a:gd name="connsiteY11" fmla="*/ 2711844 h 2758531"/>
              <a:gd name="connsiteX12" fmla="*/ 1241034 w 2651731"/>
              <a:gd name="connsiteY12" fmla="*/ 2709817 h 2758531"/>
              <a:gd name="connsiteX13" fmla="*/ 1289748 w 2651731"/>
              <a:gd name="connsiteY13" fmla="*/ 2707785 h 2758531"/>
              <a:gd name="connsiteX14" fmla="*/ 1258288 w 2651731"/>
              <a:gd name="connsiteY14" fmla="*/ 2703220 h 2758531"/>
              <a:gd name="connsiteX15" fmla="*/ 1169827 w 2651731"/>
              <a:gd name="connsiteY15" fmla="*/ 2701962 h 2758531"/>
              <a:gd name="connsiteX16" fmla="*/ 1182170 w 2651731"/>
              <a:gd name="connsiteY16" fmla="*/ 2703726 h 2758531"/>
              <a:gd name="connsiteX17" fmla="*/ 1181624 w 2651731"/>
              <a:gd name="connsiteY17" fmla="*/ 2704273 h 2758531"/>
              <a:gd name="connsiteX18" fmla="*/ 1175827 w 2651731"/>
              <a:gd name="connsiteY18" fmla="*/ 2705504 h 2758531"/>
              <a:gd name="connsiteX19" fmla="*/ 1165932 w 2651731"/>
              <a:gd name="connsiteY19" fmla="*/ 2699667 h 2758531"/>
              <a:gd name="connsiteX20" fmla="*/ 1169827 w 2651731"/>
              <a:gd name="connsiteY20" fmla="*/ 2701962 h 2758531"/>
              <a:gd name="connsiteX21" fmla="*/ 1160860 w 2651731"/>
              <a:gd name="connsiteY21" fmla="*/ 2700681 h 2758531"/>
              <a:gd name="connsiteX22" fmla="*/ 1455431 w 2651731"/>
              <a:gd name="connsiteY22" fmla="*/ 2698906 h 2758531"/>
              <a:gd name="connsiteX23" fmla="*/ 1435892 w 2651731"/>
              <a:gd name="connsiteY23" fmla="*/ 2705756 h 2758531"/>
              <a:gd name="connsiteX24" fmla="*/ 1452130 w 2651731"/>
              <a:gd name="connsiteY24" fmla="*/ 2705756 h 2758531"/>
              <a:gd name="connsiteX25" fmla="*/ 1415596 w 2651731"/>
              <a:gd name="connsiteY25" fmla="*/ 2715905 h 2758531"/>
              <a:gd name="connsiteX26" fmla="*/ 1411534 w 2651731"/>
              <a:gd name="connsiteY26" fmla="*/ 2709817 h 2758531"/>
              <a:gd name="connsiteX27" fmla="*/ 1393269 w 2651731"/>
              <a:gd name="connsiteY27" fmla="*/ 2709817 h 2758531"/>
              <a:gd name="connsiteX28" fmla="*/ 1395296 w 2651731"/>
              <a:gd name="connsiteY28" fmla="*/ 2717935 h 2758531"/>
              <a:gd name="connsiteX29" fmla="*/ 1368911 w 2651731"/>
              <a:gd name="connsiteY29" fmla="*/ 2711844 h 2758531"/>
              <a:gd name="connsiteX30" fmla="*/ 1236975 w 2651731"/>
              <a:gd name="connsiteY30" fmla="*/ 2724023 h 2758531"/>
              <a:gd name="connsiteX31" fmla="*/ 1241034 w 2651731"/>
              <a:gd name="connsiteY31" fmla="*/ 2730114 h 2758531"/>
              <a:gd name="connsiteX32" fmla="*/ 1214649 w 2651731"/>
              <a:gd name="connsiteY32" fmla="*/ 2732143 h 2758531"/>
              <a:gd name="connsiteX33" fmla="*/ 1232914 w 2651731"/>
              <a:gd name="connsiteY33" fmla="*/ 2736202 h 2758531"/>
              <a:gd name="connsiteX34" fmla="*/ 1239004 w 2651731"/>
              <a:gd name="connsiteY34" fmla="*/ 2732143 h 2758531"/>
              <a:gd name="connsiteX35" fmla="*/ 1336435 w 2651731"/>
              <a:gd name="connsiteY35" fmla="*/ 2734173 h 2758531"/>
              <a:gd name="connsiteX36" fmla="*/ 1383120 w 2651731"/>
              <a:gd name="connsiteY36" fmla="*/ 2730114 h 2758531"/>
              <a:gd name="connsiteX37" fmla="*/ 1405446 w 2651731"/>
              <a:gd name="connsiteY37" fmla="*/ 2726055 h 2758531"/>
              <a:gd name="connsiteX38" fmla="*/ 1409507 w 2651731"/>
              <a:gd name="connsiteY38" fmla="*/ 2724023 h 2758531"/>
              <a:gd name="connsiteX39" fmla="*/ 1409507 w 2651731"/>
              <a:gd name="connsiteY39" fmla="*/ 2730114 h 2758531"/>
              <a:gd name="connsiteX40" fmla="*/ 1506935 w 2651731"/>
              <a:gd name="connsiteY40" fmla="*/ 2717935 h 2758531"/>
              <a:gd name="connsiteX41" fmla="*/ 1425745 w 2651731"/>
              <a:gd name="connsiteY41" fmla="*/ 2721996 h 2758531"/>
              <a:gd name="connsiteX42" fmla="*/ 1482580 w 2651731"/>
              <a:gd name="connsiteY42" fmla="*/ 2711844 h 2758531"/>
              <a:gd name="connsiteX43" fmla="*/ 1476489 w 2651731"/>
              <a:gd name="connsiteY43" fmla="*/ 2699667 h 2758531"/>
              <a:gd name="connsiteX44" fmla="*/ 1455431 w 2651731"/>
              <a:gd name="connsiteY44" fmla="*/ 2698906 h 2758531"/>
              <a:gd name="connsiteX45" fmla="*/ 1142303 w 2651731"/>
              <a:gd name="connsiteY45" fmla="*/ 2696574 h 2758531"/>
              <a:gd name="connsiteX46" fmla="*/ 1146649 w 2651731"/>
              <a:gd name="connsiteY46" fmla="*/ 2698651 h 2758531"/>
              <a:gd name="connsiteX47" fmla="*/ 1160860 w 2651731"/>
              <a:gd name="connsiteY47" fmla="*/ 2700681 h 2758531"/>
              <a:gd name="connsiteX48" fmla="*/ 1155782 w 2651731"/>
              <a:gd name="connsiteY48" fmla="*/ 2701697 h 2758531"/>
              <a:gd name="connsiteX49" fmla="*/ 1170400 w 2651731"/>
              <a:gd name="connsiteY49" fmla="*/ 2709817 h 2758531"/>
              <a:gd name="connsiteX50" fmla="*/ 1161881 w 2651731"/>
              <a:gd name="connsiteY50" fmla="*/ 2709817 h 2758531"/>
              <a:gd name="connsiteX51" fmla="*/ 1149694 w 2651731"/>
              <a:gd name="connsiteY51" fmla="*/ 2707785 h 2758531"/>
              <a:gd name="connsiteX52" fmla="*/ 1137515 w 2651731"/>
              <a:gd name="connsiteY52" fmla="*/ 2697638 h 2758531"/>
              <a:gd name="connsiteX53" fmla="*/ 1303959 w 2651731"/>
              <a:gd name="connsiteY53" fmla="*/ 2693579 h 2758531"/>
              <a:gd name="connsiteX54" fmla="*/ 1214649 w 2651731"/>
              <a:gd name="connsiteY54" fmla="*/ 2699667 h 2758531"/>
              <a:gd name="connsiteX55" fmla="*/ 1271480 w 2651731"/>
              <a:gd name="connsiteY55" fmla="*/ 2699667 h 2758531"/>
              <a:gd name="connsiteX56" fmla="*/ 1306629 w 2651731"/>
              <a:gd name="connsiteY56" fmla="*/ 2696471 h 2758531"/>
              <a:gd name="connsiteX57" fmla="*/ 1307002 w 2651731"/>
              <a:gd name="connsiteY57" fmla="*/ 2696876 h 2758531"/>
              <a:gd name="connsiteX58" fmla="*/ 1316136 w 2651731"/>
              <a:gd name="connsiteY58" fmla="*/ 2695606 h 2758531"/>
              <a:gd name="connsiteX59" fmla="*/ 1306629 w 2651731"/>
              <a:gd name="connsiteY59" fmla="*/ 2696471 h 2758531"/>
              <a:gd name="connsiteX60" fmla="*/ 1076622 w 2651731"/>
              <a:gd name="connsiteY60" fmla="*/ 2691547 h 2758531"/>
              <a:gd name="connsiteX61" fmla="*/ 1088801 w 2651731"/>
              <a:gd name="connsiteY61" fmla="*/ 2691547 h 2758531"/>
              <a:gd name="connsiteX62" fmla="*/ 1090830 w 2651731"/>
              <a:gd name="connsiteY62" fmla="*/ 2697638 h 2758531"/>
              <a:gd name="connsiteX63" fmla="*/ 1076622 w 2651731"/>
              <a:gd name="connsiteY63" fmla="*/ 2691547 h 2758531"/>
              <a:gd name="connsiteX64" fmla="*/ 1326285 w 2651731"/>
              <a:gd name="connsiteY64" fmla="*/ 2689518 h 2758531"/>
              <a:gd name="connsiteX65" fmla="*/ 1389208 w 2651731"/>
              <a:gd name="connsiteY65" fmla="*/ 2691547 h 2758531"/>
              <a:gd name="connsiteX66" fmla="*/ 1326285 w 2651731"/>
              <a:gd name="connsiteY66" fmla="*/ 2689518 h 2758531"/>
              <a:gd name="connsiteX67" fmla="*/ 1441983 w 2651731"/>
              <a:gd name="connsiteY67" fmla="*/ 2687488 h 2758531"/>
              <a:gd name="connsiteX68" fmla="*/ 1403416 w 2651731"/>
              <a:gd name="connsiteY68" fmla="*/ 2695606 h 2758531"/>
              <a:gd name="connsiteX69" fmla="*/ 1431834 w 2651731"/>
              <a:gd name="connsiteY69" fmla="*/ 2697638 h 2758531"/>
              <a:gd name="connsiteX70" fmla="*/ 1441983 w 2651731"/>
              <a:gd name="connsiteY70" fmla="*/ 2687488 h 2758531"/>
              <a:gd name="connsiteX71" fmla="*/ 1123306 w 2651731"/>
              <a:gd name="connsiteY71" fmla="*/ 2687488 h 2758531"/>
              <a:gd name="connsiteX72" fmla="*/ 1148933 w 2651731"/>
              <a:gd name="connsiteY72" fmla="*/ 2690279 h 2758531"/>
              <a:gd name="connsiteX73" fmla="*/ 1150190 w 2651731"/>
              <a:gd name="connsiteY73" fmla="*/ 2689993 h 2758531"/>
              <a:gd name="connsiteX74" fmla="*/ 1155782 w 2651731"/>
              <a:gd name="connsiteY74" fmla="*/ 2693579 h 2758531"/>
              <a:gd name="connsiteX75" fmla="*/ 1142303 w 2651731"/>
              <a:gd name="connsiteY75" fmla="*/ 2696574 h 2758531"/>
              <a:gd name="connsiteX76" fmla="*/ 1399358 w 2651731"/>
              <a:gd name="connsiteY76" fmla="*/ 2683429 h 2758531"/>
              <a:gd name="connsiteX77" fmla="*/ 1391237 w 2651731"/>
              <a:gd name="connsiteY77" fmla="*/ 2689518 h 2758531"/>
              <a:gd name="connsiteX78" fmla="*/ 1403416 w 2651731"/>
              <a:gd name="connsiteY78" fmla="*/ 2689518 h 2758531"/>
              <a:gd name="connsiteX79" fmla="*/ 1399358 w 2651731"/>
              <a:gd name="connsiteY79" fmla="*/ 2683429 h 2758531"/>
              <a:gd name="connsiteX80" fmla="*/ 1573917 w 2651731"/>
              <a:gd name="connsiteY80" fmla="*/ 2679368 h 2758531"/>
              <a:gd name="connsiteX81" fmla="*/ 1551590 w 2651731"/>
              <a:gd name="connsiteY81" fmla="*/ 2681400 h 2758531"/>
              <a:gd name="connsiteX82" fmla="*/ 1555649 w 2651731"/>
              <a:gd name="connsiteY82" fmla="*/ 2687488 h 2758531"/>
              <a:gd name="connsiteX83" fmla="*/ 1573917 w 2651731"/>
              <a:gd name="connsiteY83" fmla="*/ 2679368 h 2758531"/>
              <a:gd name="connsiteX84" fmla="*/ 1498818 w 2651731"/>
              <a:gd name="connsiteY84" fmla="*/ 2677341 h 2758531"/>
              <a:gd name="connsiteX85" fmla="*/ 1454163 w 2651731"/>
              <a:gd name="connsiteY85" fmla="*/ 2687488 h 2758531"/>
              <a:gd name="connsiteX86" fmla="*/ 1498818 w 2651731"/>
              <a:gd name="connsiteY86" fmla="*/ 2689518 h 2758531"/>
              <a:gd name="connsiteX87" fmla="*/ 1498818 w 2651731"/>
              <a:gd name="connsiteY87" fmla="*/ 2677341 h 2758531"/>
              <a:gd name="connsiteX88" fmla="*/ 1458221 w 2651731"/>
              <a:gd name="connsiteY88" fmla="*/ 2644863 h 2758531"/>
              <a:gd name="connsiteX89" fmla="*/ 1409507 w 2651731"/>
              <a:gd name="connsiteY89" fmla="*/ 2655012 h 2758531"/>
              <a:gd name="connsiteX90" fmla="*/ 1385149 w 2651731"/>
              <a:gd name="connsiteY90" fmla="*/ 2671250 h 2758531"/>
              <a:gd name="connsiteX91" fmla="*/ 1419654 w 2651731"/>
              <a:gd name="connsiteY91" fmla="*/ 2663130 h 2758531"/>
              <a:gd name="connsiteX92" fmla="*/ 1460251 w 2651731"/>
              <a:gd name="connsiteY92" fmla="*/ 2655012 h 2758531"/>
              <a:gd name="connsiteX93" fmla="*/ 1458221 w 2651731"/>
              <a:gd name="connsiteY93" fmla="*/ 2659071 h 2758531"/>
              <a:gd name="connsiteX94" fmla="*/ 1458221 w 2651731"/>
              <a:gd name="connsiteY94" fmla="*/ 2644863 h 2758531"/>
              <a:gd name="connsiteX95" fmla="*/ 847003 w 2651731"/>
              <a:gd name="connsiteY95" fmla="*/ 2629131 h 2758531"/>
              <a:gd name="connsiteX96" fmla="*/ 859437 w 2651731"/>
              <a:gd name="connsiteY96" fmla="*/ 2636745 h 2758531"/>
              <a:gd name="connsiteX97" fmla="*/ 839138 w 2651731"/>
              <a:gd name="connsiteY97" fmla="*/ 2630654 h 2758531"/>
              <a:gd name="connsiteX98" fmla="*/ 847003 w 2651731"/>
              <a:gd name="connsiteY98" fmla="*/ 2629131 h 2758531"/>
              <a:gd name="connsiteX99" fmla="*/ 1594216 w 2651731"/>
              <a:gd name="connsiteY99" fmla="*/ 2620507 h 2758531"/>
              <a:gd name="connsiteX100" fmla="*/ 1577978 w 2651731"/>
              <a:gd name="connsiteY100" fmla="*/ 2626595 h 2758531"/>
              <a:gd name="connsiteX101" fmla="*/ 1594216 w 2651731"/>
              <a:gd name="connsiteY101" fmla="*/ 2620507 h 2758531"/>
              <a:gd name="connsiteX102" fmla="*/ 1661200 w 2651731"/>
              <a:gd name="connsiteY102" fmla="*/ 2616445 h 2758531"/>
              <a:gd name="connsiteX103" fmla="*/ 1638871 w 2651731"/>
              <a:gd name="connsiteY103" fmla="*/ 2626595 h 2758531"/>
              <a:gd name="connsiteX104" fmla="*/ 1661200 w 2651731"/>
              <a:gd name="connsiteY104" fmla="*/ 2616445 h 2758531"/>
              <a:gd name="connsiteX105" fmla="*/ 1713212 w 2651731"/>
              <a:gd name="connsiteY105" fmla="*/ 2611625 h 2758531"/>
              <a:gd name="connsiteX106" fmla="*/ 1697735 w 2651731"/>
              <a:gd name="connsiteY106" fmla="*/ 2616445 h 2758531"/>
              <a:gd name="connsiteX107" fmla="*/ 1691644 w 2651731"/>
              <a:gd name="connsiteY107" fmla="*/ 2626595 h 2758531"/>
              <a:gd name="connsiteX108" fmla="*/ 1691644 w 2651731"/>
              <a:gd name="connsiteY108" fmla="*/ 2618475 h 2758531"/>
              <a:gd name="connsiteX109" fmla="*/ 1657139 w 2651731"/>
              <a:gd name="connsiteY109" fmla="*/ 2632683 h 2758531"/>
              <a:gd name="connsiteX110" fmla="*/ 1673377 w 2651731"/>
              <a:gd name="connsiteY110" fmla="*/ 2632683 h 2758531"/>
              <a:gd name="connsiteX111" fmla="*/ 1630751 w 2651731"/>
              <a:gd name="connsiteY111" fmla="*/ 2642833 h 2758531"/>
              <a:gd name="connsiteX112" fmla="*/ 1632783 w 2651731"/>
              <a:gd name="connsiteY112" fmla="*/ 2648924 h 2758531"/>
              <a:gd name="connsiteX113" fmla="*/ 1610454 w 2651731"/>
              <a:gd name="connsiteY113" fmla="*/ 2648924 h 2758531"/>
              <a:gd name="connsiteX114" fmla="*/ 1547532 w 2651731"/>
              <a:gd name="connsiteY114" fmla="*/ 2669221 h 2758531"/>
              <a:gd name="connsiteX115" fmla="*/ 1543473 w 2651731"/>
              <a:gd name="connsiteY115" fmla="*/ 2663130 h 2758531"/>
              <a:gd name="connsiteX116" fmla="*/ 1529262 w 2651731"/>
              <a:gd name="connsiteY116" fmla="*/ 2671250 h 2758531"/>
              <a:gd name="connsiteX117" fmla="*/ 1545500 w 2651731"/>
              <a:gd name="connsiteY117" fmla="*/ 2671250 h 2758531"/>
              <a:gd name="connsiteX118" fmla="*/ 1508965 w 2651731"/>
              <a:gd name="connsiteY118" fmla="*/ 2681400 h 2758531"/>
              <a:gd name="connsiteX119" fmla="*/ 1521144 w 2651731"/>
              <a:gd name="connsiteY119" fmla="*/ 2693579 h 2758531"/>
              <a:gd name="connsiteX120" fmla="*/ 1525203 w 2651731"/>
              <a:gd name="connsiteY120" fmla="*/ 2681400 h 2758531"/>
              <a:gd name="connsiteX121" fmla="*/ 1543473 w 2651731"/>
              <a:gd name="connsiteY121" fmla="*/ 2679368 h 2758531"/>
              <a:gd name="connsiteX122" fmla="*/ 1531294 w 2651731"/>
              <a:gd name="connsiteY122" fmla="*/ 2679368 h 2758531"/>
              <a:gd name="connsiteX123" fmla="*/ 1638871 w 2651731"/>
              <a:gd name="connsiteY123" fmla="*/ 2657042 h 2758531"/>
              <a:gd name="connsiteX124" fmla="*/ 1724120 w 2651731"/>
              <a:gd name="connsiteY124" fmla="*/ 2614416 h 2758531"/>
              <a:gd name="connsiteX125" fmla="*/ 1713212 w 2651731"/>
              <a:gd name="connsiteY125" fmla="*/ 2611625 h 2758531"/>
              <a:gd name="connsiteX126" fmla="*/ 1414856 w 2651731"/>
              <a:gd name="connsiteY126" fmla="*/ 2608871 h 2758531"/>
              <a:gd name="connsiteX127" fmla="*/ 1415660 w 2651731"/>
              <a:gd name="connsiteY127" fmla="*/ 2609460 h 2758531"/>
              <a:gd name="connsiteX128" fmla="*/ 1411534 w 2651731"/>
              <a:gd name="connsiteY128" fmla="*/ 2610357 h 2758531"/>
              <a:gd name="connsiteX129" fmla="*/ 701593 w 2651731"/>
              <a:gd name="connsiteY129" fmla="*/ 2587718 h 2758531"/>
              <a:gd name="connsiteX130" fmla="*/ 709722 w 2651731"/>
              <a:gd name="connsiteY130" fmla="*/ 2592007 h 2758531"/>
              <a:gd name="connsiteX131" fmla="*/ 705175 w 2651731"/>
              <a:gd name="connsiteY131" fmla="*/ 2590058 h 2758531"/>
              <a:gd name="connsiteX132" fmla="*/ 1549561 w 2651731"/>
              <a:gd name="connsiteY132" fmla="*/ 2577878 h 2758531"/>
              <a:gd name="connsiteX133" fmla="*/ 1508965 w 2651731"/>
              <a:gd name="connsiteY133" fmla="*/ 2588028 h 2758531"/>
              <a:gd name="connsiteX134" fmla="*/ 1472427 w 2651731"/>
              <a:gd name="connsiteY134" fmla="*/ 2592090 h 2758531"/>
              <a:gd name="connsiteX135" fmla="*/ 1440460 w 2651731"/>
              <a:gd name="connsiteY135" fmla="*/ 2597416 h 2758531"/>
              <a:gd name="connsiteX136" fmla="*/ 1414856 w 2651731"/>
              <a:gd name="connsiteY136" fmla="*/ 2608871 h 2758531"/>
              <a:gd name="connsiteX137" fmla="*/ 1414200 w 2651731"/>
              <a:gd name="connsiteY137" fmla="*/ 2608390 h 2758531"/>
              <a:gd name="connsiteX138" fmla="*/ 1381090 w 2651731"/>
              <a:gd name="connsiteY138" fmla="*/ 2612387 h 2758531"/>
              <a:gd name="connsiteX139" fmla="*/ 1405446 w 2651731"/>
              <a:gd name="connsiteY139" fmla="*/ 2602237 h 2758531"/>
              <a:gd name="connsiteX140" fmla="*/ 1387178 w 2651731"/>
              <a:gd name="connsiteY140" fmla="*/ 2602237 h 2758531"/>
              <a:gd name="connsiteX141" fmla="*/ 1374238 w 2651731"/>
              <a:gd name="connsiteY141" fmla="*/ 2606805 h 2758531"/>
              <a:gd name="connsiteX142" fmla="*/ 1373596 w 2651731"/>
              <a:gd name="connsiteY142" fmla="*/ 2606845 h 2758531"/>
              <a:gd name="connsiteX143" fmla="*/ 1376159 w 2651731"/>
              <a:gd name="connsiteY143" fmla="*/ 2608728 h 2758531"/>
              <a:gd name="connsiteX144" fmla="*/ 1367534 w 2651731"/>
              <a:gd name="connsiteY144" fmla="*/ 2611458 h 2758531"/>
              <a:gd name="connsiteX145" fmla="*/ 1364929 w 2651731"/>
              <a:gd name="connsiteY145" fmla="*/ 2607405 h 2758531"/>
              <a:gd name="connsiteX146" fmla="*/ 1350641 w 2651731"/>
              <a:gd name="connsiteY146" fmla="*/ 2608328 h 2758531"/>
              <a:gd name="connsiteX147" fmla="*/ 1356732 w 2651731"/>
              <a:gd name="connsiteY147" fmla="*/ 2616445 h 2758531"/>
              <a:gd name="connsiteX148" fmla="*/ 1344553 w 2651731"/>
              <a:gd name="connsiteY148" fmla="*/ 2614416 h 2758531"/>
              <a:gd name="connsiteX149" fmla="*/ 1344553 w 2651731"/>
              <a:gd name="connsiteY149" fmla="*/ 2604269 h 2758531"/>
              <a:gd name="connsiteX150" fmla="*/ 1293809 w 2651731"/>
              <a:gd name="connsiteY150" fmla="*/ 2618475 h 2758531"/>
              <a:gd name="connsiteX151" fmla="*/ 1320197 w 2651731"/>
              <a:gd name="connsiteY151" fmla="*/ 2618475 h 2758531"/>
              <a:gd name="connsiteX152" fmla="*/ 1313056 w 2651731"/>
              <a:gd name="connsiteY152" fmla="*/ 2622046 h 2758531"/>
              <a:gd name="connsiteX153" fmla="*/ 1297868 w 2651731"/>
              <a:gd name="connsiteY153" fmla="*/ 2622534 h 2758531"/>
              <a:gd name="connsiteX154" fmla="*/ 1318165 w 2651731"/>
              <a:gd name="connsiteY154" fmla="*/ 2624566 h 2758531"/>
              <a:gd name="connsiteX155" fmla="*/ 1312077 w 2651731"/>
              <a:gd name="connsiteY155" fmla="*/ 2622534 h 2758531"/>
              <a:gd name="connsiteX156" fmla="*/ 1313056 w 2651731"/>
              <a:gd name="connsiteY156" fmla="*/ 2622046 h 2758531"/>
              <a:gd name="connsiteX157" fmla="*/ 1360791 w 2651731"/>
              <a:gd name="connsiteY157" fmla="*/ 2620507 h 2758531"/>
              <a:gd name="connsiteX158" fmla="*/ 1391237 w 2651731"/>
              <a:gd name="connsiteY158" fmla="*/ 2616445 h 2758531"/>
              <a:gd name="connsiteX159" fmla="*/ 1419654 w 2651731"/>
              <a:gd name="connsiteY159" fmla="*/ 2612387 h 2758531"/>
              <a:gd name="connsiteX160" fmla="*/ 1415660 w 2651731"/>
              <a:gd name="connsiteY160" fmla="*/ 2609460 h 2758531"/>
              <a:gd name="connsiteX161" fmla="*/ 1423207 w 2651731"/>
              <a:gd name="connsiteY161" fmla="*/ 2607820 h 2758531"/>
              <a:gd name="connsiteX162" fmla="*/ 1431834 w 2651731"/>
              <a:gd name="connsiteY162" fmla="*/ 2608328 h 2758531"/>
              <a:gd name="connsiteX163" fmla="*/ 1429804 w 2651731"/>
              <a:gd name="connsiteY163" fmla="*/ 2616445 h 2758531"/>
              <a:gd name="connsiteX164" fmla="*/ 1448072 w 2651731"/>
              <a:gd name="connsiteY164" fmla="*/ 2614416 h 2758531"/>
              <a:gd name="connsiteX165" fmla="*/ 1437925 w 2651731"/>
              <a:gd name="connsiteY165" fmla="*/ 2608328 h 2758531"/>
              <a:gd name="connsiteX166" fmla="*/ 1496786 w 2651731"/>
              <a:gd name="connsiteY166" fmla="*/ 2600207 h 2758531"/>
              <a:gd name="connsiteX167" fmla="*/ 1513024 w 2651731"/>
              <a:gd name="connsiteY167" fmla="*/ 2596149 h 2758531"/>
              <a:gd name="connsiteX168" fmla="*/ 1527235 w 2651731"/>
              <a:gd name="connsiteY168" fmla="*/ 2592090 h 2758531"/>
              <a:gd name="connsiteX169" fmla="*/ 1553620 w 2651731"/>
              <a:gd name="connsiteY169" fmla="*/ 2581940 h 2758531"/>
              <a:gd name="connsiteX170" fmla="*/ 1549561 w 2651731"/>
              <a:gd name="connsiteY170" fmla="*/ 2577878 h 2758531"/>
              <a:gd name="connsiteX171" fmla="*/ 748299 w 2651731"/>
              <a:gd name="connsiteY171" fmla="*/ 2574154 h 2758531"/>
              <a:gd name="connsiteX172" fmla="*/ 753889 w 2651731"/>
              <a:gd name="connsiteY172" fmla="*/ 2576157 h 2758531"/>
              <a:gd name="connsiteX173" fmla="*/ 753889 w 2651731"/>
              <a:gd name="connsiteY173" fmla="*/ 2577878 h 2758531"/>
              <a:gd name="connsiteX174" fmla="*/ 753889 w 2651731"/>
              <a:gd name="connsiteY174" fmla="*/ 2572313 h 2758531"/>
              <a:gd name="connsiteX175" fmla="*/ 756886 w 2651731"/>
              <a:gd name="connsiteY175" fmla="*/ 2573427 h 2758531"/>
              <a:gd name="connsiteX176" fmla="*/ 757828 w 2651731"/>
              <a:gd name="connsiteY176" fmla="*/ 2573939 h 2758531"/>
              <a:gd name="connsiteX177" fmla="*/ 755157 w 2651731"/>
              <a:gd name="connsiteY177" fmla="*/ 2576610 h 2758531"/>
              <a:gd name="connsiteX178" fmla="*/ 753889 w 2651731"/>
              <a:gd name="connsiteY178" fmla="*/ 2576157 h 2758531"/>
              <a:gd name="connsiteX179" fmla="*/ 744129 w 2651731"/>
              <a:gd name="connsiteY179" fmla="*/ 2571374 h 2758531"/>
              <a:gd name="connsiteX180" fmla="*/ 748299 w 2651731"/>
              <a:gd name="connsiteY180" fmla="*/ 2574154 h 2758531"/>
              <a:gd name="connsiteX181" fmla="*/ 741710 w 2651731"/>
              <a:gd name="connsiteY181" fmla="*/ 2571790 h 2758531"/>
              <a:gd name="connsiteX182" fmla="*/ 1941308 w 2651731"/>
              <a:gd name="connsiteY182" fmla="*/ 2563673 h 2758531"/>
              <a:gd name="connsiteX183" fmla="*/ 1921011 w 2651731"/>
              <a:gd name="connsiteY183" fmla="*/ 2581940 h 2758531"/>
              <a:gd name="connsiteX184" fmla="*/ 1941308 w 2651731"/>
              <a:gd name="connsiteY184" fmla="*/ 2563673 h 2758531"/>
              <a:gd name="connsiteX185" fmla="*/ 2006262 w 2651731"/>
              <a:gd name="connsiteY185" fmla="*/ 2557582 h 2758531"/>
              <a:gd name="connsiteX186" fmla="*/ 2012351 w 2651731"/>
              <a:gd name="connsiteY186" fmla="*/ 2559614 h 2758531"/>
              <a:gd name="connsiteX187" fmla="*/ 2010321 w 2651731"/>
              <a:gd name="connsiteY187" fmla="*/ 2561641 h 2758531"/>
              <a:gd name="connsiteX188" fmla="*/ 1996113 w 2651731"/>
              <a:gd name="connsiteY188" fmla="*/ 2565702 h 2758531"/>
              <a:gd name="connsiteX189" fmla="*/ 2006262 w 2651731"/>
              <a:gd name="connsiteY189" fmla="*/ 2557582 h 2758531"/>
              <a:gd name="connsiteX190" fmla="*/ 837381 w 2651731"/>
              <a:gd name="connsiteY190" fmla="*/ 2530141 h 2758531"/>
              <a:gd name="connsiteX191" fmla="*/ 946718 w 2651731"/>
              <a:gd name="connsiteY191" fmla="*/ 2563673 h 2758531"/>
              <a:gd name="connsiteX192" fmla="*/ 986298 w 2651731"/>
              <a:gd name="connsiteY192" fmla="*/ 2567983 h 2758531"/>
              <a:gd name="connsiteX193" fmla="*/ 999491 w 2651731"/>
              <a:gd name="connsiteY193" fmla="*/ 2573740 h 2758531"/>
              <a:gd name="connsiteX194" fmla="*/ 999491 w 2651731"/>
              <a:gd name="connsiteY194" fmla="*/ 2579911 h 2758531"/>
              <a:gd name="connsiteX195" fmla="*/ 918301 w 2651731"/>
              <a:gd name="connsiteY195" fmla="*/ 2559614 h 2758531"/>
              <a:gd name="connsiteX196" fmla="*/ 839138 w 2651731"/>
              <a:gd name="connsiteY196" fmla="*/ 2531197 h 2758531"/>
              <a:gd name="connsiteX197" fmla="*/ 2010321 w 2651731"/>
              <a:gd name="connsiteY197" fmla="*/ 2529165 h 2758531"/>
              <a:gd name="connsiteX198" fmla="*/ 2000171 w 2651731"/>
              <a:gd name="connsiteY198" fmla="*/ 2535255 h 2758531"/>
              <a:gd name="connsiteX199" fmla="*/ 2012351 w 2651731"/>
              <a:gd name="connsiteY199" fmla="*/ 2533223 h 2758531"/>
              <a:gd name="connsiteX200" fmla="*/ 588349 w 2651731"/>
              <a:gd name="connsiteY200" fmla="*/ 2523527 h 2758531"/>
              <a:gd name="connsiteX201" fmla="*/ 615862 w 2651731"/>
              <a:gd name="connsiteY201" fmla="*/ 2537285 h 2758531"/>
              <a:gd name="connsiteX202" fmla="*/ 630073 w 2651731"/>
              <a:gd name="connsiteY202" fmla="*/ 2551493 h 2758531"/>
              <a:gd name="connsiteX203" fmla="*/ 636161 w 2651731"/>
              <a:gd name="connsiteY203" fmla="*/ 2553523 h 2758531"/>
              <a:gd name="connsiteX204" fmla="*/ 642252 w 2651731"/>
              <a:gd name="connsiteY204" fmla="*/ 2547435 h 2758531"/>
              <a:gd name="connsiteX205" fmla="*/ 652399 w 2651731"/>
              <a:gd name="connsiteY205" fmla="*/ 2555552 h 2758531"/>
              <a:gd name="connsiteX206" fmla="*/ 701593 w 2651731"/>
              <a:gd name="connsiteY206" fmla="*/ 2587718 h 2758531"/>
              <a:gd name="connsiteX207" fmla="*/ 684875 w 2651731"/>
              <a:gd name="connsiteY207" fmla="*/ 2578895 h 2758531"/>
              <a:gd name="connsiteX208" fmla="*/ 648340 w 2651731"/>
              <a:gd name="connsiteY208" fmla="*/ 2571790 h 2758531"/>
              <a:gd name="connsiteX209" fmla="*/ 630073 w 2651731"/>
              <a:gd name="connsiteY209" fmla="*/ 2563673 h 2758531"/>
              <a:gd name="connsiteX210" fmla="*/ 573239 w 2651731"/>
              <a:gd name="connsiteY210" fmla="*/ 2525106 h 2758531"/>
              <a:gd name="connsiteX211" fmla="*/ 589477 w 2651731"/>
              <a:gd name="connsiteY211" fmla="*/ 2529165 h 2758531"/>
              <a:gd name="connsiteX212" fmla="*/ 581791 w 2651731"/>
              <a:gd name="connsiteY212" fmla="*/ 2515248 h 2758531"/>
              <a:gd name="connsiteX213" fmla="*/ 587447 w 2651731"/>
              <a:gd name="connsiteY213" fmla="*/ 2519017 h 2758531"/>
              <a:gd name="connsiteX214" fmla="*/ 588349 w 2651731"/>
              <a:gd name="connsiteY214" fmla="*/ 2523527 h 2758531"/>
              <a:gd name="connsiteX215" fmla="*/ 587447 w 2651731"/>
              <a:gd name="connsiteY215" fmla="*/ 2523076 h 2758531"/>
              <a:gd name="connsiteX216" fmla="*/ 2026559 w 2651731"/>
              <a:gd name="connsiteY216" fmla="*/ 2510897 h 2758531"/>
              <a:gd name="connsiteX217" fmla="*/ 2012351 w 2651731"/>
              <a:gd name="connsiteY217" fmla="*/ 2525106 h 2758531"/>
              <a:gd name="connsiteX218" fmla="*/ 2030618 w 2651731"/>
              <a:gd name="connsiteY218" fmla="*/ 2514959 h 2758531"/>
              <a:gd name="connsiteX219" fmla="*/ 2121958 w 2651731"/>
              <a:gd name="connsiteY219" fmla="*/ 2480451 h 2758531"/>
              <a:gd name="connsiteX220" fmla="*/ 2128049 w 2651731"/>
              <a:gd name="connsiteY220" fmla="*/ 2492630 h 2758531"/>
              <a:gd name="connsiteX221" fmla="*/ 2121958 w 2651731"/>
              <a:gd name="connsiteY221" fmla="*/ 2480451 h 2758531"/>
              <a:gd name="connsiteX222" fmla="*/ 2046856 w 2651731"/>
              <a:gd name="connsiteY222" fmla="*/ 2480451 h 2758531"/>
              <a:gd name="connsiteX223" fmla="*/ 1998142 w 2651731"/>
              <a:gd name="connsiteY223" fmla="*/ 2516985 h 2758531"/>
              <a:gd name="connsiteX224" fmla="*/ 1965666 w 2651731"/>
              <a:gd name="connsiteY224" fmla="*/ 2547435 h 2758531"/>
              <a:gd name="connsiteX225" fmla="*/ 2008289 w 2651731"/>
              <a:gd name="connsiteY225" fmla="*/ 2516985 h 2758531"/>
              <a:gd name="connsiteX226" fmla="*/ 2046856 w 2651731"/>
              <a:gd name="connsiteY226" fmla="*/ 2480451 h 2758531"/>
              <a:gd name="connsiteX227" fmla="*/ 2144287 w 2651731"/>
              <a:gd name="connsiteY227" fmla="*/ 2472330 h 2758531"/>
              <a:gd name="connsiteX228" fmla="*/ 2144287 w 2651731"/>
              <a:gd name="connsiteY228" fmla="*/ 2478421 h 2758531"/>
              <a:gd name="connsiteX229" fmla="*/ 2138196 w 2651731"/>
              <a:gd name="connsiteY229" fmla="*/ 2478421 h 2758531"/>
              <a:gd name="connsiteX230" fmla="*/ 2130078 w 2651731"/>
              <a:gd name="connsiteY230" fmla="*/ 2478421 h 2758531"/>
              <a:gd name="connsiteX231" fmla="*/ 2136166 w 2651731"/>
              <a:gd name="connsiteY231" fmla="*/ 2474362 h 2758531"/>
              <a:gd name="connsiteX232" fmla="*/ 2144287 w 2651731"/>
              <a:gd name="connsiteY232" fmla="*/ 2472330 h 2758531"/>
              <a:gd name="connsiteX233" fmla="*/ 875675 w 2651731"/>
              <a:gd name="connsiteY233" fmla="*/ 2472330 h 2758531"/>
              <a:gd name="connsiteX234" fmla="*/ 895972 w 2651731"/>
              <a:gd name="connsiteY234" fmla="*/ 2488568 h 2758531"/>
              <a:gd name="connsiteX235" fmla="*/ 896134 w 2651731"/>
              <a:gd name="connsiteY235" fmla="*/ 2489367 h 2758531"/>
              <a:gd name="connsiteX236" fmla="*/ 901097 w 2651731"/>
              <a:gd name="connsiteY236" fmla="*/ 2492526 h 2758531"/>
              <a:gd name="connsiteX237" fmla="*/ 915961 w 2651731"/>
              <a:gd name="connsiteY237" fmla="*/ 2507393 h 2758531"/>
              <a:gd name="connsiteX238" fmla="*/ 914062 w 2651731"/>
              <a:gd name="connsiteY238" fmla="*/ 2513807 h 2758531"/>
              <a:gd name="connsiteX239" fmla="*/ 918301 w 2651731"/>
              <a:gd name="connsiteY239" fmla="*/ 2516985 h 2758531"/>
              <a:gd name="connsiteX240" fmla="*/ 932507 w 2651731"/>
              <a:gd name="connsiteY240" fmla="*/ 2525106 h 2758531"/>
              <a:gd name="connsiteX241" fmla="*/ 918301 w 2651731"/>
              <a:gd name="connsiteY241" fmla="*/ 2519017 h 2758531"/>
              <a:gd name="connsiteX242" fmla="*/ 946718 w 2651731"/>
              <a:gd name="connsiteY242" fmla="*/ 2529165 h 2758531"/>
              <a:gd name="connsiteX243" fmla="*/ 936568 w 2651731"/>
              <a:gd name="connsiteY243" fmla="*/ 2521047 h 2758531"/>
              <a:gd name="connsiteX244" fmla="*/ 967015 w 2651731"/>
              <a:gd name="connsiteY244" fmla="*/ 2527135 h 2758531"/>
              <a:gd name="connsiteX245" fmla="*/ 964985 w 2651731"/>
              <a:gd name="connsiteY245" fmla="*/ 2525106 h 2758531"/>
              <a:gd name="connsiteX246" fmla="*/ 1007611 w 2651731"/>
              <a:gd name="connsiteY246" fmla="*/ 2531197 h 2758531"/>
              <a:gd name="connsiteX247" fmla="*/ 1009638 w 2651731"/>
              <a:gd name="connsiteY247" fmla="*/ 2529165 h 2758531"/>
              <a:gd name="connsiteX248" fmla="*/ 967015 w 2651731"/>
              <a:gd name="connsiteY248" fmla="*/ 2502779 h 2758531"/>
              <a:gd name="connsiteX249" fmla="*/ 946718 w 2651731"/>
              <a:gd name="connsiteY249" fmla="*/ 2490600 h 2758531"/>
              <a:gd name="connsiteX250" fmla="*/ 936568 w 2651731"/>
              <a:gd name="connsiteY250" fmla="*/ 2494659 h 2758531"/>
              <a:gd name="connsiteX251" fmla="*/ 926418 w 2651731"/>
              <a:gd name="connsiteY251" fmla="*/ 2492630 h 2758531"/>
              <a:gd name="connsiteX252" fmla="*/ 919227 w 2651731"/>
              <a:gd name="connsiteY252" fmla="*/ 2483997 h 2758531"/>
              <a:gd name="connsiteX253" fmla="*/ 897375 w 2651731"/>
              <a:gd name="connsiteY253" fmla="*/ 2479517 h 2758531"/>
              <a:gd name="connsiteX254" fmla="*/ 897054 w 2651731"/>
              <a:gd name="connsiteY254" fmla="*/ 2476607 h 2758531"/>
              <a:gd name="connsiteX255" fmla="*/ 891666 w 2651731"/>
              <a:gd name="connsiteY255" fmla="*/ 2475530 h 2758531"/>
              <a:gd name="connsiteX256" fmla="*/ 891802 w 2651731"/>
              <a:gd name="connsiteY256" fmla="*/ 2475800 h 2758531"/>
              <a:gd name="connsiteX257" fmla="*/ 891375 w 2651731"/>
              <a:gd name="connsiteY257" fmla="*/ 2475471 h 2758531"/>
              <a:gd name="connsiteX258" fmla="*/ 2199089 w 2651731"/>
              <a:gd name="connsiteY258" fmla="*/ 2439854 h 2758531"/>
              <a:gd name="connsiteX259" fmla="*/ 2184883 w 2651731"/>
              <a:gd name="connsiteY259" fmla="*/ 2454063 h 2758531"/>
              <a:gd name="connsiteX260" fmla="*/ 2193000 w 2651731"/>
              <a:gd name="connsiteY260" fmla="*/ 2443913 h 2758531"/>
              <a:gd name="connsiteX261" fmla="*/ 2184883 w 2651731"/>
              <a:gd name="connsiteY261" fmla="*/ 2450004 h 2758531"/>
              <a:gd name="connsiteX262" fmla="*/ 2180821 w 2651731"/>
              <a:gd name="connsiteY262" fmla="*/ 2445942 h 2758531"/>
              <a:gd name="connsiteX263" fmla="*/ 2199089 w 2651731"/>
              <a:gd name="connsiteY263" fmla="*/ 2439854 h 2758531"/>
              <a:gd name="connsiteX264" fmla="*/ 613050 w 2651731"/>
              <a:gd name="connsiteY264" fmla="*/ 2427481 h 2758531"/>
              <a:gd name="connsiteX265" fmla="*/ 637209 w 2651731"/>
              <a:gd name="connsiteY265" fmla="*/ 2436774 h 2758531"/>
              <a:gd name="connsiteX266" fmla="*/ 637209 w 2651731"/>
              <a:gd name="connsiteY266" fmla="*/ 2429341 h 2758531"/>
              <a:gd name="connsiteX267" fmla="*/ 657649 w 2651731"/>
              <a:gd name="connsiteY267" fmla="*/ 2440488 h 2758531"/>
              <a:gd name="connsiteX268" fmla="*/ 650216 w 2651731"/>
              <a:gd name="connsiteY268" fmla="*/ 2433058 h 2758531"/>
              <a:gd name="connsiteX269" fmla="*/ 666939 w 2651731"/>
              <a:gd name="connsiteY269" fmla="*/ 2434915 h 2758531"/>
              <a:gd name="connsiteX270" fmla="*/ 661366 w 2651731"/>
              <a:gd name="connsiteY270" fmla="*/ 2440488 h 2758531"/>
              <a:gd name="connsiteX271" fmla="*/ 672516 w 2651731"/>
              <a:gd name="connsiteY271" fmla="*/ 2451641 h 2758531"/>
              <a:gd name="connsiteX272" fmla="*/ 665083 w 2651731"/>
              <a:gd name="connsiteY272" fmla="*/ 2453498 h 2758531"/>
              <a:gd name="connsiteX273" fmla="*/ 627916 w 2651731"/>
              <a:gd name="connsiteY273" fmla="*/ 2440488 h 2758531"/>
              <a:gd name="connsiteX274" fmla="*/ 613050 w 2651731"/>
              <a:gd name="connsiteY274" fmla="*/ 2427481 h 2758531"/>
              <a:gd name="connsiteX275" fmla="*/ 431153 w 2651731"/>
              <a:gd name="connsiteY275" fmla="*/ 2397229 h 2758531"/>
              <a:gd name="connsiteX276" fmla="*/ 490017 w 2651731"/>
              <a:gd name="connsiteY276" fmla="*/ 2445942 h 2758531"/>
              <a:gd name="connsiteX277" fmla="*/ 557001 w 2651731"/>
              <a:gd name="connsiteY277" fmla="*/ 2498718 h 2758531"/>
              <a:gd name="connsiteX278" fmla="*/ 577552 w 2651731"/>
              <a:gd name="connsiteY278" fmla="*/ 2509377 h 2758531"/>
              <a:gd name="connsiteX279" fmla="*/ 581791 w 2651731"/>
              <a:gd name="connsiteY279" fmla="*/ 2515248 h 2758531"/>
              <a:gd name="connsiteX280" fmla="*/ 532642 w 2651731"/>
              <a:gd name="connsiteY280" fmla="*/ 2482480 h 2758531"/>
              <a:gd name="connsiteX281" fmla="*/ 481899 w 2651731"/>
              <a:gd name="connsiteY281" fmla="*/ 2445942 h 2758531"/>
              <a:gd name="connsiteX282" fmla="*/ 431153 w 2651731"/>
              <a:gd name="connsiteY282" fmla="*/ 2397229 h 2758531"/>
              <a:gd name="connsiteX283" fmla="*/ 804635 w 2651731"/>
              <a:gd name="connsiteY283" fmla="*/ 2395199 h 2758531"/>
              <a:gd name="connsiteX284" fmla="*/ 810720 w 2651731"/>
              <a:gd name="connsiteY284" fmla="*/ 2397229 h 2758531"/>
              <a:gd name="connsiteX285" fmla="*/ 810720 w 2651731"/>
              <a:gd name="connsiteY285" fmla="*/ 2395199 h 2758531"/>
              <a:gd name="connsiteX286" fmla="*/ 806662 w 2651731"/>
              <a:gd name="connsiteY286" fmla="*/ 2395199 h 2758531"/>
              <a:gd name="connsiteX287" fmla="*/ 804635 w 2651731"/>
              <a:gd name="connsiteY287" fmla="*/ 2395199 h 2758531"/>
              <a:gd name="connsiteX288" fmla="*/ 632102 w 2651731"/>
              <a:gd name="connsiteY288" fmla="*/ 2385049 h 2758531"/>
              <a:gd name="connsiteX289" fmla="*/ 632171 w 2651731"/>
              <a:gd name="connsiteY289" fmla="*/ 2385209 h 2758531"/>
              <a:gd name="connsiteX290" fmla="*/ 632018 w 2651731"/>
              <a:gd name="connsiteY290" fmla="*/ 2385081 h 2758531"/>
              <a:gd name="connsiteX291" fmla="*/ 621953 w 2651731"/>
              <a:gd name="connsiteY291" fmla="*/ 2376932 h 2758531"/>
              <a:gd name="connsiteX292" fmla="*/ 632018 w 2651731"/>
              <a:gd name="connsiteY292" fmla="*/ 2385081 h 2758531"/>
              <a:gd name="connsiteX293" fmla="*/ 630073 w 2651731"/>
              <a:gd name="connsiteY293" fmla="*/ 2385811 h 2758531"/>
              <a:gd name="connsiteX294" fmla="*/ 628041 w 2651731"/>
              <a:gd name="connsiteY294" fmla="*/ 2391138 h 2758531"/>
              <a:gd name="connsiteX295" fmla="*/ 621953 w 2651731"/>
              <a:gd name="connsiteY295" fmla="*/ 2376932 h 2758531"/>
              <a:gd name="connsiteX296" fmla="*/ 2248564 w 2651731"/>
              <a:gd name="connsiteY296" fmla="*/ 2364498 h 2758531"/>
              <a:gd name="connsiteX297" fmla="*/ 2248294 w 2651731"/>
              <a:gd name="connsiteY297" fmla="*/ 2366769 h 2758531"/>
              <a:gd name="connsiteX298" fmla="*/ 2243744 w 2651731"/>
              <a:gd name="connsiteY298" fmla="*/ 2370841 h 2758531"/>
              <a:gd name="connsiteX299" fmla="*/ 2247646 w 2651731"/>
              <a:gd name="connsiteY299" fmla="*/ 2365076 h 2758531"/>
              <a:gd name="connsiteX300" fmla="*/ 2253925 w 2651731"/>
              <a:gd name="connsiteY300" fmla="*/ 2361723 h 2758531"/>
              <a:gd name="connsiteX301" fmla="*/ 2247803 w 2651731"/>
              <a:gd name="connsiteY301" fmla="*/ 2370841 h 2758531"/>
              <a:gd name="connsiteX302" fmla="*/ 2248294 w 2651731"/>
              <a:gd name="connsiteY302" fmla="*/ 2366769 h 2758531"/>
              <a:gd name="connsiteX303" fmla="*/ 2274193 w 2651731"/>
              <a:gd name="connsiteY303" fmla="*/ 2360694 h 2758531"/>
              <a:gd name="connsiteX304" fmla="*/ 2262014 w 2651731"/>
              <a:gd name="connsiteY304" fmla="*/ 2374900 h 2758531"/>
              <a:gd name="connsiteX305" fmla="*/ 2251864 w 2651731"/>
              <a:gd name="connsiteY305" fmla="*/ 2380991 h 2758531"/>
              <a:gd name="connsiteX306" fmla="*/ 2274193 w 2651731"/>
              <a:gd name="connsiteY306" fmla="*/ 2360694 h 2758531"/>
              <a:gd name="connsiteX307" fmla="*/ 2243744 w 2651731"/>
              <a:gd name="connsiteY307" fmla="*/ 2352573 h 2758531"/>
              <a:gd name="connsiteX308" fmla="*/ 2237656 w 2651731"/>
              <a:gd name="connsiteY308" fmla="*/ 2368811 h 2758531"/>
              <a:gd name="connsiteX309" fmla="*/ 2247803 w 2651731"/>
              <a:gd name="connsiteY309" fmla="*/ 2356632 h 2758531"/>
              <a:gd name="connsiteX310" fmla="*/ 2269620 w 2651731"/>
              <a:gd name="connsiteY310" fmla="*/ 2338359 h 2758531"/>
              <a:gd name="connsiteX311" fmla="*/ 2265566 w 2651731"/>
              <a:gd name="connsiteY311" fmla="*/ 2351305 h 2758531"/>
              <a:gd name="connsiteX312" fmla="*/ 2253925 w 2651731"/>
              <a:gd name="connsiteY312" fmla="*/ 2361723 h 2758531"/>
              <a:gd name="connsiteX313" fmla="*/ 593536 w 2651731"/>
              <a:gd name="connsiteY313" fmla="*/ 2330244 h 2758531"/>
              <a:gd name="connsiteX314" fmla="*/ 587447 w 2651731"/>
              <a:gd name="connsiteY314" fmla="*/ 2336335 h 2758531"/>
              <a:gd name="connsiteX315" fmla="*/ 593536 w 2651731"/>
              <a:gd name="connsiteY315" fmla="*/ 2332277 h 2758531"/>
              <a:gd name="connsiteX316" fmla="*/ 603685 w 2651731"/>
              <a:gd name="connsiteY316" fmla="*/ 2342424 h 2758531"/>
              <a:gd name="connsiteX317" fmla="*/ 603685 w 2651731"/>
              <a:gd name="connsiteY317" fmla="*/ 2340394 h 2758531"/>
              <a:gd name="connsiteX318" fmla="*/ 593536 w 2651731"/>
              <a:gd name="connsiteY318" fmla="*/ 2330244 h 2758531"/>
              <a:gd name="connsiteX319" fmla="*/ 2276127 w 2651731"/>
              <a:gd name="connsiteY319" fmla="*/ 2326881 h 2758531"/>
              <a:gd name="connsiteX320" fmla="*/ 2270638 w 2651731"/>
              <a:gd name="connsiteY320" fmla="*/ 2336842 h 2758531"/>
              <a:gd name="connsiteX321" fmla="*/ 2269620 w 2651731"/>
              <a:gd name="connsiteY321" fmla="*/ 2338359 h 2758531"/>
              <a:gd name="connsiteX322" fmla="*/ 2272161 w 2651731"/>
              <a:gd name="connsiteY322" fmla="*/ 2330244 h 2758531"/>
              <a:gd name="connsiteX323" fmla="*/ 642252 w 2651731"/>
              <a:gd name="connsiteY323" fmla="*/ 2322127 h 2758531"/>
              <a:gd name="connsiteX324" fmla="*/ 640220 w 2651731"/>
              <a:gd name="connsiteY324" fmla="*/ 2324156 h 2758531"/>
              <a:gd name="connsiteX325" fmla="*/ 638191 w 2651731"/>
              <a:gd name="connsiteY325" fmla="*/ 2326186 h 2758531"/>
              <a:gd name="connsiteX326" fmla="*/ 640220 w 2651731"/>
              <a:gd name="connsiteY326" fmla="*/ 2328215 h 2758531"/>
              <a:gd name="connsiteX327" fmla="*/ 642252 w 2651731"/>
              <a:gd name="connsiteY327" fmla="*/ 2326186 h 2758531"/>
              <a:gd name="connsiteX328" fmla="*/ 642252 w 2651731"/>
              <a:gd name="connsiteY328" fmla="*/ 2322127 h 2758531"/>
              <a:gd name="connsiteX329" fmla="*/ 2259982 w 2651731"/>
              <a:gd name="connsiteY329" fmla="*/ 2301827 h 2758531"/>
              <a:gd name="connsiteX330" fmla="*/ 2235626 w 2651731"/>
              <a:gd name="connsiteY330" fmla="*/ 2320097 h 2758531"/>
              <a:gd name="connsiteX331" fmla="*/ 2243744 w 2651731"/>
              <a:gd name="connsiteY331" fmla="*/ 2322127 h 2758531"/>
              <a:gd name="connsiteX332" fmla="*/ 2259982 w 2651731"/>
              <a:gd name="connsiteY332" fmla="*/ 2301827 h 2758531"/>
              <a:gd name="connsiteX333" fmla="*/ 2304637 w 2651731"/>
              <a:gd name="connsiteY333" fmla="*/ 2291680 h 2758531"/>
              <a:gd name="connsiteX334" fmla="*/ 2292206 w 2651731"/>
              <a:gd name="connsiteY334" fmla="*/ 2313248 h 2758531"/>
              <a:gd name="connsiteX335" fmla="*/ 2276127 w 2651731"/>
              <a:gd name="connsiteY335" fmla="*/ 2326881 h 2758531"/>
              <a:gd name="connsiteX336" fmla="*/ 2284340 w 2651731"/>
              <a:gd name="connsiteY336" fmla="*/ 2311977 h 2758531"/>
              <a:gd name="connsiteX337" fmla="*/ 2274193 w 2651731"/>
              <a:gd name="connsiteY337" fmla="*/ 2281530 h 2758531"/>
              <a:gd name="connsiteX338" fmla="*/ 2266073 w 2651731"/>
              <a:gd name="connsiteY338" fmla="*/ 2299801 h 2758531"/>
              <a:gd name="connsiteX339" fmla="*/ 2280281 w 2651731"/>
              <a:gd name="connsiteY339" fmla="*/ 2281530 h 2758531"/>
              <a:gd name="connsiteX340" fmla="*/ 2274193 w 2651731"/>
              <a:gd name="connsiteY340" fmla="*/ 2281530 h 2758531"/>
              <a:gd name="connsiteX341" fmla="*/ 2341175 w 2651731"/>
              <a:gd name="connsiteY341" fmla="*/ 2234846 h 2758531"/>
              <a:gd name="connsiteX342" fmla="*/ 2331025 w 2651731"/>
              <a:gd name="connsiteY342" fmla="*/ 2261231 h 2758531"/>
              <a:gd name="connsiteX343" fmla="*/ 2308699 w 2651731"/>
              <a:gd name="connsiteY343" fmla="*/ 2289648 h 2758531"/>
              <a:gd name="connsiteX344" fmla="*/ 2302608 w 2651731"/>
              <a:gd name="connsiteY344" fmla="*/ 2283560 h 2758531"/>
              <a:gd name="connsiteX345" fmla="*/ 2317517 w 2651731"/>
              <a:gd name="connsiteY345" fmla="*/ 2264730 h 2758531"/>
              <a:gd name="connsiteX346" fmla="*/ 2318848 w 2651731"/>
              <a:gd name="connsiteY346" fmla="*/ 2271383 h 2758531"/>
              <a:gd name="connsiteX347" fmla="*/ 2328995 w 2651731"/>
              <a:gd name="connsiteY347" fmla="*/ 2255143 h 2758531"/>
              <a:gd name="connsiteX348" fmla="*/ 2323302 w 2651731"/>
              <a:gd name="connsiteY348" fmla="*/ 2257422 h 2758531"/>
              <a:gd name="connsiteX349" fmla="*/ 2332205 w 2651731"/>
              <a:gd name="connsiteY349" fmla="*/ 2246176 h 2758531"/>
              <a:gd name="connsiteX350" fmla="*/ 2333054 w 2651731"/>
              <a:gd name="connsiteY350" fmla="*/ 2247025 h 2758531"/>
              <a:gd name="connsiteX351" fmla="*/ 2337988 w 2651731"/>
              <a:gd name="connsiteY351" fmla="*/ 2238870 h 2758531"/>
              <a:gd name="connsiteX352" fmla="*/ 463632 w 2651731"/>
              <a:gd name="connsiteY352" fmla="*/ 2226728 h 2758531"/>
              <a:gd name="connsiteX353" fmla="*/ 443332 w 2651731"/>
              <a:gd name="connsiteY353" fmla="*/ 2269351 h 2758531"/>
              <a:gd name="connsiteX354" fmla="*/ 447394 w 2651731"/>
              <a:gd name="connsiteY354" fmla="*/ 2273410 h 2758531"/>
              <a:gd name="connsiteX355" fmla="*/ 453482 w 2651731"/>
              <a:gd name="connsiteY355" fmla="*/ 2271383 h 2758531"/>
              <a:gd name="connsiteX356" fmla="*/ 471749 w 2651731"/>
              <a:gd name="connsiteY356" fmla="*/ 2232817 h 2758531"/>
              <a:gd name="connsiteX357" fmla="*/ 473779 w 2651731"/>
              <a:gd name="connsiteY357" fmla="*/ 2228755 h 2758531"/>
              <a:gd name="connsiteX358" fmla="*/ 471749 w 2651731"/>
              <a:gd name="connsiteY358" fmla="*/ 2226728 h 2758531"/>
              <a:gd name="connsiteX359" fmla="*/ 463632 w 2651731"/>
              <a:gd name="connsiteY359" fmla="*/ 2226728 h 2758531"/>
              <a:gd name="connsiteX360" fmla="*/ 449168 w 2651731"/>
              <a:gd name="connsiteY360" fmla="*/ 2208965 h 2758531"/>
              <a:gd name="connsiteX361" fmla="*/ 443332 w 2651731"/>
              <a:gd name="connsiteY361" fmla="*/ 2210488 h 2758531"/>
              <a:gd name="connsiteX362" fmla="*/ 439273 w 2651731"/>
              <a:gd name="connsiteY362" fmla="*/ 2224696 h 2758531"/>
              <a:gd name="connsiteX363" fmla="*/ 435214 w 2651731"/>
              <a:gd name="connsiteY363" fmla="*/ 2228755 h 2758531"/>
              <a:gd name="connsiteX364" fmla="*/ 435214 w 2651731"/>
              <a:gd name="connsiteY364" fmla="*/ 2230787 h 2758531"/>
              <a:gd name="connsiteX365" fmla="*/ 439273 w 2651731"/>
              <a:gd name="connsiteY365" fmla="*/ 2224696 h 2758531"/>
              <a:gd name="connsiteX366" fmla="*/ 451452 w 2651731"/>
              <a:gd name="connsiteY366" fmla="*/ 2216576 h 2758531"/>
              <a:gd name="connsiteX367" fmla="*/ 453482 w 2651731"/>
              <a:gd name="connsiteY367" fmla="*/ 2210488 h 2758531"/>
              <a:gd name="connsiteX368" fmla="*/ 449168 w 2651731"/>
              <a:gd name="connsiteY368" fmla="*/ 2208965 h 2758531"/>
              <a:gd name="connsiteX369" fmla="*/ 423035 w 2651731"/>
              <a:gd name="connsiteY369" fmla="*/ 2198311 h 2758531"/>
              <a:gd name="connsiteX370" fmla="*/ 416944 w 2651731"/>
              <a:gd name="connsiteY370" fmla="*/ 2202370 h 2758531"/>
              <a:gd name="connsiteX371" fmla="*/ 423035 w 2651731"/>
              <a:gd name="connsiteY371" fmla="*/ 2206429 h 2758531"/>
              <a:gd name="connsiteX372" fmla="*/ 429124 w 2651731"/>
              <a:gd name="connsiteY372" fmla="*/ 2202370 h 2758531"/>
              <a:gd name="connsiteX373" fmla="*/ 423035 w 2651731"/>
              <a:gd name="connsiteY373" fmla="*/ 2198311 h 2758531"/>
              <a:gd name="connsiteX374" fmla="*/ 386498 w 2651731"/>
              <a:gd name="connsiteY374" fmla="*/ 2171921 h 2758531"/>
              <a:gd name="connsiteX375" fmla="*/ 386498 w 2651731"/>
              <a:gd name="connsiteY375" fmla="*/ 2173953 h 2758531"/>
              <a:gd name="connsiteX376" fmla="*/ 388238 w 2651731"/>
              <a:gd name="connsiteY376" fmla="*/ 2174531 h 2758531"/>
              <a:gd name="connsiteX377" fmla="*/ 390559 w 2651731"/>
              <a:gd name="connsiteY377" fmla="*/ 2178012 h 2758531"/>
              <a:gd name="connsiteX378" fmla="*/ 392586 w 2651731"/>
              <a:gd name="connsiteY378" fmla="*/ 2179534 h 2758531"/>
              <a:gd name="connsiteX379" fmla="*/ 392586 w 2651731"/>
              <a:gd name="connsiteY379" fmla="*/ 2186132 h 2758531"/>
              <a:gd name="connsiteX380" fmla="*/ 394618 w 2651731"/>
              <a:gd name="connsiteY380" fmla="*/ 2188161 h 2758531"/>
              <a:gd name="connsiteX381" fmla="*/ 398677 w 2651731"/>
              <a:gd name="connsiteY381" fmla="*/ 2184100 h 2758531"/>
              <a:gd name="connsiteX382" fmla="*/ 392586 w 2651731"/>
              <a:gd name="connsiteY382" fmla="*/ 2179534 h 2758531"/>
              <a:gd name="connsiteX383" fmla="*/ 392586 w 2651731"/>
              <a:gd name="connsiteY383" fmla="*/ 2175982 h 2758531"/>
              <a:gd name="connsiteX384" fmla="*/ 388238 w 2651731"/>
              <a:gd name="connsiteY384" fmla="*/ 2174531 h 2758531"/>
              <a:gd name="connsiteX385" fmla="*/ 2481228 w 2651731"/>
              <a:gd name="connsiteY385" fmla="*/ 2088701 h 2758531"/>
              <a:gd name="connsiteX386" fmla="*/ 2467020 w 2651731"/>
              <a:gd name="connsiteY386" fmla="*/ 2106969 h 2758531"/>
              <a:gd name="connsiteX387" fmla="*/ 2458902 w 2651731"/>
              <a:gd name="connsiteY387" fmla="*/ 2111028 h 2758531"/>
              <a:gd name="connsiteX388" fmla="*/ 2464990 w 2651731"/>
              <a:gd name="connsiteY388" fmla="*/ 2094790 h 2758531"/>
              <a:gd name="connsiteX389" fmla="*/ 2469052 w 2651731"/>
              <a:gd name="connsiteY389" fmla="*/ 2100881 h 2758531"/>
              <a:gd name="connsiteX390" fmla="*/ 2481228 w 2651731"/>
              <a:gd name="connsiteY390" fmla="*/ 2088701 h 2758531"/>
              <a:gd name="connsiteX391" fmla="*/ 364172 w 2651731"/>
              <a:gd name="connsiteY391" fmla="*/ 2072463 h 2758531"/>
              <a:gd name="connsiteX392" fmla="*/ 362142 w 2651731"/>
              <a:gd name="connsiteY392" fmla="*/ 2074493 h 2758531"/>
              <a:gd name="connsiteX393" fmla="*/ 360110 w 2651731"/>
              <a:gd name="connsiteY393" fmla="*/ 2076522 h 2758531"/>
              <a:gd name="connsiteX394" fmla="*/ 362142 w 2651731"/>
              <a:gd name="connsiteY394" fmla="*/ 2082611 h 2758531"/>
              <a:gd name="connsiteX395" fmla="*/ 366201 w 2651731"/>
              <a:gd name="connsiteY395" fmla="*/ 2078552 h 2758531"/>
              <a:gd name="connsiteX396" fmla="*/ 364172 w 2651731"/>
              <a:gd name="connsiteY396" fmla="*/ 2072463 h 2758531"/>
              <a:gd name="connsiteX397" fmla="*/ 2464937 w 2651731"/>
              <a:gd name="connsiteY397" fmla="*/ 2030660 h 2758531"/>
              <a:gd name="connsiteX398" fmla="*/ 2459639 w 2651731"/>
              <a:gd name="connsiteY398" fmla="*/ 2044784 h 2758531"/>
              <a:gd name="connsiteX399" fmla="*/ 2456873 w 2651731"/>
              <a:gd name="connsiteY399" fmla="*/ 2042017 h 2758531"/>
              <a:gd name="connsiteX400" fmla="*/ 2463977 w 2651731"/>
              <a:gd name="connsiteY400" fmla="*/ 2031106 h 2758531"/>
              <a:gd name="connsiteX401" fmla="*/ 2485290 w 2651731"/>
              <a:gd name="connsiteY401" fmla="*/ 1997362 h 2758531"/>
              <a:gd name="connsiteX402" fmla="*/ 2483114 w 2651731"/>
              <a:gd name="connsiteY402" fmla="*/ 2003018 h 2758531"/>
              <a:gd name="connsiteX403" fmla="*/ 2482602 w 2651731"/>
              <a:gd name="connsiteY403" fmla="*/ 2001484 h 2758531"/>
              <a:gd name="connsiteX404" fmla="*/ 2544151 w 2651731"/>
              <a:gd name="connsiteY404" fmla="*/ 1883693 h 2758531"/>
              <a:gd name="connsiteX405" fmla="*/ 2536033 w 2651731"/>
              <a:gd name="connsiteY405" fmla="*/ 1906022 h 2758531"/>
              <a:gd name="connsiteX406" fmla="*/ 2544151 w 2651731"/>
              <a:gd name="connsiteY406" fmla="*/ 1883693 h 2758531"/>
              <a:gd name="connsiteX407" fmla="*/ 2503557 w 2651731"/>
              <a:gd name="connsiteY407" fmla="*/ 1879634 h 2758531"/>
              <a:gd name="connsiteX408" fmla="*/ 2495437 w 2651731"/>
              <a:gd name="connsiteY408" fmla="*/ 1903990 h 2758531"/>
              <a:gd name="connsiteX409" fmla="*/ 2503557 w 2651731"/>
              <a:gd name="connsiteY409" fmla="*/ 1879634 h 2758531"/>
              <a:gd name="connsiteX410" fmla="*/ 2564450 w 2651731"/>
              <a:gd name="connsiteY410" fmla="*/ 1859335 h 2758531"/>
              <a:gd name="connsiteX411" fmla="*/ 2544151 w 2651731"/>
              <a:gd name="connsiteY411" fmla="*/ 1877605 h 2758531"/>
              <a:gd name="connsiteX412" fmla="*/ 2564450 w 2651731"/>
              <a:gd name="connsiteY412" fmla="*/ 1859335 h 2758531"/>
              <a:gd name="connsiteX413" fmla="*/ 2515734 w 2651731"/>
              <a:gd name="connsiteY413" fmla="*/ 1851217 h 2758531"/>
              <a:gd name="connsiteX414" fmla="*/ 2511675 w 2651731"/>
              <a:gd name="connsiteY414" fmla="*/ 1887752 h 2758531"/>
              <a:gd name="connsiteX415" fmla="*/ 2521825 w 2651731"/>
              <a:gd name="connsiteY415" fmla="*/ 1857308 h 2758531"/>
              <a:gd name="connsiteX416" fmla="*/ 2515734 w 2651731"/>
              <a:gd name="connsiteY416" fmla="*/ 1851217 h 2758531"/>
              <a:gd name="connsiteX417" fmla="*/ 2511675 w 2651731"/>
              <a:gd name="connsiteY417" fmla="*/ 1834979 h 2758531"/>
              <a:gd name="connsiteX418" fmla="*/ 2507616 w 2651731"/>
              <a:gd name="connsiteY418" fmla="*/ 1857308 h 2758531"/>
              <a:gd name="connsiteX419" fmla="*/ 2511675 w 2651731"/>
              <a:gd name="connsiteY419" fmla="*/ 1834979 h 2758531"/>
              <a:gd name="connsiteX420" fmla="*/ 2521825 w 2651731"/>
              <a:gd name="connsiteY420" fmla="*/ 1757845 h 2758531"/>
              <a:gd name="connsiteX421" fmla="*/ 2517766 w 2651731"/>
              <a:gd name="connsiteY421" fmla="*/ 1767995 h 2758531"/>
              <a:gd name="connsiteX422" fmla="*/ 2519795 w 2651731"/>
              <a:gd name="connsiteY422" fmla="*/ 1774083 h 2758531"/>
              <a:gd name="connsiteX423" fmla="*/ 2521825 w 2651731"/>
              <a:gd name="connsiteY423" fmla="*/ 1757845 h 2758531"/>
              <a:gd name="connsiteX424" fmla="*/ 2548212 w 2651731"/>
              <a:gd name="connsiteY424" fmla="*/ 1680714 h 2758531"/>
              <a:gd name="connsiteX425" fmla="*/ 2540092 w 2651731"/>
              <a:gd name="connsiteY425" fmla="*/ 1721311 h 2758531"/>
              <a:gd name="connsiteX426" fmla="*/ 2538063 w 2651731"/>
              <a:gd name="connsiteY426" fmla="*/ 1707102 h 2758531"/>
              <a:gd name="connsiteX427" fmla="*/ 2548212 w 2651731"/>
              <a:gd name="connsiteY427" fmla="*/ 1680714 h 2758531"/>
              <a:gd name="connsiteX428" fmla="*/ 2550242 w 2651731"/>
              <a:gd name="connsiteY428" fmla="*/ 1664476 h 2758531"/>
              <a:gd name="connsiteX429" fmla="*/ 2544151 w 2651731"/>
              <a:gd name="connsiteY429" fmla="*/ 1666508 h 2758531"/>
              <a:gd name="connsiteX430" fmla="*/ 2538063 w 2651731"/>
              <a:gd name="connsiteY430" fmla="*/ 1705073 h 2758531"/>
              <a:gd name="connsiteX431" fmla="*/ 2538063 w 2651731"/>
              <a:gd name="connsiteY431" fmla="*/ 1707102 h 2758531"/>
              <a:gd name="connsiteX432" fmla="*/ 2531972 w 2651731"/>
              <a:gd name="connsiteY432" fmla="*/ 1729428 h 2758531"/>
              <a:gd name="connsiteX433" fmla="*/ 2536033 w 2651731"/>
              <a:gd name="connsiteY433" fmla="*/ 1729428 h 2758531"/>
              <a:gd name="connsiteX434" fmla="*/ 2538063 w 2651731"/>
              <a:gd name="connsiteY434" fmla="*/ 1739581 h 2758531"/>
              <a:gd name="connsiteX435" fmla="*/ 2534004 w 2651731"/>
              <a:gd name="connsiteY435" fmla="*/ 1737549 h 2758531"/>
              <a:gd name="connsiteX436" fmla="*/ 2517766 w 2651731"/>
              <a:gd name="connsiteY436" fmla="*/ 1812653 h 2758531"/>
              <a:gd name="connsiteX437" fmla="*/ 2511675 w 2651731"/>
              <a:gd name="connsiteY437" fmla="*/ 1814680 h 2758531"/>
              <a:gd name="connsiteX438" fmla="*/ 2517766 w 2651731"/>
              <a:gd name="connsiteY438" fmla="*/ 1826859 h 2758531"/>
              <a:gd name="connsiteX439" fmla="*/ 2513707 w 2651731"/>
              <a:gd name="connsiteY439" fmla="*/ 1845129 h 2758531"/>
              <a:gd name="connsiteX440" fmla="*/ 2521825 w 2651731"/>
              <a:gd name="connsiteY440" fmla="*/ 1851217 h 2758531"/>
              <a:gd name="connsiteX441" fmla="*/ 2523854 w 2651731"/>
              <a:gd name="connsiteY441" fmla="*/ 1814680 h 2758531"/>
              <a:gd name="connsiteX442" fmla="*/ 2531972 w 2651731"/>
              <a:gd name="connsiteY442" fmla="*/ 1806562 h 2758531"/>
              <a:gd name="connsiteX443" fmla="*/ 2536033 w 2651731"/>
              <a:gd name="connsiteY443" fmla="*/ 1747698 h 2758531"/>
              <a:gd name="connsiteX444" fmla="*/ 2536033 w 2651731"/>
              <a:gd name="connsiteY444" fmla="*/ 1765966 h 2758531"/>
              <a:gd name="connsiteX445" fmla="*/ 2540092 w 2651731"/>
              <a:gd name="connsiteY445" fmla="*/ 1723340 h 2758531"/>
              <a:gd name="connsiteX446" fmla="*/ 2548212 w 2651731"/>
              <a:gd name="connsiteY446" fmla="*/ 1715222 h 2758531"/>
              <a:gd name="connsiteX447" fmla="*/ 2552271 w 2651731"/>
              <a:gd name="connsiteY447" fmla="*/ 1688835 h 2758531"/>
              <a:gd name="connsiteX448" fmla="*/ 2550242 w 2651731"/>
              <a:gd name="connsiteY448" fmla="*/ 1664476 h 2758531"/>
              <a:gd name="connsiteX449" fmla="*/ 2568509 w 2651731"/>
              <a:gd name="connsiteY449" fmla="*/ 1601554 h 2758531"/>
              <a:gd name="connsiteX450" fmla="*/ 2564450 w 2651731"/>
              <a:gd name="connsiteY450" fmla="*/ 1603583 h 2758531"/>
              <a:gd name="connsiteX451" fmla="*/ 2564450 w 2651731"/>
              <a:gd name="connsiteY451" fmla="*/ 1611701 h 2758531"/>
              <a:gd name="connsiteX452" fmla="*/ 2568509 w 2651731"/>
              <a:gd name="connsiteY452" fmla="*/ 1601554 h 2758531"/>
              <a:gd name="connsiteX453" fmla="*/ 2572568 w 2651731"/>
              <a:gd name="connsiteY453" fmla="*/ 1562987 h 2758531"/>
              <a:gd name="connsiteX454" fmla="*/ 2568509 w 2651731"/>
              <a:gd name="connsiteY454" fmla="*/ 1577198 h 2758531"/>
              <a:gd name="connsiteX455" fmla="*/ 2570539 w 2651731"/>
              <a:gd name="connsiteY455" fmla="*/ 1591404 h 2758531"/>
              <a:gd name="connsiteX456" fmla="*/ 2572568 w 2651731"/>
              <a:gd name="connsiteY456" fmla="*/ 1562987 h 2758531"/>
              <a:gd name="connsiteX457" fmla="*/ 2576627 w 2651731"/>
              <a:gd name="connsiteY457" fmla="*/ 1512243 h 2758531"/>
              <a:gd name="connsiteX458" fmla="*/ 2574600 w 2651731"/>
              <a:gd name="connsiteY458" fmla="*/ 1516302 h 2758531"/>
              <a:gd name="connsiteX459" fmla="*/ 2574600 w 2651731"/>
              <a:gd name="connsiteY459" fmla="*/ 1518332 h 2758531"/>
              <a:gd name="connsiteX460" fmla="*/ 2574600 w 2651731"/>
              <a:gd name="connsiteY460" fmla="*/ 1520364 h 2758531"/>
              <a:gd name="connsiteX461" fmla="*/ 2576502 w 2651731"/>
              <a:gd name="connsiteY461" fmla="*/ 1531792 h 2758531"/>
              <a:gd name="connsiteX462" fmla="*/ 2576319 w 2651731"/>
              <a:gd name="connsiteY462" fmla="*/ 1532076 h 2758531"/>
              <a:gd name="connsiteX463" fmla="*/ 2572568 w 2651731"/>
              <a:gd name="connsiteY463" fmla="*/ 1526452 h 2758531"/>
              <a:gd name="connsiteX464" fmla="*/ 2568509 w 2651731"/>
              <a:gd name="connsiteY464" fmla="*/ 1546749 h 2758531"/>
              <a:gd name="connsiteX465" fmla="*/ 2570539 w 2651731"/>
              <a:gd name="connsiteY465" fmla="*/ 1554869 h 2758531"/>
              <a:gd name="connsiteX466" fmla="*/ 2571555 w 2651731"/>
              <a:gd name="connsiteY466" fmla="*/ 1539393 h 2758531"/>
              <a:gd name="connsiteX467" fmla="*/ 2576319 w 2651731"/>
              <a:gd name="connsiteY467" fmla="*/ 1532076 h 2758531"/>
              <a:gd name="connsiteX468" fmla="*/ 2576627 w 2651731"/>
              <a:gd name="connsiteY468" fmla="*/ 1532543 h 2758531"/>
              <a:gd name="connsiteX469" fmla="*/ 2576502 w 2651731"/>
              <a:gd name="connsiteY469" fmla="*/ 1531792 h 2758531"/>
              <a:gd name="connsiteX470" fmla="*/ 2578659 w 2651731"/>
              <a:gd name="connsiteY470" fmla="*/ 1528481 h 2758531"/>
              <a:gd name="connsiteX471" fmla="*/ 2576627 w 2651731"/>
              <a:gd name="connsiteY471" fmla="*/ 1512243 h 2758531"/>
              <a:gd name="connsiteX472" fmla="*/ 2572568 w 2651731"/>
              <a:gd name="connsiteY472" fmla="*/ 1426992 h 2758531"/>
              <a:gd name="connsiteX473" fmla="*/ 2564450 w 2651731"/>
              <a:gd name="connsiteY473" fmla="*/ 1437142 h 2758531"/>
              <a:gd name="connsiteX474" fmla="*/ 2564450 w 2651731"/>
              <a:gd name="connsiteY474" fmla="*/ 1439171 h 2758531"/>
              <a:gd name="connsiteX475" fmla="*/ 2566480 w 2651731"/>
              <a:gd name="connsiteY475" fmla="*/ 1455409 h 2758531"/>
              <a:gd name="connsiteX476" fmla="*/ 2568509 w 2651731"/>
              <a:gd name="connsiteY476" fmla="*/ 1512243 h 2758531"/>
              <a:gd name="connsiteX477" fmla="*/ 2574600 w 2651731"/>
              <a:gd name="connsiteY477" fmla="*/ 1487885 h 2758531"/>
              <a:gd name="connsiteX478" fmla="*/ 2568509 w 2651731"/>
              <a:gd name="connsiteY478" fmla="*/ 1483826 h 2758531"/>
              <a:gd name="connsiteX479" fmla="*/ 2574600 w 2651731"/>
              <a:gd name="connsiteY479" fmla="*/ 1477735 h 2758531"/>
              <a:gd name="connsiteX480" fmla="*/ 2572568 w 2651731"/>
              <a:gd name="connsiteY480" fmla="*/ 1443230 h 2758531"/>
              <a:gd name="connsiteX481" fmla="*/ 2572568 w 2651731"/>
              <a:gd name="connsiteY481" fmla="*/ 1426992 h 2758531"/>
              <a:gd name="connsiteX482" fmla="*/ 2621282 w 2651731"/>
              <a:gd name="connsiteY482" fmla="*/ 1313326 h 2758531"/>
              <a:gd name="connsiteX483" fmla="*/ 2625343 w 2651731"/>
              <a:gd name="connsiteY483" fmla="*/ 1339711 h 2758531"/>
              <a:gd name="connsiteX484" fmla="*/ 2621282 w 2651731"/>
              <a:gd name="connsiteY484" fmla="*/ 1313326 h 2758531"/>
              <a:gd name="connsiteX485" fmla="*/ 2611135 w 2651731"/>
              <a:gd name="connsiteY485" fmla="*/ 1282877 h 2758531"/>
              <a:gd name="connsiteX486" fmla="*/ 2611135 w 2651731"/>
              <a:gd name="connsiteY486" fmla="*/ 1309265 h 2758531"/>
              <a:gd name="connsiteX487" fmla="*/ 2611135 w 2651731"/>
              <a:gd name="connsiteY487" fmla="*/ 1317385 h 2758531"/>
              <a:gd name="connsiteX488" fmla="*/ 2611135 w 2651731"/>
              <a:gd name="connsiteY488" fmla="*/ 1282877 h 2758531"/>
              <a:gd name="connsiteX489" fmla="*/ 2609105 w 2651731"/>
              <a:gd name="connsiteY489" fmla="*/ 1260551 h 2758531"/>
              <a:gd name="connsiteX490" fmla="*/ 2615194 w 2651731"/>
              <a:gd name="connsiteY490" fmla="*/ 1278818 h 2758531"/>
              <a:gd name="connsiteX491" fmla="*/ 2609105 w 2651731"/>
              <a:gd name="connsiteY491" fmla="*/ 1260551 h 2758531"/>
              <a:gd name="connsiteX492" fmla="*/ 2611135 w 2651731"/>
              <a:gd name="connsiteY492" fmla="*/ 1242281 h 2758531"/>
              <a:gd name="connsiteX493" fmla="*/ 2607076 w 2651731"/>
              <a:gd name="connsiteY493" fmla="*/ 1250401 h 2758531"/>
              <a:gd name="connsiteX494" fmla="*/ 2609105 w 2651731"/>
              <a:gd name="connsiteY494" fmla="*/ 1254460 h 2758531"/>
              <a:gd name="connsiteX495" fmla="*/ 2611135 w 2651731"/>
              <a:gd name="connsiteY495" fmla="*/ 1242281 h 2758531"/>
              <a:gd name="connsiteX496" fmla="*/ 2603017 w 2651731"/>
              <a:gd name="connsiteY496" fmla="*/ 1213866 h 2758531"/>
              <a:gd name="connsiteX497" fmla="*/ 2603017 w 2651731"/>
              <a:gd name="connsiteY497" fmla="*/ 1217925 h 2758531"/>
              <a:gd name="connsiteX498" fmla="*/ 2607076 w 2651731"/>
              <a:gd name="connsiteY498" fmla="*/ 1219954 h 2758531"/>
              <a:gd name="connsiteX499" fmla="*/ 2603017 w 2651731"/>
              <a:gd name="connsiteY499" fmla="*/ 1213866 h 2758531"/>
              <a:gd name="connsiteX500" fmla="*/ 2588806 w 2651731"/>
              <a:gd name="connsiteY500" fmla="*/ 1179361 h 2758531"/>
              <a:gd name="connsiteX501" fmla="*/ 2582718 w 2651731"/>
              <a:gd name="connsiteY501" fmla="*/ 1187478 h 2758531"/>
              <a:gd name="connsiteX502" fmla="*/ 2584747 w 2651731"/>
              <a:gd name="connsiteY502" fmla="*/ 1191537 h 2758531"/>
              <a:gd name="connsiteX503" fmla="*/ 2590838 w 2651731"/>
              <a:gd name="connsiteY503" fmla="*/ 1197625 h 2758531"/>
              <a:gd name="connsiteX504" fmla="*/ 2590838 w 2651731"/>
              <a:gd name="connsiteY504" fmla="*/ 1201687 h 2758531"/>
              <a:gd name="connsiteX505" fmla="*/ 2594897 w 2651731"/>
              <a:gd name="connsiteY505" fmla="*/ 1207778 h 2758531"/>
              <a:gd name="connsiteX506" fmla="*/ 2596926 w 2651731"/>
              <a:gd name="connsiteY506" fmla="*/ 1201687 h 2758531"/>
              <a:gd name="connsiteX507" fmla="*/ 2592867 w 2651731"/>
              <a:gd name="connsiteY507" fmla="*/ 1183419 h 2758531"/>
              <a:gd name="connsiteX508" fmla="*/ 2588806 w 2651731"/>
              <a:gd name="connsiteY508" fmla="*/ 1179361 h 2758531"/>
              <a:gd name="connsiteX509" fmla="*/ 2580688 w 2651731"/>
              <a:gd name="connsiteY509" fmla="*/ 1124553 h 2758531"/>
              <a:gd name="connsiteX510" fmla="*/ 2576627 w 2651731"/>
              <a:gd name="connsiteY510" fmla="*/ 1134705 h 2758531"/>
              <a:gd name="connsiteX511" fmla="*/ 2580688 w 2651731"/>
              <a:gd name="connsiteY511" fmla="*/ 1138764 h 2758531"/>
              <a:gd name="connsiteX512" fmla="*/ 2582718 w 2651731"/>
              <a:gd name="connsiteY512" fmla="*/ 1138764 h 2758531"/>
              <a:gd name="connsiteX513" fmla="*/ 2580688 w 2651731"/>
              <a:gd name="connsiteY513" fmla="*/ 1124553 h 2758531"/>
              <a:gd name="connsiteX514" fmla="*/ 2568509 w 2651731"/>
              <a:gd name="connsiteY514" fmla="*/ 1090050 h 2758531"/>
              <a:gd name="connsiteX515" fmla="*/ 2568509 w 2651731"/>
              <a:gd name="connsiteY515" fmla="*/ 1094109 h 2758531"/>
              <a:gd name="connsiteX516" fmla="*/ 2574600 w 2651731"/>
              <a:gd name="connsiteY516" fmla="*/ 1122526 h 2758531"/>
              <a:gd name="connsiteX517" fmla="*/ 2576627 w 2651731"/>
              <a:gd name="connsiteY517" fmla="*/ 1108315 h 2758531"/>
              <a:gd name="connsiteX518" fmla="*/ 2568509 w 2651731"/>
              <a:gd name="connsiteY518" fmla="*/ 1090050 h 2758531"/>
              <a:gd name="connsiteX519" fmla="*/ 2580688 w 2651731"/>
              <a:gd name="connsiteY519" fmla="*/ 1073810 h 2758531"/>
              <a:gd name="connsiteX520" fmla="*/ 2576627 w 2651731"/>
              <a:gd name="connsiteY520" fmla="*/ 1077871 h 2758531"/>
              <a:gd name="connsiteX521" fmla="*/ 2580688 w 2651731"/>
              <a:gd name="connsiteY521" fmla="*/ 1088018 h 2758531"/>
              <a:gd name="connsiteX522" fmla="*/ 2574600 w 2651731"/>
              <a:gd name="connsiteY522" fmla="*/ 1085989 h 2758531"/>
              <a:gd name="connsiteX523" fmla="*/ 2578659 w 2651731"/>
              <a:gd name="connsiteY523" fmla="*/ 1102227 h 2758531"/>
              <a:gd name="connsiteX524" fmla="*/ 2584747 w 2651731"/>
              <a:gd name="connsiteY524" fmla="*/ 1100197 h 2758531"/>
              <a:gd name="connsiteX525" fmla="*/ 2580688 w 2651731"/>
              <a:gd name="connsiteY525" fmla="*/ 1073810 h 2758531"/>
              <a:gd name="connsiteX526" fmla="*/ 2570539 w 2651731"/>
              <a:gd name="connsiteY526" fmla="*/ 1033216 h 2758531"/>
              <a:gd name="connsiteX527" fmla="*/ 2566480 w 2651731"/>
              <a:gd name="connsiteY527" fmla="*/ 1035243 h 2758531"/>
              <a:gd name="connsiteX528" fmla="*/ 2570539 w 2651731"/>
              <a:gd name="connsiteY528" fmla="*/ 1045395 h 2758531"/>
              <a:gd name="connsiteX529" fmla="*/ 2570539 w 2651731"/>
              <a:gd name="connsiteY529" fmla="*/ 1033216 h 2758531"/>
              <a:gd name="connsiteX530" fmla="*/ 2542124 w 2651731"/>
              <a:gd name="connsiteY530" fmla="*/ 1012917 h 2758531"/>
              <a:gd name="connsiteX531" fmla="*/ 2540092 w 2651731"/>
              <a:gd name="connsiteY531" fmla="*/ 1014946 h 2758531"/>
              <a:gd name="connsiteX532" fmla="*/ 2546183 w 2651731"/>
              <a:gd name="connsiteY532" fmla="*/ 1029155 h 2758531"/>
              <a:gd name="connsiteX533" fmla="*/ 2542124 w 2651731"/>
              <a:gd name="connsiteY533" fmla="*/ 1043363 h 2758531"/>
              <a:gd name="connsiteX534" fmla="*/ 2546183 w 2651731"/>
              <a:gd name="connsiteY534" fmla="*/ 1049454 h 2758531"/>
              <a:gd name="connsiteX535" fmla="*/ 2562421 w 2651731"/>
              <a:gd name="connsiteY535" fmla="*/ 1049454 h 2758531"/>
              <a:gd name="connsiteX536" fmla="*/ 2560389 w 2651731"/>
              <a:gd name="connsiteY536" fmla="*/ 1043363 h 2758531"/>
              <a:gd name="connsiteX537" fmla="*/ 2562421 w 2651731"/>
              <a:gd name="connsiteY537" fmla="*/ 1045395 h 2758531"/>
              <a:gd name="connsiteX538" fmla="*/ 2564450 w 2651731"/>
              <a:gd name="connsiteY538" fmla="*/ 1041334 h 2758531"/>
              <a:gd name="connsiteX539" fmla="*/ 2562421 w 2651731"/>
              <a:gd name="connsiteY539" fmla="*/ 1033216 h 2758531"/>
              <a:gd name="connsiteX540" fmla="*/ 2556330 w 2651731"/>
              <a:gd name="connsiteY540" fmla="*/ 1029155 h 2758531"/>
              <a:gd name="connsiteX541" fmla="*/ 2544151 w 2651731"/>
              <a:gd name="connsiteY541" fmla="*/ 1012917 h 2758531"/>
              <a:gd name="connsiteX542" fmla="*/ 2542124 w 2651731"/>
              <a:gd name="connsiteY542" fmla="*/ 1012917 h 2758531"/>
              <a:gd name="connsiteX543" fmla="*/ 2475140 w 2651731"/>
              <a:gd name="connsiteY543" fmla="*/ 891130 h 2758531"/>
              <a:gd name="connsiteX544" fmla="*/ 2475140 w 2651731"/>
              <a:gd name="connsiteY544" fmla="*/ 897219 h 2758531"/>
              <a:gd name="connsiteX545" fmla="*/ 2479199 w 2651731"/>
              <a:gd name="connsiteY545" fmla="*/ 905339 h 2758531"/>
              <a:gd name="connsiteX546" fmla="*/ 2485290 w 2651731"/>
              <a:gd name="connsiteY546" fmla="*/ 905339 h 2758531"/>
              <a:gd name="connsiteX547" fmla="*/ 2475140 w 2651731"/>
              <a:gd name="connsiteY547" fmla="*/ 891130 h 2758531"/>
              <a:gd name="connsiteX548" fmla="*/ 226519 w 2651731"/>
              <a:gd name="connsiteY548" fmla="*/ 859047 h 2758531"/>
              <a:gd name="connsiteX549" fmla="*/ 232092 w 2651731"/>
              <a:gd name="connsiteY549" fmla="*/ 862761 h 2758531"/>
              <a:gd name="connsiteX550" fmla="*/ 226519 w 2651731"/>
              <a:gd name="connsiteY550" fmla="*/ 860904 h 2758531"/>
              <a:gd name="connsiteX551" fmla="*/ 226519 w 2651731"/>
              <a:gd name="connsiteY551" fmla="*/ 859047 h 2758531"/>
              <a:gd name="connsiteX552" fmla="*/ 2406126 w 2651731"/>
              <a:gd name="connsiteY552" fmla="*/ 840384 h 2758531"/>
              <a:gd name="connsiteX553" fmla="*/ 2404097 w 2651731"/>
              <a:gd name="connsiteY553" fmla="*/ 854595 h 2758531"/>
              <a:gd name="connsiteX554" fmla="*/ 2424397 w 2651731"/>
              <a:gd name="connsiteY554" fmla="*/ 864743 h 2758531"/>
              <a:gd name="connsiteX555" fmla="*/ 2408159 w 2651731"/>
              <a:gd name="connsiteY555" fmla="*/ 840384 h 2758531"/>
              <a:gd name="connsiteX556" fmla="*/ 2406126 w 2651731"/>
              <a:gd name="connsiteY556" fmla="*/ 840384 h 2758531"/>
              <a:gd name="connsiteX557" fmla="*/ 2424930 w 2651731"/>
              <a:gd name="connsiteY557" fmla="*/ 773562 h 2758531"/>
              <a:gd name="connsiteX558" fmla="*/ 2439796 w 2651731"/>
              <a:gd name="connsiteY558" fmla="*/ 782855 h 2758531"/>
              <a:gd name="connsiteX559" fmla="*/ 2428646 w 2651731"/>
              <a:gd name="connsiteY559" fmla="*/ 788428 h 2758531"/>
              <a:gd name="connsiteX560" fmla="*/ 2424930 w 2651731"/>
              <a:gd name="connsiteY560" fmla="*/ 773562 h 2758531"/>
              <a:gd name="connsiteX561" fmla="*/ 372955 w 2651731"/>
              <a:gd name="connsiteY561" fmla="*/ 650049 h 2758531"/>
              <a:gd name="connsiteX562" fmla="*/ 345904 w 2651731"/>
              <a:gd name="connsiteY562" fmla="*/ 686122 h 2758531"/>
              <a:gd name="connsiteX563" fmla="*/ 305308 w 2651731"/>
              <a:gd name="connsiteY563" fmla="*/ 728748 h 2758531"/>
              <a:gd name="connsiteX564" fmla="*/ 335754 w 2651731"/>
              <a:gd name="connsiteY564" fmla="*/ 692213 h 2758531"/>
              <a:gd name="connsiteX565" fmla="*/ 477395 w 2651731"/>
              <a:gd name="connsiteY565" fmla="*/ 647194 h 2758531"/>
              <a:gd name="connsiteX566" fmla="*/ 477395 w 2651731"/>
              <a:gd name="connsiteY566" fmla="*/ 654625 h 2758531"/>
              <a:gd name="connsiteX567" fmla="*/ 473678 w 2651731"/>
              <a:gd name="connsiteY567" fmla="*/ 652768 h 2758531"/>
              <a:gd name="connsiteX568" fmla="*/ 477395 w 2651731"/>
              <a:gd name="connsiteY568" fmla="*/ 647194 h 2758531"/>
              <a:gd name="connsiteX569" fmla="*/ 481111 w 2651731"/>
              <a:gd name="connsiteY569" fmla="*/ 643478 h 2758531"/>
              <a:gd name="connsiteX570" fmla="*/ 484825 w 2651731"/>
              <a:gd name="connsiteY570" fmla="*/ 647194 h 2758531"/>
              <a:gd name="connsiteX571" fmla="*/ 479252 w 2651731"/>
              <a:gd name="connsiteY571" fmla="*/ 649051 h 2758531"/>
              <a:gd name="connsiteX572" fmla="*/ 481111 w 2651731"/>
              <a:gd name="connsiteY572" fmla="*/ 643478 h 2758531"/>
              <a:gd name="connsiteX573" fmla="*/ 378807 w 2651731"/>
              <a:gd name="connsiteY573" fmla="*/ 643419 h 2758531"/>
              <a:gd name="connsiteX574" fmla="*/ 372955 w 2651731"/>
              <a:gd name="connsiteY574" fmla="*/ 650049 h 2758531"/>
              <a:gd name="connsiteX575" fmla="*/ 376348 w 2651731"/>
              <a:gd name="connsiteY575" fmla="*/ 645526 h 2758531"/>
              <a:gd name="connsiteX576" fmla="*/ 2253894 w 2651731"/>
              <a:gd name="connsiteY576" fmla="*/ 588691 h 2758531"/>
              <a:gd name="connsiteX577" fmla="*/ 2268102 w 2651731"/>
              <a:gd name="connsiteY577" fmla="*/ 608991 h 2758531"/>
              <a:gd name="connsiteX578" fmla="*/ 2268102 w 2651731"/>
              <a:gd name="connsiteY578" fmla="*/ 606961 h 2758531"/>
              <a:gd name="connsiteX579" fmla="*/ 2264041 w 2651731"/>
              <a:gd name="connsiteY579" fmla="*/ 602903 h 2758531"/>
              <a:gd name="connsiteX580" fmla="*/ 2253894 w 2651731"/>
              <a:gd name="connsiteY580" fmla="*/ 588691 h 2758531"/>
              <a:gd name="connsiteX581" fmla="*/ 2302279 w 2651731"/>
              <a:gd name="connsiteY581" fmla="*/ 543129 h 2758531"/>
              <a:gd name="connsiteX582" fmla="*/ 2307855 w 2651731"/>
              <a:gd name="connsiteY582" fmla="*/ 550562 h 2758531"/>
              <a:gd name="connsiteX583" fmla="*/ 2298562 w 2651731"/>
              <a:gd name="connsiteY583" fmla="*/ 550562 h 2758531"/>
              <a:gd name="connsiteX584" fmla="*/ 2302279 w 2651731"/>
              <a:gd name="connsiteY584" fmla="*/ 543129 h 2758531"/>
              <a:gd name="connsiteX585" fmla="*/ 2107526 w 2651731"/>
              <a:gd name="connsiteY585" fmla="*/ 482769 h 2758531"/>
              <a:gd name="connsiteX586" fmla="*/ 2109012 w 2651731"/>
              <a:gd name="connsiteY586" fmla="*/ 483663 h 2758531"/>
              <a:gd name="connsiteX587" fmla="*/ 2109012 w 2651731"/>
              <a:gd name="connsiteY587" fmla="*/ 491094 h 2758531"/>
              <a:gd name="connsiteX588" fmla="*/ 2097862 w 2651731"/>
              <a:gd name="connsiteY588" fmla="*/ 465080 h 2758531"/>
              <a:gd name="connsiteX589" fmla="*/ 2101579 w 2651731"/>
              <a:gd name="connsiteY589" fmla="*/ 465080 h 2758531"/>
              <a:gd name="connsiteX590" fmla="*/ 2106688 w 2651731"/>
              <a:gd name="connsiteY590" fmla="*/ 478087 h 2758531"/>
              <a:gd name="connsiteX591" fmla="*/ 2107526 w 2651731"/>
              <a:gd name="connsiteY591" fmla="*/ 482769 h 2758531"/>
              <a:gd name="connsiteX592" fmla="*/ 2099719 w 2651731"/>
              <a:gd name="connsiteY592" fmla="*/ 478087 h 2758531"/>
              <a:gd name="connsiteX593" fmla="*/ 2097862 w 2651731"/>
              <a:gd name="connsiteY593" fmla="*/ 465080 h 2758531"/>
              <a:gd name="connsiteX594" fmla="*/ 2081139 w 2651731"/>
              <a:gd name="connsiteY594" fmla="*/ 450211 h 2758531"/>
              <a:gd name="connsiteX595" fmla="*/ 2094148 w 2651731"/>
              <a:gd name="connsiteY595" fmla="*/ 461361 h 2758531"/>
              <a:gd name="connsiteX596" fmla="*/ 2085900 w 2651731"/>
              <a:gd name="connsiteY596" fmla="*/ 455649 h 2758531"/>
              <a:gd name="connsiteX597" fmla="*/ 2233520 w 2651731"/>
              <a:gd name="connsiteY597" fmla="*/ 448351 h 2758531"/>
              <a:gd name="connsiteX598" fmla="*/ 2231663 w 2651731"/>
              <a:gd name="connsiteY598" fmla="*/ 453927 h 2758531"/>
              <a:gd name="connsiteX599" fmla="*/ 2244670 w 2651731"/>
              <a:gd name="connsiteY599" fmla="*/ 459501 h 2758531"/>
              <a:gd name="connsiteX600" fmla="*/ 2233520 w 2651731"/>
              <a:gd name="connsiteY600" fmla="*/ 448351 h 2758531"/>
              <a:gd name="connsiteX601" fmla="*/ 1062413 w 2651731"/>
              <a:gd name="connsiteY601" fmla="*/ 446608 h 2758531"/>
              <a:gd name="connsiteX602" fmla="*/ 1036028 w 2651731"/>
              <a:gd name="connsiteY602" fmla="*/ 448638 h 2758531"/>
              <a:gd name="connsiteX603" fmla="*/ 997461 w 2651731"/>
              <a:gd name="connsiteY603" fmla="*/ 458785 h 2758531"/>
              <a:gd name="connsiteX604" fmla="*/ 1011670 w 2651731"/>
              <a:gd name="connsiteY604" fmla="*/ 460817 h 2758531"/>
              <a:gd name="connsiteX605" fmla="*/ 1046175 w 2651731"/>
              <a:gd name="connsiteY605" fmla="*/ 450667 h 2758531"/>
              <a:gd name="connsiteX606" fmla="*/ 1054293 w 2651731"/>
              <a:gd name="connsiteY606" fmla="*/ 448638 h 2758531"/>
              <a:gd name="connsiteX607" fmla="*/ 1062413 w 2651731"/>
              <a:gd name="connsiteY607" fmla="*/ 446608 h 2758531"/>
              <a:gd name="connsiteX608" fmla="*/ 1115189 w 2651731"/>
              <a:gd name="connsiteY608" fmla="*/ 436458 h 2758531"/>
              <a:gd name="connsiteX609" fmla="*/ 1086772 w 2651731"/>
              <a:gd name="connsiteY609" fmla="*/ 440520 h 2758531"/>
              <a:gd name="connsiteX610" fmla="*/ 1107068 w 2651731"/>
              <a:gd name="connsiteY610" fmla="*/ 442547 h 2758531"/>
              <a:gd name="connsiteX611" fmla="*/ 1113159 w 2651731"/>
              <a:gd name="connsiteY611" fmla="*/ 440520 h 2758531"/>
              <a:gd name="connsiteX612" fmla="*/ 1127365 w 2651731"/>
              <a:gd name="connsiteY612" fmla="*/ 446608 h 2758531"/>
              <a:gd name="connsiteX613" fmla="*/ 1137515 w 2651731"/>
              <a:gd name="connsiteY613" fmla="*/ 436458 h 2758531"/>
              <a:gd name="connsiteX614" fmla="*/ 1121277 w 2651731"/>
              <a:gd name="connsiteY614" fmla="*/ 436458 h 2758531"/>
              <a:gd name="connsiteX615" fmla="*/ 1115189 w 2651731"/>
              <a:gd name="connsiteY615" fmla="*/ 440520 h 2758531"/>
              <a:gd name="connsiteX616" fmla="*/ 1115189 w 2651731"/>
              <a:gd name="connsiteY616" fmla="*/ 436458 h 2758531"/>
              <a:gd name="connsiteX617" fmla="*/ 1161873 w 2651731"/>
              <a:gd name="connsiteY617" fmla="*/ 428341 h 2758531"/>
              <a:gd name="connsiteX618" fmla="*/ 1139544 w 2651731"/>
              <a:gd name="connsiteY618" fmla="*/ 432400 h 2758531"/>
              <a:gd name="connsiteX619" fmla="*/ 1149694 w 2651731"/>
              <a:gd name="connsiteY619" fmla="*/ 432400 h 2758531"/>
              <a:gd name="connsiteX620" fmla="*/ 1151724 w 2651731"/>
              <a:gd name="connsiteY620" fmla="*/ 432400 h 2758531"/>
              <a:gd name="connsiteX621" fmla="*/ 1161873 w 2651731"/>
              <a:gd name="connsiteY621" fmla="*/ 428341 h 2758531"/>
              <a:gd name="connsiteX622" fmla="*/ 2045829 w 2651731"/>
              <a:gd name="connsiteY622" fmla="*/ 427911 h 2758531"/>
              <a:gd name="connsiteX623" fmla="*/ 2085900 w 2651731"/>
              <a:gd name="connsiteY623" fmla="*/ 455649 h 2758531"/>
              <a:gd name="connsiteX624" fmla="*/ 2094148 w 2651731"/>
              <a:gd name="connsiteY624" fmla="*/ 465077 h 2758531"/>
              <a:gd name="connsiteX625" fmla="*/ 2045829 w 2651731"/>
              <a:gd name="connsiteY625" fmla="*/ 427911 h 2758531"/>
              <a:gd name="connsiteX626" fmla="*/ 754287 w 2651731"/>
              <a:gd name="connsiteY626" fmla="*/ 418618 h 2758531"/>
              <a:gd name="connsiteX627" fmla="*/ 737561 w 2651731"/>
              <a:gd name="connsiteY627" fmla="*/ 426054 h 2758531"/>
              <a:gd name="connsiteX628" fmla="*/ 754287 w 2651731"/>
              <a:gd name="connsiteY628" fmla="*/ 418618 h 2758531"/>
              <a:gd name="connsiteX629" fmla="*/ 2185204 w 2651731"/>
              <a:gd name="connsiteY629" fmla="*/ 416761 h 2758531"/>
              <a:gd name="connsiteX630" fmla="*/ 2192637 w 2651731"/>
              <a:gd name="connsiteY630" fmla="*/ 440918 h 2758531"/>
              <a:gd name="connsiteX631" fmla="*/ 2185204 w 2651731"/>
              <a:gd name="connsiteY631" fmla="*/ 416761 h 2758531"/>
              <a:gd name="connsiteX632" fmla="*/ 2001227 w 2651731"/>
              <a:gd name="connsiteY632" fmla="*/ 383312 h 2758531"/>
              <a:gd name="connsiteX633" fmla="*/ 2010520 w 2651731"/>
              <a:gd name="connsiteY633" fmla="*/ 383312 h 2758531"/>
              <a:gd name="connsiteX634" fmla="*/ 2055120 w 2651731"/>
              <a:gd name="connsiteY634" fmla="*/ 422337 h 2758531"/>
              <a:gd name="connsiteX635" fmla="*/ 2060693 w 2651731"/>
              <a:gd name="connsiteY635" fmla="*/ 433485 h 2758531"/>
              <a:gd name="connsiteX636" fmla="*/ 2042110 w 2651731"/>
              <a:gd name="connsiteY636" fmla="*/ 420478 h 2758531"/>
              <a:gd name="connsiteX637" fmla="*/ 2045827 w 2651731"/>
              <a:gd name="connsiteY637" fmla="*/ 426054 h 2758531"/>
              <a:gd name="connsiteX638" fmla="*/ 2001227 w 2651731"/>
              <a:gd name="connsiteY638" fmla="*/ 383312 h 2758531"/>
              <a:gd name="connsiteX639" fmla="*/ 1947338 w 2651731"/>
              <a:gd name="connsiteY639" fmla="*/ 374019 h 2758531"/>
              <a:gd name="connsiteX640" fmla="*/ 1967780 w 2651731"/>
              <a:gd name="connsiteY640" fmla="*/ 392602 h 2758531"/>
              <a:gd name="connsiteX641" fmla="*/ 1947338 w 2651731"/>
              <a:gd name="connsiteY641" fmla="*/ 374019 h 2758531"/>
              <a:gd name="connsiteX642" fmla="*/ 1980787 w 2651731"/>
              <a:gd name="connsiteY642" fmla="*/ 364728 h 2758531"/>
              <a:gd name="connsiteX643" fmla="*/ 1984504 w 2651731"/>
              <a:gd name="connsiteY643" fmla="*/ 368445 h 2758531"/>
              <a:gd name="connsiteX644" fmla="*/ 1991937 w 2651731"/>
              <a:gd name="connsiteY644" fmla="*/ 368445 h 2758531"/>
              <a:gd name="connsiteX645" fmla="*/ 1990080 w 2651731"/>
              <a:gd name="connsiteY645" fmla="*/ 370305 h 2758531"/>
              <a:gd name="connsiteX646" fmla="*/ 1997513 w 2651731"/>
              <a:gd name="connsiteY646" fmla="*/ 377738 h 2758531"/>
              <a:gd name="connsiteX647" fmla="*/ 1990080 w 2651731"/>
              <a:gd name="connsiteY647" fmla="*/ 377738 h 2758531"/>
              <a:gd name="connsiteX648" fmla="*/ 1980787 w 2651731"/>
              <a:gd name="connsiteY648" fmla="*/ 364728 h 2758531"/>
              <a:gd name="connsiteX649" fmla="*/ 2110869 w 2651731"/>
              <a:gd name="connsiteY649" fmla="*/ 331279 h 2758531"/>
              <a:gd name="connsiteX650" fmla="*/ 2129452 w 2651731"/>
              <a:gd name="connsiteY650" fmla="*/ 338712 h 2758531"/>
              <a:gd name="connsiteX651" fmla="*/ 2164761 w 2651731"/>
              <a:gd name="connsiteY651" fmla="*/ 370302 h 2758531"/>
              <a:gd name="connsiteX652" fmla="*/ 2162901 w 2651731"/>
              <a:gd name="connsiteY652" fmla="*/ 359155 h 2758531"/>
              <a:gd name="connsiteX653" fmla="*/ 2175911 w 2651731"/>
              <a:gd name="connsiteY653" fmla="*/ 368445 h 2758531"/>
              <a:gd name="connsiteX654" fmla="*/ 2179628 w 2651731"/>
              <a:gd name="connsiteY654" fmla="*/ 392602 h 2758531"/>
              <a:gd name="connsiteX655" fmla="*/ 2200070 w 2651731"/>
              <a:gd name="connsiteY655" fmla="*/ 411185 h 2758531"/>
              <a:gd name="connsiteX656" fmla="*/ 2211220 w 2651731"/>
              <a:gd name="connsiteY656" fmla="*/ 407468 h 2758531"/>
              <a:gd name="connsiteX657" fmla="*/ 2224227 w 2651731"/>
              <a:gd name="connsiteY657" fmla="*/ 420478 h 2758531"/>
              <a:gd name="connsiteX658" fmla="*/ 2220513 w 2651731"/>
              <a:gd name="connsiteY658" fmla="*/ 411185 h 2758531"/>
              <a:gd name="connsiteX659" fmla="*/ 2237236 w 2651731"/>
              <a:gd name="connsiteY659" fmla="*/ 424194 h 2758531"/>
              <a:gd name="connsiteX660" fmla="*/ 2227946 w 2651731"/>
              <a:gd name="connsiteY660" fmla="*/ 420478 h 2758531"/>
              <a:gd name="connsiteX661" fmla="*/ 2229803 w 2651731"/>
              <a:gd name="connsiteY661" fmla="*/ 431628 h 2758531"/>
              <a:gd name="connsiteX662" fmla="*/ 2237236 w 2651731"/>
              <a:gd name="connsiteY662" fmla="*/ 429768 h 2758531"/>
              <a:gd name="connsiteX663" fmla="*/ 2255820 w 2651731"/>
              <a:gd name="connsiteY663" fmla="*/ 446494 h 2758531"/>
              <a:gd name="connsiteX664" fmla="*/ 2283696 w 2651731"/>
              <a:gd name="connsiteY664" fmla="*/ 487377 h 2758531"/>
              <a:gd name="connsiteX665" fmla="*/ 2285553 w 2651731"/>
              <a:gd name="connsiteY665" fmla="*/ 481801 h 2758531"/>
              <a:gd name="connsiteX666" fmla="*/ 2300419 w 2651731"/>
              <a:gd name="connsiteY666" fmla="*/ 498527 h 2758531"/>
              <a:gd name="connsiteX667" fmla="*/ 2298559 w 2651731"/>
              <a:gd name="connsiteY667" fmla="*/ 504103 h 2758531"/>
              <a:gd name="connsiteX668" fmla="*/ 2309712 w 2651731"/>
              <a:gd name="connsiteY668" fmla="*/ 515253 h 2758531"/>
              <a:gd name="connsiteX669" fmla="*/ 2317145 w 2651731"/>
              <a:gd name="connsiteY669" fmla="*/ 544986 h 2758531"/>
              <a:gd name="connsiteX670" fmla="*/ 2302279 w 2651731"/>
              <a:gd name="connsiteY670" fmla="*/ 528262 h 2758531"/>
              <a:gd name="connsiteX671" fmla="*/ 2304136 w 2651731"/>
              <a:gd name="connsiteY671" fmla="*/ 522686 h 2758531"/>
              <a:gd name="connsiteX672" fmla="*/ 2291126 w 2651731"/>
              <a:gd name="connsiteY672" fmla="*/ 509677 h 2758531"/>
              <a:gd name="connsiteX673" fmla="*/ 2287412 w 2651731"/>
              <a:gd name="connsiteY673" fmla="*/ 492953 h 2758531"/>
              <a:gd name="connsiteX674" fmla="*/ 2281836 w 2651731"/>
              <a:gd name="connsiteY674" fmla="*/ 496670 h 2758531"/>
              <a:gd name="connsiteX675" fmla="*/ 2270686 w 2651731"/>
              <a:gd name="connsiteY675" fmla="*/ 487377 h 2758531"/>
              <a:gd name="connsiteX676" fmla="*/ 2298559 w 2651731"/>
              <a:gd name="connsiteY676" fmla="*/ 533836 h 2758531"/>
              <a:gd name="connsiteX677" fmla="*/ 2292986 w 2651731"/>
              <a:gd name="connsiteY677" fmla="*/ 539412 h 2758531"/>
              <a:gd name="connsiteX678" fmla="*/ 2266969 w 2651731"/>
              <a:gd name="connsiteY678" fmla="*/ 500386 h 2758531"/>
              <a:gd name="connsiteX679" fmla="*/ 2209363 w 2651731"/>
              <a:gd name="connsiteY679" fmla="*/ 440918 h 2758531"/>
              <a:gd name="connsiteX680" fmla="*/ 2181487 w 2651731"/>
              <a:gd name="connsiteY680" fmla="*/ 407468 h 2758531"/>
              <a:gd name="connsiteX681" fmla="*/ 2166618 w 2651731"/>
              <a:gd name="connsiteY681" fmla="*/ 392602 h 2758531"/>
              <a:gd name="connsiteX682" fmla="*/ 2151752 w 2651731"/>
              <a:gd name="connsiteY682" fmla="*/ 381452 h 2758531"/>
              <a:gd name="connsiteX683" fmla="*/ 2161044 w 2651731"/>
              <a:gd name="connsiteY683" fmla="*/ 381452 h 2758531"/>
              <a:gd name="connsiteX684" fmla="*/ 2146178 w 2651731"/>
              <a:gd name="connsiteY684" fmla="*/ 370302 h 2758531"/>
              <a:gd name="connsiteX685" fmla="*/ 2110869 w 2651731"/>
              <a:gd name="connsiteY685" fmla="*/ 331279 h 2758531"/>
              <a:gd name="connsiteX686" fmla="*/ 1858136 w 2651731"/>
              <a:gd name="connsiteY686" fmla="*/ 282960 h 2758531"/>
              <a:gd name="connsiteX687" fmla="*/ 1863710 w 2651731"/>
              <a:gd name="connsiteY687" fmla="*/ 282960 h 2758531"/>
              <a:gd name="connsiteX688" fmla="*/ 1873003 w 2651731"/>
              <a:gd name="connsiteY688" fmla="*/ 294113 h 2758531"/>
              <a:gd name="connsiteX689" fmla="*/ 1858136 w 2651731"/>
              <a:gd name="connsiteY689" fmla="*/ 282960 h 2758531"/>
              <a:gd name="connsiteX690" fmla="*/ 2043970 w 2651731"/>
              <a:gd name="connsiteY690" fmla="*/ 238361 h 2758531"/>
              <a:gd name="connsiteX691" fmla="*/ 2047686 w 2651731"/>
              <a:gd name="connsiteY691" fmla="*/ 249511 h 2758531"/>
              <a:gd name="connsiteX692" fmla="*/ 2075560 w 2651731"/>
              <a:gd name="connsiteY692" fmla="*/ 258801 h 2758531"/>
              <a:gd name="connsiteX693" fmla="*/ 2075560 w 2651731"/>
              <a:gd name="connsiteY693" fmla="*/ 268094 h 2758531"/>
              <a:gd name="connsiteX694" fmla="*/ 2079276 w 2651731"/>
              <a:gd name="connsiteY694" fmla="*/ 273667 h 2758531"/>
              <a:gd name="connsiteX695" fmla="*/ 2105293 w 2651731"/>
              <a:gd name="connsiteY695" fmla="*/ 286677 h 2758531"/>
              <a:gd name="connsiteX696" fmla="*/ 2120159 w 2651731"/>
              <a:gd name="connsiteY696" fmla="*/ 308977 h 2758531"/>
              <a:gd name="connsiteX697" fmla="*/ 2096000 w 2651731"/>
              <a:gd name="connsiteY697" fmla="*/ 288534 h 2758531"/>
              <a:gd name="connsiteX698" fmla="*/ 2075560 w 2651731"/>
              <a:gd name="connsiteY698" fmla="*/ 275527 h 2758531"/>
              <a:gd name="connsiteX699" fmla="*/ 2064410 w 2651731"/>
              <a:gd name="connsiteY699" fmla="*/ 258801 h 2758531"/>
              <a:gd name="connsiteX700" fmla="*/ 2040250 w 2651731"/>
              <a:gd name="connsiteY700" fmla="*/ 249511 h 2758531"/>
              <a:gd name="connsiteX701" fmla="*/ 2038393 w 2651731"/>
              <a:gd name="connsiteY701" fmla="*/ 240218 h 2758531"/>
              <a:gd name="connsiteX702" fmla="*/ 2043970 w 2651731"/>
              <a:gd name="connsiteY702" fmla="*/ 238361 h 2758531"/>
              <a:gd name="connsiteX703" fmla="*/ 1741061 w 2651731"/>
              <a:gd name="connsiteY703" fmla="*/ 232787 h 2758531"/>
              <a:gd name="connsiteX704" fmla="*/ 1761504 w 2651731"/>
              <a:gd name="connsiteY704" fmla="*/ 242077 h 2758531"/>
              <a:gd name="connsiteX705" fmla="*/ 1741061 w 2651731"/>
              <a:gd name="connsiteY705" fmla="*/ 232787 h 2758531"/>
              <a:gd name="connsiteX706" fmla="*/ 1683452 w 2651731"/>
              <a:gd name="connsiteY706" fmla="*/ 229071 h 2758531"/>
              <a:gd name="connsiteX707" fmla="*/ 1702035 w 2651731"/>
              <a:gd name="connsiteY707" fmla="*/ 232787 h 2758531"/>
              <a:gd name="connsiteX708" fmla="*/ 1683452 w 2651731"/>
              <a:gd name="connsiteY708" fmla="*/ 229071 h 2758531"/>
              <a:gd name="connsiteX709" fmla="*/ 797024 w 2651731"/>
              <a:gd name="connsiteY709" fmla="*/ 225351 h 2758531"/>
              <a:gd name="connsiteX710" fmla="*/ 761717 w 2651731"/>
              <a:gd name="connsiteY710" fmla="*/ 243934 h 2758531"/>
              <a:gd name="connsiteX711" fmla="*/ 797024 w 2651731"/>
              <a:gd name="connsiteY711" fmla="*/ 225351 h 2758531"/>
              <a:gd name="connsiteX712" fmla="*/ 1606393 w 2651731"/>
              <a:gd name="connsiteY712" fmla="*/ 198974 h 2758531"/>
              <a:gd name="connsiteX713" fmla="*/ 1618572 w 2651731"/>
              <a:gd name="connsiteY713" fmla="*/ 207092 h 2758531"/>
              <a:gd name="connsiteX714" fmla="*/ 1638871 w 2651731"/>
              <a:gd name="connsiteY714" fmla="*/ 203033 h 2758531"/>
              <a:gd name="connsiteX715" fmla="*/ 1693167 w 2651731"/>
              <a:gd name="connsiteY715" fmla="*/ 218003 h 2758531"/>
              <a:gd name="connsiteX716" fmla="*/ 1726229 w 2651731"/>
              <a:gd name="connsiteY716" fmla="*/ 222245 h 2758531"/>
              <a:gd name="connsiteX717" fmla="*/ 1728052 w 2651731"/>
              <a:gd name="connsiteY717" fmla="*/ 221637 h 2758531"/>
              <a:gd name="connsiteX718" fmla="*/ 1729017 w 2651731"/>
              <a:gd name="connsiteY718" fmla="*/ 222603 h 2758531"/>
              <a:gd name="connsiteX719" fmla="*/ 1750508 w 2651731"/>
              <a:gd name="connsiteY719" fmla="*/ 225362 h 2758531"/>
              <a:gd name="connsiteX720" fmla="*/ 1805313 w 2651731"/>
              <a:gd name="connsiteY720" fmla="*/ 219271 h 2758531"/>
              <a:gd name="connsiteX721" fmla="*/ 1868235 w 2651731"/>
              <a:gd name="connsiteY721" fmla="*/ 233480 h 2758531"/>
              <a:gd name="connsiteX722" fmla="*/ 1971754 w 2651731"/>
              <a:gd name="connsiteY722" fmla="*/ 296402 h 2758531"/>
              <a:gd name="connsiteX723" fmla="*/ 2048885 w 2651731"/>
              <a:gd name="connsiteY723" fmla="*/ 343089 h 2758531"/>
              <a:gd name="connsiteX724" fmla="*/ 2117899 w 2651731"/>
              <a:gd name="connsiteY724" fmla="*/ 393833 h 2758531"/>
              <a:gd name="connsiteX725" fmla="*/ 2130078 w 2651731"/>
              <a:gd name="connsiteY725" fmla="*/ 393833 h 2758531"/>
              <a:gd name="connsiteX726" fmla="*/ 2207209 w 2651731"/>
              <a:gd name="connsiteY726" fmla="*/ 462846 h 2758531"/>
              <a:gd name="connsiteX727" fmla="*/ 2264041 w 2651731"/>
              <a:gd name="connsiteY727" fmla="*/ 548095 h 2758531"/>
              <a:gd name="connsiteX728" fmla="*/ 2284340 w 2651731"/>
              <a:gd name="connsiteY728" fmla="*/ 574485 h 2758531"/>
              <a:gd name="connsiteX729" fmla="*/ 2306669 w 2651731"/>
              <a:gd name="connsiteY729" fmla="*/ 600870 h 2758531"/>
              <a:gd name="connsiteX730" fmla="*/ 2312757 w 2651731"/>
              <a:gd name="connsiteY730" fmla="*/ 606961 h 2758531"/>
              <a:gd name="connsiteX731" fmla="*/ 2318848 w 2651731"/>
              <a:gd name="connsiteY731" fmla="*/ 613050 h 2758531"/>
              <a:gd name="connsiteX732" fmla="*/ 2316816 w 2651731"/>
              <a:gd name="connsiteY732" fmla="*/ 615079 h 2758531"/>
              <a:gd name="connsiteX733" fmla="*/ 2328995 w 2651731"/>
              <a:gd name="connsiteY733" fmla="*/ 641467 h 2758531"/>
              <a:gd name="connsiteX734" fmla="*/ 2355383 w 2651731"/>
              <a:gd name="connsiteY734" fmla="*/ 680034 h 2758531"/>
              <a:gd name="connsiteX735" fmla="*/ 2363503 w 2651731"/>
              <a:gd name="connsiteY735" fmla="*/ 682060 h 2758531"/>
              <a:gd name="connsiteX736" fmla="*/ 2383800 w 2651731"/>
              <a:gd name="connsiteY736" fmla="*/ 718598 h 2758531"/>
              <a:gd name="connsiteX737" fmla="*/ 2434544 w 2651731"/>
              <a:gd name="connsiteY737" fmla="*/ 797761 h 2758531"/>
              <a:gd name="connsiteX738" fmla="*/ 2454840 w 2651731"/>
              <a:gd name="connsiteY738" fmla="*/ 836325 h 2758531"/>
              <a:gd name="connsiteX739" fmla="*/ 2452814 w 2651731"/>
              <a:gd name="connsiteY739" fmla="*/ 836325 h 2758531"/>
              <a:gd name="connsiteX740" fmla="*/ 2456873 w 2651731"/>
              <a:gd name="connsiteY740" fmla="*/ 848505 h 2758531"/>
              <a:gd name="connsiteX741" fmla="*/ 2471078 w 2651731"/>
              <a:gd name="connsiteY741" fmla="*/ 862713 h 2758531"/>
              <a:gd name="connsiteX742" fmla="*/ 2473111 w 2651731"/>
              <a:gd name="connsiteY742" fmla="*/ 874892 h 2758531"/>
              <a:gd name="connsiteX743" fmla="*/ 2479199 w 2651731"/>
              <a:gd name="connsiteY743" fmla="*/ 878951 h 2758531"/>
              <a:gd name="connsiteX744" fmla="*/ 2479199 w 2651731"/>
              <a:gd name="connsiteY744" fmla="*/ 887071 h 2758531"/>
              <a:gd name="connsiteX745" fmla="*/ 2491378 w 2651731"/>
              <a:gd name="connsiteY745" fmla="*/ 899251 h 2758531"/>
              <a:gd name="connsiteX746" fmla="*/ 2513707 w 2651731"/>
              <a:gd name="connsiteY746" fmla="*/ 958112 h 2758531"/>
              <a:gd name="connsiteX747" fmla="*/ 2515734 w 2651731"/>
              <a:gd name="connsiteY747" fmla="*/ 982470 h 2758531"/>
              <a:gd name="connsiteX748" fmla="*/ 2519795 w 2651731"/>
              <a:gd name="connsiteY748" fmla="*/ 992620 h 2758531"/>
              <a:gd name="connsiteX749" fmla="*/ 2521825 w 2651731"/>
              <a:gd name="connsiteY749" fmla="*/ 1000737 h 2758531"/>
              <a:gd name="connsiteX750" fmla="*/ 2523854 w 2651731"/>
              <a:gd name="connsiteY750" fmla="*/ 1002767 h 2758531"/>
              <a:gd name="connsiteX751" fmla="*/ 2538063 w 2651731"/>
              <a:gd name="connsiteY751" fmla="*/ 996679 h 2758531"/>
              <a:gd name="connsiteX752" fmla="*/ 2536033 w 2651731"/>
              <a:gd name="connsiteY752" fmla="*/ 974350 h 2758531"/>
              <a:gd name="connsiteX753" fmla="*/ 2542124 w 2651731"/>
              <a:gd name="connsiteY753" fmla="*/ 992620 h 2758531"/>
              <a:gd name="connsiteX754" fmla="*/ 2540092 w 2651731"/>
              <a:gd name="connsiteY754" fmla="*/ 994649 h 2758531"/>
              <a:gd name="connsiteX755" fmla="*/ 2546183 w 2651731"/>
              <a:gd name="connsiteY755" fmla="*/ 990588 h 2758531"/>
              <a:gd name="connsiteX756" fmla="*/ 2550242 w 2651731"/>
              <a:gd name="connsiteY756" fmla="*/ 990588 h 2758531"/>
              <a:gd name="connsiteX757" fmla="*/ 2546183 w 2651731"/>
              <a:gd name="connsiteY757" fmla="*/ 986529 h 2758531"/>
              <a:gd name="connsiteX758" fmla="*/ 2552271 w 2651731"/>
              <a:gd name="connsiteY758" fmla="*/ 984499 h 2758531"/>
              <a:gd name="connsiteX759" fmla="*/ 2538063 w 2651731"/>
              <a:gd name="connsiteY759" fmla="*/ 968261 h 2758531"/>
              <a:gd name="connsiteX760" fmla="*/ 2552271 w 2651731"/>
              <a:gd name="connsiteY760" fmla="*/ 976382 h 2758531"/>
              <a:gd name="connsiteX761" fmla="*/ 2540092 w 2651731"/>
              <a:gd name="connsiteY761" fmla="*/ 956082 h 2758531"/>
              <a:gd name="connsiteX762" fmla="*/ 2544151 w 2651731"/>
              <a:gd name="connsiteY762" fmla="*/ 947965 h 2758531"/>
              <a:gd name="connsiteX763" fmla="*/ 2554301 w 2651731"/>
              <a:gd name="connsiteY763" fmla="*/ 972323 h 2758531"/>
              <a:gd name="connsiteX764" fmla="*/ 2534004 w 2651731"/>
              <a:gd name="connsiteY764" fmla="*/ 925636 h 2758531"/>
              <a:gd name="connsiteX765" fmla="*/ 2531972 w 2651731"/>
              <a:gd name="connsiteY765" fmla="*/ 905339 h 2758531"/>
              <a:gd name="connsiteX766" fmla="*/ 2538063 w 2651731"/>
              <a:gd name="connsiteY766" fmla="*/ 925636 h 2758531"/>
              <a:gd name="connsiteX767" fmla="*/ 2538063 w 2651731"/>
              <a:gd name="connsiteY767" fmla="*/ 917515 h 2758531"/>
              <a:gd name="connsiteX768" fmla="*/ 2552271 w 2651731"/>
              <a:gd name="connsiteY768" fmla="*/ 956082 h 2758531"/>
              <a:gd name="connsiteX769" fmla="*/ 2556330 w 2651731"/>
              <a:gd name="connsiteY769" fmla="*/ 954053 h 2758531"/>
              <a:gd name="connsiteX770" fmla="*/ 2568509 w 2651731"/>
              <a:gd name="connsiteY770" fmla="*/ 978411 h 2758531"/>
              <a:gd name="connsiteX771" fmla="*/ 2588806 w 2651731"/>
              <a:gd name="connsiteY771" fmla="*/ 1031184 h 2758531"/>
              <a:gd name="connsiteX772" fmla="*/ 2598956 w 2651731"/>
              <a:gd name="connsiteY772" fmla="*/ 1083959 h 2758531"/>
              <a:gd name="connsiteX773" fmla="*/ 2592867 w 2651731"/>
              <a:gd name="connsiteY773" fmla="*/ 1043363 h 2758531"/>
              <a:gd name="connsiteX774" fmla="*/ 2605044 w 2651731"/>
              <a:gd name="connsiteY774" fmla="*/ 1081930 h 2758531"/>
              <a:gd name="connsiteX775" fmla="*/ 2600985 w 2651731"/>
              <a:gd name="connsiteY775" fmla="*/ 1100197 h 2758531"/>
              <a:gd name="connsiteX776" fmla="*/ 2611135 w 2651731"/>
              <a:gd name="connsiteY776" fmla="*/ 1142823 h 2758531"/>
              <a:gd name="connsiteX777" fmla="*/ 2633461 w 2651731"/>
              <a:gd name="connsiteY777" fmla="*/ 1213866 h 2758531"/>
              <a:gd name="connsiteX778" fmla="*/ 2639552 w 2651731"/>
              <a:gd name="connsiteY778" fmla="*/ 1262580 h 2758531"/>
              <a:gd name="connsiteX779" fmla="*/ 2643611 w 2651731"/>
              <a:gd name="connsiteY779" fmla="*/ 1286936 h 2758531"/>
              <a:gd name="connsiteX780" fmla="*/ 2645640 w 2651731"/>
              <a:gd name="connsiteY780" fmla="*/ 1313326 h 2758531"/>
              <a:gd name="connsiteX781" fmla="*/ 2651731 w 2651731"/>
              <a:gd name="connsiteY781" fmla="*/ 1420904 h 2758531"/>
              <a:gd name="connsiteX782" fmla="*/ 2625343 w 2651731"/>
              <a:gd name="connsiteY782" fmla="*/ 1617792 h 2758531"/>
              <a:gd name="connsiteX783" fmla="*/ 2619255 w 2651731"/>
              <a:gd name="connsiteY783" fmla="*/ 1617792 h 2758531"/>
              <a:gd name="connsiteX784" fmla="*/ 2619255 w 2651731"/>
              <a:gd name="connsiteY784" fmla="*/ 1634030 h 2758531"/>
              <a:gd name="connsiteX785" fmla="*/ 2611135 w 2651731"/>
              <a:gd name="connsiteY785" fmla="*/ 1694925 h 2758531"/>
              <a:gd name="connsiteX786" fmla="*/ 2611135 w 2651731"/>
              <a:gd name="connsiteY786" fmla="*/ 1678685 h 2758531"/>
              <a:gd name="connsiteX787" fmla="*/ 2611135 w 2651731"/>
              <a:gd name="connsiteY787" fmla="*/ 1658388 h 2758531"/>
              <a:gd name="connsiteX788" fmla="*/ 2613164 w 2651731"/>
              <a:gd name="connsiteY788" fmla="*/ 1615762 h 2758531"/>
              <a:gd name="connsiteX789" fmla="*/ 2625343 w 2651731"/>
              <a:gd name="connsiteY789" fmla="*/ 1536602 h 2758531"/>
              <a:gd name="connsiteX790" fmla="*/ 2625343 w 2651731"/>
              <a:gd name="connsiteY790" fmla="*/ 1512243 h 2758531"/>
              <a:gd name="connsiteX791" fmla="*/ 2619255 w 2651731"/>
              <a:gd name="connsiteY791" fmla="*/ 1408725 h 2758531"/>
              <a:gd name="connsiteX792" fmla="*/ 2625343 w 2651731"/>
              <a:gd name="connsiteY792" fmla="*/ 1404663 h 2758531"/>
              <a:gd name="connsiteX793" fmla="*/ 2621282 w 2651731"/>
              <a:gd name="connsiteY793" fmla="*/ 1362040 h 2758531"/>
              <a:gd name="connsiteX794" fmla="*/ 2617223 w 2651731"/>
              <a:gd name="connsiteY794" fmla="*/ 1349861 h 2758531"/>
              <a:gd name="connsiteX795" fmla="*/ 2611135 w 2651731"/>
              <a:gd name="connsiteY795" fmla="*/ 1382337 h 2758531"/>
              <a:gd name="connsiteX796" fmla="*/ 2613164 w 2651731"/>
              <a:gd name="connsiteY796" fmla="*/ 1402636 h 2758531"/>
              <a:gd name="connsiteX797" fmla="*/ 2617223 w 2651731"/>
              <a:gd name="connsiteY797" fmla="*/ 1424963 h 2758531"/>
              <a:gd name="connsiteX798" fmla="*/ 2615194 w 2651731"/>
              <a:gd name="connsiteY798" fmla="*/ 1424963 h 2758531"/>
              <a:gd name="connsiteX799" fmla="*/ 2619255 w 2651731"/>
              <a:gd name="connsiteY799" fmla="*/ 1485856 h 2758531"/>
              <a:gd name="connsiteX800" fmla="*/ 2613164 w 2651731"/>
              <a:gd name="connsiteY800" fmla="*/ 1485856 h 2758531"/>
              <a:gd name="connsiteX801" fmla="*/ 2613164 w 2651731"/>
              <a:gd name="connsiteY801" fmla="*/ 1540661 h 2758531"/>
              <a:gd name="connsiteX802" fmla="*/ 2605044 w 2651731"/>
              <a:gd name="connsiteY802" fmla="*/ 1611701 h 2758531"/>
              <a:gd name="connsiteX803" fmla="*/ 2600985 w 2651731"/>
              <a:gd name="connsiteY803" fmla="*/ 1623880 h 2758531"/>
              <a:gd name="connsiteX804" fmla="*/ 2582718 w 2651731"/>
              <a:gd name="connsiteY804" fmla="*/ 1684773 h 2758531"/>
              <a:gd name="connsiteX805" fmla="*/ 2576627 w 2651731"/>
              <a:gd name="connsiteY805" fmla="*/ 1725369 h 2758531"/>
              <a:gd name="connsiteX806" fmla="*/ 2562421 w 2651731"/>
              <a:gd name="connsiteY806" fmla="*/ 1770025 h 2758531"/>
              <a:gd name="connsiteX807" fmla="*/ 2576627 w 2651731"/>
              <a:gd name="connsiteY807" fmla="*/ 1729428 h 2758531"/>
              <a:gd name="connsiteX808" fmla="*/ 2568509 w 2651731"/>
              <a:gd name="connsiteY808" fmla="*/ 1810621 h 2758531"/>
              <a:gd name="connsiteX809" fmla="*/ 2538063 w 2651731"/>
              <a:gd name="connsiteY809" fmla="*/ 1889784 h 2758531"/>
              <a:gd name="connsiteX810" fmla="*/ 2527913 w 2651731"/>
              <a:gd name="connsiteY810" fmla="*/ 1889784 h 2758531"/>
              <a:gd name="connsiteX811" fmla="*/ 2534004 w 2651731"/>
              <a:gd name="connsiteY811" fmla="*/ 1901963 h 2758531"/>
              <a:gd name="connsiteX812" fmla="*/ 2489349 w 2651731"/>
              <a:gd name="connsiteY812" fmla="*/ 2011570 h 2758531"/>
              <a:gd name="connsiteX813" fmla="*/ 2493407 w 2651731"/>
              <a:gd name="connsiteY813" fmla="*/ 2019691 h 2758531"/>
              <a:gd name="connsiteX814" fmla="*/ 2475140 w 2651731"/>
              <a:gd name="connsiteY814" fmla="*/ 2056225 h 2758531"/>
              <a:gd name="connsiteX815" fmla="*/ 2462961 w 2651731"/>
              <a:gd name="connsiteY815" fmla="*/ 2080584 h 2758531"/>
              <a:gd name="connsiteX816" fmla="*/ 2446723 w 2651731"/>
              <a:gd name="connsiteY816" fmla="*/ 2098848 h 2758531"/>
              <a:gd name="connsiteX817" fmla="*/ 2450782 w 2651731"/>
              <a:gd name="connsiteY817" fmla="*/ 2088701 h 2758531"/>
              <a:gd name="connsiteX818" fmla="*/ 2440635 w 2651731"/>
              <a:gd name="connsiteY818" fmla="*/ 2094790 h 2758531"/>
              <a:gd name="connsiteX819" fmla="*/ 2436573 w 2651731"/>
              <a:gd name="connsiteY819" fmla="*/ 2109001 h 2758531"/>
              <a:gd name="connsiteX820" fmla="*/ 2434544 w 2651731"/>
              <a:gd name="connsiteY820" fmla="*/ 2100881 h 2758531"/>
              <a:gd name="connsiteX821" fmla="*/ 2442661 w 2651731"/>
              <a:gd name="connsiteY821" fmla="*/ 2074493 h 2758531"/>
              <a:gd name="connsiteX822" fmla="*/ 2456873 w 2651731"/>
              <a:gd name="connsiteY822" fmla="*/ 2052167 h 2758531"/>
              <a:gd name="connsiteX823" fmla="*/ 2459639 w 2651731"/>
              <a:gd name="connsiteY823" fmla="*/ 2044784 h 2758531"/>
              <a:gd name="connsiteX824" fmla="*/ 2464990 w 2651731"/>
              <a:gd name="connsiteY824" fmla="*/ 2050135 h 2758531"/>
              <a:gd name="connsiteX825" fmla="*/ 2483114 w 2651731"/>
              <a:gd name="connsiteY825" fmla="*/ 2003018 h 2758531"/>
              <a:gd name="connsiteX826" fmla="*/ 2483258 w 2651731"/>
              <a:gd name="connsiteY826" fmla="*/ 2003450 h 2758531"/>
              <a:gd name="connsiteX827" fmla="*/ 2493407 w 2651731"/>
              <a:gd name="connsiteY827" fmla="*/ 1979094 h 2758531"/>
              <a:gd name="connsiteX828" fmla="*/ 2479199 w 2651731"/>
              <a:gd name="connsiteY828" fmla="*/ 1991273 h 2758531"/>
              <a:gd name="connsiteX829" fmla="*/ 2482602 w 2651731"/>
              <a:gd name="connsiteY829" fmla="*/ 2001484 h 2758531"/>
              <a:gd name="connsiteX830" fmla="*/ 2474379 w 2651731"/>
              <a:gd name="connsiteY830" fmla="*/ 2014106 h 2758531"/>
              <a:gd name="connsiteX831" fmla="*/ 2471078 w 2651731"/>
              <a:gd name="connsiteY831" fmla="*/ 2027808 h 2758531"/>
              <a:gd name="connsiteX832" fmla="*/ 2464937 w 2651731"/>
              <a:gd name="connsiteY832" fmla="*/ 2030660 h 2758531"/>
              <a:gd name="connsiteX833" fmla="*/ 2469052 w 2651731"/>
              <a:gd name="connsiteY833" fmla="*/ 2019691 h 2758531"/>
              <a:gd name="connsiteX834" fmla="*/ 2448752 w 2651731"/>
              <a:gd name="connsiteY834" fmla="*/ 2050135 h 2758531"/>
              <a:gd name="connsiteX835" fmla="*/ 2438602 w 2651731"/>
              <a:gd name="connsiteY835" fmla="*/ 2074493 h 2758531"/>
              <a:gd name="connsiteX836" fmla="*/ 2442661 w 2651731"/>
              <a:gd name="connsiteY836" fmla="*/ 2062314 h 2758531"/>
              <a:gd name="connsiteX837" fmla="*/ 2428455 w 2651731"/>
              <a:gd name="connsiteY837" fmla="*/ 2088701 h 2758531"/>
              <a:gd name="connsiteX838" fmla="*/ 2432514 w 2651731"/>
              <a:gd name="connsiteY838" fmla="*/ 2084643 h 2758531"/>
              <a:gd name="connsiteX839" fmla="*/ 2420335 w 2651731"/>
              <a:gd name="connsiteY839" fmla="*/ 2100881 h 2758531"/>
              <a:gd name="connsiteX840" fmla="*/ 2416276 w 2651731"/>
              <a:gd name="connsiteY840" fmla="*/ 2117119 h 2758531"/>
              <a:gd name="connsiteX841" fmla="*/ 2411025 w 2651731"/>
              <a:gd name="connsiteY841" fmla="*/ 2124041 h 2758531"/>
              <a:gd name="connsiteX842" fmla="*/ 2410593 w 2651731"/>
              <a:gd name="connsiteY842" fmla="*/ 2124344 h 2758531"/>
              <a:gd name="connsiteX843" fmla="*/ 2408159 w 2651731"/>
              <a:gd name="connsiteY843" fmla="*/ 2121177 h 2758531"/>
              <a:gd name="connsiteX844" fmla="*/ 2407143 w 2651731"/>
              <a:gd name="connsiteY844" fmla="*/ 2126759 h 2758531"/>
              <a:gd name="connsiteX845" fmla="*/ 2410593 w 2651731"/>
              <a:gd name="connsiteY845" fmla="*/ 2124344 h 2758531"/>
              <a:gd name="connsiteX846" fmla="*/ 2410695 w 2651731"/>
              <a:gd name="connsiteY846" fmla="*/ 2124476 h 2758531"/>
              <a:gd name="connsiteX847" fmla="*/ 2411025 w 2651731"/>
              <a:gd name="connsiteY847" fmla="*/ 2124041 h 2758531"/>
              <a:gd name="connsiteX848" fmla="*/ 2412217 w 2651731"/>
              <a:gd name="connsiteY848" fmla="*/ 2123207 h 2758531"/>
              <a:gd name="connsiteX849" fmla="*/ 2393947 w 2651731"/>
              <a:gd name="connsiteY849" fmla="*/ 2147565 h 2758531"/>
              <a:gd name="connsiteX850" fmla="*/ 2379741 w 2651731"/>
              <a:gd name="connsiteY850" fmla="*/ 2169894 h 2758531"/>
              <a:gd name="connsiteX851" fmla="*/ 2385830 w 2651731"/>
              <a:gd name="connsiteY851" fmla="*/ 2169894 h 2758531"/>
              <a:gd name="connsiteX852" fmla="*/ 2373650 w 2651731"/>
              <a:gd name="connsiteY852" fmla="*/ 2178012 h 2758531"/>
              <a:gd name="connsiteX853" fmla="*/ 2357158 w 2651731"/>
              <a:gd name="connsiteY853" fmla="*/ 2207190 h 2758531"/>
              <a:gd name="connsiteX854" fmla="*/ 2354945 w 2651731"/>
              <a:gd name="connsiteY854" fmla="*/ 2210848 h 2758531"/>
              <a:gd name="connsiteX855" fmla="*/ 2352454 w 2651731"/>
              <a:gd name="connsiteY855" fmla="*/ 2217488 h 2758531"/>
              <a:gd name="connsiteX856" fmla="*/ 2352797 w 2651731"/>
              <a:gd name="connsiteY856" fmla="*/ 2214395 h 2758531"/>
              <a:gd name="connsiteX857" fmla="*/ 2337988 w 2651731"/>
              <a:gd name="connsiteY857" fmla="*/ 2238870 h 2758531"/>
              <a:gd name="connsiteX858" fmla="*/ 2332205 w 2651731"/>
              <a:gd name="connsiteY858" fmla="*/ 2246176 h 2758531"/>
              <a:gd name="connsiteX859" fmla="*/ 2328995 w 2651731"/>
              <a:gd name="connsiteY859" fmla="*/ 2242966 h 2758531"/>
              <a:gd name="connsiteX860" fmla="*/ 2318848 w 2651731"/>
              <a:gd name="connsiteY860" fmla="*/ 2259204 h 2758531"/>
              <a:gd name="connsiteX861" fmla="*/ 2323302 w 2651731"/>
              <a:gd name="connsiteY861" fmla="*/ 2257422 h 2758531"/>
              <a:gd name="connsiteX862" fmla="*/ 2317517 w 2651731"/>
              <a:gd name="connsiteY862" fmla="*/ 2264730 h 2758531"/>
              <a:gd name="connsiteX863" fmla="*/ 2316816 w 2651731"/>
              <a:gd name="connsiteY863" fmla="*/ 2261231 h 2758531"/>
              <a:gd name="connsiteX864" fmla="*/ 2296519 w 2651731"/>
              <a:gd name="connsiteY864" fmla="*/ 2283560 h 2758531"/>
              <a:gd name="connsiteX865" fmla="*/ 2302608 w 2651731"/>
              <a:gd name="connsiteY865" fmla="*/ 2287621 h 2758531"/>
              <a:gd name="connsiteX866" fmla="*/ 2285863 w 2651731"/>
              <a:gd name="connsiteY866" fmla="*/ 2298275 h 2758531"/>
              <a:gd name="connsiteX867" fmla="*/ 2284340 w 2651731"/>
              <a:gd name="connsiteY867" fmla="*/ 2311977 h 2758531"/>
              <a:gd name="connsiteX868" fmla="*/ 2259982 w 2651731"/>
              <a:gd name="connsiteY868" fmla="*/ 2336335 h 2758531"/>
              <a:gd name="connsiteX869" fmla="*/ 2254910 w 2651731"/>
              <a:gd name="connsiteY869" fmla="*/ 2354348 h 2758531"/>
              <a:gd name="connsiteX870" fmla="*/ 2247646 w 2651731"/>
              <a:gd name="connsiteY870" fmla="*/ 2365076 h 2758531"/>
              <a:gd name="connsiteX871" fmla="*/ 2241714 w 2651731"/>
              <a:gd name="connsiteY871" fmla="*/ 2368811 h 2758531"/>
              <a:gd name="connsiteX872" fmla="*/ 2237656 w 2651731"/>
              <a:gd name="connsiteY872" fmla="*/ 2383020 h 2758531"/>
              <a:gd name="connsiteX873" fmla="*/ 2219386 w 2651731"/>
              <a:gd name="connsiteY873" fmla="*/ 2397229 h 2758531"/>
              <a:gd name="connsiteX874" fmla="*/ 2215327 w 2651731"/>
              <a:gd name="connsiteY874" fmla="*/ 2393170 h 2758531"/>
              <a:gd name="connsiteX875" fmla="*/ 2201121 w 2651731"/>
              <a:gd name="connsiteY875" fmla="*/ 2417525 h 2758531"/>
              <a:gd name="connsiteX876" fmla="*/ 2186910 w 2651731"/>
              <a:gd name="connsiteY876" fmla="*/ 2425646 h 2758531"/>
              <a:gd name="connsiteX877" fmla="*/ 2166613 w 2651731"/>
              <a:gd name="connsiteY877" fmla="*/ 2433766 h 2758531"/>
              <a:gd name="connsiteX878" fmla="*/ 2160525 w 2651731"/>
              <a:gd name="connsiteY878" fmla="*/ 2445942 h 2758531"/>
              <a:gd name="connsiteX879" fmla="*/ 2156466 w 2651731"/>
              <a:gd name="connsiteY879" fmla="*/ 2435793 h 2758531"/>
              <a:gd name="connsiteX880" fmla="*/ 2140228 w 2651731"/>
              <a:gd name="connsiteY880" fmla="*/ 2447975 h 2758531"/>
              <a:gd name="connsiteX881" fmla="*/ 2152404 w 2651731"/>
              <a:gd name="connsiteY881" fmla="*/ 2452033 h 2758531"/>
              <a:gd name="connsiteX882" fmla="*/ 2097599 w 2651731"/>
              <a:gd name="connsiteY882" fmla="*/ 2482480 h 2758531"/>
              <a:gd name="connsiteX883" fmla="*/ 2099631 w 2651731"/>
              <a:gd name="connsiteY883" fmla="*/ 2490600 h 2758531"/>
              <a:gd name="connsiteX884" fmla="*/ 2083393 w 2651731"/>
              <a:gd name="connsiteY884" fmla="*/ 2490600 h 2758531"/>
              <a:gd name="connsiteX885" fmla="*/ 2099631 w 2651731"/>
              <a:gd name="connsiteY885" fmla="*/ 2474362 h 2758531"/>
              <a:gd name="connsiteX886" fmla="*/ 2054976 w 2651731"/>
              <a:gd name="connsiteY886" fmla="*/ 2504806 h 2758531"/>
              <a:gd name="connsiteX887" fmla="*/ 2079335 w 2651731"/>
              <a:gd name="connsiteY887" fmla="*/ 2496689 h 2758531"/>
              <a:gd name="connsiteX888" fmla="*/ 2063094 w 2651731"/>
              <a:gd name="connsiteY888" fmla="*/ 2512927 h 2758531"/>
              <a:gd name="connsiteX889" fmla="*/ 2057006 w 2651731"/>
              <a:gd name="connsiteY889" fmla="*/ 2508868 h 2758531"/>
              <a:gd name="connsiteX890" fmla="*/ 2040768 w 2651731"/>
              <a:gd name="connsiteY890" fmla="*/ 2525106 h 2758531"/>
              <a:gd name="connsiteX891" fmla="*/ 2038738 w 2651731"/>
              <a:gd name="connsiteY891" fmla="*/ 2516985 h 2758531"/>
              <a:gd name="connsiteX892" fmla="*/ 1996113 w 2651731"/>
              <a:gd name="connsiteY892" fmla="*/ 2555552 h 2758531"/>
              <a:gd name="connsiteX893" fmla="*/ 1947396 w 2651731"/>
              <a:gd name="connsiteY893" fmla="*/ 2590058 h 2758531"/>
              <a:gd name="connsiteX894" fmla="*/ 1957546 w 2651731"/>
              <a:gd name="connsiteY894" fmla="*/ 2569761 h 2758531"/>
              <a:gd name="connsiteX895" fmla="*/ 1951457 w 2651731"/>
              <a:gd name="connsiteY895" fmla="*/ 2573820 h 2758531"/>
              <a:gd name="connsiteX896" fmla="*/ 1900714 w 2651731"/>
              <a:gd name="connsiteY896" fmla="*/ 2598178 h 2758531"/>
              <a:gd name="connsiteX897" fmla="*/ 1923040 w 2651731"/>
              <a:gd name="connsiteY897" fmla="*/ 2575852 h 2758531"/>
              <a:gd name="connsiteX898" fmla="*/ 1908832 w 2651731"/>
              <a:gd name="connsiteY898" fmla="*/ 2579911 h 2758531"/>
              <a:gd name="connsiteX899" fmla="*/ 1904773 w 2651731"/>
              <a:gd name="connsiteY899" fmla="*/ 2590058 h 2758531"/>
              <a:gd name="connsiteX900" fmla="*/ 1880415 w 2651731"/>
              <a:gd name="connsiteY900" fmla="*/ 2602237 h 2758531"/>
              <a:gd name="connsiteX901" fmla="*/ 1892594 w 2651731"/>
              <a:gd name="connsiteY901" fmla="*/ 2590058 h 2758531"/>
              <a:gd name="connsiteX902" fmla="*/ 1849968 w 2651731"/>
              <a:gd name="connsiteY902" fmla="*/ 2608328 h 2758531"/>
              <a:gd name="connsiteX903" fmla="*/ 1837789 w 2651731"/>
              <a:gd name="connsiteY903" fmla="*/ 2614416 h 2758531"/>
              <a:gd name="connsiteX904" fmla="*/ 1803283 w 2651731"/>
              <a:gd name="connsiteY904" fmla="*/ 2624566 h 2758531"/>
              <a:gd name="connsiteX905" fmla="*/ 1791104 w 2651731"/>
              <a:gd name="connsiteY905" fmla="*/ 2636745 h 2758531"/>
              <a:gd name="connsiteX906" fmla="*/ 1691644 w 2651731"/>
              <a:gd name="connsiteY906" fmla="*/ 2679368 h 2758531"/>
              <a:gd name="connsiteX907" fmla="*/ 1683527 w 2651731"/>
              <a:gd name="connsiteY907" fmla="*/ 2677341 h 2758531"/>
              <a:gd name="connsiteX908" fmla="*/ 1699765 w 2651731"/>
              <a:gd name="connsiteY908" fmla="*/ 2673280 h 2758531"/>
              <a:gd name="connsiteX909" fmla="*/ 1659168 w 2651731"/>
              <a:gd name="connsiteY909" fmla="*/ 2679368 h 2758531"/>
              <a:gd name="connsiteX910" fmla="*/ 1667289 w 2651731"/>
              <a:gd name="connsiteY910" fmla="*/ 2683429 h 2758531"/>
              <a:gd name="connsiteX911" fmla="*/ 1616545 w 2651731"/>
              <a:gd name="connsiteY911" fmla="*/ 2695606 h 2758531"/>
              <a:gd name="connsiteX912" fmla="*/ 1608425 w 2651731"/>
              <a:gd name="connsiteY912" fmla="*/ 2691547 h 2758531"/>
              <a:gd name="connsiteX913" fmla="*/ 1586096 w 2651731"/>
              <a:gd name="connsiteY913" fmla="*/ 2699667 h 2758531"/>
              <a:gd name="connsiteX914" fmla="*/ 1594216 w 2651731"/>
              <a:gd name="connsiteY914" fmla="*/ 2701697 h 2758531"/>
              <a:gd name="connsiteX915" fmla="*/ 1553620 w 2651731"/>
              <a:gd name="connsiteY915" fmla="*/ 2715905 h 2758531"/>
              <a:gd name="connsiteX916" fmla="*/ 1535352 w 2651731"/>
              <a:gd name="connsiteY916" fmla="*/ 2711844 h 2758531"/>
              <a:gd name="connsiteX917" fmla="*/ 1456189 w 2651731"/>
              <a:gd name="connsiteY917" fmla="*/ 2732143 h 2758531"/>
              <a:gd name="connsiteX918" fmla="*/ 1409507 w 2651731"/>
              <a:gd name="connsiteY918" fmla="*/ 2738234 h 2758531"/>
              <a:gd name="connsiteX919" fmla="*/ 1366879 w 2651731"/>
              <a:gd name="connsiteY919" fmla="*/ 2738234 h 2758531"/>
              <a:gd name="connsiteX920" fmla="*/ 1291780 w 2651731"/>
              <a:gd name="connsiteY920" fmla="*/ 2748381 h 2758531"/>
              <a:gd name="connsiteX921" fmla="*/ 1275542 w 2651731"/>
              <a:gd name="connsiteY921" fmla="*/ 2740261 h 2758531"/>
              <a:gd name="connsiteX922" fmla="*/ 1255242 w 2651731"/>
              <a:gd name="connsiteY922" fmla="*/ 2742293 h 2758531"/>
              <a:gd name="connsiteX923" fmla="*/ 1255242 w 2651731"/>
              <a:gd name="connsiteY923" fmla="*/ 2748381 h 2758531"/>
              <a:gd name="connsiteX924" fmla="*/ 1196379 w 2651731"/>
              <a:gd name="connsiteY924" fmla="*/ 2758531 h 2758531"/>
              <a:gd name="connsiteX925" fmla="*/ 1226825 w 2651731"/>
              <a:gd name="connsiteY925" fmla="*/ 2748381 h 2758531"/>
              <a:gd name="connsiteX926" fmla="*/ 1184200 w 2651731"/>
              <a:gd name="connsiteY926" fmla="*/ 2742293 h 2758531"/>
              <a:gd name="connsiteX927" fmla="*/ 1188258 w 2651731"/>
              <a:gd name="connsiteY927" fmla="*/ 2738234 h 2758531"/>
              <a:gd name="connsiteX928" fmla="*/ 1141576 w 2651731"/>
              <a:gd name="connsiteY928" fmla="*/ 2738234 h 2758531"/>
              <a:gd name="connsiteX929" fmla="*/ 1141576 w 2651731"/>
              <a:gd name="connsiteY929" fmla="*/ 2744323 h 2758531"/>
              <a:gd name="connsiteX930" fmla="*/ 1068504 w 2651731"/>
              <a:gd name="connsiteY930" fmla="*/ 2734173 h 2758531"/>
              <a:gd name="connsiteX931" fmla="*/ 991373 w 2651731"/>
              <a:gd name="connsiteY931" fmla="*/ 2719964 h 2758531"/>
              <a:gd name="connsiteX932" fmla="*/ 987312 w 2651731"/>
              <a:gd name="connsiteY932" fmla="*/ 2726055 h 2758531"/>
              <a:gd name="connsiteX933" fmla="*/ 952806 w 2651731"/>
              <a:gd name="connsiteY933" fmla="*/ 2715905 h 2758531"/>
              <a:gd name="connsiteX934" fmla="*/ 930480 w 2651731"/>
              <a:gd name="connsiteY934" fmla="*/ 2707785 h 2758531"/>
              <a:gd name="connsiteX935" fmla="*/ 922360 w 2651731"/>
              <a:gd name="connsiteY935" fmla="*/ 2713876 h 2758531"/>
              <a:gd name="connsiteX936" fmla="*/ 914242 w 2651731"/>
              <a:gd name="connsiteY936" fmla="*/ 2701697 h 2758531"/>
              <a:gd name="connsiteX937" fmla="*/ 873646 w 2651731"/>
              <a:gd name="connsiteY937" fmla="*/ 2697638 h 2758531"/>
              <a:gd name="connsiteX938" fmla="*/ 889884 w 2651731"/>
              <a:gd name="connsiteY938" fmla="*/ 2697638 h 2758531"/>
              <a:gd name="connsiteX939" fmla="*/ 863496 w 2651731"/>
              <a:gd name="connsiteY939" fmla="*/ 2685459 h 2758531"/>
              <a:gd name="connsiteX940" fmla="*/ 857408 w 2651731"/>
              <a:gd name="connsiteY940" fmla="*/ 2693579 h 2758531"/>
              <a:gd name="connsiteX941" fmla="*/ 831020 w 2651731"/>
              <a:gd name="connsiteY941" fmla="*/ 2677341 h 2758531"/>
              <a:gd name="connsiteX942" fmla="*/ 824932 w 2651731"/>
              <a:gd name="connsiteY942" fmla="*/ 2683429 h 2758531"/>
              <a:gd name="connsiteX943" fmla="*/ 772156 w 2651731"/>
              <a:gd name="connsiteY943" fmla="*/ 2655012 h 2758531"/>
              <a:gd name="connsiteX944" fmla="*/ 782306 w 2651731"/>
              <a:gd name="connsiteY944" fmla="*/ 2657042 h 2758531"/>
              <a:gd name="connsiteX945" fmla="*/ 766068 w 2651731"/>
              <a:gd name="connsiteY945" fmla="*/ 2650951 h 2758531"/>
              <a:gd name="connsiteX946" fmla="*/ 770127 w 2651731"/>
              <a:gd name="connsiteY946" fmla="*/ 2657042 h 2758531"/>
              <a:gd name="connsiteX947" fmla="*/ 737651 w 2651731"/>
              <a:gd name="connsiteY947" fmla="*/ 2640804 h 2758531"/>
              <a:gd name="connsiteX948" fmla="*/ 741710 w 2651731"/>
              <a:gd name="connsiteY948" fmla="*/ 2630654 h 2758531"/>
              <a:gd name="connsiteX949" fmla="*/ 725472 w 2651731"/>
              <a:gd name="connsiteY949" fmla="*/ 2628625 h 2758531"/>
              <a:gd name="connsiteX950" fmla="*/ 739680 w 2651731"/>
              <a:gd name="connsiteY950" fmla="*/ 2622534 h 2758531"/>
              <a:gd name="connsiteX951" fmla="*/ 733589 w 2651731"/>
              <a:gd name="connsiteY951" fmla="*/ 2618475 h 2758531"/>
              <a:gd name="connsiteX952" fmla="*/ 721413 w 2651731"/>
              <a:gd name="connsiteY952" fmla="*/ 2620507 h 2758531"/>
              <a:gd name="connsiteX953" fmla="*/ 701113 w 2651731"/>
              <a:gd name="connsiteY953" fmla="*/ 2600207 h 2758531"/>
              <a:gd name="connsiteX954" fmla="*/ 719383 w 2651731"/>
              <a:gd name="connsiteY954" fmla="*/ 2606296 h 2758531"/>
              <a:gd name="connsiteX955" fmla="*/ 703145 w 2651731"/>
              <a:gd name="connsiteY955" fmla="*/ 2594116 h 2758531"/>
              <a:gd name="connsiteX956" fmla="*/ 721413 w 2651731"/>
              <a:gd name="connsiteY956" fmla="*/ 2598178 h 2758531"/>
              <a:gd name="connsiteX957" fmla="*/ 709722 w 2651731"/>
              <a:gd name="connsiteY957" fmla="*/ 2592007 h 2758531"/>
              <a:gd name="connsiteX958" fmla="*/ 776218 w 2651731"/>
              <a:gd name="connsiteY958" fmla="*/ 2620507 h 2758531"/>
              <a:gd name="connsiteX959" fmla="*/ 828990 w 2651731"/>
              <a:gd name="connsiteY959" fmla="*/ 2644863 h 2758531"/>
              <a:gd name="connsiteX960" fmla="*/ 814782 w 2651731"/>
              <a:gd name="connsiteY960" fmla="*/ 2634713 h 2758531"/>
              <a:gd name="connsiteX961" fmla="*/ 839138 w 2651731"/>
              <a:gd name="connsiteY961" fmla="*/ 2640804 h 2758531"/>
              <a:gd name="connsiteX962" fmla="*/ 879734 w 2651731"/>
              <a:gd name="connsiteY962" fmla="*/ 2661101 h 2758531"/>
              <a:gd name="connsiteX963" fmla="*/ 859437 w 2651731"/>
              <a:gd name="connsiteY963" fmla="*/ 2650951 h 2758531"/>
              <a:gd name="connsiteX964" fmla="*/ 971074 w 2651731"/>
              <a:gd name="connsiteY964" fmla="*/ 2679368 h 2758531"/>
              <a:gd name="connsiteX965" fmla="*/ 979194 w 2651731"/>
              <a:gd name="connsiteY965" fmla="*/ 2687488 h 2758531"/>
              <a:gd name="connsiteX966" fmla="*/ 1023849 w 2651731"/>
              <a:gd name="connsiteY966" fmla="*/ 2691547 h 2758531"/>
              <a:gd name="connsiteX967" fmla="*/ 1068504 w 2651731"/>
              <a:gd name="connsiteY967" fmla="*/ 2697638 h 2758531"/>
              <a:gd name="connsiteX968" fmla="*/ 1125338 w 2651731"/>
              <a:gd name="connsiteY968" fmla="*/ 2709817 h 2758531"/>
              <a:gd name="connsiteX969" fmla="*/ 1161881 w 2651731"/>
              <a:gd name="connsiteY969" fmla="*/ 2709817 h 2758531"/>
              <a:gd name="connsiteX970" fmla="*/ 1174052 w 2651731"/>
              <a:gd name="connsiteY970" fmla="*/ 2711844 h 2758531"/>
              <a:gd name="connsiteX971" fmla="*/ 1170400 w 2651731"/>
              <a:gd name="connsiteY971" fmla="*/ 2709817 h 2758531"/>
              <a:gd name="connsiteX972" fmla="*/ 1176082 w 2651731"/>
              <a:gd name="connsiteY972" fmla="*/ 2709817 h 2758531"/>
              <a:gd name="connsiteX973" fmla="*/ 1186232 w 2651731"/>
              <a:gd name="connsiteY973" fmla="*/ 2709817 h 2758531"/>
              <a:gd name="connsiteX974" fmla="*/ 1184961 w 2651731"/>
              <a:gd name="connsiteY974" fmla="*/ 2706010 h 2758531"/>
              <a:gd name="connsiteX975" fmla="*/ 1190290 w 2651731"/>
              <a:gd name="connsiteY975" fmla="*/ 2703726 h 2758531"/>
              <a:gd name="connsiteX976" fmla="*/ 1165932 w 2651731"/>
              <a:gd name="connsiteY976" fmla="*/ 2691547 h 2758531"/>
              <a:gd name="connsiteX977" fmla="*/ 1182170 w 2651731"/>
              <a:gd name="connsiteY977" fmla="*/ 2691547 h 2758531"/>
              <a:gd name="connsiteX978" fmla="*/ 1169994 w 2651731"/>
              <a:gd name="connsiteY978" fmla="*/ 2685459 h 2758531"/>
              <a:gd name="connsiteX979" fmla="*/ 1150190 w 2651731"/>
              <a:gd name="connsiteY979" fmla="*/ 2689993 h 2758531"/>
              <a:gd name="connsiteX980" fmla="*/ 1145887 w 2651731"/>
              <a:gd name="connsiteY980" fmla="*/ 2687234 h 2758531"/>
              <a:gd name="connsiteX981" fmla="*/ 1125338 w 2651731"/>
              <a:gd name="connsiteY981" fmla="*/ 2685459 h 2758531"/>
              <a:gd name="connsiteX982" fmla="*/ 1119248 w 2651731"/>
              <a:gd name="connsiteY982" fmla="*/ 2687488 h 2758531"/>
              <a:gd name="connsiteX983" fmla="*/ 1086772 w 2651731"/>
              <a:gd name="connsiteY983" fmla="*/ 2687488 h 2758531"/>
              <a:gd name="connsiteX984" fmla="*/ 1044146 w 2651731"/>
              <a:gd name="connsiteY984" fmla="*/ 2675309 h 2758531"/>
              <a:gd name="connsiteX985" fmla="*/ 1011670 w 2651731"/>
              <a:gd name="connsiteY985" fmla="*/ 2681400 h 2758531"/>
              <a:gd name="connsiteX986" fmla="*/ 1011670 w 2651731"/>
              <a:gd name="connsiteY986" fmla="*/ 2677341 h 2758531"/>
              <a:gd name="connsiteX987" fmla="*/ 983253 w 2651731"/>
              <a:gd name="connsiteY987" fmla="*/ 2669221 h 2758531"/>
              <a:gd name="connsiteX988" fmla="*/ 1005579 w 2651731"/>
              <a:gd name="connsiteY988" fmla="*/ 2669221 h 2758531"/>
              <a:gd name="connsiteX989" fmla="*/ 910183 w 2651731"/>
              <a:gd name="connsiteY989" fmla="*/ 2648924 h 2758531"/>
              <a:gd name="connsiteX990" fmla="*/ 908151 w 2651731"/>
              <a:gd name="connsiteY990" fmla="*/ 2642833 h 2758531"/>
              <a:gd name="connsiteX991" fmla="*/ 879734 w 2651731"/>
              <a:gd name="connsiteY991" fmla="*/ 2636745 h 2758531"/>
              <a:gd name="connsiteX992" fmla="*/ 851317 w 2651731"/>
              <a:gd name="connsiteY992" fmla="*/ 2624566 h 2758531"/>
              <a:gd name="connsiteX993" fmla="*/ 800573 w 2651731"/>
              <a:gd name="connsiteY993" fmla="*/ 2606296 h 2758531"/>
              <a:gd name="connsiteX994" fmla="*/ 802603 w 2651731"/>
              <a:gd name="connsiteY994" fmla="*/ 2602237 h 2758531"/>
              <a:gd name="connsiteX995" fmla="*/ 772156 w 2651731"/>
              <a:gd name="connsiteY995" fmla="*/ 2592090 h 2758531"/>
              <a:gd name="connsiteX996" fmla="*/ 798544 w 2651731"/>
              <a:gd name="connsiteY996" fmla="*/ 2596149 h 2758531"/>
              <a:gd name="connsiteX997" fmla="*/ 757828 w 2651731"/>
              <a:gd name="connsiteY997" fmla="*/ 2573939 h 2758531"/>
              <a:gd name="connsiteX998" fmla="*/ 757948 w 2651731"/>
              <a:gd name="connsiteY998" fmla="*/ 2573820 h 2758531"/>
              <a:gd name="connsiteX999" fmla="*/ 756886 w 2651731"/>
              <a:gd name="connsiteY999" fmla="*/ 2573427 h 2758531"/>
              <a:gd name="connsiteX1000" fmla="*/ 753889 w 2651731"/>
              <a:gd name="connsiteY1000" fmla="*/ 2571790 h 2758531"/>
              <a:gd name="connsiteX1001" fmla="*/ 753889 w 2651731"/>
              <a:gd name="connsiteY1001" fmla="*/ 2572313 h 2758531"/>
              <a:gd name="connsiteX1002" fmla="*/ 749069 w 2651731"/>
              <a:gd name="connsiteY1002" fmla="*/ 2570522 h 2758531"/>
              <a:gd name="connsiteX1003" fmla="*/ 744129 w 2651731"/>
              <a:gd name="connsiteY1003" fmla="*/ 2571374 h 2758531"/>
              <a:gd name="connsiteX1004" fmla="*/ 729530 w 2651731"/>
              <a:gd name="connsiteY1004" fmla="*/ 2561641 h 2758531"/>
              <a:gd name="connsiteX1005" fmla="*/ 715325 w 2651731"/>
              <a:gd name="connsiteY1005" fmla="*/ 2563673 h 2758531"/>
              <a:gd name="connsiteX1006" fmla="*/ 650370 w 2651731"/>
              <a:gd name="connsiteY1006" fmla="*/ 2533223 h 2758531"/>
              <a:gd name="connsiteX1007" fmla="*/ 660520 w 2651731"/>
              <a:gd name="connsiteY1007" fmla="*/ 2525106 h 2758531"/>
              <a:gd name="connsiteX1008" fmla="*/ 688934 w 2651731"/>
              <a:gd name="connsiteY1008" fmla="*/ 2542612 h 2758531"/>
              <a:gd name="connsiteX1009" fmla="*/ 714245 w 2651731"/>
              <a:gd name="connsiteY1009" fmla="*/ 2548713 h 2758531"/>
              <a:gd name="connsiteX1010" fmla="*/ 717351 w 2651731"/>
              <a:gd name="connsiteY1010" fmla="*/ 2551024 h 2758531"/>
              <a:gd name="connsiteX1011" fmla="*/ 717351 w 2651731"/>
              <a:gd name="connsiteY1011" fmla="*/ 2555552 h 2758531"/>
              <a:gd name="connsiteX1012" fmla="*/ 723442 w 2651731"/>
              <a:gd name="connsiteY1012" fmla="*/ 2555552 h 2758531"/>
              <a:gd name="connsiteX1013" fmla="*/ 717351 w 2651731"/>
              <a:gd name="connsiteY1013" fmla="*/ 2551024 h 2758531"/>
              <a:gd name="connsiteX1014" fmla="*/ 717351 w 2651731"/>
              <a:gd name="connsiteY1014" fmla="*/ 2549461 h 2758531"/>
              <a:gd name="connsiteX1015" fmla="*/ 714245 w 2651731"/>
              <a:gd name="connsiteY1015" fmla="*/ 2548713 h 2758531"/>
              <a:gd name="connsiteX1016" fmla="*/ 703652 w 2651731"/>
              <a:gd name="connsiteY1016" fmla="*/ 2540837 h 2758531"/>
              <a:gd name="connsiteX1017" fmla="*/ 680816 w 2651731"/>
              <a:gd name="connsiteY1017" fmla="*/ 2535255 h 2758531"/>
              <a:gd name="connsiteX1018" fmla="*/ 658490 w 2651731"/>
              <a:gd name="connsiteY1018" fmla="*/ 2519017 h 2758531"/>
              <a:gd name="connsiteX1019" fmla="*/ 684875 w 2651731"/>
              <a:gd name="connsiteY1019" fmla="*/ 2516985 h 2758531"/>
              <a:gd name="connsiteX1020" fmla="*/ 674728 w 2651731"/>
              <a:gd name="connsiteY1020" fmla="*/ 2516985 h 2758531"/>
              <a:gd name="connsiteX1021" fmla="*/ 676758 w 2651731"/>
              <a:gd name="connsiteY1021" fmla="*/ 2525106 h 2758531"/>
              <a:gd name="connsiteX1022" fmla="*/ 697054 w 2651731"/>
              <a:gd name="connsiteY1022" fmla="*/ 2527135 h 2758531"/>
              <a:gd name="connsiteX1023" fmla="*/ 705175 w 2651731"/>
              <a:gd name="connsiteY1023" fmla="*/ 2539314 h 2758531"/>
              <a:gd name="connsiteX1024" fmla="*/ 719383 w 2651731"/>
              <a:gd name="connsiteY1024" fmla="*/ 2543373 h 2758531"/>
              <a:gd name="connsiteX1025" fmla="*/ 729530 w 2651731"/>
              <a:gd name="connsiteY1025" fmla="*/ 2541344 h 2758531"/>
              <a:gd name="connsiteX1026" fmla="*/ 764039 w 2651731"/>
              <a:gd name="connsiteY1026" fmla="*/ 2557582 h 2758531"/>
              <a:gd name="connsiteX1027" fmla="*/ 808694 w 2651731"/>
              <a:gd name="connsiteY1027" fmla="*/ 2573820 h 2758531"/>
              <a:gd name="connsiteX1028" fmla="*/ 804635 w 2651731"/>
              <a:gd name="connsiteY1028" fmla="*/ 2575852 h 2758531"/>
              <a:gd name="connsiteX1029" fmla="*/ 845228 w 2651731"/>
              <a:gd name="connsiteY1029" fmla="*/ 2588028 h 2758531"/>
              <a:gd name="connsiteX1030" fmla="*/ 843199 w 2651731"/>
              <a:gd name="connsiteY1030" fmla="*/ 2581940 h 2758531"/>
              <a:gd name="connsiteX1031" fmla="*/ 879734 w 2651731"/>
              <a:gd name="connsiteY1031" fmla="*/ 2592090 h 2758531"/>
              <a:gd name="connsiteX1032" fmla="*/ 918301 w 2651731"/>
              <a:gd name="connsiteY1032" fmla="*/ 2598178 h 2758531"/>
              <a:gd name="connsiteX1033" fmla="*/ 946718 w 2651731"/>
              <a:gd name="connsiteY1033" fmla="*/ 2614416 h 2758531"/>
              <a:gd name="connsiteX1034" fmla="*/ 967015 w 2651731"/>
              <a:gd name="connsiteY1034" fmla="*/ 2610357 h 2758531"/>
              <a:gd name="connsiteX1035" fmla="*/ 969044 w 2651731"/>
              <a:gd name="connsiteY1035" fmla="*/ 2618475 h 2758531"/>
              <a:gd name="connsiteX1036" fmla="*/ 1005579 w 2651731"/>
              <a:gd name="connsiteY1036" fmla="*/ 2620507 h 2758531"/>
              <a:gd name="connsiteX1037" fmla="*/ 1007611 w 2651731"/>
              <a:gd name="connsiteY1037" fmla="*/ 2626595 h 2758531"/>
              <a:gd name="connsiteX1038" fmla="*/ 1029937 w 2651731"/>
              <a:gd name="connsiteY1038" fmla="*/ 2624566 h 2758531"/>
              <a:gd name="connsiteX1039" fmla="*/ 1025878 w 2651731"/>
              <a:gd name="connsiteY1039" fmla="*/ 2626595 h 2758531"/>
              <a:gd name="connsiteX1040" fmla="*/ 1044146 w 2651731"/>
              <a:gd name="connsiteY1040" fmla="*/ 2626595 h 2758531"/>
              <a:gd name="connsiteX1041" fmla="*/ 1070534 w 2651731"/>
              <a:gd name="connsiteY1041" fmla="*/ 2636745 h 2758531"/>
              <a:gd name="connsiteX1042" fmla="*/ 1094889 w 2651731"/>
              <a:gd name="connsiteY1042" fmla="*/ 2630654 h 2758531"/>
              <a:gd name="connsiteX1043" fmla="*/ 1137515 w 2651731"/>
              <a:gd name="connsiteY1043" fmla="*/ 2636745 h 2758531"/>
              <a:gd name="connsiteX1044" fmla="*/ 1155782 w 2651731"/>
              <a:gd name="connsiteY1044" fmla="*/ 2642833 h 2758531"/>
              <a:gd name="connsiteX1045" fmla="*/ 1247125 w 2651731"/>
              <a:gd name="connsiteY1045" fmla="*/ 2638774 h 2758531"/>
              <a:gd name="connsiteX1046" fmla="*/ 1249154 w 2651731"/>
              <a:gd name="connsiteY1046" fmla="*/ 2622534 h 2758531"/>
              <a:gd name="connsiteX1047" fmla="*/ 1281630 w 2651731"/>
              <a:gd name="connsiteY1047" fmla="*/ 2610357 h 2758531"/>
              <a:gd name="connsiteX1048" fmla="*/ 1269451 w 2651731"/>
              <a:gd name="connsiteY1048" fmla="*/ 2612387 h 2758531"/>
              <a:gd name="connsiteX1049" fmla="*/ 1198411 w 2651731"/>
              <a:gd name="connsiteY1049" fmla="*/ 2614416 h 2758531"/>
              <a:gd name="connsiteX1050" fmla="*/ 1007611 w 2651731"/>
              <a:gd name="connsiteY1050" fmla="*/ 2585999 h 2758531"/>
              <a:gd name="connsiteX1051" fmla="*/ 1003234 w 2651731"/>
              <a:gd name="connsiteY1051" fmla="*/ 2575374 h 2758531"/>
              <a:gd name="connsiteX1052" fmla="*/ 999491 w 2651731"/>
              <a:gd name="connsiteY1052" fmla="*/ 2573740 h 2758531"/>
              <a:gd name="connsiteX1053" fmla="*/ 999491 w 2651731"/>
              <a:gd name="connsiteY1053" fmla="*/ 2557582 h 2758531"/>
              <a:gd name="connsiteX1054" fmla="*/ 954836 w 2651731"/>
              <a:gd name="connsiteY1054" fmla="*/ 2557582 h 2758531"/>
              <a:gd name="connsiteX1055" fmla="*/ 885825 w 2651731"/>
              <a:gd name="connsiteY1055" fmla="*/ 2533223 h 2758531"/>
              <a:gd name="connsiteX1056" fmla="*/ 884591 w 2651731"/>
              <a:gd name="connsiteY1056" fmla="*/ 2532788 h 2758531"/>
              <a:gd name="connsiteX1057" fmla="*/ 878797 w 2651731"/>
              <a:gd name="connsiteY1057" fmla="*/ 2533409 h 2758531"/>
              <a:gd name="connsiteX1058" fmla="*/ 859530 w 2651731"/>
              <a:gd name="connsiteY1058" fmla="*/ 2523944 h 2758531"/>
              <a:gd name="connsiteX1059" fmla="*/ 851317 w 2651731"/>
              <a:gd name="connsiteY1059" fmla="*/ 2521047 h 2758531"/>
              <a:gd name="connsiteX1060" fmla="*/ 818841 w 2651731"/>
              <a:gd name="connsiteY1060" fmla="*/ 2512927 h 2758531"/>
              <a:gd name="connsiteX1061" fmla="*/ 804635 w 2651731"/>
              <a:gd name="connsiteY1061" fmla="*/ 2510897 h 2758531"/>
              <a:gd name="connsiteX1062" fmla="*/ 808694 w 2651731"/>
              <a:gd name="connsiteY1062" fmla="*/ 2512927 h 2758531"/>
              <a:gd name="connsiteX1063" fmla="*/ 837381 w 2651731"/>
              <a:gd name="connsiteY1063" fmla="*/ 2530141 h 2758531"/>
              <a:gd name="connsiteX1064" fmla="*/ 794482 w 2651731"/>
              <a:gd name="connsiteY1064" fmla="*/ 2516985 h 2758531"/>
              <a:gd name="connsiteX1065" fmla="*/ 796515 w 2651731"/>
              <a:gd name="connsiteY1065" fmla="*/ 2512927 h 2758531"/>
              <a:gd name="connsiteX1066" fmla="*/ 786365 w 2651731"/>
              <a:gd name="connsiteY1066" fmla="*/ 2514959 h 2758531"/>
              <a:gd name="connsiteX1067" fmla="*/ 749830 w 2651731"/>
              <a:gd name="connsiteY1067" fmla="*/ 2486541 h 2758531"/>
              <a:gd name="connsiteX1068" fmla="*/ 729530 w 2651731"/>
              <a:gd name="connsiteY1068" fmla="*/ 2482480 h 2758531"/>
              <a:gd name="connsiteX1069" fmla="*/ 733589 w 2651731"/>
              <a:gd name="connsiteY1069" fmla="*/ 2476392 h 2758531"/>
              <a:gd name="connsiteX1070" fmla="*/ 727501 w 2651731"/>
              <a:gd name="connsiteY1070" fmla="*/ 2474362 h 2758531"/>
              <a:gd name="connsiteX1071" fmla="*/ 741710 w 2651731"/>
              <a:gd name="connsiteY1071" fmla="*/ 2470301 h 2758531"/>
              <a:gd name="connsiteX1072" fmla="*/ 713292 w 2651731"/>
              <a:gd name="connsiteY1072" fmla="*/ 2452033 h 2758531"/>
              <a:gd name="connsiteX1073" fmla="*/ 707204 w 2651731"/>
              <a:gd name="connsiteY1073" fmla="*/ 2458124 h 2758531"/>
              <a:gd name="connsiteX1074" fmla="*/ 697054 w 2651731"/>
              <a:gd name="connsiteY1074" fmla="*/ 2443913 h 2758531"/>
              <a:gd name="connsiteX1075" fmla="*/ 650370 w 2651731"/>
              <a:gd name="connsiteY1075" fmla="*/ 2415496 h 2758531"/>
              <a:gd name="connsiteX1076" fmla="*/ 638191 w 2651731"/>
              <a:gd name="connsiteY1076" fmla="*/ 2398751 h 2758531"/>
              <a:gd name="connsiteX1077" fmla="*/ 632171 w 2651731"/>
              <a:gd name="connsiteY1077" fmla="*/ 2385209 h 2758531"/>
              <a:gd name="connsiteX1078" fmla="*/ 647324 w 2651731"/>
              <a:gd name="connsiteY1078" fmla="*/ 2397483 h 2758531"/>
              <a:gd name="connsiteX1079" fmla="*/ 672696 w 2651731"/>
              <a:gd name="connsiteY1079" fmla="*/ 2413467 h 2758531"/>
              <a:gd name="connsiteX1080" fmla="*/ 670669 w 2651731"/>
              <a:gd name="connsiteY1080" fmla="*/ 2417525 h 2758531"/>
              <a:gd name="connsiteX1081" fmla="*/ 701113 w 2651731"/>
              <a:gd name="connsiteY1081" fmla="*/ 2433766 h 2758531"/>
              <a:gd name="connsiteX1082" fmla="*/ 729706 w 2651731"/>
              <a:gd name="connsiteY1082" fmla="*/ 2451768 h 2758531"/>
              <a:gd name="connsiteX1083" fmla="*/ 731987 w 2651731"/>
              <a:gd name="connsiteY1083" fmla="*/ 2446065 h 2758531"/>
              <a:gd name="connsiteX1084" fmla="*/ 763580 w 2651731"/>
              <a:gd name="connsiteY1084" fmla="*/ 2453498 h 2758531"/>
              <a:gd name="connsiteX1085" fmla="*/ 771013 w 2651731"/>
              <a:gd name="connsiteY1085" fmla="*/ 2460931 h 2758531"/>
              <a:gd name="connsiteX1086" fmla="*/ 782163 w 2651731"/>
              <a:gd name="connsiteY1086" fmla="*/ 2457214 h 2758531"/>
              <a:gd name="connsiteX1087" fmla="*/ 798886 w 2651731"/>
              <a:gd name="connsiteY1087" fmla="*/ 2475800 h 2758531"/>
              <a:gd name="connsiteX1088" fmla="*/ 808426 w 2651731"/>
              <a:gd name="connsiteY1088" fmla="*/ 2472431 h 2758531"/>
              <a:gd name="connsiteX1089" fmla="*/ 788394 w 2651731"/>
              <a:gd name="connsiteY1089" fmla="*/ 2458124 h 2758531"/>
              <a:gd name="connsiteX1090" fmla="*/ 798544 w 2651731"/>
              <a:gd name="connsiteY1090" fmla="*/ 2462183 h 2758531"/>
              <a:gd name="connsiteX1091" fmla="*/ 800573 w 2651731"/>
              <a:gd name="connsiteY1091" fmla="*/ 2458124 h 2758531"/>
              <a:gd name="connsiteX1092" fmla="*/ 790424 w 2651731"/>
              <a:gd name="connsiteY1092" fmla="*/ 2452033 h 2758531"/>
              <a:gd name="connsiteX1093" fmla="*/ 788394 w 2651731"/>
              <a:gd name="connsiteY1093" fmla="*/ 2456092 h 2758531"/>
              <a:gd name="connsiteX1094" fmla="*/ 786365 w 2651731"/>
              <a:gd name="connsiteY1094" fmla="*/ 2437825 h 2758531"/>
              <a:gd name="connsiteX1095" fmla="*/ 831020 w 2651731"/>
              <a:gd name="connsiteY1095" fmla="*/ 2445942 h 2758531"/>
              <a:gd name="connsiteX1096" fmla="*/ 780277 w 2651731"/>
              <a:gd name="connsiteY1096" fmla="*/ 2427675 h 2758531"/>
              <a:gd name="connsiteX1097" fmla="*/ 790424 w 2651731"/>
              <a:gd name="connsiteY1097" fmla="*/ 2423614 h 2758531"/>
              <a:gd name="connsiteX1098" fmla="*/ 808694 w 2651731"/>
              <a:gd name="connsiteY1098" fmla="*/ 2427675 h 2758531"/>
              <a:gd name="connsiteX1099" fmla="*/ 786365 w 2651731"/>
              <a:gd name="connsiteY1099" fmla="*/ 2423614 h 2758531"/>
              <a:gd name="connsiteX1100" fmla="*/ 755918 w 2651731"/>
              <a:gd name="connsiteY1100" fmla="*/ 2405349 h 2758531"/>
              <a:gd name="connsiteX1101" fmla="*/ 770127 w 2651731"/>
              <a:gd name="connsiteY1101" fmla="*/ 2401287 h 2758531"/>
              <a:gd name="connsiteX1102" fmla="*/ 762006 w 2651731"/>
              <a:gd name="connsiteY1102" fmla="*/ 2393170 h 2758531"/>
              <a:gd name="connsiteX1103" fmla="*/ 774231 w 2651731"/>
              <a:gd name="connsiteY1103" fmla="*/ 2390947 h 2758531"/>
              <a:gd name="connsiteX1104" fmla="*/ 761948 w 2651731"/>
              <a:gd name="connsiteY1104" fmla="*/ 2381951 h 2758531"/>
              <a:gd name="connsiteX1105" fmla="*/ 752424 w 2651731"/>
              <a:gd name="connsiteY1105" fmla="*/ 2369872 h 2758531"/>
              <a:gd name="connsiteX1106" fmla="*/ 758001 w 2651731"/>
              <a:gd name="connsiteY1106" fmla="*/ 2375449 h 2758531"/>
              <a:gd name="connsiteX1107" fmla="*/ 782494 w 2651731"/>
              <a:gd name="connsiteY1107" fmla="*/ 2389445 h 2758531"/>
              <a:gd name="connsiteX1108" fmla="*/ 784335 w 2651731"/>
              <a:gd name="connsiteY1108" fmla="*/ 2389111 h 2758531"/>
              <a:gd name="connsiteX1109" fmla="*/ 778244 w 2651731"/>
              <a:gd name="connsiteY1109" fmla="*/ 2378958 h 2758531"/>
              <a:gd name="connsiteX1110" fmla="*/ 768097 w 2651731"/>
              <a:gd name="connsiteY1110" fmla="*/ 2366782 h 2758531"/>
              <a:gd name="connsiteX1111" fmla="*/ 749830 w 2651731"/>
              <a:gd name="connsiteY1111" fmla="*/ 2354603 h 2758531"/>
              <a:gd name="connsiteX1112" fmla="*/ 725472 w 2651731"/>
              <a:gd name="connsiteY1112" fmla="*/ 2350544 h 2758531"/>
              <a:gd name="connsiteX1113" fmla="*/ 725472 w 2651731"/>
              <a:gd name="connsiteY1113" fmla="*/ 2354603 h 2758531"/>
              <a:gd name="connsiteX1114" fmla="*/ 715325 w 2651731"/>
              <a:gd name="connsiteY1114" fmla="*/ 2356632 h 2758531"/>
              <a:gd name="connsiteX1115" fmla="*/ 701113 w 2651731"/>
              <a:gd name="connsiteY1115" fmla="*/ 2346482 h 2758531"/>
              <a:gd name="connsiteX1116" fmla="*/ 686907 w 2651731"/>
              <a:gd name="connsiteY1116" fmla="*/ 2346482 h 2758531"/>
              <a:gd name="connsiteX1117" fmla="*/ 674728 w 2651731"/>
              <a:gd name="connsiteY1117" fmla="*/ 2350544 h 2758531"/>
              <a:gd name="connsiteX1118" fmla="*/ 686907 w 2651731"/>
              <a:gd name="connsiteY1118" fmla="*/ 2358662 h 2758531"/>
              <a:gd name="connsiteX1119" fmla="*/ 688934 w 2651731"/>
              <a:gd name="connsiteY1119" fmla="*/ 2356632 h 2758531"/>
              <a:gd name="connsiteX1120" fmla="*/ 705175 w 2651731"/>
              <a:gd name="connsiteY1120" fmla="*/ 2356632 h 2758531"/>
              <a:gd name="connsiteX1121" fmla="*/ 707204 w 2651731"/>
              <a:gd name="connsiteY1121" fmla="*/ 2358662 h 2758531"/>
              <a:gd name="connsiteX1122" fmla="*/ 705175 w 2651731"/>
              <a:gd name="connsiteY1122" fmla="*/ 2360694 h 2758531"/>
              <a:gd name="connsiteX1123" fmla="*/ 692996 w 2651731"/>
              <a:gd name="connsiteY1123" fmla="*/ 2360694 h 2758531"/>
              <a:gd name="connsiteX1124" fmla="*/ 713292 w 2651731"/>
              <a:gd name="connsiteY1124" fmla="*/ 2374900 h 2758531"/>
              <a:gd name="connsiteX1125" fmla="*/ 668637 w 2651731"/>
              <a:gd name="connsiteY1125" fmla="*/ 2354603 h 2758531"/>
              <a:gd name="connsiteX1126" fmla="*/ 666608 w 2651731"/>
              <a:gd name="connsiteY1126" fmla="*/ 2354603 h 2758531"/>
              <a:gd name="connsiteX1127" fmla="*/ 658490 w 2651731"/>
              <a:gd name="connsiteY1127" fmla="*/ 2352573 h 2758531"/>
              <a:gd name="connsiteX1128" fmla="*/ 656458 w 2651731"/>
              <a:gd name="connsiteY1128" fmla="*/ 2348515 h 2758531"/>
              <a:gd name="connsiteX1129" fmla="*/ 640220 w 2651731"/>
              <a:gd name="connsiteY1129" fmla="*/ 2346482 h 2758531"/>
              <a:gd name="connsiteX1130" fmla="*/ 630073 w 2651731"/>
              <a:gd name="connsiteY1130" fmla="*/ 2342424 h 2758531"/>
              <a:gd name="connsiteX1131" fmla="*/ 628041 w 2651731"/>
              <a:gd name="connsiteY1131" fmla="*/ 2330244 h 2758531"/>
              <a:gd name="connsiteX1132" fmla="*/ 617894 w 2651731"/>
              <a:gd name="connsiteY1132" fmla="*/ 2324156 h 2758531"/>
              <a:gd name="connsiteX1133" fmla="*/ 607744 w 2651731"/>
              <a:gd name="connsiteY1133" fmla="*/ 2324156 h 2758531"/>
              <a:gd name="connsiteX1134" fmla="*/ 605715 w 2651731"/>
              <a:gd name="connsiteY1134" fmla="*/ 2334303 h 2758531"/>
              <a:gd name="connsiteX1135" fmla="*/ 609774 w 2651731"/>
              <a:gd name="connsiteY1135" fmla="*/ 2340394 h 2758531"/>
              <a:gd name="connsiteX1136" fmla="*/ 609774 w 2651731"/>
              <a:gd name="connsiteY1136" fmla="*/ 2342424 h 2758531"/>
              <a:gd name="connsiteX1137" fmla="*/ 603685 w 2651731"/>
              <a:gd name="connsiteY1137" fmla="*/ 2344456 h 2758531"/>
              <a:gd name="connsiteX1138" fmla="*/ 613835 w 2651731"/>
              <a:gd name="connsiteY1138" fmla="*/ 2352573 h 2758531"/>
              <a:gd name="connsiteX1139" fmla="*/ 640220 w 2651731"/>
              <a:gd name="connsiteY1139" fmla="*/ 2374900 h 2758531"/>
              <a:gd name="connsiteX1140" fmla="*/ 695025 w 2651731"/>
              <a:gd name="connsiteY1140" fmla="*/ 2399258 h 2758531"/>
              <a:gd name="connsiteX1141" fmla="*/ 676758 w 2651731"/>
              <a:gd name="connsiteY1141" fmla="*/ 2397229 h 2758531"/>
              <a:gd name="connsiteX1142" fmla="*/ 656458 w 2651731"/>
              <a:gd name="connsiteY1142" fmla="*/ 2383020 h 2758531"/>
              <a:gd name="connsiteX1143" fmla="*/ 650370 w 2651731"/>
              <a:gd name="connsiteY1143" fmla="*/ 2387079 h 2758531"/>
              <a:gd name="connsiteX1144" fmla="*/ 623982 w 2651731"/>
              <a:gd name="connsiteY1144" fmla="*/ 2366782 h 2758531"/>
              <a:gd name="connsiteX1145" fmla="*/ 597597 w 2651731"/>
              <a:gd name="connsiteY1145" fmla="*/ 2342424 h 2758531"/>
              <a:gd name="connsiteX1146" fmla="*/ 595565 w 2651731"/>
              <a:gd name="connsiteY1146" fmla="*/ 2340394 h 2758531"/>
              <a:gd name="connsiteX1147" fmla="*/ 573239 w 2651731"/>
              <a:gd name="connsiteY1147" fmla="*/ 2330244 h 2758531"/>
              <a:gd name="connsiteX1148" fmla="*/ 579327 w 2651731"/>
              <a:gd name="connsiteY1148" fmla="*/ 2346482 h 2758531"/>
              <a:gd name="connsiteX1149" fmla="*/ 603685 w 2651731"/>
              <a:gd name="connsiteY1149" fmla="*/ 2356632 h 2758531"/>
              <a:gd name="connsiteX1150" fmla="*/ 605715 w 2651731"/>
              <a:gd name="connsiteY1150" fmla="*/ 2358662 h 2758531"/>
              <a:gd name="connsiteX1151" fmla="*/ 603685 w 2651731"/>
              <a:gd name="connsiteY1151" fmla="*/ 2368811 h 2758531"/>
              <a:gd name="connsiteX1152" fmla="*/ 591506 w 2651731"/>
              <a:gd name="connsiteY1152" fmla="*/ 2401287 h 2758531"/>
              <a:gd name="connsiteX1153" fmla="*/ 603685 w 2651731"/>
              <a:gd name="connsiteY1153" fmla="*/ 2421587 h 2758531"/>
              <a:gd name="connsiteX1154" fmla="*/ 609774 w 2651731"/>
              <a:gd name="connsiteY1154" fmla="*/ 2425646 h 2758531"/>
              <a:gd name="connsiteX1155" fmla="*/ 607744 w 2651731"/>
              <a:gd name="connsiteY1155" fmla="*/ 2425646 h 2758531"/>
              <a:gd name="connsiteX1156" fmla="*/ 615862 w 2651731"/>
              <a:gd name="connsiteY1156" fmla="*/ 2437825 h 2758531"/>
              <a:gd name="connsiteX1157" fmla="*/ 626014 w 2651731"/>
              <a:gd name="connsiteY1157" fmla="*/ 2441884 h 2758531"/>
              <a:gd name="connsiteX1158" fmla="*/ 654431 w 2651731"/>
              <a:gd name="connsiteY1158" fmla="*/ 2462183 h 2758531"/>
              <a:gd name="connsiteX1159" fmla="*/ 656458 w 2651731"/>
              <a:gd name="connsiteY1159" fmla="*/ 2486541 h 2758531"/>
              <a:gd name="connsiteX1160" fmla="*/ 650370 w 2651731"/>
              <a:gd name="connsiteY1160" fmla="*/ 2490600 h 2758531"/>
              <a:gd name="connsiteX1161" fmla="*/ 623982 w 2651731"/>
              <a:gd name="connsiteY1161" fmla="*/ 2472330 h 2758531"/>
              <a:gd name="connsiteX1162" fmla="*/ 621953 w 2651731"/>
              <a:gd name="connsiteY1162" fmla="*/ 2470301 h 2758531"/>
              <a:gd name="connsiteX1163" fmla="*/ 579327 w 2651731"/>
              <a:gd name="connsiteY1163" fmla="*/ 2462183 h 2758531"/>
              <a:gd name="connsiteX1164" fmla="*/ 548880 w 2651731"/>
              <a:gd name="connsiteY1164" fmla="*/ 2452033 h 2758531"/>
              <a:gd name="connsiteX1165" fmla="*/ 538731 w 2651731"/>
              <a:gd name="connsiteY1165" fmla="*/ 2437825 h 2758531"/>
              <a:gd name="connsiteX1166" fmla="*/ 518434 w 2651731"/>
              <a:gd name="connsiteY1166" fmla="*/ 2431734 h 2758531"/>
              <a:gd name="connsiteX1167" fmla="*/ 510314 w 2651731"/>
              <a:gd name="connsiteY1167" fmla="*/ 2433766 h 2758531"/>
              <a:gd name="connsiteX1168" fmla="*/ 534672 w 2651731"/>
              <a:gd name="connsiteY1168" fmla="*/ 2460151 h 2758531"/>
              <a:gd name="connsiteX1169" fmla="*/ 544822 w 2651731"/>
              <a:gd name="connsiteY1169" fmla="*/ 2462183 h 2758531"/>
              <a:gd name="connsiteX1170" fmla="*/ 540763 w 2651731"/>
              <a:gd name="connsiteY1170" fmla="*/ 2452033 h 2758531"/>
              <a:gd name="connsiteX1171" fmla="*/ 548880 w 2651731"/>
              <a:gd name="connsiteY1171" fmla="*/ 2464213 h 2758531"/>
              <a:gd name="connsiteX1172" fmla="*/ 585418 w 2651731"/>
              <a:gd name="connsiteY1172" fmla="*/ 2476392 h 2758531"/>
              <a:gd name="connsiteX1173" fmla="*/ 567148 w 2651731"/>
              <a:gd name="connsiteY1173" fmla="*/ 2470301 h 2758531"/>
              <a:gd name="connsiteX1174" fmla="*/ 565118 w 2651731"/>
              <a:gd name="connsiteY1174" fmla="*/ 2478421 h 2758531"/>
              <a:gd name="connsiteX1175" fmla="*/ 530613 w 2651731"/>
              <a:gd name="connsiteY1175" fmla="*/ 2464213 h 2758531"/>
              <a:gd name="connsiteX1176" fmla="*/ 487987 w 2651731"/>
              <a:gd name="connsiteY1176" fmla="*/ 2407376 h 2758531"/>
              <a:gd name="connsiteX1177" fmla="*/ 477838 w 2651731"/>
              <a:gd name="connsiteY1177" fmla="*/ 2401287 h 2758531"/>
              <a:gd name="connsiteX1178" fmla="*/ 461600 w 2651731"/>
              <a:gd name="connsiteY1178" fmla="*/ 2376932 h 2758531"/>
              <a:gd name="connsiteX1179" fmla="*/ 435214 w 2651731"/>
              <a:gd name="connsiteY1179" fmla="*/ 2318065 h 2758531"/>
              <a:gd name="connsiteX1180" fmla="*/ 451452 w 2651731"/>
              <a:gd name="connsiteY1180" fmla="*/ 2330244 h 2758531"/>
              <a:gd name="connsiteX1181" fmla="*/ 485958 w 2651731"/>
              <a:gd name="connsiteY1181" fmla="*/ 2360694 h 2758531"/>
              <a:gd name="connsiteX1182" fmla="*/ 524525 w 2651731"/>
              <a:gd name="connsiteY1182" fmla="*/ 2395199 h 2758531"/>
              <a:gd name="connsiteX1183" fmla="*/ 573239 w 2651731"/>
              <a:gd name="connsiteY1183" fmla="*/ 2429704 h 2758531"/>
              <a:gd name="connsiteX1184" fmla="*/ 573239 w 2651731"/>
              <a:gd name="connsiteY1184" fmla="*/ 2425646 h 2758531"/>
              <a:gd name="connsiteX1185" fmla="*/ 565118 w 2651731"/>
              <a:gd name="connsiteY1185" fmla="*/ 2419555 h 2758531"/>
              <a:gd name="connsiteX1186" fmla="*/ 571209 w 2651731"/>
              <a:gd name="connsiteY1186" fmla="*/ 2421587 h 2758531"/>
              <a:gd name="connsiteX1187" fmla="*/ 571209 w 2651731"/>
              <a:gd name="connsiteY1187" fmla="*/ 2415496 h 2758531"/>
              <a:gd name="connsiteX1188" fmla="*/ 571209 w 2651731"/>
              <a:gd name="connsiteY1188" fmla="*/ 2403317 h 2758531"/>
              <a:gd name="connsiteX1189" fmla="*/ 557001 w 2651731"/>
              <a:gd name="connsiteY1189" fmla="*/ 2368811 h 2758531"/>
              <a:gd name="connsiteX1190" fmla="*/ 548880 w 2651731"/>
              <a:gd name="connsiteY1190" fmla="*/ 2332277 h 2758531"/>
              <a:gd name="connsiteX1191" fmla="*/ 559030 w 2651731"/>
              <a:gd name="connsiteY1191" fmla="*/ 2307918 h 2758531"/>
              <a:gd name="connsiteX1192" fmla="*/ 546851 w 2651731"/>
              <a:gd name="connsiteY1192" fmla="*/ 2295739 h 2758531"/>
              <a:gd name="connsiteX1193" fmla="*/ 544822 w 2651731"/>
              <a:gd name="connsiteY1193" fmla="*/ 2285589 h 2758531"/>
              <a:gd name="connsiteX1194" fmla="*/ 557001 w 2651731"/>
              <a:gd name="connsiteY1194" fmla="*/ 2297768 h 2758531"/>
              <a:gd name="connsiteX1195" fmla="*/ 563089 w 2651731"/>
              <a:gd name="connsiteY1195" fmla="*/ 2301827 h 2758531"/>
              <a:gd name="connsiteX1196" fmla="*/ 563089 w 2651731"/>
              <a:gd name="connsiteY1196" fmla="*/ 2291680 h 2758531"/>
              <a:gd name="connsiteX1197" fmla="*/ 559030 w 2651731"/>
              <a:gd name="connsiteY1197" fmla="*/ 2285589 h 2758531"/>
              <a:gd name="connsiteX1198" fmla="*/ 561060 w 2651731"/>
              <a:gd name="connsiteY1198" fmla="*/ 2275442 h 2758531"/>
              <a:gd name="connsiteX1199" fmla="*/ 544822 w 2651731"/>
              <a:gd name="connsiteY1199" fmla="*/ 2271383 h 2758531"/>
              <a:gd name="connsiteX1200" fmla="*/ 516404 w 2651731"/>
              <a:gd name="connsiteY1200" fmla="*/ 2293710 h 2758531"/>
              <a:gd name="connsiteX1201" fmla="*/ 508287 w 2651731"/>
              <a:gd name="connsiteY1201" fmla="*/ 2301827 h 2758531"/>
              <a:gd name="connsiteX1202" fmla="*/ 504225 w 2651731"/>
              <a:gd name="connsiteY1202" fmla="*/ 2303859 h 2758531"/>
              <a:gd name="connsiteX1203" fmla="*/ 502196 w 2651731"/>
              <a:gd name="connsiteY1203" fmla="*/ 2299801 h 2758531"/>
              <a:gd name="connsiteX1204" fmla="*/ 506255 w 2651731"/>
              <a:gd name="connsiteY1204" fmla="*/ 2277472 h 2758531"/>
              <a:gd name="connsiteX1205" fmla="*/ 512346 w 2651731"/>
              <a:gd name="connsiteY1205" fmla="*/ 2263263 h 2758531"/>
              <a:gd name="connsiteX1206" fmla="*/ 512346 w 2651731"/>
              <a:gd name="connsiteY1206" fmla="*/ 2257172 h 2758531"/>
              <a:gd name="connsiteX1207" fmla="*/ 502196 w 2651731"/>
              <a:gd name="connsiteY1207" fmla="*/ 2249055 h 2758531"/>
              <a:gd name="connsiteX1208" fmla="*/ 498137 w 2651731"/>
              <a:gd name="connsiteY1208" fmla="*/ 2238905 h 2758531"/>
              <a:gd name="connsiteX1209" fmla="*/ 481899 w 2651731"/>
              <a:gd name="connsiteY1209" fmla="*/ 2226728 h 2758531"/>
              <a:gd name="connsiteX1210" fmla="*/ 479870 w 2651731"/>
              <a:gd name="connsiteY1210" fmla="*/ 2222667 h 2758531"/>
              <a:gd name="connsiteX1211" fmla="*/ 477838 w 2651731"/>
              <a:gd name="connsiteY1211" fmla="*/ 2224696 h 2758531"/>
              <a:gd name="connsiteX1212" fmla="*/ 473779 w 2651731"/>
              <a:gd name="connsiteY1212" fmla="*/ 2234846 h 2758531"/>
              <a:gd name="connsiteX1213" fmla="*/ 463632 w 2651731"/>
              <a:gd name="connsiteY1213" fmla="*/ 2263263 h 2758531"/>
              <a:gd name="connsiteX1214" fmla="*/ 477838 w 2651731"/>
              <a:gd name="connsiteY1214" fmla="*/ 2287621 h 2758531"/>
              <a:gd name="connsiteX1215" fmla="*/ 502196 w 2651731"/>
              <a:gd name="connsiteY1215" fmla="*/ 2316039 h 2758531"/>
              <a:gd name="connsiteX1216" fmla="*/ 506255 w 2651731"/>
              <a:gd name="connsiteY1216" fmla="*/ 2320097 h 2758531"/>
              <a:gd name="connsiteX1217" fmla="*/ 504225 w 2651731"/>
              <a:gd name="connsiteY1217" fmla="*/ 2320097 h 2758531"/>
              <a:gd name="connsiteX1218" fmla="*/ 508287 w 2651731"/>
              <a:gd name="connsiteY1218" fmla="*/ 2326186 h 2758531"/>
              <a:gd name="connsiteX1219" fmla="*/ 516404 w 2651731"/>
              <a:gd name="connsiteY1219" fmla="*/ 2334303 h 2758531"/>
              <a:gd name="connsiteX1220" fmla="*/ 526552 w 2651731"/>
              <a:gd name="connsiteY1220" fmla="*/ 2344456 h 2758531"/>
              <a:gd name="connsiteX1221" fmla="*/ 526552 w 2651731"/>
              <a:gd name="connsiteY1221" fmla="*/ 2346482 h 2758531"/>
              <a:gd name="connsiteX1222" fmla="*/ 542792 w 2651731"/>
              <a:gd name="connsiteY1222" fmla="*/ 2366782 h 2758531"/>
              <a:gd name="connsiteX1223" fmla="*/ 522493 w 2651731"/>
              <a:gd name="connsiteY1223" fmla="*/ 2352573 h 2758531"/>
              <a:gd name="connsiteX1224" fmla="*/ 520463 w 2651731"/>
              <a:gd name="connsiteY1224" fmla="*/ 2354603 h 2758531"/>
              <a:gd name="connsiteX1225" fmla="*/ 518434 w 2651731"/>
              <a:gd name="connsiteY1225" fmla="*/ 2362720 h 2758531"/>
              <a:gd name="connsiteX1226" fmla="*/ 512346 w 2651731"/>
              <a:gd name="connsiteY1226" fmla="*/ 2364753 h 2758531"/>
              <a:gd name="connsiteX1227" fmla="*/ 481899 w 2651731"/>
              <a:gd name="connsiteY1227" fmla="*/ 2336335 h 2758531"/>
              <a:gd name="connsiteX1228" fmla="*/ 457541 w 2651731"/>
              <a:gd name="connsiteY1228" fmla="*/ 2305889 h 2758531"/>
              <a:gd name="connsiteX1229" fmla="*/ 429124 w 2651731"/>
              <a:gd name="connsiteY1229" fmla="*/ 2283560 h 2758531"/>
              <a:gd name="connsiteX1230" fmla="*/ 404765 w 2651731"/>
              <a:gd name="connsiteY1230" fmla="*/ 2244993 h 2758531"/>
              <a:gd name="connsiteX1231" fmla="*/ 400706 w 2651731"/>
              <a:gd name="connsiteY1231" fmla="*/ 2238905 h 2758531"/>
              <a:gd name="connsiteX1232" fmla="*/ 390559 w 2651731"/>
              <a:gd name="connsiteY1232" fmla="*/ 2206429 h 2758531"/>
              <a:gd name="connsiteX1233" fmla="*/ 372289 w 2651731"/>
              <a:gd name="connsiteY1233" fmla="*/ 2184100 h 2758531"/>
              <a:gd name="connsiteX1234" fmla="*/ 341843 w 2651731"/>
              <a:gd name="connsiteY1234" fmla="*/ 2155683 h 2758531"/>
              <a:gd name="connsiteX1235" fmla="*/ 337784 w 2651731"/>
              <a:gd name="connsiteY1235" fmla="*/ 2121177 h 2758531"/>
              <a:gd name="connsiteX1236" fmla="*/ 341843 w 2651731"/>
              <a:gd name="connsiteY1236" fmla="*/ 2074493 h 2758531"/>
              <a:gd name="connsiteX1237" fmla="*/ 339813 w 2651731"/>
              <a:gd name="connsiteY1237" fmla="*/ 2070434 h 2758531"/>
              <a:gd name="connsiteX1238" fmla="*/ 335754 w 2651731"/>
              <a:gd name="connsiteY1238" fmla="*/ 2076522 h 2758531"/>
              <a:gd name="connsiteX1239" fmla="*/ 329666 w 2651731"/>
              <a:gd name="connsiteY1239" fmla="*/ 2080584 h 2758531"/>
              <a:gd name="connsiteX1240" fmla="*/ 307337 w 2651731"/>
              <a:gd name="connsiteY1240" fmla="*/ 2044046 h 2758531"/>
              <a:gd name="connsiteX1241" fmla="*/ 303276 w 2651731"/>
              <a:gd name="connsiteY1241" fmla="*/ 2025779 h 2758531"/>
              <a:gd name="connsiteX1242" fmla="*/ 293129 w 2651731"/>
              <a:gd name="connsiteY1242" fmla="*/ 1997362 h 2758531"/>
              <a:gd name="connsiteX1243" fmla="*/ 278920 w 2651731"/>
              <a:gd name="connsiteY1243" fmla="*/ 1966915 h 2758531"/>
              <a:gd name="connsiteX1244" fmla="*/ 274861 w 2651731"/>
              <a:gd name="connsiteY1244" fmla="*/ 1956765 h 2758531"/>
              <a:gd name="connsiteX1245" fmla="*/ 254562 w 2651731"/>
              <a:gd name="connsiteY1245" fmla="*/ 1918201 h 2758531"/>
              <a:gd name="connsiteX1246" fmla="*/ 240356 w 2651731"/>
              <a:gd name="connsiteY1246" fmla="*/ 1881664 h 2758531"/>
              <a:gd name="connsiteX1247" fmla="*/ 220056 w 2651731"/>
              <a:gd name="connsiteY1247" fmla="*/ 1859335 h 2758531"/>
              <a:gd name="connsiteX1248" fmla="*/ 220056 w 2651731"/>
              <a:gd name="connsiteY1248" fmla="*/ 1847156 h 2758531"/>
              <a:gd name="connsiteX1249" fmla="*/ 203818 w 2651731"/>
              <a:gd name="connsiteY1249" fmla="*/ 1824829 h 2758531"/>
              <a:gd name="connsiteX1250" fmla="*/ 201789 w 2651731"/>
              <a:gd name="connsiteY1250" fmla="*/ 1822800 h 2758531"/>
              <a:gd name="connsiteX1251" fmla="*/ 199760 w 2651731"/>
              <a:gd name="connsiteY1251" fmla="*/ 1824829 h 2758531"/>
              <a:gd name="connsiteX1252" fmla="*/ 199760 w 2651731"/>
              <a:gd name="connsiteY1252" fmla="*/ 1865426 h 2758531"/>
              <a:gd name="connsiteX1253" fmla="*/ 199760 w 2651731"/>
              <a:gd name="connsiteY1253" fmla="*/ 1881664 h 2758531"/>
              <a:gd name="connsiteX1254" fmla="*/ 179463 w 2651731"/>
              <a:gd name="connsiteY1254" fmla="*/ 1899931 h 2758531"/>
              <a:gd name="connsiteX1255" fmla="*/ 169313 w 2651731"/>
              <a:gd name="connsiteY1255" fmla="*/ 1897902 h 2758531"/>
              <a:gd name="connsiteX1256" fmla="*/ 165252 w 2651731"/>
              <a:gd name="connsiteY1256" fmla="*/ 1873546 h 2758531"/>
              <a:gd name="connsiteX1257" fmla="*/ 171342 w 2651731"/>
              <a:gd name="connsiteY1257" fmla="*/ 1855276 h 2758531"/>
              <a:gd name="connsiteX1258" fmla="*/ 165252 w 2651731"/>
              <a:gd name="connsiteY1258" fmla="*/ 1845129 h 2758531"/>
              <a:gd name="connsiteX1259" fmla="*/ 159163 w 2651731"/>
              <a:gd name="connsiteY1259" fmla="*/ 1834979 h 2758531"/>
              <a:gd name="connsiteX1260" fmla="*/ 146987 w 2651731"/>
              <a:gd name="connsiteY1260" fmla="*/ 1798442 h 2758531"/>
              <a:gd name="connsiteX1261" fmla="*/ 151046 w 2651731"/>
              <a:gd name="connsiteY1261" fmla="*/ 1776115 h 2758531"/>
              <a:gd name="connsiteX1262" fmla="*/ 146987 w 2651731"/>
              <a:gd name="connsiteY1262" fmla="*/ 1761907 h 2758531"/>
              <a:gd name="connsiteX1263" fmla="*/ 144955 w 2651731"/>
              <a:gd name="connsiteY1263" fmla="*/ 1757845 h 2758531"/>
              <a:gd name="connsiteX1264" fmla="*/ 138866 w 2651731"/>
              <a:gd name="connsiteY1264" fmla="*/ 1743639 h 2758531"/>
              <a:gd name="connsiteX1265" fmla="*/ 110449 w 2651731"/>
              <a:gd name="connsiteY1265" fmla="*/ 1729428 h 2758531"/>
              <a:gd name="connsiteX1266" fmla="*/ 82032 w 2651731"/>
              <a:gd name="connsiteY1266" fmla="*/ 1713190 h 2758531"/>
              <a:gd name="connsiteX1267" fmla="*/ 77973 w 2651731"/>
              <a:gd name="connsiteY1267" fmla="*/ 1707102 h 2758531"/>
              <a:gd name="connsiteX1268" fmla="*/ 61735 w 2651731"/>
              <a:gd name="connsiteY1268" fmla="*/ 1650270 h 2758531"/>
              <a:gd name="connsiteX1269" fmla="*/ 53615 w 2651731"/>
              <a:gd name="connsiteY1269" fmla="*/ 1615762 h 2758531"/>
              <a:gd name="connsiteX1270" fmla="*/ 45497 w 2651731"/>
              <a:gd name="connsiteY1270" fmla="*/ 1603583 h 2758531"/>
              <a:gd name="connsiteX1271" fmla="*/ 25198 w 2651731"/>
              <a:gd name="connsiteY1271" fmla="*/ 1573137 h 2758531"/>
              <a:gd name="connsiteX1272" fmla="*/ 23168 w 2651731"/>
              <a:gd name="connsiteY1272" fmla="*/ 1540661 h 2758531"/>
              <a:gd name="connsiteX1273" fmla="*/ 19110 w 2651731"/>
              <a:gd name="connsiteY1273" fmla="*/ 1518332 h 2758531"/>
              <a:gd name="connsiteX1274" fmla="*/ 21139 w 2651731"/>
              <a:gd name="connsiteY1274" fmla="*/ 1508185 h 2758531"/>
              <a:gd name="connsiteX1275" fmla="*/ 23168 w 2651731"/>
              <a:gd name="connsiteY1275" fmla="*/ 1496005 h 2758531"/>
              <a:gd name="connsiteX1276" fmla="*/ 15048 w 2651731"/>
              <a:gd name="connsiteY1276" fmla="*/ 1429021 h 2758531"/>
              <a:gd name="connsiteX1277" fmla="*/ 15048 w 2651731"/>
              <a:gd name="connsiteY1277" fmla="*/ 1412783 h 2758531"/>
              <a:gd name="connsiteX1278" fmla="*/ 4901 w 2651731"/>
              <a:gd name="connsiteY1278" fmla="*/ 1402636 h 2758531"/>
              <a:gd name="connsiteX1279" fmla="*/ 842 w 2651731"/>
              <a:gd name="connsiteY1279" fmla="*/ 1392487 h 2758531"/>
              <a:gd name="connsiteX1280" fmla="*/ 8960 w 2651731"/>
              <a:gd name="connsiteY1280" fmla="*/ 1349861 h 2758531"/>
              <a:gd name="connsiteX1281" fmla="*/ 842 w 2651731"/>
              <a:gd name="connsiteY1281" fmla="*/ 1307235 h 2758531"/>
              <a:gd name="connsiteX1282" fmla="*/ 842 w 2651731"/>
              <a:gd name="connsiteY1282" fmla="*/ 1282877 h 2758531"/>
              <a:gd name="connsiteX1283" fmla="*/ 2869 w 2651731"/>
              <a:gd name="connsiteY1283" fmla="*/ 1276789 h 2758531"/>
              <a:gd name="connsiteX1284" fmla="*/ 15048 w 2651731"/>
              <a:gd name="connsiteY1284" fmla="*/ 1258521 h 2758531"/>
              <a:gd name="connsiteX1285" fmla="*/ 21139 w 2651731"/>
              <a:gd name="connsiteY1285" fmla="*/ 1224016 h 2758531"/>
              <a:gd name="connsiteX1286" fmla="*/ 21139 w 2651731"/>
              <a:gd name="connsiteY1286" fmla="*/ 1191537 h 2758531"/>
              <a:gd name="connsiteX1287" fmla="*/ 35348 w 2651731"/>
              <a:gd name="connsiteY1287" fmla="*/ 1138764 h 2758531"/>
              <a:gd name="connsiteX1288" fmla="*/ 33318 w 2651731"/>
              <a:gd name="connsiteY1288" fmla="*/ 1122526 h 2758531"/>
              <a:gd name="connsiteX1289" fmla="*/ 41436 w 2651731"/>
              <a:gd name="connsiteY1289" fmla="*/ 1116435 h 2758531"/>
              <a:gd name="connsiteX1290" fmla="*/ 43465 w 2651731"/>
              <a:gd name="connsiteY1290" fmla="*/ 1110347 h 2758531"/>
              <a:gd name="connsiteX1291" fmla="*/ 43465 w 2651731"/>
              <a:gd name="connsiteY1291" fmla="*/ 1112377 h 2758531"/>
              <a:gd name="connsiteX1292" fmla="*/ 47524 w 2651731"/>
              <a:gd name="connsiteY1292" fmla="*/ 1106288 h 2758531"/>
              <a:gd name="connsiteX1293" fmla="*/ 61735 w 2651731"/>
              <a:gd name="connsiteY1293" fmla="*/ 1092077 h 2758531"/>
              <a:gd name="connsiteX1294" fmla="*/ 61735 w 2651731"/>
              <a:gd name="connsiteY1294" fmla="*/ 1071780 h 2758531"/>
              <a:gd name="connsiteX1295" fmla="*/ 69853 w 2651731"/>
              <a:gd name="connsiteY1295" fmla="*/ 1063660 h 2758531"/>
              <a:gd name="connsiteX1296" fmla="*/ 75941 w 2651731"/>
              <a:gd name="connsiteY1296" fmla="*/ 1061633 h 2758531"/>
              <a:gd name="connsiteX1297" fmla="*/ 102332 w 2651731"/>
              <a:gd name="connsiteY1297" fmla="*/ 1019005 h 2758531"/>
              <a:gd name="connsiteX1298" fmla="*/ 114508 w 2651731"/>
              <a:gd name="connsiteY1298" fmla="*/ 1000737 h 2758531"/>
              <a:gd name="connsiteX1299" fmla="*/ 124658 w 2651731"/>
              <a:gd name="connsiteY1299" fmla="*/ 994649 h 2758531"/>
              <a:gd name="connsiteX1300" fmla="*/ 130746 w 2651731"/>
              <a:gd name="connsiteY1300" fmla="*/ 976382 h 2758531"/>
              <a:gd name="connsiteX1301" fmla="*/ 132776 w 2651731"/>
              <a:gd name="connsiteY1301" fmla="*/ 972323 h 2758531"/>
              <a:gd name="connsiteX1302" fmla="*/ 128717 w 2651731"/>
              <a:gd name="connsiteY1302" fmla="*/ 966232 h 2758531"/>
              <a:gd name="connsiteX1303" fmla="*/ 134808 w 2651731"/>
              <a:gd name="connsiteY1303" fmla="*/ 966232 h 2758531"/>
              <a:gd name="connsiteX1304" fmla="*/ 230206 w 2651731"/>
              <a:gd name="connsiteY1304" fmla="*/ 795729 h 2758531"/>
              <a:gd name="connsiteX1305" fmla="*/ 262682 w 2651731"/>
              <a:gd name="connsiteY1305" fmla="*/ 730777 h 2758531"/>
              <a:gd name="connsiteX1306" fmla="*/ 272832 w 2651731"/>
              <a:gd name="connsiteY1306" fmla="*/ 726718 h 2758531"/>
              <a:gd name="connsiteX1307" fmla="*/ 285011 w 2651731"/>
              <a:gd name="connsiteY1307" fmla="*/ 740927 h 2758531"/>
              <a:gd name="connsiteX1308" fmla="*/ 258623 w 2651731"/>
              <a:gd name="connsiteY1308" fmla="*/ 771373 h 2758531"/>
              <a:gd name="connsiteX1309" fmla="*/ 185551 w 2651731"/>
              <a:gd name="connsiteY1309" fmla="*/ 911427 h 2758531"/>
              <a:gd name="connsiteX1310" fmla="*/ 179463 w 2651731"/>
              <a:gd name="connsiteY1310" fmla="*/ 933756 h 2758531"/>
              <a:gd name="connsiteX1311" fmla="*/ 195701 w 2651731"/>
              <a:gd name="connsiteY1311" fmla="*/ 919547 h 2758531"/>
              <a:gd name="connsiteX1312" fmla="*/ 198863 w 2651731"/>
              <a:gd name="connsiteY1312" fmla="*/ 914579 h 2758531"/>
              <a:gd name="connsiteX1313" fmla="*/ 198645 w 2651731"/>
              <a:gd name="connsiteY1313" fmla="*/ 914796 h 2758531"/>
              <a:gd name="connsiteX1314" fmla="*/ 194929 w 2651731"/>
              <a:gd name="connsiteY1314" fmla="*/ 912939 h 2758531"/>
              <a:gd name="connsiteX1315" fmla="*/ 199906 w 2651731"/>
              <a:gd name="connsiteY1315" fmla="*/ 912939 h 2758531"/>
              <a:gd name="connsiteX1316" fmla="*/ 209907 w 2651731"/>
              <a:gd name="connsiteY1316" fmla="*/ 897219 h 2758531"/>
              <a:gd name="connsiteX1317" fmla="*/ 213968 w 2651731"/>
              <a:gd name="connsiteY1317" fmla="*/ 885039 h 2758531"/>
              <a:gd name="connsiteX1318" fmla="*/ 238324 w 2651731"/>
              <a:gd name="connsiteY1318" fmla="*/ 870833 h 2758531"/>
              <a:gd name="connsiteX1319" fmla="*/ 240356 w 2651731"/>
              <a:gd name="connsiteY1319" fmla="*/ 858654 h 2758531"/>
              <a:gd name="connsiteX1320" fmla="*/ 254562 w 2651731"/>
              <a:gd name="connsiteY1320" fmla="*/ 832267 h 2758531"/>
              <a:gd name="connsiteX1321" fmla="*/ 258623 w 2651731"/>
              <a:gd name="connsiteY1321" fmla="*/ 830237 h 2758531"/>
              <a:gd name="connsiteX1322" fmla="*/ 260653 w 2651731"/>
              <a:gd name="connsiteY1322" fmla="*/ 838355 h 2758531"/>
              <a:gd name="connsiteX1323" fmla="*/ 258623 w 2651731"/>
              <a:gd name="connsiteY1323" fmla="*/ 846475 h 2758531"/>
              <a:gd name="connsiteX1324" fmla="*/ 262682 w 2651731"/>
              <a:gd name="connsiteY1324" fmla="*/ 858654 h 2758531"/>
              <a:gd name="connsiteX1325" fmla="*/ 272832 w 2651731"/>
              <a:gd name="connsiteY1325" fmla="*/ 856622 h 2758531"/>
              <a:gd name="connsiteX1326" fmla="*/ 287038 w 2651731"/>
              <a:gd name="connsiteY1326" fmla="*/ 842416 h 2758531"/>
              <a:gd name="connsiteX1327" fmla="*/ 295158 w 2651731"/>
              <a:gd name="connsiteY1327" fmla="*/ 832267 h 2758531"/>
              <a:gd name="connsiteX1328" fmla="*/ 323575 w 2651731"/>
              <a:gd name="connsiteY1328" fmla="*/ 799788 h 2758531"/>
              <a:gd name="connsiteX1329" fmla="*/ 347931 w 2651731"/>
              <a:gd name="connsiteY1329" fmla="*/ 779491 h 2758531"/>
              <a:gd name="connsiteX1330" fmla="*/ 396648 w 2651731"/>
              <a:gd name="connsiteY1330" fmla="*/ 747015 h 2758531"/>
              <a:gd name="connsiteX1331" fmla="*/ 400706 w 2651731"/>
              <a:gd name="connsiteY1331" fmla="*/ 740927 h 2758531"/>
              <a:gd name="connsiteX1332" fmla="*/ 416944 w 2651731"/>
              <a:gd name="connsiteY1332" fmla="*/ 732807 h 2758531"/>
              <a:gd name="connsiteX1333" fmla="*/ 443332 w 2651731"/>
              <a:gd name="connsiteY1333" fmla="*/ 702360 h 2758531"/>
              <a:gd name="connsiteX1334" fmla="*/ 451452 w 2651731"/>
              <a:gd name="connsiteY1334" fmla="*/ 700330 h 2758531"/>
              <a:gd name="connsiteX1335" fmla="*/ 475811 w 2651731"/>
              <a:gd name="connsiteY1335" fmla="*/ 682060 h 2758531"/>
              <a:gd name="connsiteX1336" fmla="*/ 490017 w 2651731"/>
              <a:gd name="connsiteY1336" fmla="*/ 669884 h 2758531"/>
              <a:gd name="connsiteX1337" fmla="*/ 506255 w 2651731"/>
              <a:gd name="connsiteY1337" fmla="*/ 665822 h 2758531"/>
              <a:gd name="connsiteX1338" fmla="*/ 510314 w 2651731"/>
              <a:gd name="connsiteY1338" fmla="*/ 659734 h 2758531"/>
              <a:gd name="connsiteX1339" fmla="*/ 518434 w 2651731"/>
              <a:gd name="connsiteY1339" fmla="*/ 653646 h 2758531"/>
              <a:gd name="connsiteX1340" fmla="*/ 554969 w 2651731"/>
              <a:gd name="connsiteY1340" fmla="*/ 645526 h 2758531"/>
              <a:gd name="connsiteX1341" fmla="*/ 559030 w 2651731"/>
              <a:gd name="connsiteY1341" fmla="*/ 641467 h 2758531"/>
              <a:gd name="connsiteX1342" fmla="*/ 561060 w 2651731"/>
              <a:gd name="connsiteY1342" fmla="*/ 637405 h 2758531"/>
              <a:gd name="connsiteX1343" fmla="*/ 563089 w 2651731"/>
              <a:gd name="connsiteY1343" fmla="*/ 637405 h 2758531"/>
              <a:gd name="connsiteX1344" fmla="*/ 589477 w 2651731"/>
              <a:gd name="connsiteY1344" fmla="*/ 615079 h 2758531"/>
              <a:gd name="connsiteX1345" fmla="*/ 593536 w 2651731"/>
              <a:gd name="connsiteY1345" fmla="*/ 608991 h 2758531"/>
              <a:gd name="connsiteX1346" fmla="*/ 626014 w 2651731"/>
              <a:gd name="connsiteY1346" fmla="*/ 588691 h 2758531"/>
              <a:gd name="connsiteX1347" fmla="*/ 628041 w 2651731"/>
              <a:gd name="connsiteY1347" fmla="*/ 588691 h 2758531"/>
              <a:gd name="connsiteX1348" fmla="*/ 636161 w 2651731"/>
              <a:gd name="connsiteY1348" fmla="*/ 578544 h 2758531"/>
              <a:gd name="connsiteX1349" fmla="*/ 664578 w 2651731"/>
              <a:gd name="connsiteY1349" fmla="*/ 548095 h 2758531"/>
              <a:gd name="connsiteX1350" fmla="*/ 628041 w 2651731"/>
              <a:gd name="connsiteY1350" fmla="*/ 539977 h 2758531"/>
              <a:gd name="connsiteX1351" fmla="*/ 664578 w 2651731"/>
              <a:gd name="connsiteY1351" fmla="*/ 542007 h 2758531"/>
              <a:gd name="connsiteX1352" fmla="*/ 755918 w 2651731"/>
              <a:gd name="connsiteY1352" fmla="*/ 477055 h 2758531"/>
              <a:gd name="connsiteX1353" fmla="*/ 800573 w 2651731"/>
              <a:gd name="connsiteY1353" fmla="*/ 442547 h 2758531"/>
              <a:gd name="connsiteX1354" fmla="*/ 851317 w 2651731"/>
              <a:gd name="connsiteY1354" fmla="*/ 412103 h 2758531"/>
              <a:gd name="connsiteX1355" fmla="*/ 814782 w 2651731"/>
              <a:gd name="connsiteY1355" fmla="*/ 399924 h 2758531"/>
              <a:gd name="connsiteX1356" fmla="*/ 841170 w 2651731"/>
              <a:gd name="connsiteY1356" fmla="*/ 389774 h 2758531"/>
              <a:gd name="connsiteX1357" fmla="*/ 810720 w 2651731"/>
              <a:gd name="connsiteY1357" fmla="*/ 381654 h 2758531"/>
              <a:gd name="connsiteX1358" fmla="*/ 812752 w 2651731"/>
              <a:gd name="connsiteY1358" fmla="*/ 395862 h 2758531"/>
              <a:gd name="connsiteX1359" fmla="*/ 772156 w 2651731"/>
              <a:gd name="connsiteY1359" fmla="*/ 389774 h 2758531"/>
              <a:gd name="connsiteX1360" fmla="*/ 731563 w 2651731"/>
              <a:gd name="connsiteY1360" fmla="*/ 395862 h 2758531"/>
              <a:gd name="connsiteX1361" fmla="*/ 605715 w 2651731"/>
              <a:gd name="connsiteY1361" fmla="*/ 470964 h 2758531"/>
              <a:gd name="connsiteX1362" fmla="*/ 552942 w 2651731"/>
              <a:gd name="connsiteY1362" fmla="*/ 507501 h 2758531"/>
              <a:gd name="connsiteX1363" fmla="*/ 524525 w 2651731"/>
              <a:gd name="connsiteY1363" fmla="*/ 525769 h 2758531"/>
              <a:gd name="connsiteX1364" fmla="*/ 494076 w 2651731"/>
              <a:gd name="connsiteY1364" fmla="*/ 544036 h 2758531"/>
              <a:gd name="connsiteX1365" fmla="*/ 433182 w 2651731"/>
              <a:gd name="connsiteY1365" fmla="*/ 596812 h 2758531"/>
              <a:gd name="connsiteX1366" fmla="*/ 378807 w 2651731"/>
              <a:gd name="connsiteY1366" fmla="*/ 643419 h 2758531"/>
              <a:gd name="connsiteX1367" fmla="*/ 408065 w 2651731"/>
              <a:gd name="connsiteY1367" fmla="*/ 610259 h 2758531"/>
              <a:gd name="connsiteX1368" fmla="*/ 487987 w 2651731"/>
              <a:gd name="connsiteY1368" fmla="*/ 535918 h 2758531"/>
              <a:gd name="connsiteX1369" fmla="*/ 583386 w 2651731"/>
              <a:gd name="connsiteY1369" fmla="*/ 466905 h 2758531"/>
              <a:gd name="connsiteX1370" fmla="*/ 597597 w 2651731"/>
              <a:gd name="connsiteY1370" fmla="*/ 450667 h 2758531"/>
              <a:gd name="connsiteX1371" fmla="*/ 774186 w 2651731"/>
              <a:gd name="connsiteY1371" fmla="*/ 347148 h 2758531"/>
              <a:gd name="connsiteX1372" fmla="*/ 729530 w 2651731"/>
              <a:gd name="connsiteY1372" fmla="*/ 334969 h 2758531"/>
              <a:gd name="connsiteX1373" fmla="*/ 575268 w 2651731"/>
              <a:gd name="connsiteY1373" fmla="*/ 434429 h 2758531"/>
              <a:gd name="connsiteX1374" fmla="*/ 632102 w 2651731"/>
              <a:gd name="connsiteY1374" fmla="*/ 357295 h 2758531"/>
              <a:gd name="connsiteX1375" fmla="*/ 672696 w 2651731"/>
              <a:gd name="connsiteY1375" fmla="*/ 345119 h 2758531"/>
              <a:gd name="connsiteX1376" fmla="*/ 877704 w 2651731"/>
              <a:gd name="connsiteY1376" fmla="*/ 243629 h 2758531"/>
              <a:gd name="connsiteX1377" fmla="*/ 1105039 w 2651731"/>
              <a:gd name="connsiteY1377" fmla="*/ 207092 h 2758531"/>
              <a:gd name="connsiteX1378" fmla="*/ 1109101 w 2651731"/>
              <a:gd name="connsiteY1378" fmla="*/ 209124 h 2758531"/>
              <a:gd name="connsiteX1379" fmla="*/ 1058354 w 2651731"/>
              <a:gd name="connsiteY1379" fmla="*/ 225362 h 2758531"/>
              <a:gd name="connsiteX1380" fmla="*/ 1074592 w 2651731"/>
              <a:gd name="connsiteY1380" fmla="*/ 217242 h 2758531"/>
              <a:gd name="connsiteX1381" fmla="*/ 1031967 w 2651731"/>
              <a:gd name="connsiteY1381" fmla="*/ 215212 h 2758531"/>
              <a:gd name="connsiteX1382" fmla="*/ 1029937 w 2651731"/>
              <a:gd name="connsiteY1382" fmla="*/ 225362 h 2758531"/>
              <a:gd name="connsiteX1383" fmla="*/ 989341 w 2651731"/>
              <a:gd name="connsiteY1383" fmla="*/ 227391 h 2758531"/>
              <a:gd name="connsiteX1384" fmla="*/ 975135 w 2651731"/>
              <a:gd name="connsiteY1384" fmla="*/ 243629 h 2758531"/>
              <a:gd name="connsiteX1385" fmla="*/ 1009638 w 2651731"/>
              <a:gd name="connsiteY1385" fmla="*/ 233480 h 2758531"/>
              <a:gd name="connsiteX1386" fmla="*/ 1036028 w 2651731"/>
              <a:gd name="connsiteY1386" fmla="*/ 245659 h 2758531"/>
              <a:gd name="connsiteX1387" fmla="*/ 1048205 w 2651731"/>
              <a:gd name="connsiteY1387" fmla="*/ 237541 h 2758531"/>
              <a:gd name="connsiteX1388" fmla="*/ 1050234 w 2651731"/>
              <a:gd name="connsiteY1388" fmla="*/ 245659 h 2758531"/>
              <a:gd name="connsiteX1389" fmla="*/ 1088801 w 2651731"/>
              <a:gd name="connsiteY1389" fmla="*/ 245659 h 2758531"/>
              <a:gd name="connsiteX1390" fmla="*/ 1115189 w 2651731"/>
              <a:gd name="connsiteY1390" fmla="*/ 229421 h 2758531"/>
              <a:gd name="connsiteX1391" fmla="*/ 1232914 w 2651731"/>
              <a:gd name="connsiteY1391" fmla="*/ 217242 h 2758531"/>
              <a:gd name="connsiteX1392" fmla="*/ 1281630 w 2651731"/>
              <a:gd name="connsiteY1392" fmla="*/ 221303 h 2758531"/>
              <a:gd name="connsiteX1393" fmla="*/ 1312077 w 2651731"/>
              <a:gd name="connsiteY1393" fmla="*/ 219271 h 2758531"/>
              <a:gd name="connsiteX1394" fmla="*/ 1344553 w 2651731"/>
              <a:gd name="connsiteY1394" fmla="*/ 217242 h 2758531"/>
              <a:gd name="connsiteX1395" fmla="*/ 1458221 w 2651731"/>
              <a:gd name="connsiteY1395" fmla="*/ 239570 h 2758531"/>
              <a:gd name="connsiteX1396" fmla="*/ 1517082 w 2651731"/>
              <a:gd name="connsiteY1396" fmla="*/ 245659 h 2758531"/>
              <a:gd name="connsiteX1397" fmla="*/ 1567828 w 2651731"/>
              <a:gd name="connsiteY1397" fmla="*/ 263926 h 2758531"/>
              <a:gd name="connsiteX1398" fmla="*/ 1817492 w 2651731"/>
              <a:gd name="connsiteY1398" fmla="*/ 334969 h 2758531"/>
              <a:gd name="connsiteX1399" fmla="*/ 2018439 w 2651731"/>
              <a:gd name="connsiteY1399" fmla="*/ 466905 h 2758531"/>
              <a:gd name="connsiteX1400" fmla="*/ 2028589 w 2651731"/>
              <a:gd name="connsiteY1400" fmla="*/ 472996 h 2758531"/>
              <a:gd name="connsiteX1401" fmla="*/ 2036706 w 2651731"/>
              <a:gd name="connsiteY1401" fmla="*/ 483143 h 2758531"/>
              <a:gd name="connsiteX1402" fmla="*/ 2065123 w 2651731"/>
              <a:gd name="connsiteY1402" fmla="*/ 497352 h 2758531"/>
              <a:gd name="connsiteX1403" fmla="*/ 2067155 w 2651731"/>
              <a:gd name="connsiteY1403" fmla="*/ 495322 h 2758531"/>
              <a:gd name="connsiteX1404" fmla="*/ 2069182 w 2651731"/>
              <a:gd name="connsiteY1404" fmla="*/ 499381 h 2758531"/>
              <a:gd name="connsiteX1405" fmla="*/ 2067155 w 2651731"/>
              <a:gd name="connsiteY1405" fmla="*/ 501413 h 2758531"/>
              <a:gd name="connsiteX1406" fmla="*/ 2075273 w 2651731"/>
              <a:gd name="connsiteY1406" fmla="*/ 507501 h 2758531"/>
              <a:gd name="connsiteX1407" fmla="*/ 2115869 w 2651731"/>
              <a:gd name="connsiteY1407" fmla="*/ 542007 h 2758531"/>
              <a:gd name="connsiteX1408" fmla="*/ 2109778 w 2651731"/>
              <a:gd name="connsiteY1408" fmla="*/ 531857 h 2758531"/>
              <a:gd name="connsiteX1409" fmla="*/ 2109778 w 2651731"/>
              <a:gd name="connsiteY1409" fmla="*/ 529830 h 2758531"/>
              <a:gd name="connsiteX1410" fmla="*/ 2093541 w 2651731"/>
              <a:gd name="connsiteY1410" fmla="*/ 517651 h 2758531"/>
              <a:gd name="connsiteX1411" fmla="*/ 2095573 w 2651731"/>
              <a:gd name="connsiteY1411" fmla="*/ 509531 h 2758531"/>
              <a:gd name="connsiteX1412" fmla="*/ 2111811 w 2651731"/>
              <a:gd name="connsiteY1412" fmla="*/ 525769 h 2758531"/>
              <a:gd name="connsiteX1413" fmla="*/ 2111811 w 2651731"/>
              <a:gd name="connsiteY1413" fmla="*/ 523739 h 2758531"/>
              <a:gd name="connsiteX1414" fmla="*/ 2113837 w 2651731"/>
              <a:gd name="connsiteY1414" fmla="*/ 521710 h 2758531"/>
              <a:gd name="connsiteX1415" fmla="*/ 2119928 w 2651731"/>
              <a:gd name="connsiteY1415" fmla="*/ 523739 h 2758531"/>
              <a:gd name="connsiteX1416" fmla="*/ 2123987 w 2651731"/>
              <a:gd name="connsiteY1416" fmla="*/ 550127 h 2758531"/>
              <a:gd name="connsiteX1417" fmla="*/ 2138196 w 2651731"/>
              <a:gd name="connsiteY1417" fmla="*/ 558245 h 2758531"/>
              <a:gd name="connsiteX1418" fmla="*/ 2142254 w 2651731"/>
              <a:gd name="connsiteY1418" fmla="*/ 550127 h 2758531"/>
              <a:gd name="connsiteX1419" fmla="*/ 2166613 w 2651731"/>
              <a:gd name="connsiteY1419" fmla="*/ 550127 h 2758531"/>
              <a:gd name="connsiteX1420" fmla="*/ 2176762 w 2651731"/>
              <a:gd name="connsiteY1420" fmla="*/ 566365 h 2758531"/>
              <a:gd name="connsiteX1421" fmla="*/ 2190971 w 2651731"/>
              <a:gd name="connsiteY1421" fmla="*/ 574485 h 2758531"/>
              <a:gd name="connsiteX1422" fmla="*/ 2188942 w 2651731"/>
              <a:gd name="connsiteY1422" fmla="*/ 568395 h 2758531"/>
              <a:gd name="connsiteX1423" fmla="*/ 2193000 w 2651731"/>
              <a:gd name="connsiteY1423" fmla="*/ 572453 h 2758531"/>
              <a:gd name="connsiteX1424" fmla="*/ 2195030 w 2651731"/>
              <a:gd name="connsiteY1424" fmla="*/ 576512 h 2758531"/>
              <a:gd name="connsiteX1425" fmla="*/ 2201121 w 2651731"/>
              <a:gd name="connsiteY1425" fmla="*/ 578544 h 2758531"/>
              <a:gd name="connsiteX1426" fmla="*/ 2197059 w 2651731"/>
              <a:gd name="connsiteY1426" fmla="*/ 574485 h 2758531"/>
              <a:gd name="connsiteX1427" fmla="*/ 2201121 w 2651731"/>
              <a:gd name="connsiteY1427" fmla="*/ 570424 h 2758531"/>
              <a:gd name="connsiteX1428" fmla="*/ 2205180 w 2651731"/>
              <a:gd name="connsiteY1428" fmla="*/ 580574 h 2758531"/>
              <a:gd name="connsiteX1429" fmla="*/ 2251864 w 2651731"/>
              <a:gd name="connsiteY1429" fmla="*/ 596812 h 2758531"/>
              <a:gd name="connsiteX1430" fmla="*/ 2251864 w 2651731"/>
              <a:gd name="connsiteY1430" fmla="*/ 590723 h 2758531"/>
              <a:gd name="connsiteX1431" fmla="*/ 2245776 w 2651731"/>
              <a:gd name="connsiteY1431" fmla="*/ 584632 h 2758531"/>
              <a:gd name="connsiteX1432" fmla="*/ 2249835 w 2651731"/>
              <a:gd name="connsiteY1432" fmla="*/ 586662 h 2758531"/>
              <a:gd name="connsiteX1433" fmla="*/ 2243744 w 2651731"/>
              <a:gd name="connsiteY1433" fmla="*/ 574485 h 2758531"/>
              <a:gd name="connsiteX1434" fmla="*/ 2249835 w 2651731"/>
              <a:gd name="connsiteY1434" fmla="*/ 576512 h 2758531"/>
              <a:gd name="connsiteX1435" fmla="*/ 2243744 w 2651731"/>
              <a:gd name="connsiteY1435" fmla="*/ 566365 h 2758531"/>
              <a:gd name="connsiteX1436" fmla="*/ 2215327 w 2651731"/>
              <a:gd name="connsiteY1436" fmla="*/ 539977 h 2758531"/>
              <a:gd name="connsiteX1437" fmla="*/ 2221418 w 2651731"/>
              <a:gd name="connsiteY1437" fmla="*/ 537948 h 2758531"/>
              <a:gd name="connsiteX1438" fmla="*/ 2186910 w 2651731"/>
              <a:gd name="connsiteY1438" fmla="*/ 507501 h 2758531"/>
              <a:gd name="connsiteX1439" fmla="*/ 2158492 w 2651731"/>
              <a:gd name="connsiteY1439" fmla="*/ 477055 h 2758531"/>
              <a:gd name="connsiteX1440" fmla="*/ 2166106 w 2651731"/>
              <a:gd name="connsiteY1440" fmla="*/ 483904 h 2758531"/>
              <a:gd name="connsiteX1441" fmla="*/ 2168234 w 2651731"/>
              <a:gd name="connsiteY1441" fmla="*/ 486186 h 2758531"/>
              <a:gd name="connsiteX1442" fmla="*/ 2176762 w 2651731"/>
              <a:gd name="connsiteY1442" fmla="*/ 495322 h 2758531"/>
              <a:gd name="connsiteX1443" fmla="*/ 2175261 w 2651731"/>
              <a:gd name="connsiteY1443" fmla="*/ 492041 h 2758531"/>
              <a:gd name="connsiteX1444" fmla="*/ 2167122 w 2651731"/>
              <a:gd name="connsiteY1444" fmla="*/ 474264 h 2758531"/>
              <a:gd name="connsiteX1445" fmla="*/ 2148345 w 2651731"/>
              <a:gd name="connsiteY1445" fmla="*/ 454726 h 2758531"/>
              <a:gd name="connsiteX1446" fmla="*/ 2170672 w 2651731"/>
              <a:gd name="connsiteY1446" fmla="*/ 458785 h 2758531"/>
              <a:gd name="connsiteX1447" fmla="*/ 2190971 w 2651731"/>
              <a:gd name="connsiteY1447" fmla="*/ 485175 h 2758531"/>
              <a:gd name="connsiteX1448" fmla="*/ 2219386 w 2651731"/>
              <a:gd name="connsiteY1448" fmla="*/ 509531 h 2758531"/>
              <a:gd name="connsiteX1449" fmla="*/ 2209238 w 2651731"/>
              <a:gd name="connsiteY1449" fmla="*/ 505472 h 2758531"/>
              <a:gd name="connsiteX1450" fmla="*/ 2239685 w 2651731"/>
              <a:gd name="connsiteY1450" fmla="*/ 531857 h 2758531"/>
              <a:gd name="connsiteX1451" fmla="*/ 2239685 w 2651731"/>
              <a:gd name="connsiteY1451" fmla="*/ 527798 h 2758531"/>
              <a:gd name="connsiteX1452" fmla="*/ 2195030 w 2651731"/>
              <a:gd name="connsiteY1452" fmla="*/ 472996 h 2758531"/>
              <a:gd name="connsiteX1453" fmla="*/ 2150375 w 2651731"/>
              <a:gd name="connsiteY1453" fmla="*/ 426309 h 2758531"/>
              <a:gd name="connsiteX1454" fmla="*/ 2091511 w 2651731"/>
              <a:gd name="connsiteY1454" fmla="*/ 397892 h 2758531"/>
              <a:gd name="connsiteX1455" fmla="*/ 2030618 w 2651731"/>
              <a:gd name="connsiteY1455" fmla="*/ 353236 h 2758531"/>
              <a:gd name="connsiteX1456" fmla="*/ 2026559 w 2651731"/>
              <a:gd name="connsiteY1456" fmla="*/ 334969 h 2758531"/>
              <a:gd name="connsiteX1457" fmla="*/ 1862147 w 2651731"/>
              <a:gd name="connsiteY1457" fmla="*/ 253779 h 2758531"/>
              <a:gd name="connsiteX1458" fmla="*/ 1679465 w 2651731"/>
              <a:gd name="connsiteY1458" fmla="*/ 225362 h 2758531"/>
              <a:gd name="connsiteX1459" fmla="*/ 1663227 w 2651731"/>
              <a:gd name="connsiteY1459" fmla="*/ 217242 h 2758531"/>
              <a:gd name="connsiteX1460" fmla="*/ 1645456 w 2651731"/>
              <a:gd name="connsiteY1460" fmla="*/ 216939 h 2758531"/>
              <a:gd name="connsiteX1461" fmla="*/ 1646286 w 2651731"/>
              <a:gd name="connsiteY1461" fmla="*/ 217918 h 2758531"/>
              <a:gd name="connsiteX1462" fmla="*/ 1642689 w 2651731"/>
              <a:gd name="connsiteY1462" fmla="*/ 216891 h 2758531"/>
              <a:gd name="connsiteX1463" fmla="*/ 1633542 w 2651731"/>
              <a:gd name="connsiteY1463" fmla="*/ 216735 h 2758531"/>
              <a:gd name="connsiteX1464" fmla="*/ 1602334 w 2651731"/>
              <a:gd name="connsiteY1464" fmla="*/ 213183 h 2758531"/>
              <a:gd name="connsiteX1465" fmla="*/ 1606393 w 2651731"/>
              <a:gd name="connsiteY1465" fmla="*/ 198974 h 2758531"/>
              <a:gd name="connsiteX1466" fmla="*/ 1954771 w 2651731"/>
              <a:gd name="connsiteY1466" fmla="*/ 190045 h 2758531"/>
              <a:gd name="connsiteX1467" fmla="*/ 1999370 w 2651731"/>
              <a:gd name="connsiteY1467" fmla="*/ 206768 h 2758531"/>
              <a:gd name="connsiteX1468" fmla="*/ 1984504 w 2651731"/>
              <a:gd name="connsiteY1468" fmla="*/ 203052 h 2758531"/>
              <a:gd name="connsiteX1469" fmla="*/ 1984504 w 2651731"/>
              <a:gd name="connsiteY1469" fmla="*/ 210485 h 2758531"/>
              <a:gd name="connsiteX1470" fmla="*/ 1975211 w 2651731"/>
              <a:gd name="connsiteY1470" fmla="*/ 208628 h 2758531"/>
              <a:gd name="connsiteX1471" fmla="*/ 1954771 w 2651731"/>
              <a:gd name="connsiteY1471" fmla="*/ 190045 h 2758531"/>
              <a:gd name="connsiteX1472" fmla="*/ 1930611 w 2651731"/>
              <a:gd name="connsiteY1472" fmla="*/ 177038 h 2758531"/>
              <a:gd name="connsiteX1473" fmla="*/ 1951052 w 2651731"/>
              <a:gd name="connsiteY1473" fmla="*/ 186325 h 2758531"/>
              <a:gd name="connsiteX1474" fmla="*/ 1930611 w 2651731"/>
              <a:gd name="connsiteY1474" fmla="*/ 177038 h 2758531"/>
              <a:gd name="connsiteX1475" fmla="*/ 1474030 w 2651731"/>
              <a:gd name="connsiteY1475" fmla="*/ 146854 h 2758531"/>
              <a:gd name="connsiteX1476" fmla="*/ 1476173 w 2651731"/>
              <a:gd name="connsiteY1476" fmla="*/ 147162 h 2758531"/>
              <a:gd name="connsiteX1477" fmla="*/ 1475319 w 2651731"/>
              <a:gd name="connsiteY1477" fmla="*/ 147302 h 2758531"/>
              <a:gd name="connsiteX1478" fmla="*/ 1497621 w 2651731"/>
              <a:gd name="connsiteY1478" fmla="*/ 143586 h 2758531"/>
              <a:gd name="connsiteX1479" fmla="*/ 1536644 w 2651731"/>
              <a:gd name="connsiteY1479" fmla="*/ 151019 h 2758531"/>
              <a:gd name="connsiteX1480" fmla="*/ 1570097 w 2651731"/>
              <a:gd name="connsiteY1480" fmla="*/ 164029 h 2758531"/>
              <a:gd name="connsiteX1481" fmla="*/ 1529211 w 2651731"/>
              <a:gd name="connsiteY1481" fmla="*/ 156595 h 2758531"/>
              <a:gd name="connsiteX1482" fmla="*/ 1490185 w 2651731"/>
              <a:gd name="connsiteY1482" fmla="*/ 149162 h 2758531"/>
              <a:gd name="connsiteX1483" fmla="*/ 1476173 w 2651731"/>
              <a:gd name="connsiteY1483" fmla="*/ 147162 h 2758531"/>
              <a:gd name="connsiteX1484" fmla="*/ 1426713 w 2651731"/>
              <a:gd name="connsiteY1484" fmla="*/ 135544 h 2758531"/>
              <a:gd name="connsiteX1485" fmla="*/ 1447910 w 2651731"/>
              <a:gd name="connsiteY1485" fmla="*/ 137779 h 2758531"/>
              <a:gd name="connsiteX1486" fmla="*/ 1474030 w 2651731"/>
              <a:gd name="connsiteY1486" fmla="*/ 146854 h 2758531"/>
              <a:gd name="connsiteX1487" fmla="*/ 1412136 w 2651731"/>
              <a:gd name="connsiteY1487" fmla="*/ 138012 h 2758531"/>
              <a:gd name="connsiteX1488" fmla="*/ 1426713 w 2651731"/>
              <a:gd name="connsiteY1488" fmla="*/ 135544 h 2758531"/>
              <a:gd name="connsiteX1489" fmla="*/ 1347094 w 2651731"/>
              <a:gd name="connsiteY1489" fmla="*/ 125005 h 2758531"/>
              <a:gd name="connsiteX1490" fmla="*/ 1347094 w 2651731"/>
              <a:gd name="connsiteY1490" fmla="*/ 132438 h 2758531"/>
              <a:gd name="connsiteX1491" fmla="*/ 1326651 w 2651731"/>
              <a:gd name="connsiteY1491" fmla="*/ 126865 h 2758531"/>
              <a:gd name="connsiteX1492" fmla="*/ 1347094 w 2651731"/>
              <a:gd name="connsiteY1492" fmla="*/ 125005 h 2758531"/>
              <a:gd name="connsiteX1493" fmla="*/ 1402843 w 2651731"/>
              <a:gd name="connsiteY1493" fmla="*/ 123143 h 2758531"/>
              <a:gd name="connsiteX1494" fmla="*/ 1373111 w 2651731"/>
              <a:gd name="connsiteY1494" fmla="*/ 136150 h 2758531"/>
              <a:gd name="connsiteX1495" fmla="*/ 1373111 w 2651731"/>
              <a:gd name="connsiteY1495" fmla="*/ 126860 h 2758531"/>
              <a:gd name="connsiteX1496" fmla="*/ 1402843 w 2651731"/>
              <a:gd name="connsiteY1496" fmla="*/ 123143 h 2758531"/>
              <a:gd name="connsiteX1497" fmla="*/ 1549651 w 2651731"/>
              <a:gd name="connsiteY1497" fmla="*/ 28368 h 2758531"/>
              <a:gd name="connsiteX1498" fmla="*/ 1562658 w 2651731"/>
              <a:gd name="connsiteY1498" fmla="*/ 28368 h 2758531"/>
              <a:gd name="connsiteX1499" fmla="*/ 1564518 w 2651731"/>
              <a:gd name="connsiteY1499" fmla="*/ 35801 h 2758531"/>
              <a:gd name="connsiteX1500" fmla="*/ 1555225 w 2651731"/>
              <a:gd name="connsiteY1500" fmla="*/ 33944 h 2758531"/>
              <a:gd name="connsiteX1501" fmla="*/ 1549651 w 2651731"/>
              <a:gd name="connsiteY1501" fmla="*/ 28368 h 2758531"/>
              <a:gd name="connsiteX1502" fmla="*/ 1460452 w 2651731"/>
              <a:gd name="connsiteY1502" fmla="*/ 11644 h 2758531"/>
              <a:gd name="connsiteX1503" fmla="*/ 1460750 w 2651731"/>
              <a:gd name="connsiteY1503" fmla="*/ 11880 h 2758531"/>
              <a:gd name="connsiteX1504" fmla="*/ 1460317 w 2651731"/>
              <a:gd name="connsiteY1504" fmla="*/ 11782 h 2758531"/>
              <a:gd name="connsiteX1505" fmla="*/ 1475088 w 2651731"/>
              <a:gd name="connsiteY1505" fmla="*/ 9555 h 2758531"/>
              <a:gd name="connsiteX1506" fmla="*/ 1486471 w 2651731"/>
              <a:gd name="connsiteY1506" fmla="*/ 15361 h 2758531"/>
              <a:gd name="connsiteX1507" fmla="*/ 1490188 w 2651731"/>
              <a:gd name="connsiteY1507" fmla="*/ 9787 h 2758531"/>
              <a:gd name="connsiteX1508" fmla="*/ 1519921 w 2651731"/>
              <a:gd name="connsiteY1508" fmla="*/ 19078 h 2758531"/>
              <a:gd name="connsiteX1509" fmla="*/ 1525497 w 2651731"/>
              <a:gd name="connsiteY1509" fmla="*/ 20937 h 2758531"/>
              <a:gd name="connsiteX1510" fmla="*/ 1536647 w 2651731"/>
              <a:gd name="connsiteY1510" fmla="*/ 15361 h 2758531"/>
              <a:gd name="connsiteX1511" fmla="*/ 1547794 w 2651731"/>
              <a:gd name="connsiteY1511" fmla="*/ 24654 h 2758531"/>
              <a:gd name="connsiteX1512" fmla="*/ 1469745 w 2651731"/>
              <a:gd name="connsiteY1512" fmla="*/ 19078 h 2758531"/>
              <a:gd name="connsiteX1513" fmla="*/ 1460750 w 2651731"/>
              <a:gd name="connsiteY1513" fmla="*/ 11880 h 2758531"/>
              <a:gd name="connsiteX1514" fmla="*/ 1467886 w 2651731"/>
              <a:gd name="connsiteY1514" fmla="*/ 13504 h 2758531"/>
              <a:gd name="connsiteX1515" fmla="*/ 1475088 w 2651731"/>
              <a:gd name="connsiteY1515" fmla="*/ 9555 h 2758531"/>
              <a:gd name="connsiteX1516" fmla="*/ 1412253 w 2651731"/>
              <a:gd name="connsiteY1516" fmla="*/ 60 h 2758531"/>
              <a:gd name="connsiteX1517" fmla="*/ 1453019 w 2651731"/>
              <a:gd name="connsiteY1517" fmla="*/ 6071 h 2758531"/>
              <a:gd name="connsiteX1518" fmla="*/ 1457667 w 2651731"/>
              <a:gd name="connsiteY1518" fmla="*/ 11180 h 2758531"/>
              <a:gd name="connsiteX1519" fmla="*/ 1460317 w 2651731"/>
              <a:gd name="connsiteY1519" fmla="*/ 11782 h 2758531"/>
              <a:gd name="connsiteX1520" fmla="*/ 1456736 w 2651731"/>
              <a:gd name="connsiteY1520" fmla="*/ 15361 h 2758531"/>
              <a:gd name="connsiteX1521" fmla="*/ 1404703 w 2651731"/>
              <a:gd name="connsiteY1521" fmla="*/ 4211 h 2758531"/>
              <a:gd name="connsiteX1522" fmla="*/ 1423286 w 2651731"/>
              <a:gd name="connsiteY1522" fmla="*/ 9787 h 2758531"/>
              <a:gd name="connsiteX1523" fmla="*/ 1399127 w 2651731"/>
              <a:gd name="connsiteY1523" fmla="*/ 9787 h 2758531"/>
              <a:gd name="connsiteX1524" fmla="*/ 1397270 w 2651731"/>
              <a:gd name="connsiteY1524" fmla="*/ 494 h 2758531"/>
              <a:gd name="connsiteX1525" fmla="*/ 1412253 w 2651731"/>
              <a:gd name="connsiteY1525" fmla="*/ 60 h 275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</a:cxnLst>
            <a:rect l="l" t="t" r="r" b="b"/>
            <a:pathLst>
              <a:path w="2651731" h="2758531">
                <a:moveTo>
                  <a:pt x="1202977" y="2716920"/>
                </a:moveTo>
                <a:cubicBezTo>
                  <a:pt x="1199932" y="2716413"/>
                  <a:pt x="1197395" y="2716920"/>
                  <a:pt x="1196379" y="2719964"/>
                </a:cubicBezTo>
                <a:cubicBezTo>
                  <a:pt x="1196379" y="2719964"/>
                  <a:pt x="1210587" y="2724023"/>
                  <a:pt x="1212617" y="2719964"/>
                </a:cubicBezTo>
                <a:cubicBezTo>
                  <a:pt x="1209573" y="2718950"/>
                  <a:pt x="1206021" y="2717427"/>
                  <a:pt x="1202977" y="2716920"/>
                </a:cubicBezTo>
                <a:close/>
                <a:moveTo>
                  <a:pt x="1184200" y="2703726"/>
                </a:moveTo>
                <a:lnTo>
                  <a:pt x="1184961" y="2706010"/>
                </a:lnTo>
                <a:lnTo>
                  <a:pt x="1176082" y="2709817"/>
                </a:lnTo>
                <a:lnTo>
                  <a:pt x="1181624" y="2704273"/>
                </a:lnTo>
                <a:close/>
                <a:moveTo>
                  <a:pt x="1258288" y="2703220"/>
                </a:moveTo>
                <a:cubicBezTo>
                  <a:pt x="1245602" y="2702710"/>
                  <a:pt x="1235959" y="2703726"/>
                  <a:pt x="1245093" y="2707785"/>
                </a:cubicBezTo>
                <a:cubicBezTo>
                  <a:pt x="1226825" y="2705756"/>
                  <a:pt x="1222766" y="2705756"/>
                  <a:pt x="1204499" y="2703726"/>
                </a:cubicBezTo>
                <a:cubicBezTo>
                  <a:pt x="1204499" y="2707785"/>
                  <a:pt x="1196379" y="2707785"/>
                  <a:pt x="1198411" y="2711844"/>
                </a:cubicBezTo>
                <a:cubicBezTo>
                  <a:pt x="1208558" y="2707785"/>
                  <a:pt x="1224796" y="2709817"/>
                  <a:pt x="1241034" y="2709817"/>
                </a:cubicBezTo>
                <a:cubicBezTo>
                  <a:pt x="1257272" y="2711844"/>
                  <a:pt x="1275542" y="2711844"/>
                  <a:pt x="1289748" y="2707785"/>
                </a:cubicBezTo>
                <a:cubicBezTo>
                  <a:pt x="1286705" y="2705756"/>
                  <a:pt x="1270974" y="2703726"/>
                  <a:pt x="1258288" y="2703220"/>
                </a:cubicBezTo>
                <a:close/>
                <a:moveTo>
                  <a:pt x="1169827" y="2701962"/>
                </a:moveTo>
                <a:lnTo>
                  <a:pt x="1182170" y="2703726"/>
                </a:lnTo>
                <a:lnTo>
                  <a:pt x="1181624" y="2704273"/>
                </a:lnTo>
                <a:lnTo>
                  <a:pt x="1175827" y="2705504"/>
                </a:lnTo>
                <a:close/>
                <a:moveTo>
                  <a:pt x="1165932" y="2699667"/>
                </a:moveTo>
                <a:lnTo>
                  <a:pt x="1169827" y="2701962"/>
                </a:lnTo>
                <a:lnTo>
                  <a:pt x="1160860" y="2700681"/>
                </a:lnTo>
                <a:close/>
                <a:moveTo>
                  <a:pt x="1455431" y="2698906"/>
                </a:moveTo>
                <a:cubicBezTo>
                  <a:pt x="1447565" y="2699667"/>
                  <a:pt x="1439951" y="2701697"/>
                  <a:pt x="1435892" y="2705756"/>
                </a:cubicBezTo>
                <a:cubicBezTo>
                  <a:pt x="1441983" y="2703726"/>
                  <a:pt x="1454163" y="2699667"/>
                  <a:pt x="1452130" y="2705756"/>
                </a:cubicBezTo>
                <a:cubicBezTo>
                  <a:pt x="1441983" y="2707785"/>
                  <a:pt x="1431834" y="2711844"/>
                  <a:pt x="1415596" y="2715905"/>
                </a:cubicBezTo>
                <a:cubicBezTo>
                  <a:pt x="1415596" y="2711844"/>
                  <a:pt x="1421684" y="2709817"/>
                  <a:pt x="1411534" y="2709817"/>
                </a:cubicBezTo>
                <a:cubicBezTo>
                  <a:pt x="1409507" y="2715905"/>
                  <a:pt x="1401387" y="2707785"/>
                  <a:pt x="1393269" y="2709817"/>
                </a:cubicBezTo>
                <a:cubicBezTo>
                  <a:pt x="1393269" y="2711844"/>
                  <a:pt x="1403416" y="2715905"/>
                  <a:pt x="1395296" y="2717935"/>
                </a:cubicBezTo>
                <a:cubicBezTo>
                  <a:pt x="1389208" y="2713876"/>
                  <a:pt x="1379058" y="2713876"/>
                  <a:pt x="1368911" y="2711844"/>
                </a:cubicBezTo>
                <a:cubicBezTo>
                  <a:pt x="1324256" y="2724023"/>
                  <a:pt x="1267422" y="2724023"/>
                  <a:pt x="1236975" y="2724023"/>
                </a:cubicBezTo>
                <a:cubicBezTo>
                  <a:pt x="1241034" y="2726055"/>
                  <a:pt x="1241034" y="2728085"/>
                  <a:pt x="1241034" y="2730114"/>
                </a:cubicBezTo>
                <a:cubicBezTo>
                  <a:pt x="1230887" y="2730114"/>
                  <a:pt x="1214649" y="2726055"/>
                  <a:pt x="1214649" y="2732143"/>
                </a:cubicBezTo>
                <a:cubicBezTo>
                  <a:pt x="1218708" y="2734173"/>
                  <a:pt x="1224796" y="2736202"/>
                  <a:pt x="1232914" y="2736202"/>
                </a:cubicBezTo>
                <a:cubicBezTo>
                  <a:pt x="1236975" y="2736202"/>
                  <a:pt x="1234946" y="2732143"/>
                  <a:pt x="1239004" y="2732143"/>
                </a:cubicBezTo>
                <a:cubicBezTo>
                  <a:pt x="1271480" y="2738234"/>
                  <a:pt x="1303959" y="2736202"/>
                  <a:pt x="1336435" y="2734173"/>
                </a:cubicBezTo>
                <a:cubicBezTo>
                  <a:pt x="1352673" y="2734173"/>
                  <a:pt x="1368911" y="2732143"/>
                  <a:pt x="1383120" y="2730114"/>
                </a:cubicBezTo>
                <a:cubicBezTo>
                  <a:pt x="1391237" y="2728085"/>
                  <a:pt x="1399358" y="2728085"/>
                  <a:pt x="1405446" y="2726055"/>
                </a:cubicBezTo>
                <a:cubicBezTo>
                  <a:pt x="1407475" y="2724023"/>
                  <a:pt x="1407475" y="2724023"/>
                  <a:pt x="1409507" y="2724023"/>
                </a:cubicBezTo>
                <a:lnTo>
                  <a:pt x="1409507" y="2730114"/>
                </a:lnTo>
                <a:cubicBezTo>
                  <a:pt x="1446042" y="2721996"/>
                  <a:pt x="1476489" y="2726055"/>
                  <a:pt x="1506935" y="2717935"/>
                </a:cubicBezTo>
                <a:cubicBezTo>
                  <a:pt x="1492727" y="2709817"/>
                  <a:pt x="1450101" y="2721996"/>
                  <a:pt x="1425745" y="2721996"/>
                </a:cubicBezTo>
                <a:cubicBezTo>
                  <a:pt x="1431834" y="2713876"/>
                  <a:pt x="1470401" y="2719964"/>
                  <a:pt x="1482580" y="2711844"/>
                </a:cubicBezTo>
                <a:cubicBezTo>
                  <a:pt x="1464310" y="2713876"/>
                  <a:pt x="1480548" y="2705756"/>
                  <a:pt x="1476489" y="2699667"/>
                </a:cubicBezTo>
                <a:cubicBezTo>
                  <a:pt x="1471414" y="2698651"/>
                  <a:pt x="1463296" y="2698145"/>
                  <a:pt x="1455431" y="2698906"/>
                </a:cubicBezTo>
                <a:close/>
                <a:moveTo>
                  <a:pt x="1142303" y="2696574"/>
                </a:moveTo>
                <a:lnTo>
                  <a:pt x="1146649" y="2698651"/>
                </a:lnTo>
                <a:lnTo>
                  <a:pt x="1160860" y="2700681"/>
                </a:lnTo>
                <a:lnTo>
                  <a:pt x="1155782" y="2701697"/>
                </a:lnTo>
                <a:lnTo>
                  <a:pt x="1170400" y="2709817"/>
                </a:lnTo>
                <a:lnTo>
                  <a:pt x="1161881" y="2709817"/>
                </a:lnTo>
                <a:lnTo>
                  <a:pt x="1149694" y="2707785"/>
                </a:lnTo>
                <a:cubicBezTo>
                  <a:pt x="1145635" y="2699667"/>
                  <a:pt x="1155782" y="2697638"/>
                  <a:pt x="1137515" y="2697638"/>
                </a:cubicBezTo>
                <a:close/>
                <a:moveTo>
                  <a:pt x="1303959" y="2693579"/>
                </a:moveTo>
                <a:cubicBezTo>
                  <a:pt x="1271480" y="2699667"/>
                  <a:pt x="1236975" y="2687488"/>
                  <a:pt x="1214649" y="2699667"/>
                </a:cubicBezTo>
                <a:cubicBezTo>
                  <a:pt x="1232914" y="2697638"/>
                  <a:pt x="1253213" y="2699667"/>
                  <a:pt x="1271480" y="2699667"/>
                </a:cubicBezTo>
                <a:lnTo>
                  <a:pt x="1306629" y="2696471"/>
                </a:lnTo>
                <a:lnTo>
                  <a:pt x="1307002" y="2696876"/>
                </a:lnTo>
                <a:cubicBezTo>
                  <a:pt x="1309539" y="2696621"/>
                  <a:pt x="1313092" y="2695606"/>
                  <a:pt x="1316136" y="2695606"/>
                </a:cubicBezTo>
                <a:lnTo>
                  <a:pt x="1306629" y="2696471"/>
                </a:lnTo>
                <a:close/>
                <a:moveTo>
                  <a:pt x="1076622" y="2691547"/>
                </a:moveTo>
                <a:cubicBezTo>
                  <a:pt x="1078651" y="2691547"/>
                  <a:pt x="1084742" y="2691547"/>
                  <a:pt x="1088801" y="2691547"/>
                </a:cubicBezTo>
                <a:cubicBezTo>
                  <a:pt x="1088801" y="2693579"/>
                  <a:pt x="1086772" y="2695606"/>
                  <a:pt x="1090830" y="2697638"/>
                </a:cubicBezTo>
                <a:cubicBezTo>
                  <a:pt x="1088801" y="2699667"/>
                  <a:pt x="1072563" y="2695606"/>
                  <a:pt x="1076622" y="2691547"/>
                </a:cubicBezTo>
                <a:close/>
                <a:moveTo>
                  <a:pt x="1326285" y="2689518"/>
                </a:moveTo>
                <a:cubicBezTo>
                  <a:pt x="1314106" y="2697638"/>
                  <a:pt x="1366879" y="2697638"/>
                  <a:pt x="1389208" y="2691547"/>
                </a:cubicBezTo>
                <a:cubicBezTo>
                  <a:pt x="1362820" y="2685459"/>
                  <a:pt x="1342523" y="2695606"/>
                  <a:pt x="1326285" y="2689518"/>
                </a:cubicBezTo>
                <a:close/>
                <a:moveTo>
                  <a:pt x="1441983" y="2687488"/>
                </a:moveTo>
                <a:cubicBezTo>
                  <a:pt x="1425745" y="2687488"/>
                  <a:pt x="1415596" y="2699667"/>
                  <a:pt x="1403416" y="2695606"/>
                </a:cubicBezTo>
                <a:cubicBezTo>
                  <a:pt x="1405446" y="2701697"/>
                  <a:pt x="1427772" y="2693579"/>
                  <a:pt x="1431834" y="2697638"/>
                </a:cubicBezTo>
                <a:cubicBezTo>
                  <a:pt x="1431834" y="2693579"/>
                  <a:pt x="1439951" y="2691547"/>
                  <a:pt x="1441983" y="2687488"/>
                </a:cubicBezTo>
                <a:close/>
                <a:moveTo>
                  <a:pt x="1123306" y="2687488"/>
                </a:moveTo>
                <a:cubicBezTo>
                  <a:pt x="1134472" y="2690534"/>
                  <a:pt x="1142083" y="2691040"/>
                  <a:pt x="1148933" y="2690279"/>
                </a:cubicBezTo>
                <a:lnTo>
                  <a:pt x="1150190" y="2689993"/>
                </a:lnTo>
                <a:lnTo>
                  <a:pt x="1155782" y="2693579"/>
                </a:lnTo>
                <a:lnTo>
                  <a:pt x="1142303" y="2696574"/>
                </a:lnTo>
                <a:close/>
                <a:moveTo>
                  <a:pt x="1399358" y="2683429"/>
                </a:moveTo>
                <a:cubicBezTo>
                  <a:pt x="1399358" y="2687488"/>
                  <a:pt x="1389208" y="2685459"/>
                  <a:pt x="1391237" y="2689518"/>
                </a:cubicBezTo>
                <a:cubicBezTo>
                  <a:pt x="1393269" y="2689518"/>
                  <a:pt x="1401387" y="2695606"/>
                  <a:pt x="1403416" y="2689518"/>
                </a:cubicBezTo>
                <a:cubicBezTo>
                  <a:pt x="1393269" y="2691547"/>
                  <a:pt x="1411534" y="2683429"/>
                  <a:pt x="1399358" y="2683429"/>
                </a:cubicBezTo>
                <a:close/>
                <a:moveTo>
                  <a:pt x="1573917" y="2679368"/>
                </a:moveTo>
                <a:cubicBezTo>
                  <a:pt x="1561738" y="2683429"/>
                  <a:pt x="1563770" y="2677341"/>
                  <a:pt x="1551590" y="2681400"/>
                </a:cubicBezTo>
                <a:cubicBezTo>
                  <a:pt x="1551590" y="2685459"/>
                  <a:pt x="1555649" y="2683429"/>
                  <a:pt x="1555649" y="2687488"/>
                </a:cubicBezTo>
                <a:cubicBezTo>
                  <a:pt x="1559711" y="2685459"/>
                  <a:pt x="1569858" y="2683429"/>
                  <a:pt x="1573917" y="2679368"/>
                </a:cubicBezTo>
                <a:close/>
                <a:moveTo>
                  <a:pt x="1498818" y="2677341"/>
                </a:moveTo>
                <a:cubicBezTo>
                  <a:pt x="1480548" y="2683429"/>
                  <a:pt x="1462280" y="2679368"/>
                  <a:pt x="1454163" y="2687488"/>
                </a:cubicBezTo>
                <a:cubicBezTo>
                  <a:pt x="1472427" y="2689518"/>
                  <a:pt x="1480548" y="2691547"/>
                  <a:pt x="1498818" y="2689518"/>
                </a:cubicBezTo>
                <a:cubicBezTo>
                  <a:pt x="1496786" y="2683429"/>
                  <a:pt x="1500844" y="2681400"/>
                  <a:pt x="1498818" y="2677341"/>
                </a:cubicBezTo>
                <a:close/>
                <a:moveTo>
                  <a:pt x="1458221" y="2644863"/>
                </a:moveTo>
                <a:cubicBezTo>
                  <a:pt x="1450101" y="2648924"/>
                  <a:pt x="1427772" y="2650951"/>
                  <a:pt x="1409507" y="2655012"/>
                </a:cubicBezTo>
                <a:cubicBezTo>
                  <a:pt x="1393269" y="2659071"/>
                  <a:pt x="1377029" y="2663130"/>
                  <a:pt x="1385149" y="2671250"/>
                </a:cubicBezTo>
                <a:cubicBezTo>
                  <a:pt x="1401387" y="2669221"/>
                  <a:pt x="1409507" y="2665162"/>
                  <a:pt x="1419654" y="2663130"/>
                </a:cubicBezTo>
                <a:cubicBezTo>
                  <a:pt x="1427772" y="2661101"/>
                  <a:pt x="1439951" y="2659071"/>
                  <a:pt x="1460251" y="2655012"/>
                </a:cubicBezTo>
                <a:cubicBezTo>
                  <a:pt x="1460251" y="2657042"/>
                  <a:pt x="1458221" y="2657042"/>
                  <a:pt x="1458221" y="2659071"/>
                </a:cubicBezTo>
                <a:cubicBezTo>
                  <a:pt x="1474459" y="2652983"/>
                  <a:pt x="1472427" y="2646892"/>
                  <a:pt x="1458221" y="2644863"/>
                </a:cubicBezTo>
                <a:close/>
                <a:moveTo>
                  <a:pt x="847003" y="2629131"/>
                </a:moveTo>
                <a:cubicBezTo>
                  <a:pt x="850303" y="2631161"/>
                  <a:pt x="854362" y="2634715"/>
                  <a:pt x="859437" y="2636745"/>
                </a:cubicBezTo>
                <a:cubicBezTo>
                  <a:pt x="859437" y="2638774"/>
                  <a:pt x="847258" y="2630654"/>
                  <a:pt x="839138" y="2630654"/>
                </a:cubicBezTo>
                <a:cubicBezTo>
                  <a:pt x="841170" y="2626595"/>
                  <a:pt x="843706" y="2627102"/>
                  <a:pt x="847003" y="2629131"/>
                </a:cubicBezTo>
                <a:close/>
                <a:moveTo>
                  <a:pt x="1594216" y="2620507"/>
                </a:moveTo>
                <a:cubicBezTo>
                  <a:pt x="1586096" y="2620507"/>
                  <a:pt x="1580008" y="2622534"/>
                  <a:pt x="1577978" y="2626595"/>
                </a:cubicBezTo>
                <a:cubicBezTo>
                  <a:pt x="1586096" y="2622534"/>
                  <a:pt x="1596246" y="2628625"/>
                  <a:pt x="1594216" y="2620507"/>
                </a:cubicBezTo>
                <a:close/>
                <a:moveTo>
                  <a:pt x="1661200" y="2616445"/>
                </a:moveTo>
                <a:cubicBezTo>
                  <a:pt x="1649021" y="2620507"/>
                  <a:pt x="1640901" y="2616445"/>
                  <a:pt x="1638871" y="2626595"/>
                </a:cubicBezTo>
                <a:cubicBezTo>
                  <a:pt x="1644960" y="2622534"/>
                  <a:pt x="1661200" y="2620507"/>
                  <a:pt x="1661200" y="2616445"/>
                </a:cubicBezTo>
                <a:close/>
                <a:moveTo>
                  <a:pt x="1713212" y="2611625"/>
                </a:moveTo>
                <a:cubicBezTo>
                  <a:pt x="1709406" y="2611372"/>
                  <a:pt x="1704839" y="2612386"/>
                  <a:pt x="1697735" y="2616445"/>
                </a:cubicBezTo>
                <a:cubicBezTo>
                  <a:pt x="1699765" y="2620507"/>
                  <a:pt x="1699765" y="2624566"/>
                  <a:pt x="1691644" y="2626595"/>
                </a:cubicBezTo>
                <a:cubicBezTo>
                  <a:pt x="1693676" y="2624566"/>
                  <a:pt x="1693676" y="2622534"/>
                  <a:pt x="1691644" y="2618475"/>
                </a:cubicBezTo>
                <a:cubicBezTo>
                  <a:pt x="1681497" y="2624566"/>
                  <a:pt x="1671347" y="2630654"/>
                  <a:pt x="1657139" y="2632683"/>
                </a:cubicBezTo>
                <a:cubicBezTo>
                  <a:pt x="1655109" y="2640804"/>
                  <a:pt x="1671347" y="2628625"/>
                  <a:pt x="1673377" y="2632683"/>
                </a:cubicBezTo>
                <a:cubicBezTo>
                  <a:pt x="1651048" y="2642833"/>
                  <a:pt x="1653080" y="2638774"/>
                  <a:pt x="1630751" y="2642833"/>
                </a:cubicBezTo>
                <a:cubicBezTo>
                  <a:pt x="1622633" y="2646892"/>
                  <a:pt x="1640901" y="2644863"/>
                  <a:pt x="1632783" y="2648924"/>
                </a:cubicBezTo>
                <a:cubicBezTo>
                  <a:pt x="1626692" y="2644863"/>
                  <a:pt x="1616545" y="2655012"/>
                  <a:pt x="1610454" y="2648924"/>
                </a:cubicBezTo>
                <a:cubicBezTo>
                  <a:pt x="1577978" y="2659071"/>
                  <a:pt x="1575949" y="2659071"/>
                  <a:pt x="1547532" y="2669221"/>
                </a:cubicBezTo>
                <a:cubicBezTo>
                  <a:pt x="1547532" y="2667189"/>
                  <a:pt x="1547532" y="2663130"/>
                  <a:pt x="1543473" y="2663130"/>
                </a:cubicBezTo>
                <a:cubicBezTo>
                  <a:pt x="1543473" y="2667189"/>
                  <a:pt x="1527235" y="2667189"/>
                  <a:pt x="1529262" y="2671250"/>
                </a:cubicBezTo>
                <a:cubicBezTo>
                  <a:pt x="1535352" y="2671250"/>
                  <a:pt x="1541441" y="2669221"/>
                  <a:pt x="1545500" y="2671250"/>
                </a:cubicBezTo>
                <a:cubicBezTo>
                  <a:pt x="1527235" y="2675309"/>
                  <a:pt x="1513024" y="2677341"/>
                  <a:pt x="1508965" y="2681400"/>
                </a:cubicBezTo>
                <a:cubicBezTo>
                  <a:pt x="1504906" y="2685459"/>
                  <a:pt x="1506935" y="2689518"/>
                  <a:pt x="1521144" y="2693579"/>
                </a:cubicBezTo>
                <a:cubicBezTo>
                  <a:pt x="1517082" y="2687488"/>
                  <a:pt x="1517082" y="2685459"/>
                  <a:pt x="1525203" y="2681400"/>
                </a:cubicBezTo>
                <a:cubicBezTo>
                  <a:pt x="1525203" y="2687488"/>
                  <a:pt x="1543473" y="2685459"/>
                  <a:pt x="1543473" y="2679368"/>
                </a:cubicBezTo>
                <a:cubicBezTo>
                  <a:pt x="1541441" y="2677341"/>
                  <a:pt x="1533323" y="2681400"/>
                  <a:pt x="1531294" y="2679368"/>
                </a:cubicBezTo>
                <a:cubicBezTo>
                  <a:pt x="1569858" y="2673280"/>
                  <a:pt x="1600304" y="2663130"/>
                  <a:pt x="1638871" y="2657042"/>
                </a:cubicBezTo>
                <a:cubicBezTo>
                  <a:pt x="1655109" y="2642833"/>
                  <a:pt x="1713973" y="2634713"/>
                  <a:pt x="1724120" y="2614416"/>
                </a:cubicBezTo>
                <a:cubicBezTo>
                  <a:pt x="1720061" y="2613401"/>
                  <a:pt x="1717017" y="2611879"/>
                  <a:pt x="1713212" y="2611625"/>
                </a:cubicBezTo>
                <a:close/>
                <a:moveTo>
                  <a:pt x="1414856" y="2608871"/>
                </a:moveTo>
                <a:lnTo>
                  <a:pt x="1415660" y="2609460"/>
                </a:lnTo>
                <a:lnTo>
                  <a:pt x="1411534" y="2610357"/>
                </a:lnTo>
                <a:close/>
                <a:moveTo>
                  <a:pt x="701593" y="2587718"/>
                </a:moveTo>
                <a:lnTo>
                  <a:pt x="709722" y="2592007"/>
                </a:lnTo>
                <a:lnTo>
                  <a:pt x="705175" y="2590058"/>
                </a:lnTo>
                <a:close/>
                <a:moveTo>
                  <a:pt x="1549561" y="2577878"/>
                </a:moveTo>
                <a:cubicBezTo>
                  <a:pt x="1535352" y="2581940"/>
                  <a:pt x="1521144" y="2585999"/>
                  <a:pt x="1508965" y="2588028"/>
                </a:cubicBezTo>
                <a:cubicBezTo>
                  <a:pt x="1494756" y="2590058"/>
                  <a:pt x="1484606" y="2590058"/>
                  <a:pt x="1472427" y="2592090"/>
                </a:cubicBezTo>
                <a:cubicBezTo>
                  <a:pt x="1461264" y="2593103"/>
                  <a:pt x="1450609" y="2594625"/>
                  <a:pt x="1440460" y="2597416"/>
                </a:cubicBezTo>
                <a:lnTo>
                  <a:pt x="1414856" y="2608871"/>
                </a:lnTo>
                <a:lnTo>
                  <a:pt x="1414200" y="2608390"/>
                </a:lnTo>
                <a:cubicBezTo>
                  <a:pt x="1405446" y="2608581"/>
                  <a:pt x="1388700" y="2618477"/>
                  <a:pt x="1381090" y="2612387"/>
                </a:cubicBezTo>
                <a:cubicBezTo>
                  <a:pt x="1387178" y="2608328"/>
                  <a:pt x="1409507" y="2614416"/>
                  <a:pt x="1405446" y="2602237"/>
                </a:cubicBezTo>
                <a:cubicBezTo>
                  <a:pt x="1387178" y="2604269"/>
                  <a:pt x="1397328" y="2604269"/>
                  <a:pt x="1387178" y="2602237"/>
                </a:cubicBezTo>
                <a:cubicBezTo>
                  <a:pt x="1383120" y="2605282"/>
                  <a:pt x="1379567" y="2606296"/>
                  <a:pt x="1374238" y="2606805"/>
                </a:cubicBezTo>
                <a:lnTo>
                  <a:pt x="1373596" y="2606845"/>
                </a:lnTo>
                <a:lnTo>
                  <a:pt x="1376159" y="2608728"/>
                </a:lnTo>
                <a:cubicBezTo>
                  <a:pt x="1376013" y="2609949"/>
                  <a:pt x="1373575" y="2610994"/>
                  <a:pt x="1367534" y="2611458"/>
                </a:cubicBezTo>
                <a:lnTo>
                  <a:pt x="1364929" y="2607405"/>
                </a:lnTo>
                <a:lnTo>
                  <a:pt x="1350641" y="2608328"/>
                </a:lnTo>
                <a:cubicBezTo>
                  <a:pt x="1346582" y="2614416"/>
                  <a:pt x="1364852" y="2614416"/>
                  <a:pt x="1356732" y="2616445"/>
                </a:cubicBezTo>
                <a:cubicBezTo>
                  <a:pt x="1350641" y="2614416"/>
                  <a:pt x="1348614" y="2620507"/>
                  <a:pt x="1344553" y="2614416"/>
                </a:cubicBezTo>
                <a:cubicBezTo>
                  <a:pt x="1346582" y="2614416"/>
                  <a:pt x="1348614" y="2608328"/>
                  <a:pt x="1344553" y="2604269"/>
                </a:cubicBezTo>
                <a:cubicBezTo>
                  <a:pt x="1336435" y="2610357"/>
                  <a:pt x="1305986" y="2610357"/>
                  <a:pt x="1293809" y="2618475"/>
                </a:cubicBezTo>
                <a:cubicBezTo>
                  <a:pt x="1301927" y="2618475"/>
                  <a:pt x="1316136" y="2614416"/>
                  <a:pt x="1320197" y="2618475"/>
                </a:cubicBezTo>
                <a:lnTo>
                  <a:pt x="1313056" y="2622046"/>
                </a:lnTo>
                <a:lnTo>
                  <a:pt x="1297868" y="2622534"/>
                </a:lnTo>
                <a:cubicBezTo>
                  <a:pt x="1303959" y="2618475"/>
                  <a:pt x="1308018" y="2626595"/>
                  <a:pt x="1318165" y="2624566"/>
                </a:cubicBezTo>
                <a:cubicBezTo>
                  <a:pt x="1318165" y="2622534"/>
                  <a:pt x="1314106" y="2622534"/>
                  <a:pt x="1312077" y="2622534"/>
                </a:cubicBezTo>
                <a:lnTo>
                  <a:pt x="1313056" y="2622046"/>
                </a:lnTo>
                <a:lnTo>
                  <a:pt x="1360791" y="2620507"/>
                </a:lnTo>
                <a:cubicBezTo>
                  <a:pt x="1370940" y="2618475"/>
                  <a:pt x="1381090" y="2618475"/>
                  <a:pt x="1391237" y="2616445"/>
                </a:cubicBezTo>
                <a:cubicBezTo>
                  <a:pt x="1401387" y="2614416"/>
                  <a:pt x="1409507" y="2612387"/>
                  <a:pt x="1419654" y="2612387"/>
                </a:cubicBezTo>
                <a:lnTo>
                  <a:pt x="1415660" y="2609460"/>
                </a:lnTo>
                <a:lnTo>
                  <a:pt x="1423207" y="2607820"/>
                </a:lnTo>
                <a:cubicBezTo>
                  <a:pt x="1427267" y="2606806"/>
                  <a:pt x="1430819" y="2606298"/>
                  <a:pt x="1431834" y="2608328"/>
                </a:cubicBezTo>
                <a:cubicBezTo>
                  <a:pt x="1431834" y="2612387"/>
                  <a:pt x="1429804" y="2614416"/>
                  <a:pt x="1429804" y="2616445"/>
                </a:cubicBezTo>
                <a:cubicBezTo>
                  <a:pt x="1435892" y="2616445"/>
                  <a:pt x="1446042" y="2620507"/>
                  <a:pt x="1448072" y="2614416"/>
                </a:cubicBezTo>
                <a:cubicBezTo>
                  <a:pt x="1441983" y="2616445"/>
                  <a:pt x="1431834" y="2610357"/>
                  <a:pt x="1437925" y="2608328"/>
                </a:cubicBezTo>
                <a:cubicBezTo>
                  <a:pt x="1454163" y="2606296"/>
                  <a:pt x="1476489" y="2604269"/>
                  <a:pt x="1496786" y="2600207"/>
                </a:cubicBezTo>
                <a:cubicBezTo>
                  <a:pt x="1500844" y="2598178"/>
                  <a:pt x="1506935" y="2598178"/>
                  <a:pt x="1513024" y="2596149"/>
                </a:cubicBezTo>
                <a:cubicBezTo>
                  <a:pt x="1517082" y="2594116"/>
                  <a:pt x="1523173" y="2594116"/>
                  <a:pt x="1527235" y="2592090"/>
                </a:cubicBezTo>
                <a:cubicBezTo>
                  <a:pt x="1537382" y="2590058"/>
                  <a:pt x="1545500" y="2585999"/>
                  <a:pt x="1553620" y="2581940"/>
                </a:cubicBezTo>
                <a:cubicBezTo>
                  <a:pt x="1549561" y="2581940"/>
                  <a:pt x="1549561" y="2579911"/>
                  <a:pt x="1549561" y="2577878"/>
                </a:cubicBezTo>
                <a:close/>
                <a:moveTo>
                  <a:pt x="748299" y="2574154"/>
                </a:moveTo>
                <a:lnTo>
                  <a:pt x="753889" y="2576157"/>
                </a:lnTo>
                <a:lnTo>
                  <a:pt x="753889" y="2577878"/>
                </a:lnTo>
                <a:close/>
                <a:moveTo>
                  <a:pt x="753889" y="2572313"/>
                </a:moveTo>
                <a:lnTo>
                  <a:pt x="756886" y="2573427"/>
                </a:lnTo>
                <a:lnTo>
                  <a:pt x="757828" y="2573939"/>
                </a:lnTo>
                <a:lnTo>
                  <a:pt x="755157" y="2576610"/>
                </a:lnTo>
                <a:lnTo>
                  <a:pt x="753889" y="2576157"/>
                </a:lnTo>
                <a:close/>
                <a:moveTo>
                  <a:pt x="744129" y="2571374"/>
                </a:moveTo>
                <a:lnTo>
                  <a:pt x="748299" y="2574154"/>
                </a:lnTo>
                <a:lnTo>
                  <a:pt x="741710" y="2571790"/>
                </a:lnTo>
                <a:close/>
                <a:moveTo>
                  <a:pt x="1941308" y="2563673"/>
                </a:moveTo>
                <a:cubicBezTo>
                  <a:pt x="1933190" y="2571790"/>
                  <a:pt x="1921011" y="2573820"/>
                  <a:pt x="1921011" y="2581940"/>
                </a:cubicBezTo>
                <a:cubicBezTo>
                  <a:pt x="1925070" y="2575852"/>
                  <a:pt x="1941308" y="2567731"/>
                  <a:pt x="1941308" y="2563673"/>
                </a:cubicBezTo>
                <a:close/>
                <a:moveTo>
                  <a:pt x="2006262" y="2557582"/>
                </a:moveTo>
                <a:cubicBezTo>
                  <a:pt x="2008289" y="2559614"/>
                  <a:pt x="2008289" y="2561641"/>
                  <a:pt x="2012351" y="2559614"/>
                </a:cubicBezTo>
                <a:cubicBezTo>
                  <a:pt x="2012351" y="2561641"/>
                  <a:pt x="2010321" y="2563673"/>
                  <a:pt x="2010321" y="2561641"/>
                </a:cubicBezTo>
                <a:cubicBezTo>
                  <a:pt x="2004230" y="2573820"/>
                  <a:pt x="2006262" y="2559614"/>
                  <a:pt x="1996113" y="2565702"/>
                </a:cubicBezTo>
                <a:cubicBezTo>
                  <a:pt x="1996113" y="2563673"/>
                  <a:pt x="2002201" y="2559614"/>
                  <a:pt x="2006262" y="2557582"/>
                </a:cubicBezTo>
                <a:close/>
                <a:moveTo>
                  <a:pt x="837381" y="2530141"/>
                </a:moveTo>
                <a:lnTo>
                  <a:pt x="946718" y="2563673"/>
                </a:lnTo>
                <a:cubicBezTo>
                  <a:pt x="955852" y="2562657"/>
                  <a:pt x="972596" y="2564179"/>
                  <a:pt x="986298" y="2567983"/>
                </a:cubicBezTo>
                <a:lnTo>
                  <a:pt x="999491" y="2573740"/>
                </a:lnTo>
                <a:lnTo>
                  <a:pt x="999491" y="2579911"/>
                </a:lnTo>
                <a:cubicBezTo>
                  <a:pt x="971074" y="2577878"/>
                  <a:pt x="944686" y="2569761"/>
                  <a:pt x="918301" y="2559614"/>
                </a:cubicBezTo>
                <a:cubicBezTo>
                  <a:pt x="893945" y="2547435"/>
                  <a:pt x="867555" y="2537285"/>
                  <a:pt x="839138" y="2531197"/>
                </a:cubicBezTo>
                <a:close/>
                <a:moveTo>
                  <a:pt x="2010321" y="2529165"/>
                </a:moveTo>
                <a:lnTo>
                  <a:pt x="2000171" y="2535255"/>
                </a:lnTo>
                <a:cubicBezTo>
                  <a:pt x="2002201" y="2539314"/>
                  <a:pt x="2008289" y="2535255"/>
                  <a:pt x="2012351" y="2533223"/>
                </a:cubicBezTo>
                <a:close/>
                <a:moveTo>
                  <a:pt x="588349" y="2523527"/>
                </a:moveTo>
                <a:lnTo>
                  <a:pt x="615862" y="2537285"/>
                </a:lnTo>
                <a:cubicBezTo>
                  <a:pt x="621953" y="2541344"/>
                  <a:pt x="617894" y="2547435"/>
                  <a:pt x="630073" y="2551493"/>
                </a:cubicBezTo>
                <a:cubicBezTo>
                  <a:pt x="632102" y="2553523"/>
                  <a:pt x="634132" y="2551493"/>
                  <a:pt x="636161" y="2553523"/>
                </a:cubicBezTo>
                <a:cubicBezTo>
                  <a:pt x="640220" y="2555552"/>
                  <a:pt x="634132" y="2545403"/>
                  <a:pt x="642252" y="2547435"/>
                </a:cubicBezTo>
                <a:cubicBezTo>
                  <a:pt x="648340" y="2549461"/>
                  <a:pt x="646311" y="2561641"/>
                  <a:pt x="652399" y="2555552"/>
                </a:cubicBezTo>
                <a:lnTo>
                  <a:pt x="701593" y="2587718"/>
                </a:lnTo>
                <a:lnTo>
                  <a:pt x="684875" y="2578895"/>
                </a:lnTo>
                <a:cubicBezTo>
                  <a:pt x="670160" y="2572806"/>
                  <a:pt x="655445" y="2568745"/>
                  <a:pt x="648340" y="2571790"/>
                </a:cubicBezTo>
                <a:cubicBezTo>
                  <a:pt x="642252" y="2567731"/>
                  <a:pt x="634132" y="2559614"/>
                  <a:pt x="630073" y="2563673"/>
                </a:cubicBezTo>
                <a:cubicBezTo>
                  <a:pt x="615862" y="2543373"/>
                  <a:pt x="581359" y="2535255"/>
                  <a:pt x="573239" y="2525106"/>
                </a:cubicBezTo>
                <a:cubicBezTo>
                  <a:pt x="577298" y="2525106"/>
                  <a:pt x="585418" y="2529165"/>
                  <a:pt x="589477" y="2529165"/>
                </a:cubicBezTo>
                <a:close/>
                <a:moveTo>
                  <a:pt x="581791" y="2515248"/>
                </a:moveTo>
                <a:lnTo>
                  <a:pt x="587447" y="2519017"/>
                </a:lnTo>
                <a:lnTo>
                  <a:pt x="588349" y="2523527"/>
                </a:lnTo>
                <a:lnTo>
                  <a:pt x="587447" y="2523076"/>
                </a:lnTo>
                <a:close/>
                <a:moveTo>
                  <a:pt x="2026559" y="2510897"/>
                </a:moveTo>
                <a:cubicBezTo>
                  <a:pt x="2018439" y="2514959"/>
                  <a:pt x="2010321" y="2521047"/>
                  <a:pt x="2012351" y="2525106"/>
                </a:cubicBezTo>
                <a:cubicBezTo>
                  <a:pt x="2016409" y="2525106"/>
                  <a:pt x="2022500" y="2521047"/>
                  <a:pt x="2030618" y="2514959"/>
                </a:cubicBezTo>
                <a:close/>
                <a:moveTo>
                  <a:pt x="2121958" y="2480451"/>
                </a:moveTo>
                <a:cubicBezTo>
                  <a:pt x="2130078" y="2480451"/>
                  <a:pt x="2140228" y="2482480"/>
                  <a:pt x="2128049" y="2492630"/>
                </a:cubicBezTo>
                <a:cubicBezTo>
                  <a:pt x="2121958" y="2488568"/>
                  <a:pt x="2121958" y="2488568"/>
                  <a:pt x="2121958" y="2480451"/>
                </a:cubicBezTo>
                <a:close/>
                <a:moveTo>
                  <a:pt x="2046856" y="2480451"/>
                </a:moveTo>
                <a:cubicBezTo>
                  <a:pt x="2034679" y="2490600"/>
                  <a:pt x="2016409" y="2504806"/>
                  <a:pt x="1998142" y="2516985"/>
                </a:cubicBezTo>
                <a:cubicBezTo>
                  <a:pt x="1981904" y="2529165"/>
                  <a:pt x="1967695" y="2541344"/>
                  <a:pt x="1965666" y="2547435"/>
                </a:cubicBezTo>
                <a:cubicBezTo>
                  <a:pt x="1973784" y="2539314"/>
                  <a:pt x="1992051" y="2529165"/>
                  <a:pt x="2008289" y="2516985"/>
                </a:cubicBezTo>
                <a:cubicBezTo>
                  <a:pt x="2024527" y="2504806"/>
                  <a:pt x="2040768" y="2490600"/>
                  <a:pt x="2046856" y="2480451"/>
                </a:cubicBezTo>
                <a:close/>
                <a:moveTo>
                  <a:pt x="2144287" y="2472330"/>
                </a:moveTo>
                <a:cubicBezTo>
                  <a:pt x="2144287" y="2474362"/>
                  <a:pt x="2144287" y="2476392"/>
                  <a:pt x="2144287" y="2478421"/>
                </a:cubicBezTo>
                <a:cubicBezTo>
                  <a:pt x="2140228" y="2480451"/>
                  <a:pt x="2134137" y="2480451"/>
                  <a:pt x="2138196" y="2478421"/>
                </a:cubicBezTo>
                <a:cubicBezTo>
                  <a:pt x="2136166" y="2478421"/>
                  <a:pt x="2130078" y="2482480"/>
                  <a:pt x="2130078" y="2478421"/>
                </a:cubicBezTo>
                <a:cubicBezTo>
                  <a:pt x="2134137" y="2476392"/>
                  <a:pt x="2136166" y="2476392"/>
                  <a:pt x="2136166" y="2474362"/>
                </a:cubicBezTo>
                <a:cubicBezTo>
                  <a:pt x="2138196" y="2472330"/>
                  <a:pt x="2140228" y="2476392"/>
                  <a:pt x="2144287" y="2472330"/>
                </a:cubicBezTo>
                <a:close/>
                <a:moveTo>
                  <a:pt x="875675" y="2472330"/>
                </a:moveTo>
                <a:cubicBezTo>
                  <a:pt x="875675" y="2478421"/>
                  <a:pt x="883795" y="2484509"/>
                  <a:pt x="895972" y="2488568"/>
                </a:cubicBezTo>
                <a:lnTo>
                  <a:pt x="896134" y="2489367"/>
                </a:lnTo>
                <a:lnTo>
                  <a:pt x="901097" y="2492526"/>
                </a:lnTo>
                <a:cubicBezTo>
                  <a:pt x="908530" y="2498100"/>
                  <a:pt x="914101" y="2501816"/>
                  <a:pt x="915961" y="2507393"/>
                </a:cubicBezTo>
                <a:lnTo>
                  <a:pt x="914062" y="2513807"/>
                </a:lnTo>
                <a:lnTo>
                  <a:pt x="918301" y="2516985"/>
                </a:lnTo>
                <a:cubicBezTo>
                  <a:pt x="924389" y="2519017"/>
                  <a:pt x="930480" y="2521047"/>
                  <a:pt x="932507" y="2525106"/>
                </a:cubicBezTo>
                <a:cubicBezTo>
                  <a:pt x="928448" y="2523076"/>
                  <a:pt x="922360" y="2521047"/>
                  <a:pt x="918301" y="2519017"/>
                </a:cubicBezTo>
                <a:cubicBezTo>
                  <a:pt x="918301" y="2525106"/>
                  <a:pt x="940627" y="2531197"/>
                  <a:pt x="946718" y="2529165"/>
                </a:cubicBezTo>
                <a:cubicBezTo>
                  <a:pt x="948745" y="2521047"/>
                  <a:pt x="930480" y="2531197"/>
                  <a:pt x="936568" y="2521047"/>
                </a:cubicBezTo>
                <a:cubicBezTo>
                  <a:pt x="946718" y="2523076"/>
                  <a:pt x="956865" y="2525106"/>
                  <a:pt x="967015" y="2527135"/>
                </a:cubicBezTo>
                <a:cubicBezTo>
                  <a:pt x="967015" y="2527135"/>
                  <a:pt x="964985" y="2527135"/>
                  <a:pt x="964985" y="2525106"/>
                </a:cubicBezTo>
                <a:cubicBezTo>
                  <a:pt x="981223" y="2533223"/>
                  <a:pt x="991373" y="2529165"/>
                  <a:pt x="1007611" y="2531197"/>
                </a:cubicBezTo>
                <a:cubicBezTo>
                  <a:pt x="1007611" y="2531197"/>
                  <a:pt x="1009638" y="2529165"/>
                  <a:pt x="1009638" y="2529165"/>
                </a:cubicBezTo>
                <a:cubicBezTo>
                  <a:pt x="993400" y="2523076"/>
                  <a:pt x="979194" y="2514959"/>
                  <a:pt x="967015" y="2502779"/>
                </a:cubicBezTo>
                <a:cubicBezTo>
                  <a:pt x="960924" y="2496689"/>
                  <a:pt x="952806" y="2494659"/>
                  <a:pt x="946718" y="2490600"/>
                </a:cubicBezTo>
                <a:cubicBezTo>
                  <a:pt x="940627" y="2488568"/>
                  <a:pt x="940627" y="2492630"/>
                  <a:pt x="936568" y="2494659"/>
                </a:cubicBezTo>
                <a:cubicBezTo>
                  <a:pt x="934539" y="2494659"/>
                  <a:pt x="930480" y="2496689"/>
                  <a:pt x="926418" y="2492630"/>
                </a:cubicBezTo>
                <a:lnTo>
                  <a:pt x="919227" y="2483997"/>
                </a:lnTo>
                <a:lnTo>
                  <a:pt x="897375" y="2479517"/>
                </a:lnTo>
                <a:lnTo>
                  <a:pt x="897054" y="2476607"/>
                </a:lnTo>
                <a:lnTo>
                  <a:pt x="891666" y="2475530"/>
                </a:lnTo>
                <a:lnTo>
                  <a:pt x="891802" y="2475800"/>
                </a:lnTo>
                <a:lnTo>
                  <a:pt x="891375" y="2475471"/>
                </a:lnTo>
                <a:close/>
                <a:moveTo>
                  <a:pt x="2199089" y="2439854"/>
                </a:moveTo>
                <a:cubicBezTo>
                  <a:pt x="2190971" y="2447975"/>
                  <a:pt x="2195030" y="2447975"/>
                  <a:pt x="2184883" y="2454063"/>
                </a:cubicBezTo>
                <a:cubicBezTo>
                  <a:pt x="2184883" y="2452033"/>
                  <a:pt x="2190971" y="2447975"/>
                  <a:pt x="2193000" y="2443913"/>
                </a:cubicBezTo>
                <a:cubicBezTo>
                  <a:pt x="2190971" y="2441884"/>
                  <a:pt x="2186910" y="2447975"/>
                  <a:pt x="2184883" y="2450004"/>
                </a:cubicBezTo>
                <a:cubicBezTo>
                  <a:pt x="2180821" y="2450004"/>
                  <a:pt x="2188942" y="2439854"/>
                  <a:pt x="2180821" y="2445942"/>
                </a:cubicBezTo>
                <a:cubicBezTo>
                  <a:pt x="2180821" y="2441884"/>
                  <a:pt x="2195030" y="2439854"/>
                  <a:pt x="2199089" y="2439854"/>
                </a:cubicBezTo>
                <a:close/>
                <a:moveTo>
                  <a:pt x="613050" y="2427481"/>
                </a:moveTo>
                <a:cubicBezTo>
                  <a:pt x="620483" y="2429341"/>
                  <a:pt x="627916" y="2429341"/>
                  <a:pt x="637209" y="2436774"/>
                </a:cubicBezTo>
                <a:cubicBezTo>
                  <a:pt x="639066" y="2434915"/>
                  <a:pt x="635350" y="2431198"/>
                  <a:pt x="637209" y="2429341"/>
                </a:cubicBezTo>
                <a:cubicBezTo>
                  <a:pt x="648356" y="2434915"/>
                  <a:pt x="646499" y="2438631"/>
                  <a:pt x="657649" y="2440488"/>
                </a:cubicBezTo>
                <a:cubicBezTo>
                  <a:pt x="657649" y="2438631"/>
                  <a:pt x="655792" y="2436774"/>
                  <a:pt x="650216" y="2433058"/>
                </a:cubicBezTo>
                <a:cubicBezTo>
                  <a:pt x="655792" y="2431198"/>
                  <a:pt x="659509" y="2436774"/>
                  <a:pt x="666939" y="2434915"/>
                </a:cubicBezTo>
                <a:cubicBezTo>
                  <a:pt x="674375" y="2438631"/>
                  <a:pt x="665083" y="2440488"/>
                  <a:pt x="661366" y="2440488"/>
                </a:cubicBezTo>
                <a:cubicBezTo>
                  <a:pt x="665083" y="2444205"/>
                  <a:pt x="666939" y="2447924"/>
                  <a:pt x="672516" y="2451641"/>
                </a:cubicBezTo>
                <a:cubicBezTo>
                  <a:pt x="670659" y="2453498"/>
                  <a:pt x="665083" y="2449781"/>
                  <a:pt x="665083" y="2453498"/>
                </a:cubicBezTo>
                <a:cubicBezTo>
                  <a:pt x="646499" y="2446065"/>
                  <a:pt x="639066" y="2438631"/>
                  <a:pt x="627916" y="2440488"/>
                </a:cubicBezTo>
                <a:cubicBezTo>
                  <a:pt x="620483" y="2434915"/>
                  <a:pt x="622343" y="2431198"/>
                  <a:pt x="613050" y="2427481"/>
                </a:cubicBezTo>
                <a:close/>
                <a:moveTo>
                  <a:pt x="431153" y="2397229"/>
                </a:moveTo>
                <a:cubicBezTo>
                  <a:pt x="445362" y="2411437"/>
                  <a:pt x="467690" y="2427675"/>
                  <a:pt x="490017" y="2445942"/>
                </a:cubicBezTo>
                <a:cubicBezTo>
                  <a:pt x="512346" y="2464213"/>
                  <a:pt x="534672" y="2484509"/>
                  <a:pt x="557001" y="2498718"/>
                </a:cubicBezTo>
                <a:cubicBezTo>
                  <a:pt x="562076" y="2502779"/>
                  <a:pt x="570700" y="2505822"/>
                  <a:pt x="577552" y="2509377"/>
                </a:cubicBezTo>
                <a:lnTo>
                  <a:pt x="581791" y="2515248"/>
                </a:lnTo>
                <a:lnTo>
                  <a:pt x="532642" y="2482480"/>
                </a:lnTo>
                <a:cubicBezTo>
                  <a:pt x="516404" y="2468271"/>
                  <a:pt x="500166" y="2454063"/>
                  <a:pt x="481899" y="2445942"/>
                </a:cubicBezTo>
                <a:cubicBezTo>
                  <a:pt x="465658" y="2423614"/>
                  <a:pt x="453482" y="2421587"/>
                  <a:pt x="431153" y="2397229"/>
                </a:cubicBezTo>
                <a:close/>
                <a:moveTo>
                  <a:pt x="804635" y="2395199"/>
                </a:moveTo>
                <a:cubicBezTo>
                  <a:pt x="804635" y="2395199"/>
                  <a:pt x="806662" y="2397229"/>
                  <a:pt x="810720" y="2397229"/>
                </a:cubicBezTo>
                <a:cubicBezTo>
                  <a:pt x="810720" y="2395199"/>
                  <a:pt x="810720" y="2395199"/>
                  <a:pt x="810720" y="2395199"/>
                </a:cubicBezTo>
                <a:cubicBezTo>
                  <a:pt x="808694" y="2395199"/>
                  <a:pt x="808694" y="2395199"/>
                  <a:pt x="806662" y="2395199"/>
                </a:cubicBezTo>
                <a:cubicBezTo>
                  <a:pt x="804635" y="2395199"/>
                  <a:pt x="804635" y="2395199"/>
                  <a:pt x="804635" y="2395199"/>
                </a:cubicBezTo>
                <a:close/>
                <a:moveTo>
                  <a:pt x="632102" y="2385049"/>
                </a:moveTo>
                <a:lnTo>
                  <a:pt x="632171" y="2385209"/>
                </a:lnTo>
                <a:lnTo>
                  <a:pt x="632018" y="2385081"/>
                </a:lnTo>
                <a:close/>
                <a:moveTo>
                  <a:pt x="621953" y="2376932"/>
                </a:moveTo>
                <a:lnTo>
                  <a:pt x="632018" y="2385081"/>
                </a:lnTo>
                <a:lnTo>
                  <a:pt x="630073" y="2385811"/>
                </a:lnTo>
                <a:cubicBezTo>
                  <a:pt x="630580" y="2387588"/>
                  <a:pt x="631086" y="2390124"/>
                  <a:pt x="628041" y="2391138"/>
                </a:cubicBezTo>
                <a:cubicBezTo>
                  <a:pt x="607744" y="2378958"/>
                  <a:pt x="632102" y="2385049"/>
                  <a:pt x="621953" y="2376932"/>
                </a:cubicBezTo>
                <a:close/>
                <a:moveTo>
                  <a:pt x="2248564" y="2364498"/>
                </a:moveTo>
                <a:lnTo>
                  <a:pt x="2248294" y="2366769"/>
                </a:lnTo>
                <a:lnTo>
                  <a:pt x="2243744" y="2370841"/>
                </a:lnTo>
                <a:lnTo>
                  <a:pt x="2247646" y="2365076"/>
                </a:lnTo>
                <a:close/>
                <a:moveTo>
                  <a:pt x="2253925" y="2361723"/>
                </a:moveTo>
                <a:lnTo>
                  <a:pt x="2247803" y="2370841"/>
                </a:lnTo>
                <a:lnTo>
                  <a:pt x="2248294" y="2366769"/>
                </a:lnTo>
                <a:close/>
                <a:moveTo>
                  <a:pt x="2274193" y="2360694"/>
                </a:moveTo>
                <a:cubicBezTo>
                  <a:pt x="2276220" y="2360694"/>
                  <a:pt x="2264041" y="2368811"/>
                  <a:pt x="2262014" y="2374900"/>
                </a:cubicBezTo>
                <a:cubicBezTo>
                  <a:pt x="2264041" y="2366782"/>
                  <a:pt x="2257952" y="2372870"/>
                  <a:pt x="2251864" y="2380991"/>
                </a:cubicBezTo>
                <a:cubicBezTo>
                  <a:pt x="2249835" y="2372870"/>
                  <a:pt x="2266073" y="2366782"/>
                  <a:pt x="2274193" y="2360694"/>
                </a:cubicBezTo>
                <a:close/>
                <a:moveTo>
                  <a:pt x="2243744" y="2352573"/>
                </a:moveTo>
                <a:cubicBezTo>
                  <a:pt x="2241714" y="2358662"/>
                  <a:pt x="2231565" y="2366782"/>
                  <a:pt x="2237656" y="2368811"/>
                </a:cubicBezTo>
                <a:lnTo>
                  <a:pt x="2247803" y="2356632"/>
                </a:lnTo>
                <a:close/>
                <a:moveTo>
                  <a:pt x="2269620" y="2338359"/>
                </a:moveTo>
                <a:lnTo>
                  <a:pt x="2265566" y="2351305"/>
                </a:lnTo>
                <a:lnTo>
                  <a:pt x="2253925" y="2361723"/>
                </a:lnTo>
                <a:close/>
                <a:moveTo>
                  <a:pt x="593536" y="2330244"/>
                </a:moveTo>
                <a:cubicBezTo>
                  <a:pt x="589477" y="2332277"/>
                  <a:pt x="587447" y="2334303"/>
                  <a:pt x="587447" y="2336335"/>
                </a:cubicBezTo>
                <a:cubicBezTo>
                  <a:pt x="589477" y="2336335"/>
                  <a:pt x="591506" y="2334303"/>
                  <a:pt x="593536" y="2332277"/>
                </a:cubicBezTo>
                <a:cubicBezTo>
                  <a:pt x="597597" y="2336335"/>
                  <a:pt x="599624" y="2338365"/>
                  <a:pt x="603685" y="2342424"/>
                </a:cubicBezTo>
                <a:cubicBezTo>
                  <a:pt x="603685" y="2342424"/>
                  <a:pt x="603685" y="2340394"/>
                  <a:pt x="603685" y="2340394"/>
                </a:cubicBezTo>
                <a:cubicBezTo>
                  <a:pt x="603685" y="2334303"/>
                  <a:pt x="599624" y="2328215"/>
                  <a:pt x="593536" y="2330244"/>
                </a:cubicBezTo>
                <a:close/>
                <a:moveTo>
                  <a:pt x="2276127" y="2326881"/>
                </a:moveTo>
                <a:lnTo>
                  <a:pt x="2270638" y="2336842"/>
                </a:lnTo>
                <a:lnTo>
                  <a:pt x="2269620" y="2338359"/>
                </a:lnTo>
                <a:lnTo>
                  <a:pt x="2272161" y="2330244"/>
                </a:lnTo>
                <a:close/>
                <a:moveTo>
                  <a:pt x="642252" y="2322127"/>
                </a:moveTo>
                <a:cubicBezTo>
                  <a:pt x="640220" y="2322127"/>
                  <a:pt x="640220" y="2324156"/>
                  <a:pt x="640220" y="2324156"/>
                </a:cubicBezTo>
                <a:cubicBezTo>
                  <a:pt x="638191" y="2324156"/>
                  <a:pt x="638191" y="2326186"/>
                  <a:pt x="638191" y="2326186"/>
                </a:cubicBezTo>
                <a:cubicBezTo>
                  <a:pt x="638191" y="2328215"/>
                  <a:pt x="640220" y="2328215"/>
                  <a:pt x="640220" y="2328215"/>
                </a:cubicBezTo>
                <a:cubicBezTo>
                  <a:pt x="640220" y="2328215"/>
                  <a:pt x="642252" y="2326186"/>
                  <a:pt x="642252" y="2326186"/>
                </a:cubicBezTo>
                <a:cubicBezTo>
                  <a:pt x="642252" y="2324156"/>
                  <a:pt x="640220" y="2324156"/>
                  <a:pt x="642252" y="2322127"/>
                </a:cubicBezTo>
                <a:close/>
                <a:moveTo>
                  <a:pt x="2259982" y="2301827"/>
                </a:moveTo>
                <a:cubicBezTo>
                  <a:pt x="2251864" y="2305889"/>
                  <a:pt x="2243744" y="2314006"/>
                  <a:pt x="2235626" y="2320097"/>
                </a:cubicBezTo>
                <a:cubicBezTo>
                  <a:pt x="2237656" y="2322127"/>
                  <a:pt x="2241714" y="2320097"/>
                  <a:pt x="2243744" y="2322127"/>
                </a:cubicBezTo>
                <a:cubicBezTo>
                  <a:pt x="2251864" y="2311977"/>
                  <a:pt x="2264041" y="2307918"/>
                  <a:pt x="2259982" y="2301827"/>
                </a:cubicBezTo>
                <a:close/>
                <a:moveTo>
                  <a:pt x="2304637" y="2291680"/>
                </a:moveTo>
                <a:cubicBezTo>
                  <a:pt x="2303624" y="2297768"/>
                  <a:pt x="2298549" y="2305889"/>
                  <a:pt x="2292206" y="2313248"/>
                </a:cubicBezTo>
                <a:lnTo>
                  <a:pt x="2276127" y="2326881"/>
                </a:lnTo>
                <a:lnTo>
                  <a:pt x="2284340" y="2311977"/>
                </a:lnTo>
                <a:close/>
                <a:moveTo>
                  <a:pt x="2274193" y="2281530"/>
                </a:moveTo>
                <a:cubicBezTo>
                  <a:pt x="2268102" y="2289648"/>
                  <a:pt x="2266073" y="2295739"/>
                  <a:pt x="2266073" y="2299801"/>
                </a:cubicBezTo>
                <a:cubicBezTo>
                  <a:pt x="2272161" y="2297768"/>
                  <a:pt x="2284340" y="2285589"/>
                  <a:pt x="2280281" y="2281530"/>
                </a:cubicBezTo>
                <a:cubicBezTo>
                  <a:pt x="2278252" y="2285589"/>
                  <a:pt x="2276220" y="2283560"/>
                  <a:pt x="2274193" y="2281530"/>
                </a:cubicBezTo>
                <a:close/>
                <a:moveTo>
                  <a:pt x="2341175" y="2234846"/>
                </a:moveTo>
                <a:cubicBezTo>
                  <a:pt x="2341175" y="2247025"/>
                  <a:pt x="2326966" y="2253113"/>
                  <a:pt x="2331025" y="2261231"/>
                </a:cubicBezTo>
                <a:cubicBezTo>
                  <a:pt x="2318848" y="2273410"/>
                  <a:pt x="2312757" y="2277472"/>
                  <a:pt x="2308699" y="2289648"/>
                </a:cubicBezTo>
                <a:lnTo>
                  <a:pt x="2302608" y="2283560"/>
                </a:lnTo>
                <a:lnTo>
                  <a:pt x="2317517" y="2264730"/>
                </a:lnTo>
                <a:lnTo>
                  <a:pt x="2318848" y="2271383"/>
                </a:lnTo>
                <a:cubicBezTo>
                  <a:pt x="2320875" y="2263263"/>
                  <a:pt x="2331025" y="2257172"/>
                  <a:pt x="2328995" y="2255143"/>
                </a:cubicBezTo>
                <a:lnTo>
                  <a:pt x="2323302" y="2257422"/>
                </a:lnTo>
                <a:lnTo>
                  <a:pt x="2332205" y="2246176"/>
                </a:lnTo>
                <a:lnTo>
                  <a:pt x="2333054" y="2247025"/>
                </a:lnTo>
                <a:lnTo>
                  <a:pt x="2337988" y="2238870"/>
                </a:lnTo>
                <a:close/>
                <a:moveTo>
                  <a:pt x="463632" y="2226728"/>
                </a:moveTo>
                <a:cubicBezTo>
                  <a:pt x="453482" y="2240934"/>
                  <a:pt x="447394" y="2253113"/>
                  <a:pt x="443332" y="2269351"/>
                </a:cubicBezTo>
                <a:cubicBezTo>
                  <a:pt x="441303" y="2269351"/>
                  <a:pt x="445362" y="2273410"/>
                  <a:pt x="447394" y="2273410"/>
                </a:cubicBezTo>
                <a:cubicBezTo>
                  <a:pt x="449420" y="2273410"/>
                  <a:pt x="453482" y="2271383"/>
                  <a:pt x="453482" y="2271383"/>
                </a:cubicBezTo>
                <a:cubicBezTo>
                  <a:pt x="453482" y="2255143"/>
                  <a:pt x="465658" y="2244993"/>
                  <a:pt x="471749" y="2232817"/>
                </a:cubicBezTo>
                <a:cubicBezTo>
                  <a:pt x="471749" y="2230787"/>
                  <a:pt x="471749" y="2228755"/>
                  <a:pt x="473779" y="2228755"/>
                </a:cubicBezTo>
                <a:cubicBezTo>
                  <a:pt x="473779" y="2228755"/>
                  <a:pt x="471749" y="2226728"/>
                  <a:pt x="471749" y="2226728"/>
                </a:cubicBezTo>
                <a:cubicBezTo>
                  <a:pt x="467690" y="2226728"/>
                  <a:pt x="463632" y="2224696"/>
                  <a:pt x="463632" y="2226728"/>
                </a:cubicBezTo>
                <a:close/>
                <a:moveTo>
                  <a:pt x="449168" y="2208965"/>
                </a:moveTo>
                <a:cubicBezTo>
                  <a:pt x="446884" y="2208965"/>
                  <a:pt x="444347" y="2209473"/>
                  <a:pt x="443332" y="2210488"/>
                </a:cubicBezTo>
                <a:cubicBezTo>
                  <a:pt x="439273" y="2214549"/>
                  <a:pt x="439273" y="2218608"/>
                  <a:pt x="439273" y="2224696"/>
                </a:cubicBezTo>
                <a:cubicBezTo>
                  <a:pt x="437241" y="2224696"/>
                  <a:pt x="435214" y="2226728"/>
                  <a:pt x="435214" y="2228755"/>
                </a:cubicBezTo>
                <a:cubicBezTo>
                  <a:pt x="435214" y="2228755"/>
                  <a:pt x="435214" y="2230787"/>
                  <a:pt x="435214" y="2230787"/>
                </a:cubicBezTo>
                <a:cubicBezTo>
                  <a:pt x="439273" y="2230787"/>
                  <a:pt x="439273" y="2226728"/>
                  <a:pt x="439273" y="2224696"/>
                </a:cubicBezTo>
                <a:cubicBezTo>
                  <a:pt x="445362" y="2224696"/>
                  <a:pt x="449420" y="2218608"/>
                  <a:pt x="451452" y="2216576"/>
                </a:cubicBezTo>
                <a:cubicBezTo>
                  <a:pt x="453482" y="2214549"/>
                  <a:pt x="453482" y="2212517"/>
                  <a:pt x="453482" y="2210488"/>
                </a:cubicBezTo>
                <a:cubicBezTo>
                  <a:pt x="453482" y="2209473"/>
                  <a:pt x="451452" y="2208965"/>
                  <a:pt x="449168" y="2208965"/>
                </a:cubicBezTo>
                <a:close/>
                <a:moveTo>
                  <a:pt x="423035" y="2198311"/>
                </a:moveTo>
                <a:cubicBezTo>
                  <a:pt x="421003" y="2198311"/>
                  <a:pt x="418977" y="2200338"/>
                  <a:pt x="416944" y="2202370"/>
                </a:cubicBezTo>
                <a:cubicBezTo>
                  <a:pt x="418977" y="2204399"/>
                  <a:pt x="421003" y="2204399"/>
                  <a:pt x="423035" y="2206429"/>
                </a:cubicBezTo>
                <a:cubicBezTo>
                  <a:pt x="425065" y="2206429"/>
                  <a:pt x="427094" y="2204399"/>
                  <a:pt x="429124" y="2202370"/>
                </a:cubicBezTo>
                <a:cubicBezTo>
                  <a:pt x="427094" y="2200338"/>
                  <a:pt x="425065" y="2198311"/>
                  <a:pt x="423035" y="2198311"/>
                </a:cubicBezTo>
                <a:close/>
                <a:moveTo>
                  <a:pt x="386498" y="2171921"/>
                </a:moveTo>
                <a:cubicBezTo>
                  <a:pt x="386498" y="2171921"/>
                  <a:pt x="386498" y="2173953"/>
                  <a:pt x="386498" y="2173953"/>
                </a:cubicBezTo>
                <a:lnTo>
                  <a:pt x="388238" y="2174531"/>
                </a:lnTo>
                <a:lnTo>
                  <a:pt x="390559" y="2178012"/>
                </a:lnTo>
                <a:lnTo>
                  <a:pt x="392586" y="2179534"/>
                </a:lnTo>
                <a:lnTo>
                  <a:pt x="392586" y="2186132"/>
                </a:lnTo>
                <a:cubicBezTo>
                  <a:pt x="392586" y="2186132"/>
                  <a:pt x="394618" y="2188161"/>
                  <a:pt x="394618" y="2188161"/>
                </a:cubicBezTo>
                <a:cubicBezTo>
                  <a:pt x="396648" y="2188161"/>
                  <a:pt x="398677" y="2186132"/>
                  <a:pt x="398677" y="2184100"/>
                </a:cubicBezTo>
                <a:lnTo>
                  <a:pt x="392586" y="2179534"/>
                </a:lnTo>
                <a:lnTo>
                  <a:pt x="392586" y="2175982"/>
                </a:lnTo>
                <a:lnTo>
                  <a:pt x="388238" y="2174531"/>
                </a:lnTo>
                <a:close/>
                <a:moveTo>
                  <a:pt x="2481228" y="2088701"/>
                </a:moveTo>
                <a:cubicBezTo>
                  <a:pt x="2477169" y="2090731"/>
                  <a:pt x="2473111" y="2100881"/>
                  <a:pt x="2467020" y="2106969"/>
                </a:cubicBezTo>
                <a:cubicBezTo>
                  <a:pt x="2464990" y="2104939"/>
                  <a:pt x="2460931" y="2106969"/>
                  <a:pt x="2458902" y="2111028"/>
                </a:cubicBezTo>
                <a:cubicBezTo>
                  <a:pt x="2454840" y="2109001"/>
                  <a:pt x="2458902" y="2102910"/>
                  <a:pt x="2464990" y="2094790"/>
                </a:cubicBezTo>
                <a:cubicBezTo>
                  <a:pt x="2464990" y="2100881"/>
                  <a:pt x="2469052" y="2094790"/>
                  <a:pt x="2469052" y="2100881"/>
                </a:cubicBezTo>
                <a:cubicBezTo>
                  <a:pt x="2473111" y="2094790"/>
                  <a:pt x="2477169" y="2082611"/>
                  <a:pt x="2481228" y="2088701"/>
                </a:cubicBezTo>
                <a:close/>
                <a:moveTo>
                  <a:pt x="364172" y="2072463"/>
                </a:moveTo>
                <a:cubicBezTo>
                  <a:pt x="364172" y="2072463"/>
                  <a:pt x="362142" y="2074493"/>
                  <a:pt x="362142" y="2074493"/>
                </a:cubicBezTo>
                <a:cubicBezTo>
                  <a:pt x="360110" y="2074493"/>
                  <a:pt x="360110" y="2074493"/>
                  <a:pt x="360110" y="2076522"/>
                </a:cubicBezTo>
                <a:cubicBezTo>
                  <a:pt x="360110" y="2078552"/>
                  <a:pt x="360110" y="2082611"/>
                  <a:pt x="362142" y="2082611"/>
                </a:cubicBezTo>
                <a:cubicBezTo>
                  <a:pt x="366201" y="2082611"/>
                  <a:pt x="366201" y="2080584"/>
                  <a:pt x="366201" y="2078552"/>
                </a:cubicBezTo>
                <a:cubicBezTo>
                  <a:pt x="366201" y="2076522"/>
                  <a:pt x="366201" y="2074493"/>
                  <a:pt x="364172" y="2072463"/>
                </a:cubicBezTo>
                <a:close/>
                <a:moveTo>
                  <a:pt x="2464937" y="2030660"/>
                </a:moveTo>
                <a:lnTo>
                  <a:pt x="2459639" y="2044784"/>
                </a:lnTo>
                <a:lnTo>
                  <a:pt x="2456873" y="2042017"/>
                </a:lnTo>
                <a:cubicBezTo>
                  <a:pt x="2458902" y="2039985"/>
                  <a:pt x="2461438" y="2034913"/>
                  <a:pt x="2463977" y="2031106"/>
                </a:cubicBezTo>
                <a:close/>
                <a:moveTo>
                  <a:pt x="2485290" y="1997362"/>
                </a:moveTo>
                <a:lnTo>
                  <a:pt x="2483114" y="2003018"/>
                </a:lnTo>
                <a:lnTo>
                  <a:pt x="2482602" y="2001484"/>
                </a:lnTo>
                <a:close/>
                <a:moveTo>
                  <a:pt x="2544151" y="1883693"/>
                </a:moveTo>
                <a:cubicBezTo>
                  <a:pt x="2552271" y="1883693"/>
                  <a:pt x="2542124" y="1912110"/>
                  <a:pt x="2536033" y="1906022"/>
                </a:cubicBezTo>
                <a:cubicBezTo>
                  <a:pt x="2542124" y="1895872"/>
                  <a:pt x="2538063" y="1889784"/>
                  <a:pt x="2544151" y="1883693"/>
                </a:cubicBezTo>
                <a:close/>
                <a:moveTo>
                  <a:pt x="2503557" y="1879634"/>
                </a:moveTo>
                <a:cubicBezTo>
                  <a:pt x="2499496" y="1891811"/>
                  <a:pt x="2495437" y="1895872"/>
                  <a:pt x="2495437" y="1903990"/>
                </a:cubicBezTo>
                <a:cubicBezTo>
                  <a:pt x="2499496" y="1899931"/>
                  <a:pt x="2507616" y="1879634"/>
                  <a:pt x="2503557" y="1879634"/>
                </a:cubicBezTo>
                <a:close/>
                <a:moveTo>
                  <a:pt x="2564450" y="1859335"/>
                </a:moveTo>
                <a:cubicBezTo>
                  <a:pt x="2558362" y="1871514"/>
                  <a:pt x="2552271" y="1883693"/>
                  <a:pt x="2544151" y="1877605"/>
                </a:cubicBezTo>
                <a:cubicBezTo>
                  <a:pt x="2552271" y="1873546"/>
                  <a:pt x="2556330" y="1859335"/>
                  <a:pt x="2564450" y="1859335"/>
                </a:cubicBezTo>
                <a:close/>
                <a:moveTo>
                  <a:pt x="2515734" y="1851217"/>
                </a:moveTo>
                <a:cubicBezTo>
                  <a:pt x="2511675" y="1869485"/>
                  <a:pt x="2509645" y="1875573"/>
                  <a:pt x="2511675" y="1887752"/>
                </a:cubicBezTo>
                <a:cubicBezTo>
                  <a:pt x="2513707" y="1877605"/>
                  <a:pt x="2525883" y="1863396"/>
                  <a:pt x="2521825" y="1857308"/>
                </a:cubicBezTo>
                <a:cubicBezTo>
                  <a:pt x="2513707" y="1873546"/>
                  <a:pt x="2517766" y="1857308"/>
                  <a:pt x="2515734" y="1851217"/>
                </a:cubicBezTo>
                <a:close/>
                <a:moveTo>
                  <a:pt x="2511675" y="1834979"/>
                </a:moveTo>
                <a:cubicBezTo>
                  <a:pt x="2511675" y="1841067"/>
                  <a:pt x="2501528" y="1857308"/>
                  <a:pt x="2507616" y="1857308"/>
                </a:cubicBezTo>
                <a:cubicBezTo>
                  <a:pt x="2507616" y="1847156"/>
                  <a:pt x="2515734" y="1839038"/>
                  <a:pt x="2511675" y="1834979"/>
                </a:cubicBezTo>
                <a:close/>
                <a:moveTo>
                  <a:pt x="2521825" y="1757845"/>
                </a:moveTo>
                <a:cubicBezTo>
                  <a:pt x="2517766" y="1761907"/>
                  <a:pt x="2517766" y="1763936"/>
                  <a:pt x="2517766" y="1767995"/>
                </a:cubicBezTo>
                <a:cubicBezTo>
                  <a:pt x="2517766" y="1770025"/>
                  <a:pt x="2517766" y="1772057"/>
                  <a:pt x="2519795" y="1774083"/>
                </a:cubicBezTo>
                <a:cubicBezTo>
                  <a:pt x="2519795" y="1767995"/>
                  <a:pt x="2525883" y="1757845"/>
                  <a:pt x="2521825" y="1757845"/>
                </a:cubicBezTo>
                <a:close/>
                <a:moveTo>
                  <a:pt x="2548212" y="1680714"/>
                </a:moveTo>
                <a:cubicBezTo>
                  <a:pt x="2554301" y="1686805"/>
                  <a:pt x="2542124" y="1707102"/>
                  <a:pt x="2540092" y="1721311"/>
                </a:cubicBezTo>
                <a:cubicBezTo>
                  <a:pt x="2534004" y="1721311"/>
                  <a:pt x="2544151" y="1705073"/>
                  <a:pt x="2538063" y="1707102"/>
                </a:cubicBezTo>
                <a:cubicBezTo>
                  <a:pt x="2544151" y="1701014"/>
                  <a:pt x="2544151" y="1694925"/>
                  <a:pt x="2548212" y="1680714"/>
                </a:cubicBezTo>
                <a:close/>
                <a:moveTo>
                  <a:pt x="2550242" y="1664476"/>
                </a:moveTo>
                <a:cubicBezTo>
                  <a:pt x="2548212" y="1664476"/>
                  <a:pt x="2546183" y="1666508"/>
                  <a:pt x="2544151" y="1666508"/>
                </a:cubicBezTo>
                <a:cubicBezTo>
                  <a:pt x="2544151" y="1680714"/>
                  <a:pt x="2540092" y="1692893"/>
                  <a:pt x="2538063" y="1705073"/>
                </a:cubicBezTo>
                <a:cubicBezTo>
                  <a:pt x="2538063" y="1707102"/>
                  <a:pt x="2538063" y="1707102"/>
                  <a:pt x="2538063" y="1707102"/>
                </a:cubicBezTo>
                <a:cubicBezTo>
                  <a:pt x="2536033" y="1715222"/>
                  <a:pt x="2534004" y="1721311"/>
                  <a:pt x="2531972" y="1729428"/>
                </a:cubicBezTo>
                <a:cubicBezTo>
                  <a:pt x="2531972" y="1731460"/>
                  <a:pt x="2534004" y="1733490"/>
                  <a:pt x="2536033" y="1729428"/>
                </a:cubicBezTo>
                <a:cubicBezTo>
                  <a:pt x="2540092" y="1729428"/>
                  <a:pt x="2529945" y="1743639"/>
                  <a:pt x="2538063" y="1739581"/>
                </a:cubicBezTo>
                <a:cubicBezTo>
                  <a:pt x="2536033" y="1743639"/>
                  <a:pt x="2536033" y="1737549"/>
                  <a:pt x="2534004" y="1737549"/>
                </a:cubicBezTo>
                <a:cubicBezTo>
                  <a:pt x="2531972" y="1761907"/>
                  <a:pt x="2519795" y="1788295"/>
                  <a:pt x="2517766" y="1812653"/>
                </a:cubicBezTo>
                <a:cubicBezTo>
                  <a:pt x="2515734" y="1808591"/>
                  <a:pt x="2513707" y="1808591"/>
                  <a:pt x="2511675" y="1814680"/>
                </a:cubicBezTo>
                <a:cubicBezTo>
                  <a:pt x="2515734" y="1816712"/>
                  <a:pt x="2511675" y="1834979"/>
                  <a:pt x="2517766" y="1826859"/>
                </a:cubicBezTo>
                <a:cubicBezTo>
                  <a:pt x="2519795" y="1830918"/>
                  <a:pt x="2515734" y="1843097"/>
                  <a:pt x="2513707" y="1845129"/>
                </a:cubicBezTo>
                <a:cubicBezTo>
                  <a:pt x="2513707" y="1849188"/>
                  <a:pt x="2515734" y="1849188"/>
                  <a:pt x="2521825" y="1851217"/>
                </a:cubicBezTo>
                <a:cubicBezTo>
                  <a:pt x="2525883" y="1834979"/>
                  <a:pt x="2531972" y="1812653"/>
                  <a:pt x="2523854" y="1814680"/>
                </a:cubicBezTo>
                <a:cubicBezTo>
                  <a:pt x="2525883" y="1808591"/>
                  <a:pt x="2529945" y="1814680"/>
                  <a:pt x="2531972" y="1806562"/>
                </a:cubicBezTo>
                <a:cubicBezTo>
                  <a:pt x="2531972" y="1790324"/>
                  <a:pt x="2529945" y="1780174"/>
                  <a:pt x="2536033" y="1747698"/>
                </a:cubicBezTo>
                <a:cubicBezTo>
                  <a:pt x="2540092" y="1749728"/>
                  <a:pt x="2531972" y="1763936"/>
                  <a:pt x="2536033" y="1765966"/>
                </a:cubicBezTo>
                <a:cubicBezTo>
                  <a:pt x="2538063" y="1759877"/>
                  <a:pt x="2544151" y="1729428"/>
                  <a:pt x="2540092" y="1723340"/>
                </a:cubicBezTo>
                <a:cubicBezTo>
                  <a:pt x="2542124" y="1721311"/>
                  <a:pt x="2544151" y="1723340"/>
                  <a:pt x="2548212" y="1715222"/>
                </a:cubicBezTo>
                <a:cubicBezTo>
                  <a:pt x="2546183" y="1707102"/>
                  <a:pt x="2550242" y="1696952"/>
                  <a:pt x="2552271" y="1688835"/>
                </a:cubicBezTo>
                <a:cubicBezTo>
                  <a:pt x="2554301" y="1680714"/>
                  <a:pt x="2554301" y="1670567"/>
                  <a:pt x="2550242" y="1664476"/>
                </a:cubicBezTo>
                <a:close/>
                <a:moveTo>
                  <a:pt x="2568509" y="1601554"/>
                </a:moveTo>
                <a:cubicBezTo>
                  <a:pt x="2566480" y="1601554"/>
                  <a:pt x="2564450" y="1603583"/>
                  <a:pt x="2564450" y="1603583"/>
                </a:cubicBezTo>
                <a:cubicBezTo>
                  <a:pt x="2564450" y="1605613"/>
                  <a:pt x="2564450" y="1609674"/>
                  <a:pt x="2564450" y="1611701"/>
                </a:cubicBezTo>
                <a:cubicBezTo>
                  <a:pt x="2564450" y="1609674"/>
                  <a:pt x="2566480" y="1605613"/>
                  <a:pt x="2568509" y="1601554"/>
                </a:cubicBezTo>
                <a:close/>
                <a:moveTo>
                  <a:pt x="2572568" y="1562987"/>
                </a:moveTo>
                <a:cubicBezTo>
                  <a:pt x="2570539" y="1569078"/>
                  <a:pt x="2570539" y="1573137"/>
                  <a:pt x="2568509" y="1577198"/>
                </a:cubicBezTo>
                <a:cubicBezTo>
                  <a:pt x="2568509" y="1581257"/>
                  <a:pt x="2570539" y="1587345"/>
                  <a:pt x="2570539" y="1591404"/>
                </a:cubicBezTo>
                <a:cubicBezTo>
                  <a:pt x="2570539" y="1581257"/>
                  <a:pt x="2572568" y="1575166"/>
                  <a:pt x="2572568" y="1562987"/>
                </a:cubicBezTo>
                <a:close/>
                <a:moveTo>
                  <a:pt x="2576627" y="1512243"/>
                </a:moveTo>
                <a:cubicBezTo>
                  <a:pt x="2574600" y="1514273"/>
                  <a:pt x="2574600" y="1514273"/>
                  <a:pt x="2574600" y="1516302"/>
                </a:cubicBezTo>
                <a:cubicBezTo>
                  <a:pt x="2574600" y="1516302"/>
                  <a:pt x="2574600" y="1518332"/>
                  <a:pt x="2574600" y="1518332"/>
                </a:cubicBezTo>
                <a:cubicBezTo>
                  <a:pt x="2574600" y="1518332"/>
                  <a:pt x="2574600" y="1520364"/>
                  <a:pt x="2574600" y="1520364"/>
                </a:cubicBezTo>
                <a:lnTo>
                  <a:pt x="2576502" y="1531792"/>
                </a:lnTo>
                <a:lnTo>
                  <a:pt x="2576319" y="1532076"/>
                </a:lnTo>
                <a:lnTo>
                  <a:pt x="2572568" y="1526452"/>
                </a:lnTo>
                <a:cubicBezTo>
                  <a:pt x="2570539" y="1532543"/>
                  <a:pt x="2568509" y="1538631"/>
                  <a:pt x="2568509" y="1546749"/>
                </a:cubicBezTo>
                <a:cubicBezTo>
                  <a:pt x="2570539" y="1546749"/>
                  <a:pt x="2570539" y="1550808"/>
                  <a:pt x="2570539" y="1554869"/>
                </a:cubicBezTo>
                <a:cubicBezTo>
                  <a:pt x="2572571" y="1544719"/>
                  <a:pt x="2571555" y="1541674"/>
                  <a:pt x="2571555" y="1539393"/>
                </a:cubicBezTo>
                <a:lnTo>
                  <a:pt x="2576319" y="1532076"/>
                </a:lnTo>
                <a:lnTo>
                  <a:pt x="2576627" y="1532543"/>
                </a:lnTo>
                <a:lnTo>
                  <a:pt x="2576502" y="1531792"/>
                </a:lnTo>
                <a:lnTo>
                  <a:pt x="2578659" y="1528481"/>
                </a:lnTo>
                <a:cubicBezTo>
                  <a:pt x="2580688" y="1518332"/>
                  <a:pt x="2576627" y="1518332"/>
                  <a:pt x="2576627" y="1512243"/>
                </a:cubicBezTo>
                <a:close/>
                <a:moveTo>
                  <a:pt x="2572568" y="1426992"/>
                </a:moveTo>
                <a:cubicBezTo>
                  <a:pt x="2568509" y="1429021"/>
                  <a:pt x="2566480" y="1433080"/>
                  <a:pt x="2564450" y="1437142"/>
                </a:cubicBezTo>
                <a:cubicBezTo>
                  <a:pt x="2564450" y="1439171"/>
                  <a:pt x="2564450" y="1439171"/>
                  <a:pt x="2564450" y="1439171"/>
                </a:cubicBezTo>
                <a:cubicBezTo>
                  <a:pt x="2566480" y="1445259"/>
                  <a:pt x="2566480" y="1449318"/>
                  <a:pt x="2566480" y="1455409"/>
                </a:cubicBezTo>
                <a:cubicBezTo>
                  <a:pt x="2568509" y="1475709"/>
                  <a:pt x="2568509" y="1496005"/>
                  <a:pt x="2568509" y="1512243"/>
                </a:cubicBezTo>
                <a:cubicBezTo>
                  <a:pt x="2570539" y="1506153"/>
                  <a:pt x="2572568" y="1498035"/>
                  <a:pt x="2574600" y="1487885"/>
                </a:cubicBezTo>
                <a:cubicBezTo>
                  <a:pt x="2574600" y="1481797"/>
                  <a:pt x="2570539" y="1483826"/>
                  <a:pt x="2568509" y="1483826"/>
                </a:cubicBezTo>
                <a:cubicBezTo>
                  <a:pt x="2568509" y="1477735"/>
                  <a:pt x="2572568" y="1477735"/>
                  <a:pt x="2574600" y="1477735"/>
                </a:cubicBezTo>
                <a:cubicBezTo>
                  <a:pt x="2574600" y="1465559"/>
                  <a:pt x="2572568" y="1455409"/>
                  <a:pt x="2572568" y="1443230"/>
                </a:cubicBezTo>
                <a:cubicBezTo>
                  <a:pt x="2572568" y="1437142"/>
                  <a:pt x="2572568" y="1433080"/>
                  <a:pt x="2572568" y="1426992"/>
                </a:cubicBezTo>
                <a:close/>
                <a:moveTo>
                  <a:pt x="2621282" y="1313326"/>
                </a:moveTo>
                <a:cubicBezTo>
                  <a:pt x="2619255" y="1321444"/>
                  <a:pt x="2617223" y="1335652"/>
                  <a:pt x="2625343" y="1339711"/>
                </a:cubicBezTo>
                <a:cubicBezTo>
                  <a:pt x="2623314" y="1327532"/>
                  <a:pt x="2623314" y="1309265"/>
                  <a:pt x="2621282" y="1313326"/>
                </a:cubicBezTo>
                <a:close/>
                <a:moveTo>
                  <a:pt x="2611135" y="1282877"/>
                </a:moveTo>
                <a:cubicBezTo>
                  <a:pt x="2613164" y="1293027"/>
                  <a:pt x="2613164" y="1301147"/>
                  <a:pt x="2611135" y="1309265"/>
                </a:cubicBezTo>
                <a:cubicBezTo>
                  <a:pt x="2611135" y="1313326"/>
                  <a:pt x="2611135" y="1315353"/>
                  <a:pt x="2611135" y="1317385"/>
                </a:cubicBezTo>
                <a:cubicBezTo>
                  <a:pt x="2617223" y="1309265"/>
                  <a:pt x="2621282" y="1286936"/>
                  <a:pt x="2611135" y="1282877"/>
                </a:cubicBezTo>
                <a:close/>
                <a:moveTo>
                  <a:pt x="2609105" y="1260551"/>
                </a:moveTo>
                <a:cubicBezTo>
                  <a:pt x="2607076" y="1266639"/>
                  <a:pt x="2609105" y="1284909"/>
                  <a:pt x="2615194" y="1278818"/>
                </a:cubicBezTo>
                <a:cubicBezTo>
                  <a:pt x="2613164" y="1270698"/>
                  <a:pt x="2611135" y="1264609"/>
                  <a:pt x="2609105" y="1260551"/>
                </a:cubicBezTo>
                <a:close/>
                <a:moveTo>
                  <a:pt x="2611135" y="1242281"/>
                </a:moveTo>
                <a:cubicBezTo>
                  <a:pt x="2609105" y="1246342"/>
                  <a:pt x="2607076" y="1248371"/>
                  <a:pt x="2607076" y="1250401"/>
                </a:cubicBezTo>
                <a:cubicBezTo>
                  <a:pt x="2607076" y="1252433"/>
                  <a:pt x="2607076" y="1252433"/>
                  <a:pt x="2609105" y="1254460"/>
                </a:cubicBezTo>
                <a:cubicBezTo>
                  <a:pt x="2611135" y="1252433"/>
                  <a:pt x="2611135" y="1248371"/>
                  <a:pt x="2611135" y="1242281"/>
                </a:cubicBezTo>
                <a:close/>
                <a:moveTo>
                  <a:pt x="2603017" y="1213866"/>
                </a:moveTo>
                <a:cubicBezTo>
                  <a:pt x="2603017" y="1215895"/>
                  <a:pt x="2603017" y="1215895"/>
                  <a:pt x="2603017" y="1217925"/>
                </a:cubicBezTo>
                <a:cubicBezTo>
                  <a:pt x="2605044" y="1219954"/>
                  <a:pt x="2605044" y="1219954"/>
                  <a:pt x="2607076" y="1219954"/>
                </a:cubicBezTo>
                <a:cubicBezTo>
                  <a:pt x="2605044" y="1217925"/>
                  <a:pt x="2605044" y="1215895"/>
                  <a:pt x="2603017" y="1213866"/>
                </a:cubicBezTo>
                <a:close/>
                <a:moveTo>
                  <a:pt x="2588806" y="1179361"/>
                </a:moveTo>
                <a:cubicBezTo>
                  <a:pt x="2584747" y="1179361"/>
                  <a:pt x="2580688" y="1183419"/>
                  <a:pt x="2582718" y="1187478"/>
                </a:cubicBezTo>
                <a:cubicBezTo>
                  <a:pt x="2582718" y="1187478"/>
                  <a:pt x="2582718" y="1189508"/>
                  <a:pt x="2584747" y="1191537"/>
                </a:cubicBezTo>
                <a:cubicBezTo>
                  <a:pt x="2586779" y="1193567"/>
                  <a:pt x="2588806" y="1195599"/>
                  <a:pt x="2590838" y="1197625"/>
                </a:cubicBezTo>
                <a:cubicBezTo>
                  <a:pt x="2590838" y="1199657"/>
                  <a:pt x="2590838" y="1199657"/>
                  <a:pt x="2590838" y="1201687"/>
                </a:cubicBezTo>
                <a:cubicBezTo>
                  <a:pt x="2592867" y="1203716"/>
                  <a:pt x="2592867" y="1205746"/>
                  <a:pt x="2594897" y="1207778"/>
                </a:cubicBezTo>
                <a:cubicBezTo>
                  <a:pt x="2594897" y="1207778"/>
                  <a:pt x="2596926" y="1205746"/>
                  <a:pt x="2596926" y="1201687"/>
                </a:cubicBezTo>
                <a:cubicBezTo>
                  <a:pt x="2594897" y="1203716"/>
                  <a:pt x="2588806" y="1193567"/>
                  <a:pt x="2592867" y="1183419"/>
                </a:cubicBezTo>
                <a:cubicBezTo>
                  <a:pt x="2590838" y="1183419"/>
                  <a:pt x="2588806" y="1181387"/>
                  <a:pt x="2588806" y="1179361"/>
                </a:cubicBezTo>
                <a:close/>
                <a:moveTo>
                  <a:pt x="2580688" y="1124553"/>
                </a:moveTo>
                <a:cubicBezTo>
                  <a:pt x="2576627" y="1124553"/>
                  <a:pt x="2578659" y="1128615"/>
                  <a:pt x="2576627" y="1134705"/>
                </a:cubicBezTo>
                <a:cubicBezTo>
                  <a:pt x="2578659" y="1134705"/>
                  <a:pt x="2578659" y="1136732"/>
                  <a:pt x="2580688" y="1138764"/>
                </a:cubicBezTo>
                <a:cubicBezTo>
                  <a:pt x="2582718" y="1138764"/>
                  <a:pt x="2582718" y="1138764"/>
                  <a:pt x="2582718" y="1138764"/>
                </a:cubicBezTo>
                <a:cubicBezTo>
                  <a:pt x="2582718" y="1134705"/>
                  <a:pt x="2582718" y="1130644"/>
                  <a:pt x="2580688" y="1124553"/>
                </a:cubicBezTo>
                <a:close/>
                <a:moveTo>
                  <a:pt x="2568509" y="1090050"/>
                </a:moveTo>
                <a:cubicBezTo>
                  <a:pt x="2568509" y="1090050"/>
                  <a:pt x="2568509" y="1092077"/>
                  <a:pt x="2568509" y="1094109"/>
                </a:cubicBezTo>
                <a:cubicBezTo>
                  <a:pt x="2570539" y="1104256"/>
                  <a:pt x="2572568" y="1114406"/>
                  <a:pt x="2574600" y="1122526"/>
                </a:cubicBezTo>
                <a:cubicBezTo>
                  <a:pt x="2576627" y="1118465"/>
                  <a:pt x="2578659" y="1116435"/>
                  <a:pt x="2576627" y="1108315"/>
                </a:cubicBezTo>
                <a:cubicBezTo>
                  <a:pt x="2568509" y="1108315"/>
                  <a:pt x="2576627" y="1110347"/>
                  <a:pt x="2568509" y="1090050"/>
                </a:cubicBezTo>
                <a:close/>
                <a:moveTo>
                  <a:pt x="2580688" y="1073810"/>
                </a:moveTo>
                <a:cubicBezTo>
                  <a:pt x="2578659" y="1075839"/>
                  <a:pt x="2578659" y="1077871"/>
                  <a:pt x="2576627" y="1077871"/>
                </a:cubicBezTo>
                <a:cubicBezTo>
                  <a:pt x="2578659" y="1081930"/>
                  <a:pt x="2580688" y="1083959"/>
                  <a:pt x="2580688" y="1088018"/>
                </a:cubicBezTo>
                <a:cubicBezTo>
                  <a:pt x="2578659" y="1088018"/>
                  <a:pt x="2572568" y="1075839"/>
                  <a:pt x="2574600" y="1085989"/>
                </a:cubicBezTo>
                <a:cubicBezTo>
                  <a:pt x="2580688" y="1088018"/>
                  <a:pt x="2576627" y="1096139"/>
                  <a:pt x="2578659" y="1102227"/>
                </a:cubicBezTo>
                <a:lnTo>
                  <a:pt x="2584747" y="1100197"/>
                </a:lnTo>
                <a:cubicBezTo>
                  <a:pt x="2584747" y="1090050"/>
                  <a:pt x="2582718" y="1081930"/>
                  <a:pt x="2580688" y="1073810"/>
                </a:cubicBezTo>
                <a:close/>
                <a:moveTo>
                  <a:pt x="2570539" y="1033216"/>
                </a:moveTo>
                <a:cubicBezTo>
                  <a:pt x="2568509" y="1033216"/>
                  <a:pt x="2568509" y="1035243"/>
                  <a:pt x="2566480" y="1035243"/>
                </a:cubicBezTo>
                <a:cubicBezTo>
                  <a:pt x="2566480" y="1039304"/>
                  <a:pt x="2568509" y="1045395"/>
                  <a:pt x="2570539" y="1045395"/>
                </a:cubicBezTo>
                <a:cubicBezTo>
                  <a:pt x="2570539" y="1039304"/>
                  <a:pt x="2574600" y="1041334"/>
                  <a:pt x="2570539" y="1033216"/>
                </a:cubicBezTo>
                <a:close/>
                <a:moveTo>
                  <a:pt x="2542124" y="1012917"/>
                </a:moveTo>
                <a:cubicBezTo>
                  <a:pt x="2542124" y="1012917"/>
                  <a:pt x="2540092" y="1014946"/>
                  <a:pt x="2540092" y="1014946"/>
                </a:cubicBezTo>
                <a:cubicBezTo>
                  <a:pt x="2540092" y="1021037"/>
                  <a:pt x="2546183" y="1025096"/>
                  <a:pt x="2546183" y="1029155"/>
                </a:cubicBezTo>
                <a:cubicBezTo>
                  <a:pt x="2548212" y="1033216"/>
                  <a:pt x="2544151" y="1039304"/>
                  <a:pt x="2542124" y="1043363"/>
                </a:cubicBezTo>
                <a:cubicBezTo>
                  <a:pt x="2542124" y="1045395"/>
                  <a:pt x="2544151" y="1049454"/>
                  <a:pt x="2546183" y="1049454"/>
                </a:cubicBezTo>
                <a:cubicBezTo>
                  <a:pt x="2552271" y="1049454"/>
                  <a:pt x="2556330" y="1049454"/>
                  <a:pt x="2562421" y="1049454"/>
                </a:cubicBezTo>
                <a:cubicBezTo>
                  <a:pt x="2560389" y="1047422"/>
                  <a:pt x="2560389" y="1045395"/>
                  <a:pt x="2560389" y="1043363"/>
                </a:cubicBezTo>
                <a:cubicBezTo>
                  <a:pt x="2550242" y="1035243"/>
                  <a:pt x="2558362" y="1031184"/>
                  <a:pt x="2562421" y="1045395"/>
                </a:cubicBezTo>
                <a:cubicBezTo>
                  <a:pt x="2562421" y="1045395"/>
                  <a:pt x="2562421" y="1041334"/>
                  <a:pt x="2564450" y="1041334"/>
                </a:cubicBezTo>
                <a:cubicBezTo>
                  <a:pt x="2564450" y="1039304"/>
                  <a:pt x="2562421" y="1035243"/>
                  <a:pt x="2562421" y="1033216"/>
                </a:cubicBezTo>
                <a:cubicBezTo>
                  <a:pt x="2560389" y="1033216"/>
                  <a:pt x="2556330" y="1033216"/>
                  <a:pt x="2556330" y="1029155"/>
                </a:cubicBezTo>
                <a:cubicBezTo>
                  <a:pt x="2554301" y="1021037"/>
                  <a:pt x="2550242" y="1016978"/>
                  <a:pt x="2544151" y="1012917"/>
                </a:cubicBezTo>
                <a:cubicBezTo>
                  <a:pt x="2544151" y="1012917"/>
                  <a:pt x="2542124" y="1012917"/>
                  <a:pt x="2542124" y="1012917"/>
                </a:cubicBezTo>
                <a:close/>
                <a:moveTo>
                  <a:pt x="2475140" y="891130"/>
                </a:moveTo>
                <a:cubicBezTo>
                  <a:pt x="2475140" y="893160"/>
                  <a:pt x="2475140" y="895189"/>
                  <a:pt x="2475140" y="897219"/>
                </a:cubicBezTo>
                <a:cubicBezTo>
                  <a:pt x="2477169" y="899251"/>
                  <a:pt x="2477169" y="903309"/>
                  <a:pt x="2479199" y="905339"/>
                </a:cubicBezTo>
                <a:cubicBezTo>
                  <a:pt x="2481228" y="903309"/>
                  <a:pt x="2483258" y="905339"/>
                  <a:pt x="2485290" y="905339"/>
                </a:cubicBezTo>
                <a:cubicBezTo>
                  <a:pt x="2481228" y="901277"/>
                  <a:pt x="2477169" y="895189"/>
                  <a:pt x="2475140" y="891130"/>
                </a:cubicBezTo>
                <a:close/>
                <a:moveTo>
                  <a:pt x="226519" y="859047"/>
                </a:moveTo>
                <a:cubicBezTo>
                  <a:pt x="230233" y="859047"/>
                  <a:pt x="232092" y="860904"/>
                  <a:pt x="232092" y="862761"/>
                </a:cubicBezTo>
                <a:cubicBezTo>
                  <a:pt x="230233" y="862761"/>
                  <a:pt x="228376" y="860904"/>
                  <a:pt x="226519" y="860904"/>
                </a:cubicBezTo>
                <a:cubicBezTo>
                  <a:pt x="226519" y="860904"/>
                  <a:pt x="226519" y="859047"/>
                  <a:pt x="226519" y="859047"/>
                </a:cubicBezTo>
                <a:close/>
                <a:moveTo>
                  <a:pt x="2406126" y="840384"/>
                </a:moveTo>
                <a:cubicBezTo>
                  <a:pt x="2400038" y="844443"/>
                  <a:pt x="2400038" y="850534"/>
                  <a:pt x="2404097" y="854595"/>
                </a:cubicBezTo>
                <a:cubicBezTo>
                  <a:pt x="2412217" y="862713"/>
                  <a:pt x="2416276" y="866772"/>
                  <a:pt x="2424397" y="864743"/>
                </a:cubicBezTo>
                <a:cubicBezTo>
                  <a:pt x="2418306" y="854595"/>
                  <a:pt x="2414247" y="846475"/>
                  <a:pt x="2408159" y="840384"/>
                </a:cubicBezTo>
                <a:cubicBezTo>
                  <a:pt x="2406126" y="840384"/>
                  <a:pt x="2406126" y="840384"/>
                  <a:pt x="2406126" y="840384"/>
                </a:cubicBezTo>
                <a:close/>
                <a:moveTo>
                  <a:pt x="2424930" y="773562"/>
                </a:moveTo>
                <a:cubicBezTo>
                  <a:pt x="2430503" y="773562"/>
                  <a:pt x="2434223" y="784712"/>
                  <a:pt x="2439796" y="782855"/>
                </a:cubicBezTo>
                <a:cubicBezTo>
                  <a:pt x="2439796" y="794005"/>
                  <a:pt x="2426787" y="771705"/>
                  <a:pt x="2428646" y="788428"/>
                </a:cubicBezTo>
                <a:cubicBezTo>
                  <a:pt x="2423073" y="780995"/>
                  <a:pt x="2432363" y="782855"/>
                  <a:pt x="2424930" y="773562"/>
                </a:cubicBezTo>
                <a:close/>
                <a:moveTo>
                  <a:pt x="372955" y="650049"/>
                </a:moveTo>
                <a:lnTo>
                  <a:pt x="345904" y="686122"/>
                </a:lnTo>
                <a:cubicBezTo>
                  <a:pt x="333725" y="700330"/>
                  <a:pt x="319516" y="714539"/>
                  <a:pt x="305308" y="728748"/>
                </a:cubicBezTo>
                <a:cubicBezTo>
                  <a:pt x="305308" y="708451"/>
                  <a:pt x="325605" y="704389"/>
                  <a:pt x="335754" y="692213"/>
                </a:cubicBezTo>
                <a:close/>
                <a:moveTo>
                  <a:pt x="477395" y="647194"/>
                </a:moveTo>
                <a:cubicBezTo>
                  <a:pt x="477395" y="650911"/>
                  <a:pt x="477395" y="652768"/>
                  <a:pt x="477395" y="654625"/>
                </a:cubicBezTo>
                <a:cubicBezTo>
                  <a:pt x="475535" y="654625"/>
                  <a:pt x="473678" y="654625"/>
                  <a:pt x="473678" y="652768"/>
                </a:cubicBezTo>
                <a:cubicBezTo>
                  <a:pt x="471818" y="649051"/>
                  <a:pt x="475535" y="649051"/>
                  <a:pt x="477395" y="647194"/>
                </a:cubicBezTo>
                <a:close/>
                <a:moveTo>
                  <a:pt x="481111" y="643478"/>
                </a:moveTo>
                <a:cubicBezTo>
                  <a:pt x="482968" y="641618"/>
                  <a:pt x="484825" y="643478"/>
                  <a:pt x="484825" y="647194"/>
                </a:cubicBezTo>
                <a:cubicBezTo>
                  <a:pt x="482968" y="649051"/>
                  <a:pt x="481111" y="649051"/>
                  <a:pt x="479252" y="649051"/>
                </a:cubicBezTo>
                <a:cubicBezTo>
                  <a:pt x="479252" y="647194"/>
                  <a:pt x="479252" y="643478"/>
                  <a:pt x="481111" y="643478"/>
                </a:cubicBezTo>
                <a:close/>
                <a:moveTo>
                  <a:pt x="378807" y="643419"/>
                </a:moveTo>
                <a:lnTo>
                  <a:pt x="372955" y="650049"/>
                </a:lnTo>
                <a:lnTo>
                  <a:pt x="376348" y="645526"/>
                </a:lnTo>
                <a:close/>
                <a:moveTo>
                  <a:pt x="2253894" y="588691"/>
                </a:moveTo>
                <a:cubicBezTo>
                  <a:pt x="2257952" y="598841"/>
                  <a:pt x="2259982" y="606961"/>
                  <a:pt x="2268102" y="608991"/>
                </a:cubicBezTo>
                <a:cubicBezTo>
                  <a:pt x="2268102" y="606961"/>
                  <a:pt x="2268102" y="606961"/>
                  <a:pt x="2268102" y="606961"/>
                </a:cubicBezTo>
                <a:cubicBezTo>
                  <a:pt x="2266073" y="604929"/>
                  <a:pt x="2266073" y="604929"/>
                  <a:pt x="2264041" y="602903"/>
                </a:cubicBezTo>
                <a:cubicBezTo>
                  <a:pt x="2259982" y="598841"/>
                  <a:pt x="2255923" y="594782"/>
                  <a:pt x="2253894" y="588691"/>
                </a:cubicBezTo>
                <a:close/>
                <a:moveTo>
                  <a:pt x="2302279" y="543129"/>
                </a:moveTo>
                <a:lnTo>
                  <a:pt x="2307855" y="550562"/>
                </a:lnTo>
                <a:cubicBezTo>
                  <a:pt x="2309712" y="554279"/>
                  <a:pt x="2304138" y="557993"/>
                  <a:pt x="2298562" y="550562"/>
                </a:cubicBezTo>
                <a:cubicBezTo>
                  <a:pt x="2304138" y="548705"/>
                  <a:pt x="2300419" y="544989"/>
                  <a:pt x="2302279" y="543129"/>
                </a:cubicBezTo>
                <a:close/>
                <a:moveTo>
                  <a:pt x="2107526" y="482769"/>
                </a:moveTo>
                <a:lnTo>
                  <a:pt x="2109012" y="483663"/>
                </a:lnTo>
                <a:cubicBezTo>
                  <a:pt x="2107155" y="485520"/>
                  <a:pt x="2107155" y="487380"/>
                  <a:pt x="2109012" y="491094"/>
                </a:cubicBezTo>
                <a:close/>
                <a:moveTo>
                  <a:pt x="2097862" y="465080"/>
                </a:moveTo>
                <a:cubicBezTo>
                  <a:pt x="2099719" y="465080"/>
                  <a:pt x="2103436" y="468796"/>
                  <a:pt x="2101579" y="465080"/>
                </a:cubicBezTo>
                <a:cubicBezTo>
                  <a:pt x="2100650" y="469725"/>
                  <a:pt x="2103902" y="473906"/>
                  <a:pt x="2106688" y="478087"/>
                </a:cubicBezTo>
                <a:lnTo>
                  <a:pt x="2107526" y="482769"/>
                </a:lnTo>
                <a:lnTo>
                  <a:pt x="2099719" y="478087"/>
                </a:lnTo>
                <a:cubicBezTo>
                  <a:pt x="2099719" y="474373"/>
                  <a:pt x="2101579" y="470656"/>
                  <a:pt x="2097862" y="465080"/>
                </a:cubicBezTo>
                <a:close/>
                <a:moveTo>
                  <a:pt x="2081139" y="450211"/>
                </a:moveTo>
                <a:cubicBezTo>
                  <a:pt x="2084855" y="452070"/>
                  <a:pt x="2092291" y="463218"/>
                  <a:pt x="2094148" y="461361"/>
                </a:cubicBezTo>
                <a:lnTo>
                  <a:pt x="2085900" y="455649"/>
                </a:lnTo>
                <a:close/>
                <a:moveTo>
                  <a:pt x="2233520" y="448351"/>
                </a:moveTo>
                <a:cubicBezTo>
                  <a:pt x="2231663" y="450211"/>
                  <a:pt x="2229803" y="450211"/>
                  <a:pt x="2231663" y="453927"/>
                </a:cubicBezTo>
                <a:cubicBezTo>
                  <a:pt x="2233520" y="446494"/>
                  <a:pt x="2242810" y="466934"/>
                  <a:pt x="2244670" y="459501"/>
                </a:cubicBezTo>
                <a:cubicBezTo>
                  <a:pt x="2240953" y="453927"/>
                  <a:pt x="2237236" y="450211"/>
                  <a:pt x="2233520" y="448351"/>
                </a:cubicBezTo>
                <a:close/>
                <a:moveTo>
                  <a:pt x="1062413" y="446608"/>
                </a:moveTo>
                <a:cubicBezTo>
                  <a:pt x="1054293" y="446608"/>
                  <a:pt x="1046175" y="446608"/>
                  <a:pt x="1036028" y="448638"/>
                </a:cubicBezTo>
                <a:cubicBezTo>
                  <a:pt x="1023849" y="450667"/>
                  <a:pt x="1011670" y="454726"/>
                  <a:pt x="997461" y="458785"/>
                </a:cubicBezTo>
                <a:cubicBezTo>
                  <a:pt x="1001520" y="462846"/>
                  <a:pt x="1005579" y="466905"/>
                  <a:pt x="1011670" y="460817"/>
                </a:cubicBezTo>
                <a:cubicBezTo>
                  <a:pt x="1021817" y="452696"/>
                  <a:pt x="1038055" y="462846"/>
                  <a:pt x="1046175" y="450667"/>
                </a:cubicBezTo>
                <a:cubicBezTo>
                  <a:pt x="1048205" y="448638"/>
                  <a:pt x="1052266" y="448638"/>
                  <a:pt x="1054293" y="448638"/>
                </a:cubicBezTo>
                <a:cubicBezTo>
                  <a:pt x="1058354" y="448638"/>
                  <a:pt x="1060384" y="448638"/>
                  <a:pt x="1062413" y="446608"/>
                </a:cubicBezTo>
                <a:close/>
                <a:moveTo>
                  <a:pt x="1115189" y="436458"/>
                </a:moveTo>
                <a:cubicBezTo>
                  <a:pt x="1107068" y="436458"/>
                  <a:pt x="1096921" y="438488"/>
                  <a:pt x="1086772" y="440520"/>
                </a:cubicBezTo>
                <a:cubicBezTo>
                  <a:pt x="1092860" y="448638"/>
                  <a:pt x="1096921" y="448638"/>
                  <a:pt x="1107068" y="442547"/>
                </a:cubicBezTo>
                <a:cubicBezTo>
                  <a:pt x="1109101" y="442547"/>
                  <a:pt x="1111127" y="440520"/>
                  <a:pt x="1113159" y="440520"/>
                </a:cubicBezTo>
                <a:cubicBezTo>
                  <a:pt x="1117218" y="448638"/>
                  <a:pt x="1121277" y="450667"/>
                  <a:pt x="1127365" y="446608"/>
                </a:cubicBezTo>
                <a:cubicBezTo>
                  <a:pt x="1131427" y="444579"/>
                  <a:pt x="1135486" y="440520"/>
                  <a:pt x="1137515" y="436458"/>
                </a:cubicBezTo>
                <a:cubicBezTo>
                  <a:pt x="1131427" y="436458"/>
                  <a:pt x="1127365" y="436458"/>
                  <a:pt x="1121277" y="436458"/>
                </a:cubicBezTo>
                <a:cubicBezTo>
                  <a:pt x="1121277" y="438488"/>
                  <a:pt x="1119248" y="440520"/>
                  <a:pt x="1115189" y="440520"/>
                </a:cubicBezTo>
                <a:cubicBezTo>
                  <a:pt x="1115189" y="438488"/>
                  <a:pt x="1115189" y="438488"/>
                  <a:pt x="1115189" y="436458"/>
                </a:cubicBezTo>
                <a:close/>
                <a:moveTo>
                  <a:pt x="1161873" y="428341"/>
                </a:moveTo>
                <a:cubicBezTo>
                  <a:pt x="1153756" y="428341"/>
                  <a:pt x="1147665" y="430368"/>
                  <a:pt x="1139544" y="432400"/>
                </a:cubicBezTo>
                <a:cubicBezTo>
                  <a:pt x="1143603" y="432400"/>
                  <a:pt x="1147665" y="432400"/>
                  <a:pt x="1149694" y="432400"/>
                </a:cubicBezTo>
                <a:cubicBezTo>
                  <a:pt x="1149694" y="432400"/>
                  <a:pt x="1151724" y="432400"/>
                  <a:pt x="1151724" y="432400"/>
                </a:cubicBezTo>
                <a:cubicBezTo>
                  <a:pt x="1155782" y="432400"/>
                  <a:pt x="1159844" y="430368"/>
                  <a:pt x="1161873" y="428341"/>
                </a:cubicBezTo>
                <a:close/>
                <a:moveTo>
                  <a:pt x="2045829" y="427911"/>
                </a:moveTo>
                <a:lnTo>
                  <a:pt x="2085900" y="455649"/>
                </a:lnTo>
                <a:lnTo>
                  <a:pt x="2094148" y="465077"/>
                </a:lnTo>
                <a:cubicBezTo>
                  <a:pt x="2082998" y="459501"/>
                  <a:pt x="2055122" y="439061"/>
                  <a:pt x="2045829" y="427911"/>
                </a:cubicBezTo>
                <a:close/>
                <a:moveTo>
                  <a:pt x="754287" y="418618"/>
                </a:moveTo>
                <a:cubicBezTo>
                  <a:pt x="746851" y="426054"/>
                  <a:pt x="744994" y="422337"/>
                  <a:pt x="737561" y="426054"/>
                </a:cubicBezTo>
                <a:cubicBezTo>
                  <a:pt x="733844" y="422337"/>
                  <a:pt x="754287" y="414902"/>
                  <a:pt x="754287" y="418618"/>
                </a:cubicBezTo>
                <a:close/>
                <a:moveTo>
                  <a:pt x="2185204" y="416761"/>
                </a:moveTo>
                <a:cubicBezTo>
                  <a:pt x="2194494" y="426054"/>
                  <a:pt x="2196354" y="435344"/>
                  <a:pt x="2192637" y="440918"/>
                </a:cubicBezTo>
                <a:cubicBezTo>
                  <a:pt x="2192637" y="431628"/>
                  <a:pt x="2179628" y="420478"/>
                  <a:pt x="2185204" y="416761"/>
                </a:cubicBezTo>
                <a:close/>
                <a:moveTo>
                  <a:pt x="2001227" y="383312"/>
                </a:moveTo>
                <a:cubicBezTo>
                  <a:pt x="2004944" y="381455"/>
                  <a:pt x="2008660" y="383312"/>
                  <a:pt x="2010520" y="383312"/>
                </a:cubicBezTo>
                <a:cubicBezTo>
                  <a:pt x="2006803" y="392604"/>
                  <a:pt x="2043970" y="416761"/>
                  <a:pt x="2055120" y="422337"/>
                </a:cubicBezTo>
                <a:cubicBezTo>
                  <a:pt x="2058833" y="426054"/>
                  <a:pt x="2064410" y="431628"/>
                  <a:pt x="2060693" y="433485"/>
                </a:cubicBezTo>
                <a:cubicBezTo>
                  <a:pt x="2053260" y="424194"/>
                  <a:pt x="2049543" y="426054"/>
                  <a:pt x="2042110" y="420478"/>
                </a:cubicBezTo>
                <a:cubicBezTo>
                  <a:pt x="2042110" y="422337"/>
                  <a:pt x="2043970" y="424194"/>
                  <a:pt x="2045827" y="426054"/>
                </a:cubicBezTo>
                <a:cubicBezTo>
                  <a:pt x="2029103" y="424194"/>
                  <a:pt x="2014237" y="398178"/>
                  <a:pt x="2001227" y="383312"/>
                </a:cubicBezTo>
                <a:close/>
                <a:moveTo>
                  <a:pt x="1947338" y="374019"/>
                </a:moveTo>
                <a:cubicBezTo>
                  <a:pt x="1952914" y="375878"/>
                  <a:pt x="1967780" y="388885"/>
                  <a:pt x="1967780" y="392602"/>
                </a:cubicBezTo>
                <a:cubicBezTo>
                  <a:pt x="1962204" y="387028"/>
                  <a:pt x="1954771" y="379595"/>
                  <a:pt x="1947338" y="374019"/>
                </a:cubicBezTo>
                <a:close/>
                <a:moveTo>
                  <a:pt x="1980787" y="364728"/>
                </a:moveTo>
                <a:cubicBezTo>
                  <a:pt x="1982647" y="366588"/>
                  <a:pt x="1982647" y="366588"/>
                  <a:pt x="1984504" y="368445"/>
                </a:cubicBezTo>
                <a:cubicBezTo>
                  <a:pt x="1988220" y="370305"/>
                  <a:pt x="1990080" y="368445"/>
                  <a:pt x="1991937" y="368445"/>
                </a:cubicBezTo>
                <a:cubicBezTo>
                  <a:pt x="1993797" y="370305"/>
                  <a:pt x="1991937" y="372162"/>
                  <a:pt x="1990080" y="370305"/>
                </a:cubicBezTo>
                <a:cubicBezTo>
                  <a:pt x="1988220" y="374021"/>
                  <a:pt x="1991937" y="374021"/>
                  <a:pt x="1997513" y="377738"/>
                </a:cubicBezTo>
                <a:cubicBezTo>
                  <a:pt x="2004946" y="385169"/>
                  <a:pt x="1988220" y="370305"/>
                  <a:pt x="1990080" y="377738"/>
                </a:cubicBezTo>
                <a:cubicBezTo>
                  <a:pt x="1982647" y="372162"/>
                  <a:pt x="1977071" y="368445"/>
                  <a:pt x="1980787" y="364728"/>
                </a:cubicBezTo>
                <a:close/>
                <a:moveTo>
                  <a:pt x="2110869" y="331279"/>
                </a:moveTo>
                <a:cubicBezTo>
                  <a:pt x="2116445" y="338712"/>
                  <a:pt x="2122019" y="340572"/>
                  <a:pt x="2129452" y="338712"/>
                </a:cubicBezTo>
                <a:cubicBezTo>
                  <a:pt x="2144318" y="353579"/>
                  <a:pt x="2148035" y="359155"/>
                  <a:pt x="2164761" y="370302"/>
                </a:cubicBezTo>
                <a:cubicBezTo>
                  <a:pt x="2164761" y="366585"/>
                  <a:pt x="2166618" y="362869"/>
                  <a:pt x="2162901" y="359155"/>
                </a:cubicBezTo>
                <a:cubicBezTo>
                  <a:pt x="2166618" y="359155"/>
                  <a:pt x="2168478" y="362869"/>
                  <a:pt x="2175911" y="368445"/>
                </a:cubicBezTo>
                <a:cubicBezTo>
                  <a:pt x="2174051" y="375878"/>
                  <a:pt x="2175911" y="383312"/>
                  <a:pt x="2179628" y="392602"/>
                </a:cubicBezTo>
                <a:cubicBezTo>
                  <a:pt x="2187061" y="400035"/>
                  <a:pt x="2200070" y="400035"/>
                  <a:pt x="2200070" y="411185"/>
                </a:cubicBezTo>
                <a:cubicBezTo>
                  <a:pt x="2203787" y="413045"/>
                  <a:pt x="2207504" y="409328"/>
                  <a:pt x="2211220" y="407468"/>
                </a:cubicBezTo>
                <a:cubicBezTo>
                  <a:pt x="2216794" y="418618"/>
                  <a:pt x="2222370" y="411185"/>
                  <a:pt x="2224227" y="420478"/>
                </a:cubicBezTo>
                <a:cubicBezTo>
                  <a:pt x="2226087" y="418618"/>
                  <a:pt x="2226087" y="416761"/>
                  <a:pt x="2220513" y="411185"/>
                </a:cubicBezTo>
                <a:cubicBezTo>
                  <a:pt x="2224227" y="407468"/>
                  <a:pt x="2233520" y="426051"/>
                  <a:pt x="2237236" y="424194"/>
                </a:cubicBezTo>
                <a:cubicBezTo>
                  <a:pt x="2242810" y="431628"/>
                  <a:pt x="2231663" y="424194"/>
                  <a:pt x="2227946" y="420478"/>
                </a:cubicBezTo>
                <a:cubicBezTo>
                  <a:pt x="2227946" y="424194"/>
                  <a:pt x="2226087" y="426051"/>
                  <a:pt x="2229803" y="431628"/>
                </a:cubicBezTo>
                <a:cubicBezTo>
                  <a:pt x="2233520" y="435344"/>
                  <a:pt x="2235377" y="431628"/>
                  <a:pt x="2237236" y="429768"/>
                </a:cubicBezTo>
                <a:cubicBezTo>
                  <a:pt x="2244670" y="439061"/>
                  <a:pt x="2248386" y="452070"/>
                  <a:pt x="2255820" y="446494"/>
                </a:cubicBezTo>
                <a:cubicBezTo>
                  <a:pt x="2261393" y="463218"/>
                  <a:pt x="2276262" y="474367"/>
                  <a:pt x="2283696" y="487377"/>
                </a:cubicBezTo>
                <a:cubicBezTo>
                  <a:pt x="2287412" y="489237"/>
                  <a:pt x="2289269" y="487377"/>
                  <a:pt x="2285553" y="481801"/>
                </a:cubicBezTo>
                <a:cubicBezTo>
                  <a:pt x="2294845" y="485520"/>
                  <a:pt x="2298559" y="498527"/>
                  <a:pt x="2300419" y="498527"/>
                </a:cubicBezTo>
                <a:cubicBezTo>
                  <a:pt x="2302279" y="502243"/>
                  <a:pt x="2300419" y="502243"/>
                  <a:pt x="2298559" y="504103"/>
                </a:cubicBezTo>
                <a:cubicBezTo>
                  <a:pt x="2305995" y="511536"/>
                  <a:pt x="2304136" y="517113"/>
                  <a:pt x="2309712" y="515253"/>
                </a:cubicBezTo>
                <a:cubicBezTo>
                  <a:pt x="2307852" y="522686"/>
                  <a:pt x="2319005" y="537553"/>
                  <a:pt x="2317145" y="544986"/>
                </a:cubicBezTo>
                <a:cubicBezTo>
                  <a:pt x="2313429" y="539412"/>
                  <a:pt x="2307852" y="520829"/>
                  <a:pt x="2302279" y="528262"/>
                </a:cubicBezTo>
                <a:cubicBezTo>
                  <a:pt x="2300419" y="524546"/>
                  <a:pt x="2302279" y="524546"/>
                  <a:pt x="2304136" y="522686"/>
                </a:cubicBezTo>
                <a:cubicBezTo>
                  <a:pt x="2300419" y="518970"/>
                  <a:pt x="2296702" y="515253"/>
                  <a:pt x="2291126" y="509677"/>
                </a:cubicBezTo>
                <a:cubicBezTo>
                  <a:pt x="2291126" y="504103"/>
                  <a:pt x="2289269" y="498527"/>
                  <a:pt x="2287412" y="492953"/>
                </a:cubicBezTo>
                <a:cubicBezTo>
                  <a:pt x="2281836" y="487377"/>
                  <a:pt x="2287412" y="498527"/>
                  <a:pt x="2281836" y="496670"/>
                </a:cubicBezTo>
                <a:cubicBezTo>
                  <a:pt x="2281836" y="485520"/>
                  <a:pt x="2272543" y="489237"/>
                  <a:pt x="2270686" y="487377"/>
                </a:cubicBezTo>
                <a:cubicBezTo>
                  <a:pt x="2268829" y="496670"/>
                  <a:pt x="2283696" y="520829"/>
                  <a:pt x="2298559" y="533836"/>
                </a:cubicBezTo>
                <a:cubicBezTo>
                  <a:pt x="2294845" y="535696"/>
                  <a:pt x="2294845" y="533836"/>
                  <a:pt x="2292986" y="539412"/>
                </a:cubicBezTo>
                <a:cubicBezTo>
                  <a:pt x="2294845" y="524546"/>
                  <a:pt x="2268829" y="518970"/>
                  <a:pt x="2266969" y="500386"/>
                </a:cubicBezTo>
                <a:cubicBezTo>
                  <a:pt x="2248386" y="485520"/>
                  <a:pt x="2227946" y="463218"/>
                  <a:pt x="2209363" y="440918"/>
                </a:cubicBezTo>
                <a:cubicBezTo>
                  <a:pt x="2200070" y="429768"/>
                  <a:pt x="2190777" y="418618"/>
                  <a:pt x="2181487" y="407468"/>
                </a:cubicBezTo>
                <a:cubicBezTo>
                  <a:pt x="2175911" y="401895"/>
                  <a:pt x="2172194" y="396321"/>
                  <a:pt x="2166618" y="392602"/>
                </a:cubicBezTo>
                <a:cubicBezTo>
                  <a:pt x="2161044" y="388885"/>
                  <a:pt x="2157328" y="385169"/>
                  <a:pt x="2151752" y="381452"/>
                </a:cubicBezTo>
                <a:cubicBezTo>
                  <a:pt x="2155468" y="381452"/>
                  <a:pt x="2159185" y="381452"/>
                  <a:pt x="2161044" y="381452"/>
                </a:cubicBezTo>
                <a:cubicBezTo>
                  <a:pt x="2155468" y="374019"/>
                  <a:pt x="2151752" y="375878"/>
                  <a:pt x="2146178" y="370302"/>
                </a:cubicBezTo>
                <a:cubicBezTo>
                  <a:pt x="2146178" y="359155"/>
                  <a:pt x="2114585" y="340572"/>
                  <a:pt x="2110869" y="331279"/>
                </a:cubicBezTo>
                <a:close/>
                <a:moveTo>
                  <a:pt x="1858136" y="282960"/>
                </a:moveTo>
                <a:cubicBezTo>
                  <a:pt x="1858136" y="281101"/>
                  <a:pt x="1861853" y="284820"/>
                  <a:pt x="1863710" y="282960"/>
                </a:cubicBezTo>
                <a:cubicBezTo>
                  <a:pt x="1865569" y="288536"/>
                  <a:pt x="1867429" y="290393"/>
                  <a:pt x="1873003" y="294113"/>
                </a:cubicBezTo>
                <a:cubicBezTo>
                  <a:pt x="1867429" y="295970"/>
                  <a:pt x="1858136" y="286677"/>
                  <a:pt x="1858136" y="282960"/>
                </a:cubicBezTo>
                <a:close/>
                <a:moveTo>
                  <a:pt x="2043970" y="238361"/>
                </a:moveTo>
                <a:cubicBezTo>
                  <a:pt x="2045827" y="242077"/>
                  <a:pt x="2045827" y="245794"/>
                  <a:pt x="2047686" y="249511"/>
                </a:cubicBezTo>
                <a:cubicBezTo>
                  <a:pt x="2055120" y="249511"/>
                  <a:pt x="2068126" y="258801"/>
                  <a:pt x="2075560" y="258801"/>
                </a:cubicBezTo>
                <a:cubicBezTo>
                  <a:pt x="2081136" y="262517"/>
                  <a:pt x="2077417" y="264377"/>
                  <a:pt x="2075560" y="268094"/>
                </a:cubicBezTo>
                <a:cubicBezTo>
                  <a:pt x="2079276" y="269951"/>
                  <a:pt x="2081136" y="271810"/>
                  <a:pt x="2079276" y="273667"/>
                </a:cubicBezTo>
                <a:cubicBezTo>
                  <a:pt x="2090426" y="275527"/>
                  <a:pt x="2094143" y="282960"/>
                  <a:pt x="2105293" y="286677"/>
                </a:cubicBezTo>
                <a:cubicBezTo>
                  <a:pt x="2109009" y="294110"/>
                  <a:pt x="2109009" y="299686"/>
                  <a:pt x="2120159" y="308977"/>
                </a:cubicBezTo>
                <a:cubicBezTo>
                  <a:pt x="2110869" y="303403"/>
                  <a:pt x="2103436" y="295967"/>
                  <a:pt x="2096000" y="288534"/>
                </a:cubicBezTo>
                <a:cubicBezTo>
                  <a:pt x="2088569" y="282960"/>
                  <a:pt x="2081136" y="277384"/>
                  <a:pt x="2075560" y="275527"/>
                </a:cubicBezTo>
                <a:cubicBezTo>
                  <a:pt x="2071843" y="269951"/>
                  <a:pt x="2069986" y="264377"/>
                  <a:pt x="2064410" y="258801"/>
                </a:cubicBezTo>
                <a:cubicBezTo>
                  <a:pt x="2056977" y="255084"/>
                  <a:pt x="2051403" y="258801"/>
                  <a:pt x="2040250" y="249511"/>
                </a:cubicBezTo>
                <a:cubicBezTo>
                  <a:pt x="2043970" y="247654"/>
                  <a:pt x="2042110" y="245794"/>
                  <a:pt x="2038393" y="240218"/>
                </a:cubicBezTo>
                <a:cubicBezTo>
                  <a:pt x="2040250" y="240218"/>
                  <a:pt x="2042110" y="240218"/>
                  <a:pt x="2043970" y="238361"/>
                </a:cubicBezTo>
                <a:close/>
                <a:moveTo>
                  <a:pt x="1741061" y="232787"/>
                </a:moveTo>
                <a:cubicBezTo>
                  <a:pt x="1741061" y="227214"/>
                  <a:pt x="1765221" y="236504"/>
                  <a:pt x="1761504" y="242077"/>
                </a:cubicBezTo>
                <a:cubicBezTo>
                  <a:pt x="1754071" y="236504"/>
                  <a:pt x="1752211" y="238363"/>
                  <a:pt x="1741061" y="232787"/>
                </a:cubicBezTo>
                <a:close/>
                <a:moveTo>
                  <a:pt x="1683452" y="229071"/>
                </a:moveTo>
                <a:cubicBezTo>
                  <a:pt x="1687169" y="229071"/>
                  <a:pt x="1694602" y="229071"/>
                  <a:pt x="1702035" y="232787"/>
                </a:cubicBezTo>
                <a:cubicBezTo>
                  <a:pt x="1702035" y="240220"/>
                  <a:pt x="1689028" y="230928"/>
                  <a:pt x="1683452" y="229071"/>
                </a:cubicBezTo>
                <a:close/>
                <a:moveTo>
                  <a:pt x="797024" y="225351"/>
                </a:moveTo>
                <a:cubicBezTo>
                  <a:pt x="806317" y="227211"/>
                  <a:pt x="767294" y="243934"/>
                  <a:pt x="761717" y="243934"/>
                </a:cubicBezTo>
                <a:cubicBezTo>
                  <a:pt x="763577" y="242077"/>
                  <a:pt x="793307" y="232785"/>
                  <a:pt x="797024" y="225351"/>
                </a:cubicBezTo>
                <a:close/>
                <a:moveTo>
                  <a:pt x="1606393" y="198974"/>
                </a:moveTo>
                <a:cubicBezTo>
                  <a:pt x="1610454" y="201004"/>
                  <a:pt x="1610454" y="205065"/>
                  <a:pt x="1618572" y="207092"/>
                </a:cubicBezTo>
                <a:cubicBezTo>
                  <a:pt x="1630751" y="211153"/>
                  <a:pt x="1630751" y="203033"/>
                  <a:pt x="1638871" y="203033"/>
                </a:cubicBezTo>
                <a:cubicBezTo>
                  <a:pt x="1654093" y="215212"/>
                  <a:pt x="1673377" y="217242"/>
                  <a:pt x="1693167" y="218003"/>
                </a:cubicBezTo>
                <a:lnTo>
                  <a:pt x="1726229" y="222245"/>
                </a:lnTo>
                <a:lnTo>
                  <a:pt x="1728052" y="221637"/>
                </a:lnTo>
                <a:lnTo>
                  <a:pt x="1729017" y="222603"/>
                </a:lnTo>
                <a:lnTo>
                  <a:pt x="1750508" y="225362"/>
                </a:lnTo>
                <a:cubicBezTo>
                  <a:pt x="1768775" y="219271"/>
                  <a:pt x="1785013" y="217242"/>
                  <a:pt x="1805313" y="219271"/>
                </a:cubicBezTo>
                <a:cubicBezTo>
                  <a:pt x="1825610" y="221303"/>
                  <a:pt x="1845906" y="225362"/>
                  <a:pt x="1868235" y="233480"/>
                </a:cubicBezTo>
                <a:cubicBezTo>
                  <a:pt x="1906802" y="247688"/>
                  <a:pt x="1937249" y="274076"/>
                  <a:pt x="1971754" y="296402"/>
                </a:cubicBezTo>
                <a:cubicBezTo>
                  <a:pt x="1996113" y="310613"/>
                  <a:pt x="2022500" y="326851"/>
                  <a:pt x="2048885" y="343089"/>
                </a:cubicBezTo>
                <a:cubicBezTo>
                  <a:pt x="2075273" y="361357"/>
                  <a:pt x="2099631" y="375565"/>
                  <a:pt x="2117899" y="393833"/>
                </a:cubicBezTo>
                <a:cubicBezTo>
                  <a:pt x="2123987" y="397892"/>
                  <a:pt x="2123987" y="387744"/>
                  <a:pt x="2130078" y="393833"/>
                </a:cubicBezTo>
                <a:cubicBezTo>
                  <a:pt x="2162554" y="410071"/>
                  <a:pt x="2184883" y="436458"/>
                  <a:pt x="2207209" y="462846"/>
                </a:cubicBezTo>
                <a:cubicBezTo>
                  <a:pt x="2227506" y="489234"/>
                  <a:pt x="2245776" y="519678"/>
                  <a:pt x="2264041" y="548095"/>
                </a:cubicBezTo>
                <a:cubicBezTo>
                  <a:pt x="2268102" y="558245"/>
                  <a:pt x="2276220" y="566365"/>
                  <a:pt x="2284340" y="574485"/>
                </a:cubicBezTo>
                <a:cubicBezTo>
                  <a:pt x="2290431" y="582603"/>
                  <a:pt x="2298549" y="592750"/>
                  <a:pt x="2306669" y="600870"/>
                </a:cubicBezTo>
                <a:cubicBezTo>
                  <a:pt x="2308699" y="602903"/>
                  <a:pt x="2310728" y="604929"/>
                  <a:pt x="2312757" y="606961"/>
                </a:cubicBezTo>
                <a:cubicBezTo>
                  <a:pt x="2312757" y="606961"/>
                  <a:pt x="2314787" y="608991"/>
                  <a:pt x="2318848" y="613050"/>
                </a:cubicBezTo>
                <a:cubicBezTo>
                  <a:pt x="2316816" y="613050"/>
                  <a:pt x="2316816" y="615079"/>
                  <a:pt x="2316816" y="615079"/>
                </a:cubicBezTo>
                <a:cubicBezTo>
                  <a:pt x="2322907" y="623199"/>
                  <a:pt x="2326966" y="633346"/>
                  <a:pt x="2328995" y="641467"/>
                </a:cubicBezTo>
                <a:cubicBezTo>
                  <a:pt x="2341175" y="653646"/>
                  <a:pt x="2353354" y="667854"/>
                  <a:pt x="2355383" y="680034"/>
                </a:cubicBezTo>
                <a:cubicBezTo>
                  <a:pt x="2359442" y="682060"/>
                  <a:pt x="2361471" y="684092"/>
                  <a:pt x="2363503" y="682060"/>
                </a:cubicBezTo>
                <a:cubicBezTo>
                  <a:pt x="2369592" y="696272"/>
                  <a:pt x="2377709" y="706419"/>
                  <a:pt x="2383800" y="718598"/>
                </a:cubicBezTo>
                <a:cubicBezTo>
                  <a:pt x="2402068" y="742956"/>
                  <a:pt x="2420335" y="769344"/>
                  <a:pt x="2434544" y="797761"/>
                </a:cubicBezTo>
                <a:cubicBezTo>
                  <a:pt x="2442661" y="809940"/>
                  <a:pt x="2448752" y="822117"/>
                  <a:pt x="2454840" y="836325"/>
                </a:cubicBezTo>
                <a:cubicBezTo>
                  <a:pt x="2452814" y="836325"/>
                  <a:pt x="2452814" y="836325"/>
                  <a:pt x="2452814" y="836325"/>
                </a:cubicBezTo>
                <a:cubicBezTo>
                  <a:pt x="2452814" y="840384"/>
                  <a:pt x="2454840" y="844443"/>
                  <a:pt x="2456873" y="848505"/>
                </a:cubicBezTo>
                <a:cubicBezTo>
                  <a:pt x="2460931" y="852563"/>
                  <a:pt x="2467020" y="858654"/>
                  <a:pt x="2471078" y="862713"/>
                </a:cubicBezTo>
                <a:cubicBezTo>
                  <a:pt x="2469052" y="864743"/>
                  <a:pt x="2471078" y="868801"/>
                  <a:pt x="2473111" y="874892"/>
                </a:cubicBezTo>
                <a:cubicBezTo>
                  <a:pt x="2477169" y="874892"/>
                  <a:pt x="2479199" y="874892"/>
                  <a:pt x="2479199" y="878951"/>
                </a:cubicBezTo>
                <a:cubicBezTo>
                  <a:pt x="2479199" y="883013"/>
                  <a:pt x="2479199" y="885039"/>
                  <a:pt x="2479199" y="887071"/>
                </a:cubicBezTo>
                <a:cubicBezTo>
                  <a:pt x="2483258" y="895189"/>
                  <a:pt x="2487316" y="899251"/>
                  <a:pt x="2491378" y="899251"/>
                </a:cubicBezTo>
                <a:cubicBezTo>
                  <a:pt x="2491378" y="911427"/>
                  <a:pt x="2503557" y="952023"/>
                  <a:pt x="2513707" y="958112"/>
                </a:cubicBezTo>
                <a:cubicBezTo>
                  <a:pt x="2509645" y="964203"/>
                  <a:pt x="2511675" y="972323"/>
                  <a:pt x="2515734" y="982470"/>
                </a:cubicBezTo>
                <a:cubicBezTo>
                  <a:pt x="2519795" y="986529"/>
                  <a:pt x="2519795" y="988561"/>
                  <a:pt x="2519795" y="992620"/>
                </a:cubicBezTo>
                <a:cubicBezTo>
                  <a:pt x="2519795" y="994649"/>
                  <a:pt x="2521825" y="998708"/>
                  <a:pt x="2521825" y="1000737"/>
                </a:cubicBezTo>
                <a:cubicBezTo>
                  <a:pt x="2521825" y="1002767"/>
                  <a:pt x="2523854" y="1002767"/>
                  <a:pt x="2523854" y="1002767"/>
                </a:cubicBezTo>
                <a:cubicBezTo>
                  <a:pt x="2529945" y="1000737"/>
                  <a:pt x="2534004" y="998708"/>
                  <a:pt x="2538063" y="996679"/>
                </a:cubicBezTo>
                <a:cubicBezTo>
                  <a:pt x="2536033" y="990588"/>
                  <a:pt x="2531972" y="976382"/>
                  <a:pt x="2536033" y="974350"/>
                </a:cubicBezTo>
                <a:cubicBezTo>
                  <a:pt x="2538063" y="982470"/>
                  <a:pt x="2536033" y="984499"/>
                  <a:pt x="2542124" y="992620"/>
                </a:cubicBezTo>
                <a:cubicBezTo>
                  <a:pt x="2542124" y="992620"/>
                  <a:pt x="2540092" y="992620"/>
                  <a:pt x="2540092" y="994649"/>
                </a:cubicBezTo>
                <a:cubicBezTo>
                  <a:pt x="2542124" y="992620"/>
                  <a:pt x="2544151" y="992620"/>
                  <a:pt x="2546183" y="990588"/>
                </a:cubicBezTo>
                <a:cubicBezTo>
                  <a:pt x="2548212" y="990588"/>
                  <a:pt x="2548212" y="990588"/>
                  <a:pt x="2550242" y="990588"/>
                </a:cubicBezTo>
                <a:cubicBezTo>
                  <a:pt x="2548212" y="988561"/>
                  <a:pt x="2548212" y="986529"/>
                  <a:pt x="2546183" y="986529"/>
                </a:cubicBezTo>
                <a:cubicBezTo>
                  <a:pt x="2544151" y="976382"/>
                  <a:pt x="2550242" y="988561"/>
                  <a:pt x="2552271" y="984499"/>
                </a:cubicBezTo>
                <a:cubicBezTo>
                  <a:pt x="2548212" y="974350"/>
                  <a:pt x="2542124" y="980441"/>
                  <a:pt x="2538063" y="968261"/>
                </a:cubicBezTo>
                <a:cubicBezTo>
                  <a:pt x="2542124" y="970291"/>
                  <a:pt x="2548212" y="976382"/>
                  <a:pt x="2552271" y="976382"/>
                </a:cubicBezTo>
                <a:cubicBezTo>
                  <a:pt x="2550242" y="964203"/>
                  <a:pt x="2544151" y="966232"/>
                  <a:pt x="2540092" y="956082"/>
                </a:cubicBezTo>
                <a:cubicBezTo>
                  <a:pt x="2544151" y="956082"/>
                  <a:pt x="2538063" y="947965"/>
                  <a:pt x="2544151" y="947965"/>
                </a:cubicBezTo>
                <a:cubicBezTo>
                  <a:pt x="2542124" y="960144"/>
                  <a:pt x="2548212" y="962170"/>
                  <a:pt x="2554301" y="972323"/>
                </a:cubicBezTo>
                <a:cubicBezTo>
                  <a:pt x="2556330" y="966232"/>
                  <a:pt x="2542124" y="929694"/>
                  <a:pt x="2534004" y="925636"/>
                </a:cubicBezTo>
                <a:cubicBezTo>
                  <a:pt x="2534004" y="919547"/>
                  <a:pt x="2525883" y="907368"/>
                  <a:pt x="2531972" y="905339"/>
                </a:cubicBezTo>
                <a:cubicBezTo>
                  <a:pt x="2538063" y="915489"/>
                  <a:pt x="2534004" y="917515"/>
                  <a:pt x="2538063" y="925636"/>
                </a:cubicBezTo>
                <a:cubicBezTo>
                  <a:pt x="2540092" y="925636"/>
                  <a:pt x="2540092" y="921577"/>
                  <a:pt x="2538063" y="917515"/>
                </a:cubicBezTo>
                <a:cubicBezTo>
                  <a:pt x="2546183" y="927668"/>
                  <a:pt x="2544151" y="945932"/>
                  <a:pt x="2552271" y="956082"/>
                </a:cubicBezTo>
                <a:cubicBezTo>
                  <a:pt x="2554301" y="960144"/>
                  <a:pt x="2552271" y="954053"/>
                  <a:pt x="2556330" y="954053"/>
                </a:cubicBezTo>
                <a:cubicBezTo>
                  <a:pt x="2564450" y="960144"/>
                  <a:pt x="2560389" y="980441"/>
                  <a:pt x="2568509" y="978411"/>
                </a:cubicBezTo>
                <a:cubicBezTo>
                  <a:pt x="2566480" y="990588"/>
                  <a:pt x="2582718" y="1016978"/>
                  <a:pt x="2588806" y="1031184"/>
                </a:cubicBezTo>
                <a:cubicBezTo>
                  <a:pt x="2586779" y="1045395"/>
                  <a:pt x="2594897" y="1063660"/>
                  <a:pt x="2598956" y="1083959"/>
                </a:cubicBezTo>
                <a:cubicBezTo>
                  <a:pt x="2605044" y="1075839"/>
                  <a:pt x="2596926" y="1063660"/>
                  <a:pt x="2592867" y="1043363"/>
                </a:cubicBezTo>
                <a:cubicBezTo>
                  <a:pt x="2600985" y="1047422"/>
                  <a:pt x="2596926" y="1067721"/>
                  <a:pt x="2605044" y="1081930"/>
                </a:cubicBezTo>
                <a:cubicBezTo>
                  <a:pt x="2596926" y="1079898"/>
                  <a:pt x="2613164" y="1104256"/>
                  <a:pt x="2600985" y="1100197"/>
                </a:cubicBezTo>
                <a:cubicBezTo>
                  <a:pt x="2609105" y="1116435"/>
                  <a:pt x="2611135" y="1124553"/>
                  <a:pt x="2611135" y="1142823"/>
                </a:cubicBezTo>
                <a:cubicBezTo>
                  <a:pt x="2627373" y="1152970"/>
                  <a:pt x="2625343" y="1201687"/>
                  <a:pt x="2633461" y="1213866"/>
                </a:cubicBezTo>
                <a:cubicBezTo>
                  <a:pt x="2635493" y="1230104"/>
                  <a:pt x="2637523" y="1246342"/>
                  <a:pt x="2639552" y="1262580"/>
                </a:cubicBezTo>
                <a:cubicBezTo>
                  <a:pt x="2641581" y="1270698"/>
                  <a:pt x="2641581" y="1278818"/>
                  <a:pt x="2643611" y="1286936"/>
                </a:cubicBezTo>
                <a:cubicBezTo>
                  <a:pt x="2643611" y="1295056"/>
                  <a:pt x="2645640" y="1305206"/>
                  <a:pt x="2645640" y="1313326"/>
                </a:cubicBezTo>
                <a:cubicBezTo>
                  <a:pt x="2647672" y="1347831"/>
                  <a:pt x="2649699" y="1384366"/>
                  <a:pt x="2651731" y="1420904"/>
                </a:cubicBezTo>
                <a:cubicBezTo>
                  <a:pt x="2649699" y="1496005"/>
                  <a:pt x="2649699" y="1571107"/>
                  <a:pt x="2625343" y="1617792"/>
                </a:cubicBezTo>
                <a:lnTo>
                  <a:pt x="2619255" y="1617792"/>
                </a:lnTo>
                <a:cubicBezTo>
                  <a:pt x="2623314" y="1619821"/>
                  <a:pt x="2625343" y="1642150"/>
                  <a:pt x="2619255" y="1634030"/>
                </a:cubicBezTo>
                <a:cubicBezTo>
                  <a:pt x="2623314" y="1648238"/>
                  <a:pt x="2613164" y="1678685"/>
                  <a:pt x="2611135" y="1694925"/>
                </a:cubicBezTo>
                <a:cubicBezTo>
                  <a:pt x="2611135" y="1690864"/>
                  <a:pt x="2611135" y="1684773"/>
                  <a:pt x="2611135" y="1678685"/>
                </a:cubicBezTo>
                <a:cubicBezTo>
                  <a:pt x="2611135" y="1670567"/>
                  <a:pt x="2611135" y="1664476"/>
                  <a:pt x="2611135" y="1658388"/>
                </a:cubicBezTo>
                <a:cubicBezTo>
                  <a:pt x="2611135" y="1644179"/>
                  <a:pt x="2611135" y="1629971"/>
                  <a:pt x="2613164" y="1615762"/>
                </a:cubicBezTo>
                <a:cubicBezTo>
                  <a:pt x="2615194" y="1587345"/>
                  <a:pt x="2621282" y="1558928"/>
                  <a:pt x="2625343" y="1536602"/>
                </a:cubicBezTo>
                <a:cubicBezTo>
                  <a:pt x="2619255" y="1544719"/>
                  <a:pt x="2619255" y="1504126"/>
                  <a:pt x="2625343" y="1512243"/>
                </a:cubicBezTo>
                <a:cubicBezTo>
                  <a:pt x="2617223" y="1477735"/>
                  <a:pt x="2623314" y="1447291"/>
                  <a:pt x="2619255" y="1408725"/>
                </a:cubicBezTo>
                <a:cubicBezTo>
                  <a:pt x="2623314" y="1410754"/>
                  <a:pt x="2623314" y="1410754"/>
                  <a:pt x="2625343" y="1404663"/>
                </a:cubicBezTo>
                <a:cubicBezTo>
                  <a:pt x="2619255" y="1394516"/>
                  <a:pt x="2619255" y="1376249"/>
                  <a:pt x="2621282" y="1362040"/>
                </a:cubicBezTo>
                <a:cubicBezTo>
                  <a:pt x="2621282" y="1353920"/>
                  <a:pt x="2617223" y="1355949"/>
                  <a:pt x="2617223" y="1349861"/>
                </a:cubicBezTo>
                <a:cubicBezTo>
                  <a:pt x="2617223" y="1357981"/>
                  <a:pt x="2615194" y="1374219"/>
                  <a:pt x="2611135" y="1382337"/>
                </a:cubicBezTo>
                <a:cubicBezTo>
                  <a:pt x="2611135" y="1388425"/>
                  <a:pt x="2613164" y="1396545"/>
                  <a:pt x="2613164" y="1402636"/>
                </a:cubicBezTo>
                <a:cubicBezTo>
                  <a:pt x="2615194" y="1410754"/>
                  <a:pt x="2615194" y="1414815"/>
                  <a:pt x="2617223" y="1424963"/>
                </a:cubicBezTo>
                <a:cubicBezTo>
                  <a:pt x="2615194" y="1424963"/>
                  <a:pt x="2615194" y="1424963"/>
                  <a:pt x="2615194" y="1424963"/>
                </a:cubicBezTo>
                <a:cubicBezTo>
                  <a:pt x="2617223" y="1445259"/>
                  <a:pt x="2617223" y="1465559"/>
                  <a:pt x="2619255" y="1485856"/>
                </a:cubicBezTo>
                <a:cubicBezTo>
                  <a:pt x="2617223" y="1485856"/>
                  <a:pt x="2615194" y="1485856"/>
                  <a:pt x="2613164" y="1485856"/>
                </a:cubicBezTo>
                <a:cubicBezTo>
                  <a:pt x="2613164" y="1502094"/>
                  <a:pt x="2613164" y="1522391"/>
                  <a:pt x="2613164" y="1540661"/>
                </a:cubicBezTo>
                <a:cubicBezTo>
                  <a:pt x="2611135" y="1565019"/>
                  <a:pt x="2607076" y="1589375"/>
                  <a:pt x="2605044" y="1611701"/>
                </a:cubicBezTo>
                <a:cubicBezTo>
                  <a:pt x="2603017" y="1619821"/>
                  <a:pt x="2600985" y="1627941"/>
                  <a:pt x="2600985" y="1623880"/>
                </a:cubicBezTo>
                <a:cubicBezTo>
                  <a:pt x="2600985" y="1646209"/>
                  <a:pt x="2594897" y="1682746"/>
                  <a:pt x="2582718" y="1684773"/>
                </a:cubicBezTo>
                <a:cubicBezTo>
                  <a:pt x="2590838" y="1692893"/>
                  <a:pt x="2574600" y="1707102"/>
                  <a:pt x="2576627" y="1725369"/>
                </a:cubicBezTo>
                <a:cubicBezTo>
                  <a:pt x="2566480" y="1719281"/>
                  <a:pt x="2560389" y="1755819"/>
                  <a:pt x="2562421" y="1770025"/>
                </a:cubicBezTo>
                <a:cubicBezTo>
                  <a:pt x="2570539" y="1763936"/>
                  <a:pt x="2574600" y="1745669"/>
                  <a:pt x="2576627" y="1729428"/>
                </a:cubicBezTo>
                <a:cubicBezTo>
                  <a:pt x="2582718" y="1751757"/>
                  <a:pt x="2558362" y="1794383"/>
                  <a:pt x="2568509" y="1810621"/>
                </a:cubicBezTo>
                <a:cubicBezTo>
                  <a:pt x="2558362" y="1843097"/>
                  <a:pt x="2542124" y="1859335"/>
                  <a:pt x="2538063" y="1889784"/>
                </a:cubicBezTo>
                <a:cubicBezTo>
                  <a:pt x="2536033" y="1885723"/>
                  <a:pt x="2534004" y="1883693"/>
                  <a:pt x="2527913" y="1889784"/>
                </a:cubicBezTo>
                <a:cubicBezTo>
                  <a:pt x="2521825" y="1903990"/>
                  <a:pt x="2531972" y="1893843"/>
                  <a:pt x="2534004" y="1901963"/>
                </a:cubicBezTo>
                <a:cubicBezTo>
                  <a:pt x="2519795" y="1932407"/>
                  <a:pt x="2515734" y="1975035"/>
                  <a:pt x="2489349" y="2011570"/>
                </a:cubicBezTo>
                <a:cubicBezTo>
                  <a:pt x="2487316" y="2021717"/>
                  <a:pt x="2493407" y="2013600"/>
                  <a:pt x="2493407" y="2019691"/>
                </a:cubicBezTo>
                <a:cubicBezTo>
                  <a:pt x="2485290" y="2035929"/>
                  <a:pt x="2479199" y="2048105"/>
                  <a:pt x="2475140" y="2056225"/>
                </a:cubicBezTo>
                <a:cubicBezTo>
                  <a:pt x="2469052" y="2066373"/>
                  <a:pt x="2464990" y="2072463"/>
                  <a:pt x="2462961" y="2080584"/>
                </a:cubicBezTo>
                <a:cubicBezTo>
                  <a:pt x="2458902" y="2080584"/>
                  <a:pt x="2452814" y="2086672"/>
                  <a:pt x="2446723" y="2098848"/>
                </a:cubicBezTo>
                <a:cubicBezTo>
                  <a:pt x="2444693" y="2096822"/>
                  <a:pt x="2448752" y="2092760"/>
                  <a:pt x="2450782" y="2088701"/>
                </a:cubicBezTo>
                <a:cubicBezTo>
                  <a:pt x="2446723" y="2084643"/>
                  <a:pt x="2444693" y="2092760"/>
                  <a:pt x="2440635" y="2094790"/>
                </a:cubicBezTo>
                <a:cubicBezTo>
                  <a:pt x="2440635" y="2098848"/>
                  <a:pt x="2446723" y="2096822"/>
                  <a:pt x="2436573" y="2109001"/>
                </a:cubicBezTo>
                <a:cubicBezTo>
                  <a:pt x="2434544" y="2106969"/>
                  <a:pt x="2440635" y="2100881"/>
                  <a:pt x="2434544" y="2100881"/>
                </a:cubicBezTo>
                <a:cubicBezTo>
                  <a:pt x="2440635" y="2086672"/>
                  <a:pt x="2450782" y="2080584"/>
                  <a:pt x="2442661" y="2074493"/>
                </a:cubicBezTo>
                <a:cubicBezTo>
                  <a:pt x="2452814" y="2070434"/>
                  <a:pt x="2454840" y="2062314"/>
                  <a:pt x="2456873" y="2052167"/>
                </a:cubicBezTo>
                <a:lnTo>
                  <a:pt x="2459639" y="2044784"/>
                </a:lnTo>
                <a:lnTo>
                  <a:pt x="2464990" y="2050135"/>
                </a:lnTo>
                <a:lnTo>
                  <a:pt x="2483114" y="2003018"/>
                </a:lnTo>
                <a:lnTo>
                  <a:pt x="2483258" y="2003450"/>
                </a:lnTo>
                <a:cubicBezTo>
                  <a:pt x="2489349" y="1989241"/>
                  <a:pt x="2487316" y="1991273"/>
                  <a:pt x="2493407" y="1979094"/>
                </a:cubicBezTo>
                <a:cubicBezTo>
                  <a:pt x="2483258" y="1977062"/>
                  <a:pt x="2483258" y="2003450"/>
                  <a:pt x="2479199" y="1991273"/>
                </a:cubicBezTo>
                <a:lnTo>
                  <a:pt x="2482602" y="2001484"/>
                </a:lnTo>
                <a:lnTo>
                  <a:pt x="2474379" y="2014106"/>
                </a:lnTo>
                <a:cubicBezTo>
                  <a:pt x="2471078" y="2019688"/>
                  <a:pt x="2469049" y="2024763"/>
                  <a:pt x="2471078" y="2027808"/>
                </a:cubicBezTo>
                <a:lnTo>
                  <a:pt x="2464937" y="2030660"/>
                </a:lnTo>
                <a:lnTo>
                  <a:pt x="2469052" y="2019691"/>
                </a:lnTo>
                <a:cubicBezTo>
                  <a:pt x="2456873" y="2017659"/>
                  <a:pt x="2460931" y="2050135"/>
                  <a:pt x="2448752" y="2050135"/>
                </a:cubicBezTo>
                <a:cubicBezTo>
                  <a:pt x="2444693" y="2060284"/>
                  <a:pt x="2446723" y="2066373"/>
                  <a:pt x="2438602" y="2074493"/>
                </a:cubicBezTo>
                <a:cubicBezTo>
                  <a:pt x="2436573" y="2074493"/>
                  <a:pt x="2444693" y="2064346"/>
                  <a:pt x="2442661" y="2062314"/>
                </a:cubicBezTo>
                <a:cubicBezTo>
                  <a:pt x="2436573" y="2066373"/>
                  <a:pt x="2430485" y="2082611"/>
                  <a:pt x="2428455" y="2088701"/>
                </a:cubicBezTo>
                <a:cubicBezTo>
                  <a:pt x="2428455" y="2090731"/>
                  <a:pt x="2430485" y="2086672"/>
                  <a:pt x="2432514" y="2084643"/>
                </a:cubicBezTo>
                <a:cubicBezTo>
                  <a:pt x="2430485" y="2088701"/>
                  <a:pt x="2420335" y="2111028"/>
                  <a:pt x="2420335" y="2100881"/>
                </a:cubicBezTo>
                <a:cubicBezTo>
                  <a:pt x="2418306" y="2106969"/>
                  <a:pt x="2416276" y="2113060"/>
                  <a:pt x="2416276" y="2117119"/>
                </a:cubicBezTo>
                <a:lnTo>
                  <a:pt x="2411025" y="2124041"/>
                </a:lnTo>
                <a:lnTo>
                  <a:pt x="2410593" y="2124344"/>
                </a:lnTo>
                <a:lnTo>
                  <a:pt x="2408159" y="2121177"/>
                </a:lnTo>
                <a:cubicBezTo>
                  <a:pt x="2406128" y="2124222"/>
                  <a:pt x="2406128" y="2126252"/>
                  <a:pt x="2407143" y="2126759"/>
                </a:cubicBezTo>
                <a:lnTo>
                  <a:pt x="2410593" y="2124344"/>
                </a:lnTo>
                <a:lnTo>
                  <a:pt x="2410695" y="2124476"/>
                </a:lnTo>
                <a:lnTo>
                  <a:pt x="2411025" y="2124041"/>
                </a:lnTo>
                <a:lnTo>
                  <a:pt x="2412217" y="2123207"/>
                </a:lnTo>
                <a:cubicBezTo>
                  <a:pt x="2410185" y="2133357"/>
                  <a:pt x="2402068" y="2135386"/>
                  <a:pt x="2393947" y="2147565"/>
                </a:cubicBezTo>
                <a:cubicBezTo>
                  <a:pt x="2412217" y="2135386"/>
                  <a:pt x="2381768" y="2161774"/>
                  <a:pt x="2379741" y="2169894"/>
                </a:cubicBezTo>
                <a:cubicBezTo>
                  <a:pt x="2381768" y="2169894"/>
                  <a:pt x="2383800" y="2167862"/>
                  <a:pt x="2385830" y="2169894"/>
                </a:cubicBezTo>
                <a:cubicBezTo>
                  <a:pt x="2381768" y="2173953"/>
                  <a:pt x="2377709" y="2167862"/>
                  <a:pt x="2373650" y="2178012"/>
                </a:cubicBezTo>
                <a:cubicBezTo>
                  <a:pt x="2373650" y="2185116"/>
                  <a:pt x="2366040" y="2195266"/>
                  <a:pt x="2357158" y="2207190"/>
                </a:cubicBezTo>
                <a:lnTo>
                  <a:pt x="2354945" y="2210848"/>
                </a:lnTo>
                <a:lnTo>
                  <a:pt x="2352454" y="2217488"/>
                </a:lnTo>
                <a:lnTo>
                  <a:pt x="2352797" y="2214395"/>
                </a:lnTo>
                <a:lnTo>
                  <a:pt x="2337988" y="2238870"/>
                </a:lnTo>
                <a:lnTo>
                  <a:pt x="2332205" y="2246176"/>
                </a:lnTo>
                <a:lnTo>
                  <a:pt x="2328995" y="2242966"/>
                </a:lnTo>
                <a:cubicBezTo>
                  <a:pt x="2322907" y="2249055"/>
                  <a:pt x="2322907" y="2253113"/>
                  <a:pt x="2318848" y="2259204"/>
                </a:cubicBezTo>
                <a:lnTo>
                  <a:pt x="2323302" y="2257422"/>
                </a:lnTo>
                <a:lnTo>
                  <a:pt x="2317517" y="2264730"/>
                </a:lnTo>
                <a:lnTo>
                  <a:pt x="2316816" y="2261231"/>
                </a:lnTo>
                <a:cubicBezTo>
                  <a:pt x="2310728" y="2273410"/>
                  <a:pt x="2304637" y="2279501"/>
                  <a:pt x="2296519" y="2283560"/>
                </a:cubicBezTo>
                <a:cubicBezTo>
                  <a:pt x="2292458" y="2289648"/>
                  <a:pt x="2302608" y="2281530"/>
                  <a:pt x="2302608" y="2287621"/>
                </a:cubicBezTo>
                <a:cubicBezTo>
                  <a:pt x="2296519" y="2290664"/>
                  <a:pt x="2289922" y="2294216"/>
                  <a:pt x="2285863" y="2298275"/>
                </a:cubicBezTo>
                <a:lnTo>
                  <a:pt x="2284340" y="2311977"/>
                </a:lnTo>
                <a:lnTo>
                  <a:pt x="2259982" y="2336335"/>
                </a:lnTo>
                <a:cubicBezTo>
                  <a:pt x="2263027" y="2342424"/>
                  <a:pt x="2259475" y="2348515"/>
                  <a:pt x="2254910" y="2354348"/>
                </a:cubicBezTo>
                <a:lnTo>
                  <a:pt x="2247646" y="2365076"/>
                </a:lnTo>
                <a:lnTo>
                  <a:pt x="2241714" y="2368811"/>
                </a:lnTo>
                <a:cubicBezTo>
                  <a:pt x="2239685" y="2372870"/>
                  <a:pt x="2239685" y="2378958"/>
                  <a:pt x="2237656" y="2383020"/>
                </a:cubicBezTo>
                <a:cubicBezTo>
                  <a:pt x="2227506" y="2387079"/>
                  <a:pt x="2229538" y="2385049"/>
                  <a:pt x="2219386" y="2397229"/>
                </a:cubicBezTo>
                <a:cubicBezTo>
                  <a:pt x="2217359" y="2395199"/>
                  <a:pt x="2221418" y="2391138"/>
                  <a:pt x="2215327" y="2393170"/>
                </a:cubicBezTo>
                <a:cubicBezTo>
                  <a:pt x="2211268" y="2403317"/>
                  <a:pt x="2207209" y="2405349"/>
                  <a:pt x="2201121" y="2417525"/>
                </a:cubicBezTo>
                <a:cubicBezTo>
                  <a:pt x="2201121" y="2411437"/>
                  <a:pt x="2193000" y="2411437"/>
                  <a:pt x="2186910" y="2425646"/>
                </a:cubicBezTo>
                <a:cubicBezTo>
                  <a:pt x="2182851" y="2423614"/>
                  <a:pt x="2170672" y="2439854"/>
                  <a:pt x="2166613" y="2433766"/>
                </a:cubicBezTo>
                <a:cubicBezTo>
                  <a:pt x="2160525" y="2437825"/>
                  <a:pt x="2168642" y="2439854"/>
                  <a:pt x="2160525" y="2445942"/>
                </a:cubicBezTo>
                <a:cubicBezTo>
                  <a:pt x="2154434" y="2441884"/>
                  <a:pt x="2154434" y="2443913"/>
                  <a:pt x="2156466" y="2435793"/>
                </a:cubicBezTo>
                <a:cubicBezTo>
                  <a:pt x="2150375" y="2441884"/>
                  <a:pt x="2144287" y="2445942"/>
                  <a:pt x="2140228" y="2447975"/>
                </a:cubicBezTo>
                <a:cubicBezTo>
                  <a:pt x="2142254" y="2454063"/>
                  <a:pt x="2150375" y="2443913"/>
                  <a:pt x="2152404" y="2452033"/>
                </a:cubicBezTo>
                <a:cubicBezTo>
                  <a:pt x="2138196" y="2466242"/>
                  <a:pt x="2099631" y="2490600"/>
                  <a:pt x="2097599" y="2482480"/>
                </a:cubicBezTo>
                <a:cubicBezTo>
                  <a:pt x="2095573" y="2486541"/>
                  <a:pt x="2097599" y="2488568"/>
                  <a:pt x="2099631" y="2490600"/>
                </a:cubicBezTo>
                <a:cubicBezTo>
                  <a:pt x="2091511" y="2498718"/>
                  <a:pt x="2089482" y="2492630"/>
                  <a:pt x="2083393" y="2490600"/>
                </a:cubicBezTo>
                <a:cubicBezTo>
                  <a:pt x="2095573" y="2484509"/>
                  <a:pt x="2087452" y="2480451"/>
                  <a:pt x="2099631" y="2474362"/>
                </a:cubicBezTo>
                <a:cubicBezTo>
                  <a:pt x="2077303" y="2480451"/>
                  <a:pt x="2075273" y="2492630"/>
                  <a:pt x="2054976" y="2504806"/>
                </a:cubicBezTo>
                <a:cubicBezTo>
                  <a:pt x="2061065" y="2506838"/>
                  <a:pt x="2067155" y="2506838"/>
                  <a:pt x="2079335" y="2496689"/>
                </a:cubicBezTo>
                <a:cubicBezTo>
                  <a:pt x="2077303" y="2500747"/>
                  <a:pt x="2069182" y="2506838"/>
                  <a:pt x="2063094" y="2512927"/>
                </a:cubicBezTo>
                <a:cubicBezTo>
                  <a:pt x="2063094" y="2508868"/>
                  <a:pt x="2059035" y="2510897"/>
                  <a:pt x="2057006" y="2508868"/>
                </a:cubicBezTo>
                <a:cubicBezTo>
                  <a:pt x="2044827" y="2514959"/>
                  <a:pt x="2048885" y="2519017"/>
                  <a:pt x="2040768" y="2525106"/>
                </a:cubicBezTo>
                <a:cubicBezTo>
                  <a:pt x="2038738" y="2523076"/>
                  <a:pt x="2040768" y="2519017"/>
                  <a:pt x="2038738" y="2516985"/>
                </a:cubicBezTo>
                <a:cubicBezTo>
                  <a:pt x="2030618" y="2537285"/>
                  <a:pt x="2012351" y="2545403"/>
                  <a:pt x="1996113" y="2555552"/>
                </a:cubicBezTo>
                <a:cubicBezTo>
                  <a:pt x="1979872" y="2563673"/>
                  <a:pt x="1961607" y="2571790"/>
                  <a:pt x="1947396" y="2590058"/>
                </a:cubicBezTo>
                <a:cubicBezTo>
                  <a:pt x="1955516" y="2579911"/>
                  <a:pt x="1947396" y="2579911"/>
                  <a:pt x="1957546" y="2569761"/>
                </a:cubicBezTo>
                <a:cubicBezTo>
                  <a:pt x="1955516" y="2569761"/>
                  <a:pt x="1951457" y="2571790"/>
                  <a:pt x="1951457" y="2573820"/>
                </a:cubicBezTo>
                <a:cubicBezTo>
                  <a:pt x="1945369" y="2559614"/>
                  <a:pt x="1918979" y="2588028"/>
                  <a:pt x="1900714" y="2598178"/>
                </a:cubicBezTo>
                <a:cubicBezTo>
                  <a:pt x="1902741" y="2590058"/>
                  <a:pt x="1914920" y="2583969"/>
                  <a:pt x="1923040" y="2575852"/>
                </a:cubicBezTo>
                <a:cubicBezTo>
                  <a:pt x="1918979" y="2575852"/>
                  <a:pt x="1912891" y="2577878"/>
                  <a:pt x="1908832" y="2579911"/>
                </a:cubicBezTo>
                <a:cubicBezTo>
                  <a:pt x="1904773" y="2583969"/>
                  <a:pt x="1900714" y="2585999"/>
                  <a:pt x="1904773" y="2590058"/>
                </a:cubicBezTo>
                <a:cubicBezTo>
                  <a:pt x="1892594" y="2592090"/>
                  <a:pt x="1890562" y="2596149"/>
                  <a:pt x="1880415" y="2602237"/>
                </a:cubicBezTo>
                <a:cubicBezTo>
                  <a:pt x="1870265" y="2604269"/>
                  <a:pt x="1896653" y="2594116"/>
                  <a:pt x="1892594" y="2590058"/>
                </a:cubicBezTo>
                <a:cubicBezTo>
                  <a:pt x="1882444" y="2588028"/>
                  <a:pt x="1851997" y="2606296"/>
                  <a:pt x="1849968" y="2608328"/>
                </a:cubicBezTo>
                <a:cubicBezTo>
                  <a:pt x="1841848" y="2612387"/>
                  <a:pt x="1835759" y="2616445"/>
                  <a:pt x="1837789" y="2614416"/>
                </a:cubicBezTo>
                <a:cubicBezTo>
                  <a:pt x="1823580" y="2624566"/>
                  <a:pt x="1813430" y="2620507"/>
                  <a:pt x="1803283" y="2624566"/>
                </a:cubicBezTo>
                <a:cubicBezTo>
                  <a:pt x="1801251" y="2626595"/>
                  <a:pt x="1799225" y="2632683"/>
                  <a:pt x="1791104" y="2636745"/>
                </a:cubicBezTo>
                <a:cubicBezTo>
                  <a:pt x="1768775" y="2642833"/>
                  <a:pt x="1722093" y="2657042"/>
                  <a:pt x="1691644" y="2679368"/>
                </a:cubicBezTo>
                <a:cubicBezTo>
                  <a:pt x="1687585" y="2679368"/>
                  <a:pt x="1687585" y="2675309"/>
                  <a:pt x="1683527" y="2677341"/>
                </a:cubicBezTo>
                <a:cubicBezTo>
                  <a:pt x="1685556" y="2671250"/>
                  <a:pt x="1691644" y="2677341"/>
                  <a:pt x="1699765" y="2673280"/>
                </a:cubicBezTo>
                <a:cubicBezTo>
                  <a:pt x="1693676" y="2665162"/>
                  <a:pt x="1671347" y="2675309"/>
                  <a:pt x="1659168" y="2679368"/>
                </a:cubicBezTo>
                <a:cubicBezTo>
                  <a:pt x="1661200" y="2681400"/>
                  <a:pt x="1667289" y="2679368"/>
                  <a:pt x="1667289" y="2683429"/>
                </a:cubicBezTo>
                <a:cubicBezTo>
                  <a:pt x="1653080" y="2685459"/>
                  <a:pt x="1622633" y="2681400"/>
                  <a:pt x="1616545" y="2695606"/>
                </a:cubicBezTo>
                <a:cubicBezTo>
                  <a:pt x="1610454" y="2697638"/>
                  <a:pt x="1610454" y="2693579"/>
                  <a:pt x="1608425" y="2691547"/>
                </a:cubicBezTo>
                <a:cubicBezTo>
                  <a:pt x="1594216" y="2695606"/>
                  <a:pt x="1594216" y="2695606"/>
                  <a:pt x="1586096" y="2699667"/>
                </a:cubicBezTo>
                <a:cubicBezTo>
                  <a:pt x="1586096" y="2703726"/>
                  <a:pt x="1590155" y="2701697"/>
                  <a:pt x="1594216" y="2701697"/>
                </a:cubicBezTo>
                <a:cubicBezTo>
                  <a:pt x="1584066" y="2711844"/>
                  <a:pt x="1569858" y="2705756"/>
                  <a:pt x="1553620" y="2715905"/>
                </a:cubicBezTo>
                <a:cubicBezTo>
                  <a:pt x="1553620" y="2709817"/>
                  <a:pt x="1539411" y="2715905"/>
                  <a:pt x="1535352" y="2711844"/>
                </a:cubicBezTo>
                <a:cubicBezTo>
                  <a:pt x="1515056" y="2719964"/>
                  <a:pt x="1486639" y="2726055"/>
                  <a:pt x="1456189" y="2732143"/>
                </a:cubicBezTo>
                <a:cubicBezTo>
                  <a:pt x="1439951" y="2734173"/>
                  <a:pt x="1423713" y="2736202"/>
                  <a:pt x="1409507" y="2738234"/>
                </a:cubicBezTo>
                <a:cubicBezTo>
                  <a:pt x="1395296" y="2738234"/>
                  <a:pt x="1379058" y="2738234"/>
                  <a:pt x="1366879" y="2738234"/>
                </a:cubicBezTo>
                <a:cubicBezTo>
                  <a:pt x="1344553" y="2750411"/>
                  <a:pt x="1318165" y="2740261"/>
                  <a:pt x="1291780" y="2748381"/>
                </a:cubicBezTo>
                <a:cubicBezTo>
                  <a:pt x="1285689" y="2746352"/>
                  <a:pt x="1275542" y="2746352"/>
                  <a:pt x="1275542" y="2740261"/>
                </a:cubicBezTo>
                <a:cubicBezTo>
                  <a:pt x="1267422" y="2744323"/>
                  <a:pt x="1265392" y="2744323"/>
                  <a:pt x="1255242" y="2742293"/>
                </a:cubicBezTo>
                <a:cubicBezTo>
                  <a:pt x="1247125" y="2742293"/>
                  <a:pt x="1259304" y="2744323"/>
                  <a:pt x="1255242" y="2748381"/>
                </a:cubicBezTo>
                <a:cubicBezTo>
                  <a:pt x="1228855" y="2744323"/>
                  <a:pt x="1218708" y="2758531"/>
                  <a:pt x="1196379" y="2758531"/>
                </a:cubicBezTo>
                <a:cubicBezTo>
                  <a:pt x="1200438" y="2748381"/>
                  <a:pt x="1216676" y="2754472"/>
                  <a:pt x="1226825" y="2748381"/>
                </a:cubicBezTo>
                <a:cubicBezTo>
                  <a:pt x="1214649" y="2744323"/>
                  <a:pt x="1198411" y="2740261"/>
                  <a:pt x="1184200" y="2742293"/>
                </a:cubicBezTo>
                <a:cubicBezTo>
                  <a:pt x="1186232" y="2742293"/>
                  <a:pt x="1188258" y="2740261"/>
                  <a:pt x="1188258" y="2738234"/>
                </a:cubicBezTo>
                <a:cubicBezTo>
                  <a:pt x="1174052" y="2744323"/>
                  <a:pt x="1159844" y="2742293"/>
                  <a:pt x="1141576" y="2738234"/>
                </a:cubicBezTo>
                <a:cubicBezTo>
                  <a:pt x="1137515" y="2740261"/>
                  <a:pt x="1143603" y="2742293"/>
                  <a:pt x="1141576" y="2744323"/>
                </a:cubicBezTo>
                <a:cubicBezTo>
                  <a:pt x="1117218" y="2740261"/>
                  <a:pt x="1092860" y="2736202"/>
                  <a:pt x="1068504" y="2734173"/>
                </a:cubicBezTo>
                <a:cubicBezTo>
                  <a:pt x="1044146" y="2732143"/>
                  <a:pt x="1017758" y="2728085"/>
                  <a:pt x="991373" y="2719964"/>
                </a:cubicBezTo>
                <a:cubicBezTo>
                  <a:pt x="987312" y="2719964"/>
                  <a:pt x="987312" y="2724023"/>
                  <a:pt x="987312" y="2726055"/>
                </a:cubicBezTo>
                <a:cubicBezTo>
                  <a:pt x="969044" y="2721996"/>
                  <a:pt x="967015" y="2719964"/>
                  <a:pt x="952806" y="2715905"/>
                </a:cubicBezTo>
                <a:cubicBezTo>
                  <a:pt x="967015" y="2728085"/>
                  <a:pt x="934539" y="2711844"/>
                  <a:pt x="930480" y="2707785"/>
                </a:cubicBezTo>
                <a:cubicBezTo>
                  <a:pt x="924389" y="2707785"/>
                  <a:pt x="926418" y="2713876"/>
                  <a:pt x="922360" y="2713876"/>
                </a:cubicBezTo>
                <a:cubicBezTo>
                  <a:pt x="910183" y="2709817"/>
                  <a:pt x="926418" y="2707785"/>
                  <a:pt x="914242" y="2701697"/>
                </a:cubicBezTo>
                <a:cubicBezTo>
                  <a:pt x="904092" y="2705756"/>
                  <a:pt x="891913" y="2699667"/>
                  <a:pt x="873646" y="2697638"/>
                </a:cubicBezTo>
                <a:cubicBezTo>
                  <a:pt x="865528" y="2693579"/>
                  <a:pt x="885825" y="2697638"/>
                  <a:pt x="889884" y="2697638"/>
                </a:cubicBezTo>
                <a:cubicBezTo>
                  <a:pt x="893945" y="2691547"/>
                  <a:pt x="873646" y="2689518"/>
                  <a:pt x="863496" y="2685459"/>
                </a:cubicBezTo>
                <a:cubicBezTo>
                  <a:pt x="855378" y="2683429"/>
                  <a:pt x="859437" y="2691547"/>
                  <a:pt x="857408" y="2693579"/>
                </a:cubicBezTo>
                <a:cubicBezTo>
                  <a:pt x="845228" y="2689518"/>
                  <a:pt x="849290" y="2681400"/>
                  <a:pt x="831020" y="2677341"/>
                </a:cubicBezTo>
                <a:cubicBezTo>
                  <a:pt x="820873" y="2677341"/>
                  <a:pt x="833052" y="2683429"/>
                  <a:pt x="824932" y="2683429"/>
                </a:cubicBezTo>
                <a:cubicBezTo>
                  <a:pt x="816811" y="2671250"/>
                  <a:pt x="788394" y="2665162"/>
                  <a:pt x="772156" y="2655012"/>
                </a:cubicBezTo>
                <a:cubicBezTo>
                  <a:pt x="774186" y="2652983"/>
                  <a:pt x="778244" y="2655012"/>
                  <a:pt x="782306" y="2657042"/>
                </a:cubicBezTo>
                <a:cubicBezTo>
                  <a:pt x="780277" y="2650951"/>
                  <a:pt x="772156" y="2652983"/>
                  <a:pt x="766068" y="2650951"/>
                </a:cubicBezTo>
                <a:cubicBezTo>
                  <a:pt x="766068" y="2652983"/>
                  <a:pt x="766068" y="2655012"/>
                  <a:pt x="770127" y="2657042"/>
                </a:cubicBezTo>
                <a:cubicBezTo>
                  <a:pt x="764039" y="2655012"/>
                  <a:pt x="749830" y="2648924"/>
                  <a:pt x="737651" y="2640804"/>
                </a:cubicBezTo>
                <a:cubicBezTo>
                  <a:pt x="731563" y="2632683"/>
                  <a:pt x="749830" y="2638774"/>
                  <a:pt x="741710" y="2630654"/>
                </a:cubicBezTo>
                <a:cubicBezTo>
                  <a:pt x="739680" y="2632683"/>
                  <a:pt x="737651" y="2638774"/>
                  <a:pt x="725472" y="2628625"/>
                </a:cubicBezTo>
                <a:cubicBezTo>
                  <a:pt x="731563" y="2628625"/>
                  <a:pt x="739680" y="2630654"/>
                  <a:pt x="739680" y="2622534"/>
                </a:cubicBezTo>
                <a:cubicBezTo>
                  <a:pt x="735621" y="2620507"/>
                  <a:pt x="733589" y="2620507"/>
                  <a:pt x="733589" y="2618475"/>
                </a:cubicBezTo>
                <a:cubicBezTo>
                  <a:pt x="719383" y="2612387"/>
                  <a:pt x="733589" y="2626595"/>
                  <a:pt x="721413" y="2620507"/>
                </a:cubicBezTo>
                <a:cubicBezTo>
                  <a:pt x="729530" y="2612387"/>
                  <a:pt x="709234" y="2606296"/>
                  <a:pt x="701113" y="2600207"/>
                </a:cubicBezTo>
                <a:cubicBezTo>
                  <a:pt x="703145" y="2596149"/>
                  <a:pt x="713292" y="2604269"/>
                  <a:pt x="719383" y="2606296"/>
                </a:cubicBezTo>
                <a:cubicBezTo>
                  <a:pt x="721413" y="2602237"/>
                  <a:pt x="711263" y="2598178"/>
                  <a:pt x="703145" y="2594116"/>
                </a:cubicBezTo>
                <a:cubicBezTo>
                  <a:pt x="695025" y="2585999"/>
                  <a:pt x="719383" y="2600207"/>
                  <a:pt x="721413" y="2598178"/>
                </a:cubicBezTo>
                <a:lnTo>
                  <a:pt x="709722" y="2592007"/>
                </a:lnTo>
                <a:lnTo>
                  <a:pt x="776218" y="2620507"/>
                </a:lnTo>
                <a:cubicBezTo>
                  <a:pt x="782306" y="2632683"/>
                  <a:pt x="814782" y="2640804"/>
                  <a:pt x="828990" y="2644863"/>
                </a:cubicBezTo>
                <a:cubicBezTo>
                  <a:pt x="831020" y="2640804"/>
                  <a:pt x="808694" y="2640804"/>
                  <a:pt x="814782" y="2634713"/>
                </a:cubicBezTo>
                <a:cubicBezTo>
                  <a:pt x="824932" y="2638774"/>
                  <a:pt x="831020" y="2638774"/>
                  <a:pt x="839138" y="2640804"/>
                </a:cubicBezTo>
                <a:cubicBezTo>
                  <a:pt x="824932" y="2648924"/>
                  <a:pt x="869587" y="2659071"/>
                  <a:pt x="879734" y="2661101"/>
                </a:cubicBezTo>
                <a:cubicBezTo>
                  <a:pt x="881766" y="2657042"/>
                  <a:pt x="867555" y="2655012"/>
                  <a:pt x="859437" y="2650951"/>
                </a:cubicBezTo>
                <a:cubicBezTo>
                  <a:pt x="893945" y="2646892"/>
                  <a:pt x="930480" y="2675309"/>
                  <a:pt x="971074" y="2679368"/>
                </a:cubicBezTo>
                <a:cubicBezTo>
                  <a:pt x="969044" y="2683429"/>
                  <a:pt x="979194" y="2683429"/>
                  <a:pt x="979194" y="2687488"/>
                </a:cubicBezTo>
                <a:cubicBezTo>
                  <a:pt x="993400" y="2685459"/>
                  <a:pt x="1009638" y="2687488"/>
                  <a:pt x="1023849" y="2691547"/>
                </a:cubicBezTo>
                <a:cubicBezTo>
                  <a:pt x="1040087" y="2693579"/>
                  <a:pt x="1054293" y="2697638"/>
                  <a:pt x="1068504" y="2697638"/>
                </a:cubicBezTo>
                <a:cubicBezTo>
                  <a:pt x="1090830" y="2703726"/>
                  <a:pt x="1109101" y="2707785"/>
                  <a:pt x="1125338" y="2709817"/>
                </a:cubicBezTo>
                <a:lnTo>
                  <a:pt x="1161881" y="2709817"/>
                </a:lnTo>
                <a:lnTo>
                  <a:pt x="1174052" y="2711844"/>
                </a:lnTo>
                <a:lnTo>
                  <a:pt x="1170400" y="2709817"/>
                </a:lnTo>
                <a:lnTo>
                  <a:pt x="1176082" y="2709817"/>
                </a:lnTo>
                <a:lnTo>
                  <a:pt x="1186232" y="2709817"/>
                </a:lnTo>
                <a:lnTo>
                  <a:pt x="1184961" y="2706010"/>
                </a:lnTo>
                <a:lnTo>
                  <a:pt x="1190290" y="2703726"/>
                </a:lnTo>
                <a:cubicBezTo>
                  <a:pt x="1176082" y="2701697"/>
                  <a:pt x="1167962" y="2697638"/>
                  <a:pt x="1165932" y="2691547"/>
                </a:cubicBezTo>
                <a:cubicBezTo>
                  <a:pt x="1174052" y="2693579"/>
                  <a:pt x="1178111" y="2695606"/>
                  <a:pt x="1182170" y="2691547"/>
                </a:cubicBezTo>
                <a:cubicBezTo>
                  <a:pt x="1176082" y="2689518"/>
                  <a:pt x="1174052" y="2687488"/>
                  <a:pt x="1169994" y="2685459"/>
                </a:cubicBezTo>
                <a:lnTo>
                  <a:pt x="1150190" y="2689993"/>
                </a:lnTo>
                <a:lnTo>
                  <a:pt x="1145887" y="2687234"/>
                </a:lnTo>
                <a:cubicBezTo>
                  <a:pt x="1140054" y="2685966"/>
                  <a:pt x="1132440" y="2685459"/>
                  <a:pt x="1125338" y="2685459"/>
                </a:cubicBezTo>
                <a:cubicBezTo>
                  <a:pt x="1111127" y="2683429"/>
                  <a:pt x="1103010" y="2685459"/>
                  <a:pt x="1119248" y="2687488"/>
                </a:cubicBezTo>
                <a:cubicBezTo>
                  <a:pt x="1109101" y="2689518"/>
                  <a:pt x="1080683" y="2679368"/>
                  <a:pt x="1086772" y="2687488"/>
                </a:cubicBezTo>
                <a:cubicBezTo>
                  <a:pt x="1064445" y="2685459"/>
                  <a:pt x="1060384" y="2677341"/>
                  <a:pt x="1044146" y="2675309"/>
                </a:cubicBezTo>
                <a:cubicBezTo>
                  <a:pt x="1031967" y="2675309"/>
                  <a:pt x="1023849" y="2681400"/>
                  <a:pt x="1011670" y="2681400"/>
                </a:cubicBezTo>
                <a:cubicBezTo>
                  <a:pt x="1011670" y="2681400"/>
                  <a:pt x="1011670" y="2677341"/>
                  <a:pt x="1011670" y="2677341"/>
                </a:cubicBezTo>
                <a:cubicBezTo>
                  <a:pt x="1003550" y="2677341"/>
                  <a:pt x="983253" y="2681400"/>
                  <a:pt x="983253" y="2669221"/>
                </a:cubicBezTo>
                <a:cubicBezTo>
                  <a:pt x="989341" y="2675309"/>
                  <a:pt x="1005579" y="2675309"/>
                  <a:pt x="1005579" y="2669221"/>
                </a:cubicBezTo>
                <a:cubicBezTo>
                  <a:pt x="989341" y="2673280"/>
                  <a:pt x="944686" y="2650951"/>
                  <a:pt x="910183" y="2648924"/>
                </a:cubicBezTo>
                <a:cubicBezTo>
                  <a:pt x="906122" y="2646892"/>
                  <a:pt x="908151" y="2644863"/>
                  <a:pt x="908151" y="2642833"/>
                </a:cubicBezTo>
                <a:cubicBezTo>
                  <a:pt x="900033" y="2640804"/>
                  <a:pt x="889884" y="2638774"/>
                  <a:pt x="879734" y="2636745"/>
                </a:cubicBezTo>
                <a:cubicBezTo>
                  <a:pt x="869587" y="2632683"/>
                  <a:pt x="861466" y="2628625"/>
                  <a:pt x="851317" y="2624566"/>
                </a:cubicBezTo>
                <a:cubicBezTo>
                  <a:pt x="833052" y="2616445"/>
                  <a:pt x="814782" y="2608328"/>
                  <a:pt x="800573" y="2606296"/>
                </a:cubicBezTo>
                <a:lnTo>
                  <a:pt x="802603" y="2602237"/>
                </a:lnTo>
                <a:cubicBezTo>
                  <a:pt x="790424" y="2604269"/>
                  <a:pt x="784335" y="2598178"/>
                  <a:pt x="772156" y="2592090"/>
                </a:cubicBezTo>
                <a:cubicBezTo>
                  <a:pt x="788394" y="2596149"/>
                  <a:pt x="780277" y="2588028"/>
                  <a:pt x="798544" y="2596149"/>
                </a:cubicBezTo>
                <a:lnTo>
                  <a:pt x="757828" y="2573939"/>
                </a:lnTo>
                <a:lnTo>
                  <a:pt x="757948" y="2573820"/>
                </a:lnTo>
                <a:lnTo>
                  <a:pt x="756886" y="2573427"/>
                </a:lnTo>
                <a:lnTo>
                  <a:pt x="753889" y="2571790"/>
                </a:lnTo>
                <a:lnTo>
                  <a:pt x="753889" y="2572313"/>
                </a:lnTo>
                <a:lnTo>
                  <a:pt x="749069" y="2570522"/>
                </a:lnTo>
                <a:lnTo>
                  <a:pt x="744129" y="2571374"/>
                </a:lnTo>
                <a:lnTo>
                  <a:pt x="729530" y="2561641"/>
                </a:lnTo>
                <a:cubicBezTo>
                  <a:pt x="725472" y="2563673"/>
                  <a:pt x="707204" y="2555552"/>
                  <a:pt x="715325" y="2563673"/>
                </a:cubicBezTo>
                <a:cubicBezTo>
                  <a:pt x="695025" y="2553523"/>
                  <a:pt x="672696" y="2543373"/>
                  <a:pt x="650370" y="2533223"/>
                </a:cubicBezTo>
                <a:cubicBezTo>
                  <a:pt x="652399" y="2527135"/>
                  <a:pt x="664578" y="2535255"/>
                  <a:pt x="660520" y="2525106"/>
                </a:cubicBezTo>
                <a:cubicBezTo>
                  <a:pt x="670667" y="2531194"/>
                  <a:pt x="679800" y="2537792"/>
                  <a:pt x="688934" y="2542612"/>
                </a:cubicBezTo>
                <a:lnTo>
                  <a:pt x="714245" y="2548713"/>
                </a:lnTo>
                <a:lnTo>
                  <a:pt x="717351" y="2551024"/>
                </a:lnTo>
                <a:lnTo>
                  <a:pt x="717351" y="2555552"/>
                </a:lnTo>
                <a:cubicBezTo>
                  <a:pt x="719383" y="2557582"/>
                  <a:pt x="719383" y="2553523"/>
                  <a:pt x="723442" y="2555552"/>
                </a:cubicBezTo>
                <a:lnTo>
                  <a:pt x="717351" y="2551024"/>
                </a:lnTo>
                <a:lnTo>
                  <a:pt x="717351" y="2549461"/>
                </a:lnTo>
                <a:lnTo>
                  <a:pt x="714245" y="2548713"/>
                </a:lnTo>
                <a:lnTo>
                  <a:pt x="703652" y="2540837"/>
                </a:lnTo>
                <a:cubicBezTo>
                  <a:pt x="695025" y="2535762"/>
                  <a:pt x="685891" y="2532210"/>
                  <a:pt x="680816" y="2535255"/>
                </a:cubicBezTo>
                <a:cubicBezTo>
                  <a:pt x="674728" y="2529165"/>
                  <a:pt x="664578" y="2525106"/>
                  <a:pt x="658490" y="2519017"/>
                </a:cubicBezTo>
                <a:cubicBezTo>
                  <a:pt x="664578" y="2512927"/>
                  <a:pt x="666608" y="2508868"/>
                  <a:pt x="684875" y="2516985"/>
                </a:cubicBezTo>
                <a:cubicBezTo>
                  <a:pt x="682846" y="2519017"/>
                  <a:pt x="674728" y="2512927"/>
                  <a:pt x="674728" y="2516985"/>
                </a:cubicBezTo>
                <a:cubicBezTo>
                  <a:pt x="670669" y="2519017"/>
                  <a:pt x="678787" y="2521047"/>
                  <a:pt x="676758" y="2525106"/>
                </a:cubicBezTo>
                <a:cubicBezTo>
                  <a:pt x="682846" y="2527135"/>
                  <a:pt x="705175" y="2535255"/>
                  <a:pt x="697054" y="2527135"/>
                </a:cubicBezTo>
                <a:cubicBezTo>
                  <a:pt x="705175" y="2529165"/>
                  <a:pt x="701113" y="2533223"/>
                  <a:pt x="705175" y="2539314"/>
                </a:cubicBezTo>
                <a:cubicBezTo>
                  <a:pt x="711263" y="2537285"/>
                  <a:pt x="713292" y="2535255"/>
                  <a:pt x="719383" y="2543373"/>
                </a:cubicBezTo>
                <a:cubicBezTo>
                  <a:pt x="723442" y="2543373"/>
                  <a:pt x="725472" y="2541344"/>
                  <a:pt x="729530" y="2541344"/>
                </a:cubicBezTo>
                <a:cubicBezTo>
                  <a:pt x="739680" y="2545403"/>
                  <a:pt x="751859" y="2551493"/>
                  <a:pt x="764039" y="2557582"/>
                </a:cubicBezTo>
                <a:cubicBezTo>
                  <a:pt x="776218" y="2563673"/>
                  <a:pt x="792456" y="2567731"/>
                  <a:pt x="808694" y="2573820"/>
                </a:cubicBezTo>
                <a:cubicBezTo>
                  <a:pt x="806662" y="2573820"/>
                  <a:pt x="804635" y="2573820"/>
                  <a:pt x="804635" y="2575852"/>
                </a:cubicBezTo>
                <a:cubicBezTo>
                  <a:pt x="816811" y="2577878"/>
                  <a:pt x="822900" y="2579911"/>
                  <a:pt x="845228" y="2588028"/>
                </a:cubicBezTo>
                <a:cubicBezTo>
                  <a:pt x="845228" y="2585999"/>
                  <a:pt x="847258" y="2583969"/>
                  <a:pt x="843199" y="2581940"/>
                </a:cubicBezTo>
                <a:cubicBezTo>
                  <a:pt x="853349" y="2585999"/>
                  <a:pt x="865528" y="2588028"/>
                  <a:pt x="879734" y="2592090"/>
                </a:cubicBezTo>
                <a:cubicBezTo>
                  <a:pt x="893945" y="2596149"/>
                  <a:pt x="908151" y="2596149"/>
                  <a:pt x="918301" y="2598178"/>
                </a:cubicBezTo>
                <a:cubicBezTo>
                  <a:pt x="912210" y="2606296"/>
                  <a:pt x="940627" y="2602237"/>
                  <a:pt x="946718" y="2614416"/>
                </a:cubicBezTo>
                <a:cubicBezTo>
                  <a:pt x="952806" y="2612387"/>
                  <a:pt x="964985" y="2616445"/>
                  <a:pt x="967015" y="2610357"/>
                </a:cubicBezTo>
                <a:cubicBezTo>
                  <a:pt x="981223" y="2612387"/>
                  <a:pt x="960924" y="2612387"/>
                  <a:pt x="969044" y="2618475"/>
                </a:cubicBezTo>
                <a:cubicBezTo>
                  <a:pt x="981223" y="2620507"/>
                  <a:pt x="995432" y="2614416"/>
                  <a:pt x="1005579" y="2620507"/>
                </a:cubicBezTo>
                <a:cubicBezTo>
                  <a:pt x="1005579" y="2620507"/>
                  <a:pt x="1005579" y="2626595"/>
                  <a:pt x="1007611" y="2626595"/>
                </a:cubicBezTo>
                <a:cubicBezTo>
                  <a:pt x="1015729" y="2626595"/>
                  <a:pt x="1021817" y="2622534"/>
                  <a:pt x="1029937" y="2624566"/>
                </a:cubicBezTo>
                <a:cubicBezTo>
                  <a:pt x="1027908" y="2622534"/>
                  <a:pt x="1025878" y="2626595"/>
                  <a:pt x="1025878" y="2626595"/>
                </a:cubicBezTo>
                <a:cubicBezTo>
                  <a:pt x="1029937" y="2626595"/>
                  <a:pt x="1040087" y="2626595"/>
                  <a:pt x="1044146" y="2626595"/>
                </a:cubicBezTo>
                <a:cubicBezTo>
                  <a:pt x="1052266" y="2626595"/>
                  <a:pt x="1060384" y="2634713"/>
                  <a:pt x="1070534" y="2636745"/>
                </a:cubicBezTo>
                <a:cubicBezTo>
                  <a:pt x="1078651" y="2636745"/>
                  <a:pt x="1086772" y="2630654"/>
                  <a:pt x="1094889" y="2630654"/>
                </a:cubicBezTo>
                <a:cubicBezTo>
                  <a:pt x="1111127" y="2630654"/>
                  <a:pt x="1123306" y="2642833"/>
                  <a:pt x="1137515" y="2636745"/>
                </a:cubicBezTo>
                <a:cubicBezTo>
                  <a:pt x="1147665" y="2636745"/>
                  <a:pt x="1147665" y="2640804"/>
                  <a:pt x="1155782" y="2642833"/>
                </a:cubicBezTo>
                <a:cubicBezTo>
                  <a:pt x="1186232" y="2640804"/>
                  <a:pt x="1212617" y="2642833"/>
                  <a:pt x="1247125" y="2638774"/>
                </a:cubicBezTo>
                <a:cubicBezTo>
                  <a:pt x="1249154" y="2634713"/>
                  <a:pt x="1265392" y="2622534"/>
                  <a:pt x="1249154" y="2622534"/>
                </a:cubicBezTo>
                <a:cubicBezTo>
                  <a:pt x="1267422" y="2624566"/>
                  <a:pt x="1301927" y="2616445"/>
                  <a:pt x="1281630" y="2610357"/>
                </a:cubicBezTo>
                <a:cubicBezTo>
                  <a:pt x="1275542" y="2608328"/>
                  <a:pt x="1267422" y="2612387"/>
                  <a:pt x="1269451" y="2612387"/>
                </a:cubicBezTo>
                <a:cubicBezTo>
                  <a:pt x="1249154" y="2610357"/>
                  <a:pt x="1220737" y="2606296"/>
                  <a:pt x="1198411" y="2614416"/>
                </a:cubicBezTo>
                <a:cubicBezTo>
                  <a:pt x="1131427" y="2608328"/>
                  <a:pt x="1066472" y="2604269"/>
                  <a:pt x="1007611" y="2585999"/>
                </a:cubicBezTo>
                <a:cubicBezTo>
                  <a:pt x="1009134" y="2581940"/>
                  <a:pt x="1007229" y="2578388"/>
                  <a:pt x="1003234" y="2575374"/>
                </a:cubicBezTo>
                <a:lnTo>
                  <a:pt x="999491" y="2573740"/>
                </a:lnTo>
                <a:lnTo>
                  <a:pt x="999491" y="2557582"/>
                </a:lnTo>
                <a:cubicBezTo>
                  <a:pt x="979194" y="2555552"/>
                  <a:pt x="946718" y="2545403"/>
                  <a:pt x="954836" y="2557582"/>
                </a:cubicBezTo>
                <a:cubicBezTo>
                  <a:pt x="934539" y="2559614"/>
                  <a:pt x="906122" y="2523076"/>
                  <a:pt x="885825" y="2533223"/>
                </a:cubicBezTo>
                <a:lnTo>
                  <a:pt x="884591" y="2532788"/>
                </a:lnTo>
                <a:lnTo>
                  <a:pt x="878797" y="2533409"/>
                </a:lnTo>
                <a:lnTo>
                  <a:pt x="859530" y="2523944"/>
                </a:lnTo>
                <a:lnTo>
                  <a:pt x="851317" y="2521047"/>
                </a:lnTo>
                <a:cubicBezTo>
                  <a:pt x="841170" y="2516985"/>
                  <a:pt x="831020" y="2514959"/>
                  <a:pt x="818841" y="2512927"/>
                </a:cubicBezTo>
                <a:cubicBezTo>
                  <a:pt x="814782" y="2512927"/>
                  <a:pt x="808694" y="2512927"/>
                  <a:pt x="804635" y="2510897"/>
                </a:cubicBezTo>
                <a:cubicBezTo>
                  <a:pt x="806662" y="2510897"/>
                  <a:pt x="806662" y="2512927"/>
                  <a:pt x="808694" y="2512927"/>
                </a:cubicBezTo>
                <a:lnTo>
                  <a:pt x="837381" y="2530141"/>
                </a:lnTo>
                <a:lnTo>
                  <a:pt x="794482" y="2516985"/>
                </a:lnTo>
                <a:cubicBezTo>
                  <a:pt x="792456" y="2514959"/>
                  <a:pt x="794482" y="2514959"/>
                  <a:pt x="796515" y="2512927"/>
                </a:cubicBezTo>
                <a:cubicBezTo>
                  <a:pt x="790424" y="2510897"/>
                  <a:pt x="786365" y="2510897"/>
                  <a:pt x="786365" y="2514959"/>
                </a:cubicBezTo>
                <a:cubicBezTo>
                  <a:pt x="778244" y="2504806"/>
                  <a:pt x="741710" y="2494659"/>
                  <a:pt x="749830" y="2486541"/>
                </a:cubicBezTo>
                <a:cubicBezTo>
                  <a:pt x="743742" y="2486541"/>
                  <a:pt x="741710" y="2490600"/>
                  <a:pt x="729530" y="2482480"/>
                </a:cubicBezTo>
                <a:cubicBezTo>
                  <a:pt x="733589" y="2478421"/>
                  <a:pt x="733589" y="2478421"/>
                  <a:pt x="733589" y="2476392"/>
                </a:cubicBezTo>
                <a:cubicBezTo>
                  <a:pt x="731563" y="2476392"/>
                  <a:pt x="729530" y="2476392"/>
                  <a:pt x="727501" y="2474362"/>
                </a:cubicBezTo>
                <a:cubicBezTo>
                  <a:pt x="729530" y="2474362"/>
                  <a:pt x="735621" y="2472330"/>
                  <a:pt x="741710" y="2470301"/>
                </a:cubicBezTo>
                <a:cubicBezTo>
                  <a:pt x="731563" y="2464213"/>
                  <a:pt x="723442" y="2456092"/>
                  <a:pt x="713292" y="2452033"/>
                </a:cubicBezTo>
                <a:cubicBezTo>
                  <a:pt x="711263" y="2454063"/>
                  <a:pt x="697054" y="2454063"/>
                  <a:pt x="707204" y="2458124"/>
                </a:cubicBezTo>
                <a:cubicBezTo>
                  <a:pt x="697054" y="2460151"/>
                  <a:pt x="697054" y="2447975"/>
                  <a:pt x="697054" y="2443913"/>
                </a:cubicBezTo>
                <a:cubicBezTo>
                  <a:pt x="678787" y="2431734"/>
                  <a:pt x="668637" y="2415496"/>
                  <a:pt x="650370" y="2415496"/>
                </a:cubicBezTo>
                <a:cubicBezTo>
                  <a:pt x="649354" y="2409408"/>
                  <a:pt x="643266" y="2403826"/>
                  <a:pt x="638191" y="2398751"/>
                </a:cubicBezTo>
                <a:lnTo>
                  <a:pt x="632171" y="2385209"/>
                </a:lnTo>
                <a:lnTo>
                  <a:pt x="647324" y="2397483"/>
                </a:lnTo>
                <a:cubicBezTo>
                  <a:pt x="653922" y="2405346"/>
                  <a:pt x="660520" y="2412450"/>
                  <a:pt x="672696" y="2413467"/>
                </a:cubicBezTo>
                <a:cubicBezTo>
                  <a:pt x="668637" y="2413467"/>
                  <a:pt x="670669" y="2415496"/>
                  <a:pt x="670669" y="2417525"/>
                </a:cubicBezTo>
                <a:cubicBezTo>
                  <a:pt x="682846" y="2417525"/>
                  <a:pt x="692996" y="2443913"/>
                  <a:pt x="701113" y="2433766"/>
                </a:cubicBezTo>
                <a:lnTo>
                  <a:pt x="729706" y="2451768"/>
                </a:lnTo>
                <a:lnTo>
                  <a:pt x="731987" y="2446065"/>
                </a:lnTo>
                <a:cubicBezTo>
                  <a:pt x="743137" y="2449781"/>
                  <a:pt x="761720" y="2460931"/>
                  <a:pt x="763580" y="2453498"/>
                </a:cubicBezTo>
                <a:cubicBezTo>
                  <a:pt x="767296" y="2455357"/>
                  <a:pt x="771013" y="2457214"/>
                  <a:pt x="771013" y="2460931"/>
                </a:cubicBezTo>
                <a:cubicBezTo>
                  <a:pt x="771013" y="2457214"/>
                  <a:pt x="780303" y="2464648"/>
                  <a:pt x="782163" y="2457214"/>
                </a:cubicBezTo>
                <a:cubicBezTo>
                  <a:pt x="784017" y="2464648"/>
                  <a:pt x="802603" y="2468364"/>
                  <a:pt x="798886" y="2475800"/>
                </a:cubicBezTo>
                <a:lnTo>
                  <a:pt x="808426" y="2472431"/>
                </a:lnTo>
                <a:lnTo>
                  <a:pt x="788394" y="2458124"/>
                </a:lnTo>
                <a:cubicBezTo>
                  <a:pt x="794482" y="2458124"/>
                  <a:pt x="796515" y="2466242"/>
                  <a:pt x="798544" y="2462183"/>
                </a:cubicBezTo>
                <a:cubicBezTo>
                  <a:pt x="796515" y="2460151"/>
                  <a:pt x="798544" y="2458124"/>
                  <a:pt x="800573" y="2458124"/>
                </a:cubicBezTo>
                <a:cubicBezTo>
                  <a:pt x="796515" y="2456092"/>
                  <a:pt x="796515" y="2454063"/>
                  <a:pt x="790424" y="2452033"/>
                </a:cubicBezTo>
                <a:lnTo>
                  <a:pt x="788394" y="2456092"/>
                </a:lnTo>
                <a:cubicBezTo>
                  <a:pt x="780277" y="2452033"/>
                  <a:pt x="778244" y="2445942"/>
                  <a:pt x="786365" y="2437825"/>
                </a:cubicBezTo>
                <a:cubicBezTo>
                  <a:pt x="802603" y="2439854"/>
                  <a:pt x="808694" y="2435793"/>
                  <a:pt x="831020" y="2445942"/>
                </a:cubicBezTo>
                <a:cubicBezTo>
                  <a:pt x="824932" y="2427675"/>
                  <a:pt x="790424" y="2433766"/>
                  <a:pt x="780277" y="2427675"/>
                </a:cubicBezTo>
                <a:cubicBezTo>
                  <a:pt x="780277" y="2421587"/>
                  <a:pt x="792456" y="2433766"/>
                  <a:pt x="790424" y="2423614"/>
                </a:cubicBezTo>
                <a:cubicBezTo>
                  <a:pt x="796515" y="2427675"/>
                  <a:pt x="804635" y="2429704"/>
                  <a:pt x="808694" y="2427675"/>
                </a:cubicBezTo>
                <a:cubicBezTo>
                  <a:pt x="804635" y="2425646"/>
                  <a:pt x="790424" y="2415496"/>
                  <a:pt x="786365" y="2423614"/>
                </a:cubicBezTo>
                <a:cubicBezTo>
                  <a:pt x="776218" y="2413467"/>
                  <a:pt x="766068" y="2407376"/>
                  <a:pt x="755918" y="2405349"/>
                </a:cubicBezTo>
                <a:cubicBezTo>
                  <a:pt x="759980" y="2399258"/>
                  <a:pt x="766068" y="2403317"/>
                  <a:pt x="770127" y="2401287"/>
                </a:cubicBezTo>
                <a:cubicBezTo>
                  <a:pt x="770127" y="2397229"/>
                  <a:pt x="766068" y="2395199"/>
                  <a:pt x="762006" y="2393170"/>
                </a:cubicBezTo>
                <a:lnTo>
                  <a:pt x="774231" y="2390947"/>
                </a:lnTo>
                <a:lnTo>
                  <a:pt x="761948" y="2381951"/>
                </a:lnTo>
                <a:cubicBezTo>
                  <a:pt x="754748" y="2378234"/>
                  <a:pt x="748708" y="2374518"/>
                  <a:pt x="752424" y="2369872"/>
                </a:cubicBezTo>
                <a:cubicBezTo>
                  <a:pt x="759858" y="2371732"/>
                  <a:pt x="758001" y="2375449"/>
                  <a:pt x="758001" y="2375449"/>
                </a:cubicBezTo>
                <a:lnTo>
                  <a:pt x="782494" y="2389445"/>
                </a:lnTo>
                <a:lnTo>
                  <a:pt x="784335" y="2389111"/>
                </a:lnTo>
                <a:cubicBezTo>
                  <a:pt x="780277" y="2385049"/>
                  <a:pt x="778244" y="2383020"/>
                  <a:pt x="778244" y="2378958"/>
                </a:cubicBezTo>
                <a:cubicBezTo>
                  <a:pt x="774186" y="2376932"/>
                  <a:pt x="770127" y="2372870"/>
                  <a:pt x="768097" y="2366782"/>
                </a:cubicBezTo>
                <a:cubicBezTo>
                  <a:pt x="764039" y="2356632"/>
                  <a:pt x="757948" y="2354603"/>
                  <a:pt x="749830" y="2354603"/>
                </a:cubicBezTo>
                <a:cubicBezTo>
                  <a:pt x="741710" y="2354603"/>
                  <a:pt x="733589" y="2354603"/>
                  <a:pt x="725472" y="2350544"/>
                </a:cubicBezTo>
                <a:cubicBezTo>
                  <a:pt x="725472" y="2352573"/>
                  <a:pt x="725472" y="2352573"/>
                  <a:pt x="725472" y="2354603"/>
                </a:cubicBezTo>
                <a:cubicBezTo>
                  <a:pt x="725472" y="2360694"/>
                  <a:pt x="717351" y="2352573"/>
                  <a:pt x="715325" y="2356632"/>
                </a:cubicBezTo>
                <a:cubicBezTo>
                  <a:pt x="709234" y="2354603"/>
                  <a:pt x="705175" y="2350544"/>
                  <a:pt x="701113" y="2346482"/>
                </a:cubicBezTo>
                <a:cubicBezTo>
                  <a:pt x="697054" y="2346482"/>
                  <a:pt x="690966" y="2346482"/>
                  <a:pt x="686907" y="2346482"/>
                </a:cubicBezTo>
                <a:cubicBezTo>
                  <a:pt x="682846" y="2344456"/>
                  <a:pt x="678787" y="2348515"/>
                  <a:pt x="674728" y="2350544"/>
                </a:cubicBezTo>
                <a:cubicBezTo>
                  <a:pt x="678787" y="2354603"/>
                  <a:pt x="682846" y="2356632"/>
                  <a:pt x="686907" y="2358662"/>
                </a:cubicBezTo>
                <a:cubicBezTo>
                  <a:pt x="688934" y="2358662"/>
                  <a:pt x="688934" y="2356632"/>
                  <a:pt x="688934" y="2356632"/>
                </a:cubicBezTo>
                <a:cubicBezTo>
                  <a:pt x="692996" y="2352573"/>
                  <a:pt x="699084" y="2352573"/>
                  <a:pt x="705175" y="2356632"/>
                </a:cubicBezTo>
                <a:cubicBezTo>
                  <a:pt x="707204" y="2356632"/>
                  <a:pt x="707204" y="2358662"/>
                  <a:pt x="707204" y="2358662"/>
                </a:cubicBezTo>
                <a:cubicBezTo>
                  <a:pt x="707204" y="2358662"/>
                  <a:pt x="705175" y="2360694"/>
                  <a:pt x="705175" y="2360694"/>
                </a:cubicBezTo>
                <a:cubicBezTo>
                  <a:pt x="701113" y="2360694"/>
                  <a:pt x="697054" y="2360694"/>
                  <a:pt x="692996" y="2360694"/>
                </a:cubicBezTo>
                <a:cubicBezTo>
                  <a:pt x="699084" y="2366782"/>
                  <a:pt x="705175" y="2370841"/>
                  <a:pt x="713292" y="2374900"/>
                </a:cubicBezTo>
                <a:cubicBezTo>
                  <a:pt x="701113" y="2372870"/>
                  <a:pt x="684875" y="2360694"/>
                  <a:pt x="668637" y="2354603"/>
                </a:cubicBezTo>
                <a:cubicBezTo>
                  <a:pt x="668637" y="2354603"/>
                  <a:pt x="668637" y="2354603"/>
                  <a:pt x="666608" y="2354603"/>
                </a:cubicBezTo>
                <a:cubicBezTo>
                  <a:pt x="664578" y="2352573"/>
                  <a:pt x="660520" y="2352573"/>
                  <a:pt x="658490" y="2352573"/>
                </a:cubicBezTo>
                <a:cubicBezTo>
                  <a:pt x="650370" y="2348515"/>
                  <a:pt x="654431" y="2348515"/>
                  <a:pt x="656458" y="2348515"/>
                </a:cubicBezTo>
                <a:cubicBezTo>
                  <a:pt x="650370" y="2346482"/>
                  <a:pt x="646311" y="2346482"/>
                  <a:pt x="640220" y="2346482"/>
                </a:cubicBezTo>
                <a:cubicBezTo>
                  <a:pt x="636161" y="2346482"/>
                  <a:pt x="632102" y="2344456"/>
                  <a:pt x="630073" y="2342424"/>
                </a:cubicBezTo>
                <a:cubicBezTo>
                  <a:pt x="628041" y="2338365"/>
                  <a:pt x="628041" y="2334303"/>
                  <a:pt x="628041" y="2330244"/>
                </a:cubicBezTo>
                <a:cubicBezTo>
                  <a:pt x="623982" y="2328215"/>
                  <a:pt x="619923" y="2326186"/>
                  <a:pt x="617894" y="2324156"/>
                </a:cubicBezTo>
                <a:cubicBezTo>
                  <a:pt x="615862" y="2322127"/>
                  <a:pt x="611803" y="2322127"/>
                  <a:pt x="607744" y="2324156"/>
                </a:cubicBezTo>
                <a:cubicBezTo>
                  <a:pt x="603685" y="2326186"/>
                  <a:pt x="603685" y="2330244"/>
                  <a:pt x="605715" y="2334303"/>
                </a:cubicBezTo>
                <a:cubicBezTo>
                  <a:pt x="605715" y="2336335"/>
                  <a:pt x="607744" y="2338365"/>
                  <a:pt x="609774" y="2340394"/>
                </a:cubicBezTo>
                <a:cubicBezTo>
                  <a:pt x="609774" y="2340394"/>
                  <a:pt x="609774" y="2342424"/>
                  <a:pt x="609774" y="2342424"/>
                </a:cubicBezTo>
                <a:cubicBezTo>
                  <a:pt x="607744" y="2342424"/>
                  <a:pt x="605715" y="2344456"/>
                  <a:pt x="603685" y="2344456"/>
                </a:cubicBezTo>
                <a:cubicBezTo>
                  <a:pt x="605715" y="2348515"/>
                  <a:pt x="609774" y="2350544"/>
                  <a:pt x="613835" y="2352573"/>
                </a:cubicBezTo>
                <a:cubicBezTo>
                  <a:pt x="623982" y="2358662"/>
                  <a:pt x="638191" y="2364753"/>
                  <a:pt x="640220" y="2374900"/>
                </a:cubicBezTo>
                <a:cubicBezTo>
                  <a:pt x="656458" y="2376932"/>
                  <a:pt x="672696" y="2391138"/>
                  <a:pt x="695025" y="2399258"/>
                </a:cubicBezTo>
                <a:cubicBezTo>
                  <a:pt x="688934" y="2401287"/>
                  <a:pt x="684875" y="2403317"/>
                  <a:pt x="676758" y="2397229"/>
                </a:cubicBezTo>
                <a:cubicBezTo>
                  <a:pt x="690966" y="2395199"/>
                  <a:pt x="662549" y="2391138"/>
                  <a:pt x="656458" y="2383020"/>
                </a:cubicBezTo>
                <a:cubicBezTo>
                  <a:pt x="654431" y="2383020"/>
                  <a:pt x="650370" y="2385049"/>
                  <a:pt x="650370" y="2387079"/>
                </a:cubicBezTo>
                <a:cubicBezTo>
                  <a:pt x="646311" y="2380991"/>
                  <a:pt x="634132" y="2374900"/>
                  <a:pt x="623982" y="2366782"/>
                </a:cubicBezTo>
                <a:cubicBezTo>
                  <a:pt x="611803" y="2360694"/>
                  <a:pt x="603685" y="2350544"/>
                  <a:pt x="597597" y="2342424"/>
                </a:cubicBezTo>
                <a:cubicBezTo>
                  <a:pt x="597597" y="2342424"/>
                  <a:pt x="595565" y="2340394"/>
                  <a:pt x="595565" y="2340394"/>
                </a:cubicBezTo>
                <a:cubicBezTo>
                  <a:pt x="585418" y="2344456"/>
                  <a:pt x="581359" y="2328215"/>
                  <a:pt x="573239" y="2330244"/>
                </a:cubicBezTo>
                <a:cubicBezTo>
                  <a:pt x="573239" y="2336335"/>
                  <a:pt x="573239" y="2342424"/>
                  <a:pt x="579327" y="2346482"/>
                </a:cubicBezTo>
                <a:cubicBezTo>
                  <a:pt x="587447" y="2350544"/>
                  <a:pt x="589477" y="2368811"/>
                  <a:pt x="603685" y="2356632"/>
                </a:cubicBezTo>
                <a:cubicBezTo>
                  <a:pt x="603685" y="2356632"/>
                  <a:pt x="605715" y="2356632"/>
                  <a:pt x="605715" y="2358662"/>
                </a:cubicBezTo>
                <a:cubicBezTo>
                  <a:pt x="605715" y="2360694"/>
                  <a:pt x="605715" y="2364753"/>
                  <a:pt x="603685" y="2368811"/>
                </a:cubicBezTo>
                <a:cubicBezTo>
                  <a:pt x="599624" y="2378958"/>
                  <a:pt x="595565" y="2391138"/>
                  <a:pt x="591506" y="2401287"/>
                </a:cubicBezTo>
                <a:cubicBezTo>
                  <a:pt x="595565" y="2407376"/>
                  <a:pt x="599624" y="2415496"/>
                  <a:pt x="603685" y="2421587"/>
                </a:cubicBezTo>
                <a:cubicBezTo>
                  <a:pt x="605715" y="2423614"/>
                  <a:pt x="607744" y="2425646"/>
                  <a:pt x="609774" y="2425646"/>
                </a:cubicBezTo>
                <a:cubicBezTo>
                  <a:pt x="609774" y="2425646"/>
                  <a:pt x="607744" y="2425646"/>
                  <a:pt x="607744" y="2425646"/>
                </a:cubicBezTo>
                <a:cubicBezTo>
                  <a:pt x="609774" y="2429704"/>
                  <a:pt x="613835" y="2433766"/>
                  <a:pt x="615862" y="2437825"/>
                </a:cubicBezTo>
                <a:cubicBezTo>
                  <a:pt x="617894" y="2439854"/>
                  <a:pt x="621953" y="2441884"/>
                  <a:pt x="626014" y="2441884"/>
                </a:cubicBezTo>
                <a:cubicBezTo>
                  <a:pt x="640220" y="2441884"/>
                  <a:pt x="646311" y="2454063"/>
                  <a:pt x="654431" y="2462183"/>
                </a:cubicBezTo>
                <a:cubicBezTo>
                  <a:pt x="660520" y="2470301"/>
                  <a:pt x="656458" y="2478421"/>
                  <a:pt x="656458" y="2486541"/>
                </a:cubicBezTo>
                <a:cubicBezTo>
                  <a:pt x="654431" y="2490600"/>
                  <a:pt x="652399" y="2492630"/>
                  <a:pt x="650370" y="2490600"/>
                </a:cubicBezTo>
                <a:cubicBezTo>
                  <a:pt x="640220" y="2484509"/>
                  <a:pt x="632102" y="2478421"/>
                  <a:pt x="623982" y="2472330"/>
                </a:cubicBezTo>
                <a:cubicBezTo>
                  <a:pt x="623982" y="2472330"/>
                  <a:pt x="621953" y="2470301"/>
                  <a:pt x="621953" y="2470301"/>
                </a:cubicBezTo>
                <a:cubicBezTo>
                  <a:pt x="607744" y="2468271"/>
                  <a:pt x="593536" y="2466242"/>
                  <a:pt x="579327" y="2462183"/>
                </a:cubicBezTo>
                <a:cubicBezTo>
                  <a:pt x="569180" y="2454063"/>
                  <a:pt x="554969" y="2445942"/>
                  <a:pt x="548880" y="2452033"/>
                </a:cubicBezTo>
                <a:cubicBezTo>
                  <a:pt x="542792" y="2445942"/>
                  <a:pt x="546851" y="2441884"/>
                  <a:pt x="538731" y="2437825"/>
                </a:cubicBezTo>
                <a:cubicBezTo>
                  <a:pt x="530613" y="2435793"/>
                  <a:pt x="534672" y="2447975"/>
                  <a:pt x="518434" y="2431734"/>
                </a:cubicBezTo>
                <a:cubicBezTo>
                  <a:pt x="514375" y="2429704"/>
                  <a:pt x="512346" y="2431734"/>
                  <a:pt x="510314" y="2433766"/>
                </a:cubicBezTo>
                <a:cubicBezTo>
                  <a:pt x="512346" y="2445942"/>
                  <a:pt x="544822" y="2456092"/>
                  <a:pt x="534672" y="2460151"/>
                </a:cubicBezTo>
                <a:cubicBezTo>
                  <a:pt x="540763" y="2464213"/>
                  <a:pt x="540763" y="2460151"/>
                  <a:pt x="544822" y="2462183"/>
                </a:cubicBezTo>
                <a:cubicBezTo>
                  <a:pt x="548880" y="2458124"/>
                  <a:pt x="532642" y="2454063"/>
                  <a:pt x="540763" y="2452033"/>
                </a:cubicBezTo>
                <a:cubicBezTo>
                  <a:pt x="548880" y="2454063"/>
                  <a:pt x="554969" y="2460151"/>
                  <a:pt x="548880" y="2464213"/>
                </a:cubicBezTo>
                <a:cubicBezTo>
                  <a:pt x="563089" y="2472330"/>
                  <a:pt x="569180" y="2466242"/>
                  <a:pt x="585418" y="2476392"/>
                </a:cubicBezTo>
                <a:cubicBezTo>
                  <a:pt x="581359" y="2478421"/>
                  <a:pt x="575268" y="2474362"/>
                  <a:pt x="567148" y="2470301"/>
                </a:cubicBezTo>
                <a:cubicBezTo>
                  <a:pt x="563089" y="2472330"/>
                  <a:pt x="569180" y="2476392"/>
                  <a:pt x="565118" y="2478421"/>
                </a:cubicBezTo>
                <a:cubicBezTo>
                  <a:pt x="550910" y="2470301"/>
                  <a:pt x="540763" y="2468271"/>
                  <a:pt x="530613" y="2464213"/>
                </a:cubicBezTo>
                <a:cubicBezTo>
                  <a:pt x="542792" y="2460151"/>
                  <a:pt x="483928" y="2421587"/>
                  <a:pt x="487987" y="2407376"/>
                </a:cubicBezTo>
                <a:cubicBezTo>
                  <a:pt x="485958" y="2407376"/>
                  <a:pt x="481899" y="2405349"/>
                  <a:pt x="477838" y="2401287"/>
                </a:cubicBezTo>
                <a:cubicBezTo>
                  <a:pt x="477838" y="2393170"/>
                  <a:pt x="471749" y="2385049"/>
                  <a:pt x="461600" y="2376932"/>
                </a:cubicBezTo>
                <a:cubicBezTo>
                  <a:pt x="459570" y="2356632"/>
                  <a:pt x="435214" y="2332277"/>
                  <a:pt x="435214" y="2318065"/>
                </a:cubicBezTo>
                <a:cubicBezTo>
                  <a:pt x="439273" y="2326186"/>
                  <a:pt x="455511" y="2334303"/>
                  <a:pt x="451452" y="2330244"/>
                </a:cubicBezTo>
                <a:cubicBezTo>
                  <a:pt x="463632" y="2338365"/>
                  <a:pt x="473779" y="2348515"/>
                  <a:pt x="485958" y="2360694"/>
                </a:cubicBezTo>
                <a:cubicBezTo>
                  <a:pt x="498137" y="2372870"/>
                  <a:pt x="512346" y="2383020"/>
                  <a:pt x="524525" y="2395199"/>
                </a:cubicBezTo>
                <a:cubicBezTo>
                  <a:pt x="540763" y="2409408"/>
                  <a:pt x="557001" y="2421587"/>
                  <a:pt x="573239" y="2429704"/>
                </a:cubicBezTo>
                <a:cubicBezTo>
                  <a:pt x="573239" y="2427675"/>
                  <a:pt x="573239" y="2427675"/>
                  <a:pt x="573239" y="2425646"/>
                </a:cubicBezTo>
                <a:cubicBezTo>
                  <a:pt x="569180" y="2423614"/>
                  <a:pt x="567148" y="2421587"/>
                  <a:pt x="565118" y="2419555"/>
                </a:cubicBezTo>
                <a:cubicBezTo>
                  <a:pt x="567148" y="2421587"/>
                  <a:pt x="569180" y="2421587"/>
                  <a:pt x="571209" y="2421587"/>
                </a:cubicBezTo>
                <a:cubicBezTo>
                  <a:pt x="571209" y="2419555"/>
                  <a:pt x="571209" y="2417525"/>
                  <a:pt x="571209" y="2415496"/>
                </a:cubicBezTo>
                <a:cubicBezTo>
                  <a:pt x="571209" y="2411437"/>
                  <a:pt x="571209" y="2407376"/>
                  <a:pt x="571209" y="2403317"/>
                </a:cubicBezTo>
                <a:cubicBezTo>
                  <a:pt x="573239" y="2389111"/>
                  <a:pt x="569180" y="2376932"/>
                  <a:pt x="557001" y="2368811"/>
                </a:cubicBezTo>
                <a:cubicBezTo>
                  <a:pt x="544822" y="2358662"/>
                  <a:pt x="544822" y="2346482"/>
                  <a:pt x="548880" y="2332277"/>
                </a:cubicBezTo>
                <a:cubicBezTo>
                  <a:pt x="550910" y="2324156"/>
                  <a:pt x="554969" y="2316039"/>
                  <a:pt x="559030" y="2307918"/>
                </a:cubicBezTo>
                <a:cubicBezTo>
                  <a:pt x="554969" y="2303859"/>
                  <a:pt x="550910" y="2297768"/>
                  <a:pt x="546851" y="2295739"/>
                </a:cubicBezTo>
                <a:cubicBezTo>
                  <a:pt x="544822" y="2293710"/>
                  <a:pt x="559030" y="2287621"/>
                  <a:pt x="544822" y="2285589"/>
                </a:cubicBezTo>
                <a:cubicBezTo>
                  <a:pt x="546851" y="2277472"/>
                  <a:pt x="561060" y="2291680"/>
                  <a:pt x="557001" y="2297768"/>
                </a:cubicBezTo>
                <a:cubicBezTo>
                  <a:pt x="559030" y="2299801"/>
                  <a:pt x="561060" y="2299801"/>
                  <a:pt x="563089" y="2301827"/>
                </a:cubicBezTo>
                <a:cubicBezTo>
                  <a:pt x="565118" y="2297768"/>
                  <a:pt x="565118" y="2293710"/>
                  <a:pt x="563089" y="2291680"/>
                </a:cubicBezTo>
                <a:cubicBezTo>
                  <a:pt x="561060" y="2289648"/>
                  <a:pt x="559030" y="2287621"/>
                  <a:pt x="559030" y="2285589"/>
                </a:cubicBezTo>
                <a:cubicBezTo>
                  <a:pt x="559030" y="2283560"/>
                  <a:pt x="559030" y="2279501"/>
                  <a:pt x="561060" y="2275442"/>
                </a:cubicBezTo>
                <a:cubicBezTo>
                  <a:pt x="557001" y="2275442"/>
                  <a:pt x="550910" y="2275442"/>
                  <a:pt x="544822" y="2271383"/>
                </a:cubicBezTo>
                <a:cubicBezTo>
                  <a:pt x="528584" y="2271383"/>
                  <a:pt x="520463" y="2277472"/>
                  <a:pt x="516404" y="2293710"/>
                </a:cubicBezTo>
                <a:cubicBezTo>
                  <a:pt x="514375" y="2295739"/>
                  <a:pt x="510314" y="2299801"/>
                  <a:pt x="508287" y="2301827"/>
                </a:cubicBezTo>
                <a:cubicBezTo>
                  <a:pt x="506255" y="2303859"/>
                  <a:pt x="504225" y="2303859"/>
                  <a:pt x="504225" y="2303859"/>
                </a:cubicBezTo>
                <a:cubicBezTo>
                  <a:pt x="504225" y="2301827"/>
                  <a:pt x="502196" y="2301827"/>
                  <a:pt x="502196" y="2299801"/>
                </a:cubicBezTo>
                <a:cubicBezTo>
                  <a:pt x="500166" y="2291680"/>
                  <a:pt x="500166" y="2283560"/>
                  <a:pt x="506255" y="2277472"/>
                </a:cubicBezTo>
                <a:cubicBezTo>
                  <a:pt x="502196" y="2271383"/>
                  <a:pt x="500166" y="2263263"/>
                  <a:pt x="512346" y="2263263"/>
                </a:cubicBezTo>
                <a:cubicBezTo>
                  <a:pt x="516404" y="2263263"/>
                  <a:pt x="514375" y="2259204"/>
                  <a:pt x="512346" y="2257172"/>
                </a:cubicBezTo>
                <a:cubicBezTo>
                  <a:pt x="508287" y="2253113"/>
                  <a:pt x="498137" y="2257172"/>
                  <a:pt x="502196" y="2249055"/>
                </a:cubicBezTo>
                <a:cubicBezTo>
                  <a:pt x="504225" y="2242966"/>
                  <a:pt x="506255" y="2238905"/>
                  <a:pt x="498137" y="2238905"/>
                </a:cubicBezTo>
                <a:cubicBezTo>
                  <a:pt x="490017" y="2238905"/>
                  <a:pt x="483928" y="2236875"/>
                  <a:pt x="481899" y="2226728"/>
                </a:cubicBezTo>
                <a:cubicBezTo>
                  <a:pt x="481899" y="2220637"/>
                  <a:pt x="483928" y="2220637"/>
                  <a:pt x="479870" y="2222667"/>
                </a:cubicBezTo>
                <a:cubicBezTo>
                  <a:pt x="479870" y="2222667"/>
                  <a:pt x="477838" y="2222667"/>
                  <a:pt x="477838" y="2224696"/>
                </a:cubicBezTo>
                <a:cubicBezTo>
                  <a:pt x="475811" y="2226728"/>
                  <a:pt x="475811" y="2230787"/>
                  <a:pt x="473779" y="2234846"/>
                </a:cubicBezTo>
                <a:cubicBezTo>
                  <a:pt x="469720" y="2242966"/>
                  <a:pt x="463632" y="2253113"/>
                  <a:pt x="463632" y="2263263"/>
                </a:cubicBezTo>
                <a:cubicBezTo>
                  <a:pt x="463632" y="2271383"/>
                  <a:pt x="473779" y="2279501"/>
                  <a:pt x="477838" y="2287621"/>
                </a:cubicBezTo>
                <a:cubicBezTo>
                  <a:pt x="483928" y="2297768"/>
                  <a:pt x="496108" y="2305889"/>
                  <a:pt x="502196" y="2316039"/>
                </a:cubicBezTo>
                <a:cubicBezTo>
                  <a:pt x="504225" y="2318065"/>
                  <a:pt x="504225" y="2318065"/>
                  <a:pt x="506255" y="2320097"/>
                </a:cubicBezTo>
                <a:cubicBezTo>
                  <a:pt x="506255" y="2320097"/>
                  <a:pt x="504225" y="2320097"/>
                  <a:pt x="504225" y="2320097"/>
                </a:cubicBezTo>
                <a:cubicBezTo>
                  <a:pt x="506255" y="2322127"/>
                  <a:pt x="508287" y="2324156"/>
                  <a:pt x="508287" y="2326186"/>
                </a:cubicBezTo>
                <a:cubicBezTo>
                  <a:pt x="508287" y="2330244"/>
                  <a:pt x="512346" y="2334303"/>
                  <a:pt x="516404" y="2334303"/>
                </a:cubicBezTo>
                <a:cubicBezTo>
                  <a:pt x="522493" y="2336335"/>
                  <a:pt x="528584" y="2338365"/>
                  <a:pt x="526552" y="2344456"/>
                </a:cubicBezTo>
                <a:cubicBezTo>
                  <a:pt x="526552" y="2344456"/>
                  <a:pt x="526552" y="2346482"/>
                  <a:pt x="526552" y="2346482"/>
                </a:cubicBezTo>
                <a:cubicBezTo>
                  <a:pt x="532642" y="2352573"/>
                  <a:pt x="538731" y="2362720"/>
                  <a:pt x="542792" y="2366782"/>
                </a:cubicBezTo>
                <a:cubicBezTo>
                  <a:pt x="536704" y="2362720"/>
                  <a:pt x="528584" y="2356632"/>
                  <a:pt x="522493" y="2352573"/>
                </a:cubicBezTo>
                <a:cubicBezTo>
                  <a:pt x="520463" y="2352573"/>
                  <a:pt x="520463" y="2354603"/>
                  <a:pt x="520463" y="2354603"/>
                </a:cubicBezTo>
                <a:cubicBezTo>
                  <a:pt x="518434" y="2356632"/>
                  <a:pt x="520463" y="2360694"/>
                  <a:pt x="518434" y="2362720"/>
                </a:cubicBezTo>
                <a:cubicBezTo>
                  <a:pt x="516404" y="2366782"/>
                  <a:pt x="512346" y="2366782"/>
                  <a:pt x="512346" y="2364753"/>
                </a:cubicBezTo>
                <a:cubicBezTo>
                  <a:pt x="508287" y="2348515"/>
                  <a:pt x="490017" y="2348515"/>
                  <a:pt x="481899" y="2336335"/>
                </a:cubicBezTo>
                <a:cubicBezTo>
                  <a:pt x="473779" y="2326186"/>
                  <a:pt x="463632" y="2318065"/>
                  <a:pt x="457541" y="2305889"/>
                </a:cubicBezTo>
                <a:cubicBezTo>
                  <a:pt x="445362" y="2301827"/>
                  <a:pt x="437241" y="2291680"/>
                  <a:pt x="429124" y="2283560"/>
                </a:cubicBezTo>
                <a:cubicBezTo>
                  <a:pt x="418977" y="2273410"/>
                  <a:pt x="404765" y="2263263"/>
                  <a:pt x="404765" y="2244993"/>
                </a:cubicBezTo>
                <a:cubicBezTo>
                  <a:pt x="404765" y="2242966"/>
                  <a:pt x="402739" y="2240934"/>
                  <a:pt x="400706" y="2238905"/>
                </a:cubicBezTo>
                <a:cubicBezTo>
                  <a:pt x="390559" y="2230787"/>
                  <a:pt x="390559" y="2218608"/>
                  <a:pt x="390559" y="2206429"/>
                </a:cubicBezTo>
                <a:cubicBezTo>
                  <a:pt x="390559" y="2192220"/>
                  <a:pt x="386498" y="2190191"/>
                  <a:pt x="372289" y="2184100"/>
                </a:cubicBezTo>
                <a:cubicBezTo>
                  <a:pt x="354022" y="2178012"/>
                  <a:pt x="354022" y="2173953"/>
                  <a:pt x="341843" y="2155683"/>
                </a:cubicBezTo>
                <a:cubicBezTo>
                  <a:pt x="335754" y="2143506"/>
                  <a:pt x="331693" y="2131327"/>
                  <a:pt x="337784" y="2121177"/>
                </a:cubicBezTo>
                <a:cubicBezTo>
                  <a:pt x="345904" y="2104939"/>
                  <a:pt x="341843" y="2090731"/>
                  <a:pt x="341843" y="2074493"/>
                </a:cubicBezTo>
                <a:cubicBezTo>
                  <a:pt x="341843" y="2072463"/>
                  <a:pt x="339813" y="2072463"/>
                  <a:pt x="339813" y="2070434"/>
                </a:cubicBezTo>
                <a:cubicBezTo>
                  <a:pt x="337784" y="2072463"/>
                  <a:pt x="337784" y="2074493"/>
                  <a:pt x="335754" y="2076522"/>
                </a:cubicBezTo>
                <a:cubicBezTo>
                  <a:pt x="333725" y="2078552"/>
                  <a:pt x="333725" y="2086672"/>
                  <a:pt x="329666" y="2080584"/>
                </a:cubicBezTo>
                <a:cubicBezTo>
                  <a:pt x="321546" y="2068405"/>
                  <a:pt x="319516" y="2054193"/>
                  <a:pt x="307337" y="2044046"/>
                </a:cubicBezTo>
                <a:cubicBezTo>
                  <a:pt x="301249" y="2039987"/>
                  <a:pt x="303276" y="2031867"/>
                  <a:pt x="303276" y="2025779"/>
                </a:cubicBezTo>
                <a:cubicBezTo>
                  <a:pt x="303276" y="2015629"/>
                  <a:pt x="303276" y="2005479"/>
                  <a:pt x="293129" y="1997362"/>
                </a:cubicBezTo>
                <a:cubicBezTo>
                  <a:pt x="282979" y="1991273"/>
                  <a:pt x="276891" y="1981124"/>
                  <a:pt x="278920" y="1966915"/>
                </a:cubicBezTo>
                <a:cubicBezTo>
                  <a:pt x="278920" y="1964883"/>
                  <a:pt x="276891" y="1960824"/>
                  <a:pt x="274861" y="1956765"/>
                </a:cubicBezTo>
                <a:cubicBezTo>
                  <a:pt x="266741" y="1944586"/>
                  <a:pt x="260653" y="1932407"/>
                  <a:pt x="254562" y="1918201"/>
                </a:cubicBezTo>
                <a:cubicBezTo>
                  <a:pt x="250503" y="1906022"/>
                  <a:pt x="244415" y="1893843"/>
                  <a:pt x="240356" y="1881664"/>
                </a:cubicBezTo>
                <a:cubicBezTo>
                  <a:pt x="236297" y="1871514"/>
                  <a:pt x="232236" y="1863396"/>
                  <a:pt x="220056" y="1859335"/>
                </a:cubicBezTo>
                <a:cubicBezTo>
                  <a:pt x="211939" y="1857308"/>
                  <a:pt x="222086" y="1851217"/>
                  <a:pt x="220056" y="1847156"/>
                </a:cubicBezTo>
                <a:cubicBezTo>
                  <a:pt x="213968" y="1839038"/>
                  <a:pt x="203818" y="1834979"/>
                  <a:pt x="203818" y="1824829"/>
                </a:cubicBezTo>
                <a:cubicBezTo>
                  <a:pt x="203818" y="1824829"/>
                  <a:pt x="201789" y="1822800"/>
                  <a:pt x="201789" y="1822800"/>
                </a:cubicBezTo>
                <a:cubicBezTo>
                  <a:pt x="201789" y="1822800"/>
                  <a:pt x="199760" y="1822800"/>
                  <a:pt x="199760" y="1824829"/>
                </a:cubicBezTo>
                <a:cubicBezTo>
                  <a:pt x="197730" y="1839038"/>
                  <a:pt x="195701" y="1853247"/>
                  <a:pt x="199760" y="1865426"/>
                </a:cubicBezTo>
                <a:cubicBezTo>
                  <a:pt x="203818" y="1871514"/>
                  <a:pt x="205848" y="1875573"/>
                  <a:pt x="199760" y="1881664"/>
                </a:cubicBezTo>
                <a:cubicBezTo>
                  <a:pt x="193669" y="1887752"/>
                  <a:pt x="187580" y="1893843"/>
                  <a:pt x="179463" y="1899931"/>
                </a:cubicBezTo>
                <a:cubicBezTo>
                  <a:pt x="177431" y="1901963"/>
                  <a:pt x="169313" y="1901963"/>
                  <a:pt x="169313" y="1897902"/>
                </a:cubicBezTo>
                <a:cubicBezTo>
                  <a:pt x="169313" y="1889784"/>
                  <a:pt x="155104" y="1883693"/>
                  <a:pt x="165252" y="1873546"/>
                </a:cubicBezTo>
                <a:cubicBezTo>
                  <a:pt x="169313" y="1869485"/>
                  <a:pt x="169313" y="1861367"/>
                  <a:pt x="171342" y="1855276"/>
                </a:cubicBezTo>
                <a:cubicBezTo>
                  <a:pt x="173372" y="1849188"/>
                  <a:pt x="171342" y="1847156"/>
                  <a:pt x="165252" y="1845129"/>
                </a:cubicBezTo>
                <a:cubicBezTo>
                  <a:pt x="161193" y="1843097"/>
                  <a:pt x="161193" y="1839038"/>
                  <a:pt x="159163" y="1834979"/>
                </a:cubicBezTo>
                <a:cubicBezTo>
                  <a:pt x="155104" y="1822800"/>
                  <a:pt x="153075" y="1808591"/>
                  <a:pt x="146987" y="1798442"/>
                </a:cubicBezTo>
                <a:cubicBezTo>
                  <a:pt x="140896" y="1788295"/>
                  <a:pt x="144955" y="1782204"/>
                  <a:pt x="151046" y="1776115"/>
                </a:cubicBezTo>
                <a:cubicBezTo>
                  <a:pt x="151046" y="1772057"/>
                  <a:pt x="149014" y="1765966"/>
                  <a:pt x="146987" y="1761907"/>
                </a:cubicBezTo>
                <a:cubicBezTo>
                  <a:pt x="144955" y="1759877"/>
                  <a:pt x="144955" y="1759877"/>
                  <a:pt x="144955" y="1757845"/>
                </a:cubicBezTo>
                <a:cubicBezTo>
                  <a:pt x="142925" y="1751757"/>
                  <a:pt x="140896" y="1747698"/>
                  <a:pt x="138866" y="1743639"/>
                </a:cubicBezTo>
                <a:cubicBezTo>
                  <a:pt x="130746" y="1739581"/>
                  <a:pt x="120596" y="1735519"/>
                  <a:pt x="110449" y="1729428"/>
                </a:cubicBezTo>
                <a:cubicBezTo>
                  <a:pt x="100300" y="1725369"/>
                  <a:pt x="98270" y="1709131"/>
                  <a:pt x="82032" y="1713190"/>
                </a:cubicBezTo>
                <a:cubicBezTo>
                  <a:pt x="82032" y="1713190"/>
                  <a:pt x="80003" y="1709131"/>
                  <a:pt x="77973" y="1707102"/>
                </a:cubicBezTo>
                <a:cubicBezTo>
                  <a:pt x="69853" y="1688835"/>
                  <a:pt x="59703" y="1670567"/>
                  <a:pt x="61735" y="1650270"/>
                </a:cubicBezTo>
                <a:cubicBezTo>
                  <a:pt x="57677" y="1640118"/>
                  <a:pt x="53615" y="1627941"/>
                  <a:pt x="53615" y="1615762"/>
                </a:cubicBezTo>
                <a:cubicBezTo>
                  <a:pt x="53615" y="1611701"/>
                  <a:pt x="49556" y="1607642"/>
                  <a:pt x="45497" y="1603583"/>
                </a:cubicBezTo>
                <a:cubicBezTo>
                  <a:pt x="35348" y="1595463"/>
                  <a:pt x="31286" y="1583286"/>
                  <a:pt x="25198" y="1573137"/>
                </a:cubicBezTo>
                <a:cubicBezTo>
                  <a:pt x="21139" y="1565019"/>
                  <a:pt x="21139" y="1556899"/>
                  <a:pt x="23168" y="1540661"/>
                </a:cubicBezTo>
                <a:cubicBezTo>
                  <a:pt x="23168" y="1532543"/>
                  <a:pt x="25198" y="1524423"/>
                  <a:pt x="19110" y="1518332"/>
                </a:cubicBezTo>
                <a:cubicBezTo>
                  <a:pt x="15048" y="1514273"/>
                  <a:pt x="19110" y="1512243"/>
                  <a:pt x="21139" y="1508185"/>
                </a:cubicBezTo>
                <a:cubicBezTo>
                  <a:pt x="23168" y="1504126"/>
                  <a:pt x="25198" y="1498035"/>
                  <a:pt x="23168" y="1496005"/>
                </a:cubicBezTo>
                <a:cubicBezTo>
                  <a:pt x="10989" y="1473677"/>
                  <a:pt x="17080" y="1451350"/>
                  <a:pt x="15048" y="1429021"/>
                </a:cubicBezTo>
                <a:cubicBezTo>
                  <a:pt x="15048" y="1422933"/>
                  <a:pt x="15048" y="1418874"/>
                  <a:pt x="15048" y="1412783"/>
                </a:cubicBezTo>
                <a:cubicBezTo>
                  <a:pt x="15048" y="1406695"/>
                  <a:pt x="10989" y="1404663"/>
                  <a:pt x="4901" y="1402636"/>
                </a:cubicBezTo>
                <a:cubicBezTo>
                  <a:pt x="842" y="1400604"/>
                  <a:pt x="-1190" y="1394516"/>
                  <a:pt x="842" y="1392487"/>
                </a:cubicBezTo>
                <a:cubicBezTo>
                  <a:pt x="13021" y="1380307"/>
                  <a:pt x="8960" y="1364069"/>
                  <a:pt x="8960" y="1349861"/>
                </a:cubicBezTo>
                <a:cubicBezTo>
                  <a:pt x="8960" y="1335652"/>
                  <a:pt x="10989" y="1319414"/>
                  <a:pt x="842" y="1307235"/>
                </a:cubicBezTo>
                <a:cubicBezTo>
                  <a:pt x="2869" y="1299115"/>
                  <a:pt x="6930" y="1290997"/>
                  <a:pt x="842" y="1282877"/>
                </a:cubicBezTo>
                <a:cubicBezTo>
                  <a:pt x="-1190" y="1282877"/>
                  <a:pt x="842" y="1276789"/>
                  <a:pt x="2869" y="1276789"/>
                </a:cubicBezTo>
                <a:cubicBezTo>
                  <a:pt x="10989" y="1272730"/>
                  <a:pt x="17080" y="1268671"/>
                  <a:pt x="15048" y="1258521"/>
                </a:cubicBezTo>
                <a:cubicBezTo>
                  <a:pt x="13021" y="1246342"/>
                  <a:pt x="19110" y="1236192"/>
                  <a:pt x="21139" y="1224016"/>
                </a:cubicBezTo>
                <a:cubicBezTo>
                  <a:pt x="23168" y="1213866"/>
                  <a:pt x="21139" y="1201687"/>
                  <a:pt x="21139" y="1191537"/>
                </a:cubicBezTo>
                <a:cubicBezTo>
                  <a:pt x="35348" y="1177329"/>
                  <a:pt x="23168" y="1155002"/>
                  <a:pt x="35348" y="1138764"/>
                </a:cubicBezTo>
                <a:cubicBezTo>
                  <a:pt x="33318" y="1134705"/>
                  <a:pt x="25198" y="1126585"/>
                  <a:pt x="33318" y="1122526"/>
                </a:cubicBezTo>
                <a:cubicBezTo>
                  <a:pt x="37377" y="1120494"/>
                  <a:pt x="39406" y="1118465"/>
                  <a:pt x="41436" y="1116435"/>
                </a:cubicBezTo>
                <a:cubicBezTo>
                  <a:pt x="41436" y="1114406"/>
                  <a:pt x="43465" y="1112377"/>
                  <a:pt x="43465" y="1110347"/>
                </a:cubicBezTo>
                <a:cubicBezTo>
                  <a:pt x="43465" y="1110347"/>
                  <a:pt x="43465" y="1112377"/>
                  <a:pt x="43465" y="1112377"/>
                </a:cubicBezTo>
                <a:cubicBezTo>
                  <a:pt x="45497" y="1110347"/>
                  <a:pt x="45497" y="1108315"/>
                  <a:pt x="47524" y="1106288"/>
                </a:cubicBezTo>
                <a:cubicBezTo>
                  <a:pt x="51586" y="1100197"/>
                  <a:pt x="55644" y="1096139"/>
                  <a:pt x="61735" y="1092077"/>
                </a:cubicBezTo>
                <a:cubicBezTo>
                  <a:pt x="71882" y="1083959"/>
                  <a:pt x="61735" y="1077871"/>
                  <a:pt x="61735" y="1071780"/>
                </a:cubicBezTo>
                <a:cubicBezTo>
                  <a:pt x="65794" y="1071780"/>
                  <a:pt x="69853" y="1067721"/>
                  <a:pt x="69853" y="1063660"/>
                </a:cubicBezTo>
                <a:cubicBezTo>
                  <a:pt x="71882" y="1063660"/>
                  <a:pt x="73914" y="1063660"/>
                  <a:pt x="75941" y="1061633"/>
                </a:cubicBezTo>
                <a:cubicBezTo>
                  <a:pt x="102332" y="1045395"/>
                  <a:pt x="102332" y="1045395"/>
                  <a:pt x="102332" y="1019005"/>
                </a:cubicBezTo>
                <a:cubicBezTo>
                  <a:pt x="102332" y="1010887"/>
                  <a:pt x="108420" y="1004799"/>
                  <a:pt x="114508" y="1000737"/>
                </a:cubicBezTo>
                <a:cubicBezTo>
                  <a:pt x="118570" y="998708"/>
                  <a:pt x="120596" y="996679"/>
                  <a:pt x="124658" y="994649"/>
                </a:cubicBezTo>
                <a:cubicBezTo>
                  <a:pt x="126687" y="988561"/>
                  <a:pt x="128717" y="982470"/>
                  <a:pt x="130746" y="976382"/>
                </a:cubicBezTo>
                <a:cubicBezTo>
                  <a:pt x="132776" y="974350"/>
                  <a:pt x="132776" y="974350"/>
                  <a:pt x="132776" y="972323"/>
                </a:cubicBezTo>
                <a:cubicBezTo>
                  <a:pt x="130746" y="970291"/>
                  <a:pt x="128717" y="968261"/>
                  <a:pt x="128717" y="966232"/>
                </a:cubicBezTo>
                <a:cubicBezTo>
                  <a:pt x="130746" y="966232"/>
                  <a:pt x="132776" y="966232"/>
                  <a:pt x="134808" y="966232"/>
                </a:cubicBezTo>
                <a:cubicBezTo>
                  <a:pt x="155104" y="903309"/>
                  <a:pt x="181490" y="844443"/>
                  <a:pt x="230206" y="795729"/>
                </a:cubicBezTo>
                <a:cubicBezTo>
                  <a:pt x="238324" y="771373"/>
                  <a:pt x="252535" y="757165"/>
                  <a:pt x="262682" y="730777"/>
                </a:cubicBezTo>
                <a:cubicBezTo>
                  <a:pt x="266741" y="728748"/>
                  <a:pt x="270800" y="726718"/>
                  <a:pt x="272832" y="726718"/>
                </a:cubicBezTo>
                <a:cubicBezTo>
                  <a:pt x="278920" y="724689"/>
                  <a:pt x="282979" y="734836"/>
                  <a:pt x="285011" y="740927"/>
                </a:cubicBezTo>
                <a:cubicBezTo>
                  <a:pt x="262682" y="757165"/>
                  <a:pt x="278920" y="765285"/>
                  <a:pt x="258623" y="771373"/>
                </a:cubicBezTo>
                <a:cubicBezTo>
                  <a:pt x="242383" y="816029"/>
                  <a:pt x="201789" y="864743"/>
                  <a:pt x="185551" y="911427"/>
                </a:cubicBezTo>
                <a:cubicBezTo>
                  <a:pt x="183522" y="917515"/>
                  <a:pt x="181490" y="925636"/>
                  <a:pt x="179463" y="933756"/>
                </a:cubicBezTo>
                <a:cubicBezTo>
                  <a:pt x="183522" y="927668"/>
                  <a:pt x="187580" y="923606"/>
                  <a:pt x="195701" y="919547"/>
                </a:cubicBezTo>
                <a:lnTo>
                  <a:pt x="198863" y="914579"/>
                </a:lnTo>
                <a:lnTo>
                  <a:pt x="198645" y="914796"/>
                </a:lnTo>
                <a:cubicBezTo>
                  <a:pt x="196786" y="914796"/>
                  <a:pt x="196786" y="912939"/>
                  <a:pt x="194929" y="912939"/>
                </a:cubicBezTo>
                <a:lnTo>
                  <a:pt x="199906" y="912939"/>
                </a:lnTo>
                <a:lnTo>
                  <a:pt x="209907" y="897219"/>
                </a:lnTo>
                <a:cubicBezTo>
                  <a:pt x="209907" y="893160"/>
                  <a:pt x="201789" y="885039"/>
                  <a:pt x="213968" y="885039"/>
                </a:cubicBezTo>
                <a:cubicBezTo>
                  <a:pt x="226147" y="885039"/>
                  <a:pt x="232236" y="876922"/>
                  <a:pt x="238324" y="870833"/>
                </a:cubicBezTo>
                <a:cubicBezTo>
                  <a:pt x="242383" y="866772"/>
                  <a:pt x="240356" y="864743"/>
                  <a:pt x="240356" y="858654"/>
                </a:cubicBezTo>
                <a:cubicBezTo>
                  <a:pt x="240356" y="848505"/>
                  <a:pt x="246444" y="838355"/>
                  <a:pt x="254562" y="832267"/>
                </a:cubicBezTo>
                <a:cubicBezTo>
                  <a:pt x="256594" y="832267"/>
                  <a:pt x="256594" y="830237"/>
                  <a:pt x="258623" y="830237"/>
                </a:cubicBezTo>
                <a:cubicBezTo>
                  <a:pt x="258623" y="834296"/>
                  <a:pt x="260653" y="836325"/>
                  <a:pt x="260653" y="838355"/>
                </a:cubicBezTo>
                <a:cubicBezTo>
                  <a:pt x="260653" y="842416"/>
                  <a:pt x="260653" y="844443"/>
                  <a:pt x="258623" y="846475"/>
                </a:cubicBezTo>
                <a:cubicBezTo>
                  <a:pt x="252535" y="852563"/>
                  <a:pt x="260653" y="854595"/>
                  <a:pt x="262682" y="858654"/>
                </a:cubicBezTo>
                <a:cubicBezTo>
                  <a:pt x="268773" y="864743"/>
                  <a:pt x="270800" y="858654"/>
                  <a:pt x="272832" y="856622"/>
                </a:cubicBezTo>
                <a:cubicBezTo>
                  <a:pt x="276891" y="852563"/>
                  <a:pt x="282979" y="846475"/>
                  <a:pt x="287038" y="842416"/>
                </a:cubicBezTo>
                <a:cubicBezTo>
                  <a:pt x="291099" y="838355"/>
                  <a:pt x="295158" y="834296"/>
                  <a:pt x="295158" y="832267"/>
                </a:cubicBezTo>
                <a:cubicBezTo>
                  <a:pt x="293129" y="811967"/>
                  <a:pt x="309367" y="805879"/>
                  <a:pt x="323575" y="799788"/>
                </a:cubicBezTo>
                <a:cubicBezTo>
                  <a:pt x="333725" y="793700"/>
                  <a:pt x="339813" y="787611"/>
                  <a:pt x="347931" y="779491"/>
                </a:cubicBezTo>
                <a:cubicBezTo>
                  <a:pt x="362142" y="765285"/>
                  <a:pt x="376348" y="753106"/>
                  <a:pt x="396648" y="747015"/>
                </a:cubicBezTo>
                <a:cubicBezTo>
                  <a:pt x="398677" y="747015"/>
                  <a:pt x="400706" y="742956"/>
                  <a:pt x="400706" y="740927"/>
                </a:cubicBezTo>
                <a:cubicBezTo>
                  <a:pt x="406797" y="738895"/>
                  <a:pt x="414915" y="740927"/>
                  <a:pt x="416944" y="732807"/>
                </a:cubicBezTo>
                <a:cubicBezTo>
                  <a:pt x="421003" y="718598"/>
                  <a:pt x="435214" y="712510"/>
                  <a:pt x="443332" y="702360"/>
                </a:cubicBezTo>
                <a:cubicBezTo>
                  <a:pt x="445362" y="700330"/>
                  <a:pt x="449420" y="700330"/>
                  <a:pt x="451452" y="700330"/>
                </a:cubicBezTo>
                <a:cubicBezTo>
                  <a:pt x="465658" y="700330"/>
                  <a:pt x="471749" y="692213"/>
                  <a:pt x="475811" y="682060"/>
                </a:cubicBezTo>
                <a:cubicBezTo>
                  <a:pt x="479870" y="675972"/>
                  <a:pt x="481899" y="671913"/>
                  <a:pt x="490017" y="669884"/>
                </a:cubicBezTo>
                <a:cubicBezTo>
                  <a:pt x="498137" y="678002"/>
                  <a:pt x="502196" y="669884"/>
                  <a:pt x="506255" y="665822"/>
                </a:cubicBezTo>
                <a:cubicBezTo>
                  <a:pt x="508287" y="665822"/>
                  <a:pt x="510314" y="661764"/>
                  <a:pt x="510314" y="659734"/>
                </a:cubicBezTo>
                <a:cubicBezTo>
                  <a:pt x="512346" y="655675"/>
                  <a:pt x="514375" y="653646"/>
                  <a:pt x="518434" y="653646"/>
                </a:cubicBezTo>
                <a:cubicBezTo>
                  <a:pt x="532642" y="653646"/>
                  <a:pt x="544822" y="653646"/>
                  <a:pt x="554969" y="645526"/>
                </a:cubicBezTo>
                <a:cubicBezTo>
                  <a:pt x="554969" y="643496"/>
                  <a:pt x="557001" y="643496"/>
                  <a:pt x="559030" y="641467"/>
                </a:cubicBezTo>
                <a:cubicBezTo>
                  <a:pt x="559030" y="639437"/>
                  <a:pt x="561060" y="639437"/>
                  <a:pt x="561060" y="637405"/>
                </a:cubicBezTo>
                <a:cubicBezTo>
                  <a:pt x="563089" y="637405"/>
                  <a:pt x="563089" y="637405"/>
                  <a:pt x="563089" y="637405"/>
                </a:cubicBezTo>
                <a:cubicBezTo>
                  <a:pt x="571209" y="629288"/>
                  <a:pt x="579327" y="623199"/>
                  <a:pt x="589477" y="615079"/>
                </a:cubicBezTo>
                <a:cubicBezTo>
                  <a:pt x="591506" y="613050"/>
                  <a:pt x="593536" y="611020"/>
                  <a:pt x="593536" y="608991"/>
                </a:cubicBezTo>
                <a:cubicBezTo>
                  <a:pt x="599624" y="596812"/>
                  <a:pt x="613835" y="590723"/>
                  <a:pt x="626014" y="588691"/>
                </a:cubicBezTo>
                <a:cubicBezTo>
                  <a:pt x="626014" y="588691"/>
                  <a:pt x="628041" y="588691"/>
                  <a:pt x="628041" y="588691"/>
                </a:cubicBezTo>
                <a:cubicBezTo>
                  <a:pt x="630073" y="584632"/>
                  <a:pt x="634132" y="582603"/>
                  <a:pt x="636161" y="578544"/>
                </a:cubicBezTo>
                <a:cubicBezTo>
                  <a:pt x="646311" y="568395"/>
                  <a:pt x="658490" y="558245"/>
                  <a:pt x="664578" y="548095"/>
                </a:cubicBezTo>
                <a:cubicBezTo>
                  <a:pt x="654431" y="542007"/>
                  <a:pt x="628041" y="554186"/>
                  <a:pt x="628041" y="539977"/>
                </a:cubicBezTo>
                <a:cubicBezTo>
                  <a:pt x="642252" y="535918"/>
                  <a:pt x="652399" y="542007"/>
                  <a:pt x="664578" y="542007"/>
                </a:cubicBezTo>
                <a:cubicBezTo>
                  <a:pt x="699084" y="523739"/>
                  <a:pt x="727501" y="501413"/>
                  <a:pt x="755918" y="477055"/>
                </a:cubicBezTo>
                <a:cubicBezTo>
                  <a:pt x="770127" y="464876"/>
                  <a:pt x="784335" y="454726"/>
                  <a:pt x="800573" y="442547"/>
                </a:cubicBezTo>
                <a:cubicBezTo>
                  <a:pt x="816811" y="432400"/>
                  <a:pt x="833052" y="422250"/>
                  <a:pt x="851317" y="412103"/>
                </a:cubicBezTo>
                <a:cubicBezTo>
                  <a:pt x="845228" y="397892"/>
                  <a:pt x="822900" y="410071"/>
                  <a:pt x="814782" y="399924"/>
                </a:cubicBezTo>
                <a:cubicBezTo>
                  <a:pt x="820873" y="399924"/>
                  <a:pt x="831020" y="393833"/>
                  <a:pt x="841170" y="389774"/>
                </a:cubicBezTo>
                <a:cubicBezTo>
                  <a:pt x="835079" y="381654"/>
                  <a:pt x="822900" y="381654"/>
                  <a:pt x="810720" y="381654"/>
                </a:cubicBezTo>
                <a:cubicBezTo>
                  <a:pt x="802603" y="389774"/>
                  <a:pt x="820873" y="387744"/>
                  <a:pt x="812752" y="395862"/>
                </a:cubicBezTo>
                <a:cubicBezTo>
                  <a:pt x="792456" y="403982"/>
                  <a:pt x="778244" y="403982"/>
                  <a:pt x="772156" y="389774"/>
                </a:cubicBezTo>
                <a:cubicBezTo>
                  <a:pt x="753889" y="395862"/>
                  <a:pt x="743742" y="406012"/>
                  <a:pt x="731563" y="395862"/>
                </a:cubicBezTo>
                <a:cubicBezTo>
                  <a:pt x="678787" y="418191"/>
                  <a:pt x="640220" y="444579"/>
                  <a:pt x="605715" y="470964"/>
                </a:cubicBezTo>
                <a:cubicBezTo>
                  <a:pt x="587447" y="483143"/>
                  <a:pt x="571209" y="495322"/>
                  <a:pt x="552942" y="507501"/>
                </a:cubicBezTo>
                <a:cubicBezTo>
                  <a:pt x="542792" y="513590"/>
                  <a:pt x="534672" y="519678"/>
                  <a:pt x="524525" y="525769"/>
                </a:cubicBezTo>
                <a:cubicBezTo>
                  <a:pt x="514375" y="531857"/>
                  <a:pt x="504225" y="537948"/>
                  <a:pt x="494076" y="544036"/>
                </a:cubicBezTo>
                <a:cubicBezTo>
                  <a:pt x="475811" y="558245"/>
                  <a:pt x="455511" y="578544"/>
                  <a:pt x="433182" y="596812"/>
                </a:cubicBezTo>
                <a:lnTo>
                  <a:pt x="378807" y="643419"/>
                </a:lnTo>
                <a:lnTo>
                  <a:pt x="408065" y="610259"/>
                </a:lnTo>
                <a:cubicBezTo>
                  <a:pt x="433185" y="583110"/>
                  <a:pt x="459570" y="557231"/>
                  <a:pt x="487987" y="535918"/>
                </a:cubicBezTo>
                <a:cubicBezTo>
                  <a:pt x="516404" y="513590"/>
                  <a:pt x="540763" y="499381"/>
                  <a:pt x="583386" y="466905"/>
                </a:cubicBezTo>
                <a:cubicBezTo>
                  <a:pt x="589477" y="462846"/>
                  <a:pt x="591506" y="456758"/>
                  <a:pt x="597597" y="450667"/>
                </a:cubicBezTo>
                <a:cubicBezTo>
                  <a:pt x="646311" y="406012"/>
                  <a:pt x="717351" y="383686"/>
                  <a:pt x="774186" y="347148"/>
                </a:cubicBezTo>
                <a:cubicBezTo>
                  <a:pt x="766068" y="334969"/>
                  <a:pt x="747801" y="332940"/>
                  <a:pt x="729530" y="334969"/>
                </a:cubicBezTo>
                <a:cubicBezTo>
                  <a:pt x="650370" y="373536"/>
                  <a:pt x="617894" y="403982"/>
                  <a:pt x="575268" y="434429"/>
                </a:cubicBezTo>
                <a:cubicBezTo>
                  <a:pt x="569180" y="406012"/>
                  <a:pt x="597597" y="387744"/>
                  <a:pt x="632102" y="357295"/>
                </a:cubicBezTo>
                <a:cubicBezTo>
                  <a:pt x="646311" y="351207"/>
                  <a:pt x="662549" y="343089"/>
                  <a:pt x="672696" y="345119"/>
                </a:cubicBezTo>
                <a:cubicBezTo>
                  <a:pt x="739680" y="304522"/>
                  <a:pt x="806662" y="267985"/>
                  <a:pt x="877704" y="243629"/>
                </a:cubicBezTo>
                <a:cubicBezTo>
                  <a:pt x="948745" y="219271"/>
                  <a:pt x="1023849" y="203033"/>
                  <a:pt x="1105039" y="207092"/>
                </a:cubicBezTo>
                <a:cubicBezTo>
                  <a:pt x="1096921" y="209124"/>
                  <a:pt x="1105039" y="209124"/>
                  <a:pt x="1109101" y="209124"/>
                </a:cubicBezTo>
                <a:cubicBezTo>
                  <a:pt x="1094889" y="213183"/>
                  <a:pt x="1074592" y="219271"/>
                  <a:pt x="1058354" y="225362"/>
                </a:cubicBezTo>
                <a:cubicBezTo>
                  <a:pt x="1060384" y="221303"/>
                  <a:pt x="1066472" y="219271"/>
                  <a:pt x="1074592" y="217242"/>
                </a:cubicBezTo>
                <a:cubicBezTo>
                  <a:pt x="1060384" y="205065"/>
                  <a:pt x="1040087" y="229421"/>
                  <a:pt x="1031967" y="215212"/>
                </a:cubicBezTo>
                <a:cubicBezTo>
                  <a:pt x="1019790" y="219271"/>
                  <a:pt x="1027908" y="219271"/>
                  <a:pt x="1029937" y="225362"/>
                </a:cubicBezTo>
                <a:cubicBezTo>
                  <a:pt x="1017758" y="225362"/>
                  <a:pt x="1011670" y="217242"/>
                  <a:pt x="989341" y="227391"/>
                </a:cubicBezTo>
                <a:cubicBezTo>
                  <a:pt x="979194" y="231450"/>
                  <a:pt x="979194" y="237541"/>
                  <a:pt x="975135" y="243629"/>
                </a:cubicBezTo>
                <a:cubicBezTo>
                  <a:pt x="991373" y="241600"/>
                  <a:pt x="993400" y="235509"/>
                  <a:pt x="1009638" y="233480"/>
                </a:cubicBezTo>
                <a:cubicBezTo>
                  <a:pt x="1015729" y="239570"/>
                  <a:pt x="1027908" y="241600"/>
                  <a:pt x="1036028" y="245659"/>
                </a:cubicBezTo>
                <a:cubicBezTo>
                  <a:pt x="1040087" y="243629"/>
                  <a:pt x="1040087" y="237541"/>
                  <a:pt x="1048205" y="237541"/>
                </a:cubicBezTo>
                <a:cubicBezTo>
                  <a:pt x="1066472" y="233480"/>
                  <a:pt x="1050234" y="241600"/>
                  <a:pt x="1050234" y="245659"/>
                </a:cubicBezTo>
                <a:cubicBezTo>
                  <a:pt x="1062413" y="247688"/>
                  <a:pt x="1076622" y="247688"/>
                  <a:pt x="1088801" y="245659"/>
                </a:cubicBezTo>
                <a:cubicBezTo>
                  <a:pt x="1100980" y="243629"/>
                  <a:pt x="1111127" y="239570"/>
                  <a:pt x="1115189" y="229421"/>
                </a:cubicBezTo>
                <a:cubicBezTo>
                  <a:pt x="1139544" y="237541"/>
                  <a:pt x="1210587" y="243629"/>
                  <a:pt x="1232914" y="217242"/>
                </a:cubicBezTo>
                <a:cubicBezTo>
                  <a:pt x="1245093" y="221303"/>
                  <a:pt x="1261331" y="221303"/>
                  <a:pt x="1281630" y="221303"/>
                </a:cubicBezTo>
                <a:cubicBezTo>
                  <a:pt x="1291780" y="221303"/>
                  <a:pt x="1301927" y="219271"/>
                  <a:pt x="1312077" y="219271"/>
                </a:cubicBezTo>
                <a:cubicBezTo>
                  <a:pt x="1322224" y="219271"/>
                  <a:pt x="1334403" y="217242"/>
                  <a:pt x="1344553" y="217242"/>
                </a:cubicBezTo>
                <a:cubicBezTo>
                  <a:pt x="1389208" y="215212"/>
                  <a:pt x="1433863" y="219271"/>
                  <a:pt x="1458221" y="239570"/>
                </a:cubicBezTo>
                <a:cubicBezTo>
                  <a:pt x="1480548" y="239570"/>
                  <a:pt x="1498818" y="241600"/>
                  <a:pt x="1517082" y="245659"/>
                </a:cubicBezTo>
                <a:cubicBezTo>
                  <a:pt x="1535352" y="249720"/>
                  <a:pt x="1551590" y="255808"/>
                  <a:pt x="1567828" y="263926"/>
                </a:cubicBezTo>
                <a:cubicBezTo>
                  <a:pt x="1642930" y="272046"/>
                  <a:pt x="1734270" y="296402"/>
                  <a:pt x="1817492" y="334969"/>
                </a:cubicBezTo>
                <a:cubicBezTo>
                  <a:pt x="1894623" y="371506"/>
                  <a:pt x="1965666" y="418191"/>
                  <a:pt x="2018439" y="466905"/>
                </a:cubicBezTo>
                <a:cubicBezTo>
                  <a:pt x="2022500" y="468935"/>
                  <a:pt x="2024527" y="470964"/>
                  <a:pt x="2028589" y="472996"/>
                </a:cubicBezTo>
                <a:cubicBezTo>
                  <a:pt x="2030618" y="477055"/>
                  <a:pt x="2032647" y="479084"/>
                  <a:pt x="2036706" y="483143"/>
                </a:cubicBezTo>
                <a:cubicBezTo>
                  <a:pt x="2046856" y="487202"/>
                  <a:pt x="2054976" y="491263"/>
                  <a:pt x="2065123" y="497352"/>
                </a:cubicBezTo>
                <a:cubicBezTo>
                  <a:pt x="2065123" y="497352"/>
                  <a:pt x="2067155" y="495322"/>
                  <a:pt x="2067155" y="495322"/>
                </a:cubicBezTo>
                <a:cubicBezTo>
                  <a:pt x="2067155" y="497352"/>
                  <a:pt x="2069182" y="497352"/>
                  <a:pt x="2069182" y="499381"/>
                </a:cubicBezTo>
                <a:cubicBezTo>
                  <a:pt x="2067155" y="501413"/>
                  <a:pt x="2067155" y="501413"/>
                  <a:pt x="2067155" y="501413"/>
                </a:cubicBezTo>
                <a:cubicBezTo>
                  <a:pt x="2069182" y="503440"/>
                  <a:pt x="2071214" y="505472"/>
                  <a:pt x="2075273" y="507501"/>
                </a:cubicBezTo>
                <a:cubicBezTo>
                  <a:pt x="2087452" y="517651"/>
                  <a:pt x="2101661" y="527798"/>
                  <a:pt x="2115869" y="542007"/>
                </a:cubicBezTo>
                <a:cubicBezTo>
                  <a:pt x="2113837" y="537948"/>
                  <a:pt x="2111811" y="535918"/>
                  <a:pt x="2109778" y="531857"/>
                </a:cubicBezTo>
                <a:cubicBezTo>
                  <a:pt x="2109778" y="531857"/>
                  <a:pt x="2109778" y="529830"/>
                  <a:pt x="2109778" y="529830"/>
                </a:cubicBezTo>
                <a:cubicBezTo>
                  <a:pt x="2103690" y="523739"/>
                  <a:pt x="2099631" y="521710"/>
                  <a:pt x="2093541" y="517651"/>
                </a:cubicBezTo>
                <a:cubicBezTo>
                  <a:pt x="2093541" y="513590"/>
                  <a:pt x="2093541" y="511560"/>
                  <a:pt x="2095573" y="509531"/>
                </a:cubicBezTo>
                <a:cubicBezTo>
                  <a:pt x="2097599" y="517651"/>
                  <a:pt x="2105720" y="523739"/>
                  <a:pt x="2111811" y="525769"/>
                </a:cubicBezTo>
                <a:cubicBezTo>
                  <a:pt x="2111811" y="523739"/>
                  <a:pt x="2111811" y="523739"/>
                  <a:pt x="2111811" y="523739"/>
                </a:cubicBezTo>
                <a:cubicBezTo>
                  <a:pt x="2111811" y="523739"/>
                  <a:pt x="2113837" y="521710"/>
                  <a:pt x="2113837" y="521710"/>
                </a:cubicBezTo>
                <a:cubicBezTo>
                  <a:pt x="2115869" y="521710"/>
                  <a:pt x="2119928" y="521710"/>
                  <a:pt x="2119928" y="523739"/>
                </a:cubicBezTo>
                <a:cubicBezTo>
                  <a:pt x="2123987" y="531857"/>
                  <a:pt x="2126016" y="542007"/>
                  <a:pt x="2123987" y="550127"/>
                </a:cubicBezTo>
                <a:cubicBezTo>
                  <a:pt x="2128049" y="552156"/>
                  <a:pt x="2134137" y="556215"/>
                  <a:pt x="2138196" y="558245"/>
                </a:cubicBezTo>
                <a:cubicBezTo>
                  <a:pt x="2140228" y="554186"/>
                  <a:pt x="2140228" y="552156"/>
                  <a:pt x="2142254" y="550127"/>
                </a:cubicBezTo>
                <a:cubicBezTo>
                  <a:pt x="2146316" y="544036"/>
                  <a:pt x="2160525" y="544036"/>
                  <a:pt x="2166613" y="550127"/>
                </a:cubicBezTo>
                <a:cubicBezTo>
                  <a:pt x="2170672" y="554186"/>
                  <a:pt x="2172704" y="562306"/>
                  <a:pt x="2176762" y="566365"/>
                </a:cubicBezTo>
                <a:cubicBezTo>
                  <a:pt x="2180821" y="570424"/>
                  <a:pt x="2186910" y="572453"/>
                  <a:pt x="2190971" y="574485"/>
                </a:cubicBezTo>
                <a:cubicBezTo>
                  <a:pt x="2193000" y="572453"/>
                  <a:pt x="2190971" y="570424"/>
                  <a:pt x="2188942" y="568395"/>
                </a:cubicBezTo>
                <a:cubicBezTo>
                  <a:pt x="2190971" y="562306"/>
                  <a:pt x="2195030" y="570424"/>
                  <a:pt x="2193000" y="572453"/>
                </a:cubicBezTo>
                <a:cubicBezTo>
                  <a:pt x="2193000" y="574485"/>
                  <a:pt x="2195030" y="576512"/>
                  <a:pt x="2195030" y="576512"/>
                </a:cubicBezTo>
                <a:cubicBezTo>
                  <a:pt x="2197059" y="578544"/>
                  <a:pt x="2199089" y="578544"/>
                  <a:pt x="2201121" y="578544"/>
                </a:cubicBezTo>
                <a:cubicBezTo>
                  <a:pt x="2201121" y="578544"/>
                  <a:pt x="2199089" y="576512"/>
                  <a:pt x="2197059" y="574485"/>
                </a:cubicBezTo>
                <a:lnTo>
                  <a:pt x="2201121" y="570424"/>
                </a:lnTo>
                <a:cubicBezTo>
                  <a:pt x="2201121" y="574485"/>
                  <a:pt x="2203148" y="576512"/>
                  <a:pt x="2205180" y="580574"/>
                </a:cubicBezTo>
                <a:cubicBezTo>
                  <a:pt x="2221418" y="584632"/>
                  <a:pt x="2235626" y="588691"/>
                  <a:pt x="2251864" y="596812"/>
                </a:cubicBezTo>
                <a:cubicBezTo>
                  <a:pt x="2251864" y="594782"/>
                  <a:pt x="2251864" y="592750"/>
                  <a:pt x="2251864" y="590723"/>
                </a:cubicBezTo>
                <a:cubicBezTo>
                  <a:pt x="2249835" y="588691"/>
                  <a:pt x="2247803" y="586662"/>
                  <a:pt x="2245776" y="584632"/>
                </a:cubicBezTo>
                <a:cubicBezTo>
                  <a:pt x="2245776" y="584632"/>
                  <a:pt x="2247803" y="584632"/>
                  <a:pt x="2249835" y="586662"/>
                </a:cubicBezTo>
                <a:cubicBezTo>
                  <a:pt x="2247803" y="582603"/>
                  <a:pt x="2245776" y="578544"/>
                  <a:pt x="2243744" y="574485"/>
                </a:cubicBezTo>
                <a:cubicBezTo>
                  <a:pt x="2245776" y="574485"/>
                  <a:pt x="2247803" y="576512"/>
                  <a:pt x="2249835" y="576512"/>
                </a:cubicBezTo>
                <a:cubicBezTo>
                  <a:pt x="2247803" y="572453"/>
                  <a:pt x="2245776" y="570424"/>
                  <a:pt x="2243744" y="566365"/>
                </a:cubicBezTo>
                <a:cubicBezTo>
                  <a:pt x="2233597" y="558245"/>
                  <a:pt x="2221418" y="552156"/>
                  <a:pt x="2215327" y="539977"/>
                </a:cubicBezTo>
                <a:cubicBezTo>
                  <a:pt x="2217359" y="539977"/>
                  <a:pt x="2219386" y="539977"/>
                  <a:pt x="2221418" y="537948"/>
                </a:cubicBezTo>
                <a:cubicBezTo>
                  <a:pt x="2209238" y="523739"/>
                  <a:pt x="2197059" y="515619"/>
                  <a:pt x="2186910" y="507501"/>
                </a:cubicBezTo>
                <a:cubicBezTo>
                  <a:pt x="2174730" y="499381"/>
                  <a:pt x="2166613" y="491263"/>
                  <a:pt x="2158492" y="477055"/>
                </a:cubicBezTo>
                <a:cubicBezTo>
                  <a:pt x="2162554" y="477055"/>
                  <a:pt x="2164077" y="480100"/>
                  <a:pt x="2166106" y="483904"/>
                </a:cubicBezTo>
                <a:lnTo>
                  <a:pt x="2168234" y="486186"/>
                </a:lnTo>
                <a:lnTo>
                  <a:pt x="2176762" y="495322"/>
                </a:lnTo>
                <a:lnTo>
                  <a:pt x="2175261" y="492041"/>
                </a:lnTo>
                <a:lnTo>
                  <a:pt x="2167122" y="474264"/>
                </a:lnTo>
                <a:cubicBezTo>
                  <a:pt x="2161541" y="467412"/>
                  <a:pt x="2154436" y="460817"/>
                  <a:pt x="2148345" y="454726"/>
                </a:cubicBezTo>
                <a:cubicBezTo>
                  <a:pt x="2154434" y="452696"/>
                  <a:pt x="2166613" y="464876"/>
                  <a:pt x="2170672" y="458785"/>
                </a:cubicBezTo>
                <a:cubicBezTo>
                  <a:pt x="2176762" y="470964"/>
                  <a:pt x="2182851" y="477055"/>
                  <a:pt x="2190971" y="485175"/>
                </a:cubicBezTo>
                <a:cubicBezTo>
                  <a:pt x="2199089" y="491263"/>
                  <a:pt x="2209238" y="499381"/>
                  <a:pt x="2219386" y="509531"/>
                </a:cubicBezTo>
                <a:cubicBezTo>
                  <a:pt x="2217359" y="511560"/>
                  <a:pt x="2211268" y="501413"/>
                  <a:pt x="2209238" y="505472"/>
                </a:cubicBezTo>
                <a:cubicBezTo>
                  <a:pt x="2223447" y="517651"/>
                  <a:pt x="2229538" y="523739"/>
                  <a:pt x="2239685" y="531857"/>
                </a:cubicBezTo>
                <a:cubicBezTo>
                  <a:pt x="2239685" y="529830"/>
                  <a:pt x="2239685" y="529830"/>
                  <a:pt x="2239685" y="527798"/>
                </a:cubicBezTo>
                <a:cubicBezTo>
                  <a:pt x="2221418" y="507501"/>
                  <a:pt x="2207209" y="489234"/>
                  <a:pt x="2195030" y="472996"/>
                </a:cubicBezTo>
                <a:cubicBezTo>
                  <a:pt x="2182851" y="456758"/>
                  <a:pt x="2168642" y="442547"/>
                  <a:pt x="2150375" y="426309"/>
                </a:cubicBezTo>
                <a:cubicBezTo>
                  <a:pt x="2130078" y="412103"/>
                  <a:pt x="2109778" y="410071"/>
                  <a:pt x="2091511" y="397892"/>
                </a:cubicBezTo>
                <a:cubicBezTo>
                  <a:pt x="2067155" y="383686"/>
                  <a:pt x="2057006" y="359327"/>
                  <a:pt x="2030618" y="353236"/>
                </a:cubicBezTo>
                <a:cubicBezTo>
                  <a:pt x="2026559" y="347148"/>
                  <a:pt x="2034679" y="341057"/>
                  <a:pt x="2026559" y="334969"/>
                </a:cubicBezTo>
                <a:cubicBezTo>
                  <a:pt x="1979872" y="322793"/>
                  <a:pt x="1925070" y="276105"/>
                  <a:pt x="1862147" y="253779"/>
                </a:cubicBezTo>
                <a:cubicBezTo>
                  <a:pt x="1795163" y="231450"/>
                  <a:pt x="1732240" y="225362"/>
                  <a:pt x="1679465" y="225362"/>
                </a:cubicBezTo>
                <a:cubicBezTo>
                  <a:pt x="1671347" y="223330"/>
                  <a:pt x="1669318" y="219271"/>
                  <a:pt x="1663227" y="217242"/>
                </a:cubicBezTo>
                <a:lnTo>
                  <a:pt x="1645456" y="216939"/>
                </a:lnTo>
                <a:lnTo>
                  <a:pt x="1646286" y="217918"/>
                </a:lnTo>
                <a:lnTo>
                  <a:pt x="1642689" y="216891"/>
                </a:lnTo>
                <a:lnTo>
                  <a:pt x="1633542" y="216735"/>
                </a:lnTo>
                <a:cubicBezTo>
                  <a:pt x="1624663" y="215719"/>
                  <a:pt x="1615529" y="214199"/>
                  <a:pt x="1602334" y="213183"/>
                </a:cubicBezTo>
                <a:cubicBezTo>
                  <a:pt x="1610454" y="207092"/>
                  <a:pt x="1604366" y="209124"/>
                  <a:pt x="1606393" y="198974"/>
                </a:cubicBezTo>
                <a:close/>
                <a:moveTo>
                  <a:pt x="1954771" y="190045"/>
                </a:moveTo>
                <a:cubicBezTo>
                  <a:pt x="1962204" y="186328"/>
                  <a:pt x="1984504" y="201195"/>
                  <a:pt x="1999370" y="206768"/>
                </a:cubicBezTo>
                <a:cubicBezTo>
                  <a:pt x="1991937" y="204911"/>
                  <a:pt x="1988220" y="208628"/>
                  <a:pt x="1984504" y="203052"/>
                </a:cubicBezTo>
                <a:cubicBezTo>
                  <a:pt x="1978930" y="199335"/>
                  <a:pt x="1978930" y="208628"/>
                  <a:pt x="1984504" y="210485"/>
                </a:cubicBezTo>
                <a:cubicBezTo>
                  <a:pt x="1982647" y="212344"/>
                  <a:pt x="1977071" y="206768"/>
                  <a:pt x="1975211" y="208628"/>
                </a:cubicBezTo>
                <a:cubicBezTo>
                  <a:pt x="1980787" y="204911"/>
                  <a:pt x="1967780" y="191902"/>
                  <a:pt x="1954771" y="190045"/>
                </a:cubicBezTo>
                <a:close/>
                <a:moveTo>
                  <a:pt x="1930611" y="177038"/>
                </a:moveTo>
                <a:cubicBezTo>
                  <a:pt x="1930611" y="171462"/>
                  <a:pt x="1943618" y="184468"/>
                  <a:pt x="1951052" y="186325"/>
                </a:cubicBezTo>
                <a:cubicBezTo>
                  <a:pt x="1949195" y="188185"/>
                  <a:pt x="1939904" y="180755"/>
                  <a:pt x="1930611" y="177038"/>
                </a:cubicBezTo>
                <a:close/>
                <a:moveTo>
                  <a:pt x="1474030" y="146854"/>
                </a:moveTo>
                <a:lnTo>
                  <a:pt x="1476173" y="147162"/>
                </a:lnTo>
                <a:lnTo>
                  <a:pt x="1475319" y="147302"/>
                </a:lnTo>
                <a:close/>
                <a:moveTo>
                  <a:pt x="1497621" y="143586"/>
                </a:moveTo>
                <a:cubicBezTo>
                  <a:pt x="1506911" y="149162"/>
                  <a:pt x="1521781" y="149162"/>
                  <a:pt x="1536644" y="151019"/>
                </a:cubicBezTo>
                <a:cubicBezTo>
                  <a:pt x="1549654" y="152879"/>
                  <a:pt x="1564520" y="154736"/>
                  <a:pt x="1570097" y="164029"/>
                </a:cubicBezTo>
                <a:cubicBezTo>
                  <a:pt x="1555228" y="162171"/>
                  <a:pt x="1542221" y="158455"/>
                  <a:pt x="1529211" y="156595"/>
                </a:cubicBezTo>
                <a:cubicBezTo>
                  <a:pt x="1516204" y="152879"/>
                  <a:pt x="1503195" y="151019"/>
                  <a:pt x="1490185" y="149162"/>
                </a:cubicBezTo>
                <a:lnTo>
                  <a:pt x="1476173" y="147162"/>
                </a:lnTo>
                <a:close/>
                <a:moveTo>
                  <a:pt x="1426713" y="135544"/>
                </a:moveTo>
                <a:cubicBezTo>
                  <a:pt x="1433159" y="135630"/>
                  <a:pt x="1440709" y="136501"/>
                  <a:pt x="1447910" y="137779"/>
                </a:cubicBezTo>
                <a:lnTo>
                  <a:pt x="1474030" y="146854"/>
                </a:lnTo>
                <a:lnTo>
                  <a:pt x="1412136" y="138012"/>
                </a:lnTo>
                <a:cubicBezTo>
                  <a:pt x="1414925" y="136154"/>
                  <a:pt x="1420267" y="135457"/>
                  <a:pt x="1426713" y="135544"/>
                </a:cubicBezTo>
                <a:close/>
                <a:moveTo>
                  <a:pt x="1347094" y="125005"/>
                </a:moveTo>
                <a:cubicBezTo>
                  <a:pt x="1365680" y="128722"/>
                  <a:pt x="1332228" y="130581"/>
                  <a:pt x="1347094" y="132438"/>
                </a:cubicBezTo>
                <a:cubicBezTo>
                  <a:pt x="1343378" y="138012"/>
                  <a:pt x="1322935" y="132438"/>
                  <a:pt x="1326651" y="126865"/>
                </a:cubicBezTo>
                <a:cubicBezTo>
                  <a:pt x="1332228" y="125005"/>
                  <a:pt x="1347094" y="130581"/>
                  <a:pt x="1347094" y="125005"/>
                </a:cubicBezTo>
                <a:close/>
                <a:moveTo>
                  <a:pt x="1402843" y="123143"/>
                </a:moveTo>
                <a:cubicBezTo>
                  <a:pt x="1395410" y="130576"/>
                  <a:pt x="1376827" y="128719"/>
                  <a:pt x="1373111" y="136150"/>
                </a:cubicBezTo>
                <a:cubicBezTo>
                  <a:pt x="1361961" y="134293"/>
                  <a:pt x="1378687" y="132436"/>
                  <a:pt x="1373111" y="126860"/>
                </a:cubicBezTo>
                <a:cubicBezTo>
                  <a:pt x="1387977" y="128719"/>
                  <a:pt x="1387977" y="121286"/>
                  <a:pt x="1402843" y="123143"/>
                </a:cubicBezTo>
                <a:close/>
                <a:moveTo>
                  <a:pt x="1549651" y="28368"/>
                </a:moveTo>
                <a:cubicBezTo>
                  <a:pt x="1551508" y="26511"/>
                  <a:pt x="1557085" y="26511"/>
                  <a:pt x="1562658" y="28368"/>
                </a:cubicBezTo>
                <a:cubicBezTo>
                  <a:pt x="1562658" y="32084"/>
                  <a:pt x="1566377" y="33944"/>
                  <a:pt x="1564518" y="35801"/>
                </a:cubicBezTo>
                <a:lnTo>
                  <a:pt x="1555225" y="33944"/>
                </a:lnTo>
                <a:cubicBezTo>
                  <a:pt x="1560801" y="32084"/>
                  <a:pt x="1558944" y="30227"/>
                  <a:pt x="1549651" y="28368"/>
                </a:cubicBezTo>
                <a:close/>
                <a:moveTo>
                  <a:pt x="1460452" y="11644"/>
                </a:moveTo>
                <a:lnTo>
                  <a:pt x="1460750" y="11880"/>
                </a:lnTo>
                <a:lnTo>
                  <a:pt x="1460317" y="11782"/>
                </a:lnTo>
                <a:close/>
                <a:moveTo>
                  <a:pt x="1475088" y="9555"/>
                </a:moveTo>
                <a:cubicBezTo>
                  <a:pt x="1479037" y="10252"/>
                  <a:pt x="1483683" y="12574"/>
                  <a:pt x="1486471" y="15361"/>
                </a:cubicBezTo>
                <a:cubicBezTo>
                  <a:pt x="1495762" y="15361"/>
                  <a:pt x="1482755" y="11644"/>
                  <a:pt x="1490188" y="9787"/>
                </a:cubicBezTo>
                <a:cubicBezTo>
                  <a:pt x="1499478" y="15361"/>
                  <a:pt x="1525497" y="13504"/>
                  <a:pt x="1519921" y="19078"/>
                </a:cubicBezTo>
                <a:cubicBezTo>
                  <a:pt x="1523638" y="19078"/>
                  <a:pt x="1525497" y="19078"/>
                  <a:pt x="1525497" y="20937"/>
                </a:cubicBezTo>
                <a:cubicBezTo>
                  <a:pt x="1534787" y="19078"/>
                  <a:pt x="1521781" y="11644"/>
                  <a:pt x="1536647" y="15361"/>
                </a:cubicBezTo>
                <a:cubicBezTo>
                  <a:pt x="1525497" y="19078"/>
                  <a:pt x="1544080" y="20937"/>
                  <a:pt x="1547794" y="24654"/>
                </a:cubicBezTo>
                <a:cubicBezTo>
                  <a:pt x="1531071" y="30227"/>
                  <a:pt x="1490188" y="19078"/>
                  <a:pt x="1469745" y="19078"/>
                </a:cubicBezTo>
                <a:lnTo>
                  <a:pt x="1460750" y="11880"/>
                </a:lnTo>
                <a:lnTo>
                  <a:pt x="1467886" y="13504"/>
                </a:lnTo>
                <a:cubicBezTo>
                  <a:pt x="1467886" y="9787"/>
                  <a:pt x="1471138" y="8858"/>
                  <a:pt x="1475088" y="9555"/>
                </a:cubicBezTo>
                <a:close/>
                <a:moveTo>
                  <a:pt x="1412253" y="60"/>
                </a:moveTo>
                <a:cubicBezTo>
                  <a:pt x="1423751" y="496"/>
                  <a:pt x="1427932" y="3283"/>
                  <a:pt x="1453019" y="6071"/>
                </a:cubicBezTo>
                <a:cubicBezTo>
                  <a:pt x="1448374" y="8859"/>
                  <a:pt x="1452558" y="10252"/>
                  <a:pt x="1457667" y="11180"/>
                </a:cubicBezTo>
                <a:lnTo>
                  <a:pt x="1460317" y="11782"/>
                </a:lnTo>
                <a:lnTo>
                  <a:pt x="1456736" y="15361"/>
                </a:lnTo>
                <a:cubicBezTo>
                  <a:pt x="1436293" y="13504"/>
                  <a:pt x="1425146" y="494"/>
                  <a:pt x="1404703" y="4211"/>
                </a:cubicBezTo>
                <a:cubicBezTo>
                  <a:pt x="1406563" y="7928"/>
                  <a:pt x="1421429" y="6071"/>
                  <a:pt x="1423286" y="9787"/>
                </a:cubicBezTo>
                <a:cubicBezTo>
                  <a:pt x="1415853" y="11644"/>
                  <a:pt x="1410279" y="6071"/>
                  <a:pt x="1399127" y="9787"/>
                </a:cubicBezTo>
                <a:cubicBezTo>
                  <a:pt x="1397270" y="4211"/>
                  <a:pt x="1399127" y="6071"/>
                  <a:pt x="1397270" y="494"/>
                </a:cubicBezTo>
                <a:cubicBezTo>
                  <a:pt x="1403774" y="30"/>
                  <a:pt x="1408420" y="-86"/>
                  <a:pt x="1412253" y="60"/>
                </a:cubicBezTo>
                <a:close/>
              </a:path>
            </a:pathLst>
          </a:custGeom>
        </p:spPr>
      </p:pic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DB3B4B7D-5A87-4624-8D63-76D1F1277F6A}"/>
              </a:ext>
            </a:extLst>
          </p:cNvPr>
          <p:cNvGrpSpPr/>
          <p:nvPr/>
        </p:nvGrpSpPr>
        <p:grpSpPr>
          <a:xfrm>
            <a:off x="1082700" y="1673283"/>
            <a:ext cx="3041902" cy="2194924"/>
            <a:chOff x="1289023" y="1673283"/>
            <a:chExt cx="3041902" cy="2194924"/>
          </a:xfrm>
        </p:grpSpPr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6F444108-CBA8-43E1-939E-2E2968692067}"/>
                </a:ext>
              </a:extLst>
            </p:cNvPr>
            <p:cNvSpPr/>
            <p:nvPr/>
          </p:nvSpPr>
          <p:spPr>
            <a:xfrm>
              <a:off x="2801490" y="3057111"/>
              <a:ext cx="1529435" cy="743778"/>
            </a:xfrm>
            <a:custGeom>
              <a:avLst/>
              <a:gdLst>
                <a:gd name="connsiteX0" fmla="*/ 2009005 w 2009005"/>
                <a:gd name="connsiteY0" fmla="*/ 760391 h 976997"/>
                <a:gd name="connsiteX1" fmla="*/ 1954084 w 2009005"/>
                <a:gd name="connsiteY1" fmla="*/ 714196 h 976997"/>
                <a:gd name="connsiteX2" fmla="*/ 1938172 w 2009005"/>
                <a:gd name="connsiteY2" fmla="*/ 682372 h 976997"/>
                <a:gd name="connsiteX3" fmla="*/ 1902755 w 2009005"/>
                <a:gd name="connsiteY3" fmla="*/ 637716 h 976997"/>
                <a:gd name="connsiteX4" fmla="*/ 1786753 w 2009005"/>
                <a:gd name="connsiteY4" fmla="*/ 644902 h 976997"/>
                <a:gd name="connsiteX5" fmla="*/ 1668698 w 2009005"/>
                <a:gd name="connsiteY5" fmla="*/ 626424 h 976997"/>
                <a:gd name="connsiteX6" fmla="*/ 1656892 w 2009005"/>
                <a:gd name="connsiteY6" fmla="*/ 640796 h 976997"/>
                <a:gd name="connsiteX7" fmla="*/ 1624555 w 2009005"/>
                <a:gd name="connsiteY7" fmla="*/ 698284 h 976997"/>
                <a:gd name="connsiteX8" fmla="*/ 1627121 w 2009005"/>
                <a:gd name="connsiteY8" fmla="*/ 706496 h 976997"/>
                <a:gd name="connsiteX9" fmla="*/ 1630201 w 2009005"/>
                <a:gd name="connsiteY9" fmla="*/ 721895 h 976997"/>
                <a:gd name="connsiteX10" fmla="*/ 1620962 w 2009005"/>
                <a:gd name="connsiteY10" fmla="*/ 726514 h 976997"/>
                <a:gd name="connsiteX11" fmla="*/ 1614803 w 2009005"/>
                <a:gd name="connsiteY11" fmla="*/ 724461 h 976997"/>
                <a:gd name="connsiteX12" fmla="*/ 1602997 w 2009005"/>
                <a:gd name="connsiteY12" fmla="*/ 696231 h 976997"/>
                <a:gd name="connsiteX13" fmla="*/ 1640467 w 2009005"/>
                <a:gd name="connsiteY13" fmla="*/ 626937 h 976997"/>
                <a:gd name="connsiteX14" fmla="*/ 1670751 w 2009005"/>
                <a:gd name="connsiteY14" fmla="*/ 580742 h 976997"/>
                <a:gd name="connsiteX15" fmla="*/ 1653299 w 2009005"/>
                <a:gd name="connsiteY15" fmla="*/ 505289 h 976997"/>
                <a:gd name="connsiteX16" fmla="*/ 1489048 w 2009005"/>
                <a:gd name="connsiteY16" fmla="*/ 466792 h 976997"/>
                <a:gd name="connsiteX17" fmla="*/ 1452605 w 2009005"/>
                <a:gd name="connsiteY17" fmla="*/ 500156 h 976997"/>
                <a:gd name="connsiteX18" fmla="*/ 1355081 w 2009005"/>
                <a:gd name="connsiteY18" fmla="*/ 565343 h 976997"/>
                <a:gd name="connsiteX19" fmla="*/ 1342762 w 2009005"/>
                <a:gd name="connsiteY19" fmla="*/ 564317 h 976997"/>
                <a:gd name="connsiteX20" fmla="*/ 1327877 w 2009005"/>
                <a:gd name="connsiteY20" fmla="*/ 564317 h 976997"/>
                <a:gd name="connsiteX21" fmla="*/ 1327877 w 2009005"/>
                <a:gd name="connsiteY21" fmla="*/ 566370 h 976997"/>
                <a:gd name="connsiteX22" fmla="*/ 1328903 w 2009005"/>
                <a:gd name="connsiteY22" fmla="*/ 589467 h 976997"/>
                <a:gd name="connsiteX23" fmla="*/ 1317611 w 2009005"/>
                <a:gd name="connsiteY23" fmla="*/ 667487 h 976997"/>
                <a:gd name="connsiteX24" fmla="*/ 1126669 w 2009005"/>
                <a:gd name="connsiteY24" fmla="*/ 768604 h 976997"/>
                <a:gd name="connsiteX25" fmla="*/ 1117430 w 2009005"/>
                <a:gd name="connsiteY25" fmla="*/ 768604 h 976997"/>
                <a:gd name="connsiteX26" fmla="*/ 906983 w 2009005"/>
                <a:gd name="connsiteY26" fmla="*/ 653115 h 976997"/>
                <a:gd name="connsiteX27" fmla="*/ 911603 w 2009005"/>
                <a:gd name="connsiteY27" fmla="*/ 638229 h 976997"/>
                <a:gd name="connsiteX28" fmla="*/ 926488 w 2009005"/>
                <a:gd name="connsiteY28" fmla="*/ 642849 h 976997"/>
                <a:gd name="connsiteX29" fmla="*/ 1125642 w 2009005"/>
                <a:gd name="connsiteY29" fmla="*/ 746019 h 976997"/>
                <a:gd name="connsiteX30" fmla="*/ 1298106 w 2009005"/>
                <a:gd name="connsiteY30" fmla="*/ 655681 h 976997"/>
                <a:gd name="connsiteX31" fmla="*/ 1306832 w 2009005"/>
                <a:gd name="connsiteY31" fmla="*/ 590494 h 976997"/>
                <a:gd name="connsiteX32" fmla="*/ 1305292 w 2009005"/>
                <a:gd name="connsiteY32" fmla="*/ 566370 h 976997"/>
                <a:gd name="connsiteX33" fmla="*/ 1312478 w 2009005"/>
                <a:gd name="connsiteY33" fmla="*/ 547378 h 976997"/>
                <a:gd name="connsiteX34" fmla="*/ 1344302 w 2009005"/>
                <a:gd name="connsiteY34" fmla="*/ 542245 h 976997"/>
                <a:gd name="connsiteX35" fmla="*/ 1353541 w 2009005"/>
                <a:gd name="connsiteY35" fmla="*/ 542759 h 976997"/>
                <a:gd name="connsiteX36" fmla="*/ 1430534 w 2009005"/>
                <a:gd name="connsiteY36" fmla="*/ 492970 h 976997"/>
                <a:gd name="connsiteX37" fmla="*/ 1431560 w 2009005"/>
                <a:gd name="connsiteY37" fmla="*/ 490917 h 976997"/>
                <a:gd name="connsiteX38" fmla="*/ 1432587 w 2009005"/>
                <a:gd name="connsiteY38" fmla="*/ 488864 h 976997"/>
                <a:gd name="connsiteX39" fmla="*/ 1432587 w 2009005"/>
                <a:gd name="connsiteY39" fmla="*/ 488350 h 976997"/>
                <a:gd name="connsiteX40" fmla="*/ 1403843 w 2009005"/>
                <a:gd name="connsiteY40" fmla="*/ 286116 h 976997"/>
                <a:gd name="connsiteX41" fmla="*/ 1247291 w 2009005"/>
                <a:gd name="connsiteY41" fmla="*/ 234788 h 976997"/>
                <a:gd name="connsiteX42" fmla="*/ 1199042 w 2009005"/>
                <a:gd name="connsiteY42" fmla="*/ 217849 h 976997"/>
                <a:gd name="connsiteX43" fmla="*/ 1188263 w 2009005"/>
                <a:gd name="connsiteY43" fmla="*/ 209637 h 976997"/>
                <a:gd name="connsiteX44" fmla="*/ 1093306 w 2009005"/>
                <a:gd name="connsiteY44" fmla="*/ 197831 h 976997"/>
                <a:gd name="connsiteX45" fmla="*/ 1010667 w 2009005"/>
                <a:gd name="connsiteY45" fmla="*/ 264045 h 976997"/>
                <a:gd name="connsiteX46" fmla="*/ 1017339 w 2009005"/>
                <a:gd name="connsiteY46" fmla="*/ 392366 h 976997"/>
                <a:gd name="connsiteX47" fmla="*/ 1017339 w 2009005"/>
                <a:gd name="connsiteY47" fmla="*/ 395446 h 976997"/>
                <a:gd name="connsiteX48" fmla="*/ 1099978 w 2009005"/>
                <a:gd name="connsiteY48" fmla="*/ 508369 h 976997"/>
                <a:gd name="connsiteX49" fmla="*/ 1235999 w 2009005"/>
                <a:gd name="connsiteY49" fmla="*/ 457553 h 976997"/>
                <a:gd name="connsiteX50" fmla="*/ 1234972 w 2009005"/>
                <a:gd name="connsiteY50" fmla="*/ 401092 h 976997"/>
                <a:gd name="connsiteX51" fmla="*/ 1173378 w 2009005"/>
                <a:gd name="connsiteY51" fmla="*/ 345144 h 976997"/>
                <a:gd name="connsiteX52" fmla="*/ 1115377 w 2009005"/>
                <a:gd name="connsiteY52" fmla="*/ 342578 h 976997"/>
                <a:gd name="connsiteX53" fmla="*/ 1106138 w 2009005"/>
                <a:gd name="connsiteY53" fmla="*/ 353870 h 976997"/>
                <a:gd name="connsiteX54" fmla="*/ 1108191 w 2009005"/>
                <a:gd name="connsiteY54" fmla="*/ 366702 h 976997"/>
                <a:gd name="connsiteX55" fmla="*/ 1135395 w 2009005"/>
                <a:gd name="connsiteY55" fmla="*/ 383127 h 976997"/>
                <a:gd name="connsiteX56" fmla="*/ 1143607 w 2009005"/>
                <a:gd name="connsiteY56" fmla="*/ 396473 h 976997"/>
                <a:gd name="connsiteX57" fmla="*/ 1130262 w 2009005"/>
                <a:gd name="connsiteY57" fmla="*/ 404685 h 976997"/>
                <a:gd name="connsiteX58" fmla="*/ 1089199 w 2009005"/>
                <a:gd name="connsiteY58" fmla="*/ 377994 h 976997"/>
                <a:gd name="connsiteX59" fmla="*/ 1084580 w 2009005"/>
                <a:gd name="connsiteY59" fmla="*/ 348224 h 976997"/>
                <a:gd name="connsiteX60" fmla="*/ 1105111 w 2009005"/>
                <a:gd name="connsiteY60" fmla="*/ 322559 h 976997"/>
                <a:gd name="connsiteX61" fmla="*/ 1181077 w 2009005"/>
                <a:gd name="connsiteY61" fmla="*/ 324613 h 976997"/>
                <a:gd name="connsiteX62" fmla="*/ 1254990 w 2009005"/>
                <a:gd name="connsiteY62" fmla="*/ 392366 h 976997"/>
                <a:gd name="connsiteX63" fmla="*/ 1256017 w 2009005"/>
                <a:gd name="connsiteY63" fmla="*/ 465766 h 976997"/>
                <a:gd name="connsiteX64" fmla="*/ 1135908 w 2009005"/>
                <a:gd name="connsiteY64" fmla="*/ 535573 h 976997"/>
                <a:gd name="connsiteX65" fmla="*/ 1093819 w 2009005"/>
                <a:gd name="connsiteY65" fmla="*/ 529413 h 976997"/>
                <a:gd name="connsiteX66" fmla="*/ 999375 w 2009005"/>
                <a:gd name="connsiteY66" fmla="*/ 432402 h 976997"/>
                <a:gd name="connsiteX67" fmla="*/ 854628 w 2009005"/>
                <a:gd name="connsiteY67" fmla="*/ 542245 h 976997"/>
                <a:gd name="connsiteX68" fmla="*/ 680111 w 2009005"/>
                <a:gd name="connsiteY68" fmla="*/ 503749 h 976997"/>
                <a:gd name="connsiteX69" fmla="*/ 670872 w 2009005"/>
                <a:gd name="connsiteY69" fmla="*/ 470386 h 976997"/>
                <a:gd name="connsiteX70" fmla="*/ 666766 w 2009005"/>
                <a:gd name="connsiteY70" fmla="*/ 450881 h 976997"/>
                <a:gd name="connsiteX71" fmla="*/ 651368 w 2009005"/>
                <a:gd name="connsiteY71" fmla="*/ 443181 h 976997"/>
                <a:gd name="connsiteX72" fmla="*/ 644695 w 2009005"/>
                <a:gd name="connsiteY72" fmla="*/ 442668 h 976997"/>
                <a:gd name="connsiteX73" fmla="*/ 572835 w 2009005"/>
                <a:gd name="connsiteY73" fmla="*/ 387233 h 976997"/>
                <a:gd name="connsiteX74" fmla="*/ 586180 w 2009005"/>
                <a:gd name="connsiteY74" fmla="*/ 278930 h 976997"/>
                <a:gd name="connsiteX75" fmla="*/ 697563 w 2009005"/>
                <a:gd name="connsiteY75" fmla="*/ 231195 h 976997"/>
                <a:gd name="connsiteX76" fmla="*/ 799707 w 2009005"/>
                <a:gd name="connsiteY76" fmla="*/ 287656 h 976997"/>
                <a:gd name="connsiteX77" fmla="*/ 796114 w 2009005"/>
                <a:gd name="connsiteY77" fmla="*/ 302541 h 976997"/>
                <a:gd name="connsiteX78" fmla="*/ 781229 w 2009005"/>
                <a:gd name="connsiteY78" fmla="*/ 298948 h 976997"/>
                <a:gd name="connsiteX79" fmla="*/ 696537 w 2009005"/>
                <a:gd name="connsiteY79" fmla="*/ 252753 h 976997"/>
                <a:gd name="connsiteX80" fmla="*/ 604145 w 2009005"/>
                <a:gd name="connsiteY80" fmla="*/ 291762 h 976997"/>
                <a:gd name="connsiteX81" fmla="*/ 593367 w 2009005"/>
                <a:gd name="connsiteY81" fmla="*/ 378508 h 976997"/>
                <a:gd name="connsiteX82" fmla="*/ 647775 w 2009005"/>
                <a:gd name="connsiteY82" fmla="*/ 420597 h 976997"/>
                <a:gd name="connsiteX83" fmla="*/ 653934 w 2009005"/>
                <a:gd name="connsiteY83" fmla="*/ 421110 h 976997"/>
                <a:gd name="connsiteX84" fmla="*/ 686784 w 2009005"/>
                <a:gd name="connsiteY84" fmla="*/ 441128 h 976997"/>
                <a:gd name="connsiteX85" fmla="*/ 692944 w 2009005"/>
                <a:gd name="connsiteY85" fmla="*/ 467819 h 976997"/>
                <a:gd name="connsiteX86" fmla="*/ 699103 w 2009005"/>
                <a:gd name="connsiteY86" fmla="*/ 491430 h 976997"/>
                <a:gd name="connsiteX87" fmla="*/ 848982 w 2009005"/>
                <a:gd name="connsiteY87" fmla="*/ 520687 h 976997"/>
                <a:gd name="connsiteX88" fmla="*/ 995781 w 2009005"/>
                <a:gd name="connsiteY88" fmla="*/ 390826 h 976997"/>
                <a:gd name="connsiteX89" fmla="*/ 988596 w 2009005"/>
                <a:gd name="connsiteY89" fmla="*/ 268151 h 976997"/>
                <a:gd name="connsiteX90" fmla="*/ 895691 w 2009005"/>
                <a:gd name="connsiteY90" fmla="*/ 211177 h 976997"/>
                <a:gd name="connsiteX91" fmla="*/ 895691 w 2009005"/>
                <a:gd name="connsiteY91" fmla="*/ 211177 h 976997"/>
                <a:gd name="connsiteX92" fmla="*/ 882346 w 2009005"/>
                <a:gd name="connsiteY92" fmla="*/ 202964 h 976997"/>
                <a:gd name="connsiteX93" fmla="*/ 883885 w 2009005"/>
                <a:gd name="connsiteY93" fmla="*/ 194238 h 976997"/>
                <a:gd name="connsiteX94" fmla="*/ 876186 w 2009005"/>
                <a:gd name="connsiteY94" fmla="*/ 136237 h 976997"/>
                <a:gd name="connsiteX95" fmla="*/ 684218 w 2009005"/>
                <a:gd name="connsiteY95" fmla="*/ 2270 h 976997"/>
                <a:gd name="connsiteX96" fmla="*/ 446567 w 2009005"/>
                <a:gd name="connsiteY96" fmla="*/ 101334 h 976997"/>
                <a:gd name="connsiteX97" fmla="*/ 427062 w 2009005"/>
                <a:gd name="connsiteY97" fmla="*/ 130078 h 976997"/>
                <a:gd name="connsiteX98" fmla="*/ 396778 w 2009005"/>
                <a:gd name="connsiteY98" fmla="*/ 232222 h 976997"/>
                <a:gd name="connsiteX99" fmla="*/ 417310 w 2009005"/>
                <a:gd name="connsiteY99" fmla="*/ 315887 h 976997"/>
                <a:gd name="connsiteX100" fmla="*/ 424496 w 2009005"/>
                <a:gd name="connsiteY100" fmla="*/ 333338 h 976997"/>
                <a:gd name="connsiteX101" fmla="*/ 428089 w 2009005"/>
                <a:gd name="connsiteY101" fmla="*/ 342064 h 976997"/>
                <a:gd name="connsiteX102" fmla="*/ 421416 w 2009005"/>
                <a:gd name="connsiteY102" fmla="*/ 355923 h 976997"/>
                <a:gd name="connsiteX103" fmla="*/ 407557 w 2009005"/>
                <a:gd name="connsiteY103" fmla="*/ 349250 h 976997"/>
                <a:gd name="connsiteX104" fmla="*/ 404478 w 2009005"/>
                <a:gd name="connsiteY104" fmla="*/ 342064 h 976997"/>
                <a:gd name="connsiteX105" fmla="*/ 365468 w 2009005"/>
                <a:gd name="connsiteY105" fmla="*/ 308701 h 976997"/>
                <a:gd name="connsiteX106" fmla="*/ 228934 w 2009005"/>
                <a:gd name="connsiteY106" fmla="*/ 315374 h 976997"/>
                <a:gd name="connsiteX107" fmla="*/ 128331 w 2009005"/>
                <a:gd name="connsiteY107" fmla="*/ 465766 h 976997"/>
                <a:gd name="connsiteX108" fmla="*/ 146295 w 2009005"/>
                <a:gd name="connsiteY108" fmla="*/ 516068 h 976997"/>
                <a:gd name="connsiteX109" fmla="*/ 160154 w 2009005"/>
                <a:gd name="connsiteY109" fmla="*/ 537626 h 976997"/>
                <a:gd name="connsiteX110" fmla="*/ 160154 w 2009005"/>
                <a:gd name="connsiteY110" fmla="*/ 537626 h 976997"/>
                <a:gd name="connsiteX111" fmla="*/ 156048 w 2009005"/>
                <a:gd name="connsiteY111" fmla="*/ 552511 h 976997"/>
                <a:gd name="connsiteX112" fmla="*/ 144243 w 2009005"/>
                <a:gd name="connsiteY112" fmla="*/ 551998 h 976997"/>
                <a:gd name="connsiteX113" fmla="*/ 103693 w 2009005"/>
                <a:gd name="connsiteY113" fmla="*/ 565343 h 976997"/>
                <a:gd name="connsiteX114" fmla="*/ 9 w 2009005"/>
                <a:gd name="connsiteY114" fmla="*/ 734214 h 976997"/>
                <a:gd name="connsiteX115" fmla="*/ 59037 w 2009005"/>
                <a:gd name="connsiteY115" fmla="*/ 837384 h 976997"/>
                <a:gd name="connsiteX116" fmla="*/ 177606 w 2009005"/>
                <a:gd name="connsiteY116" fmla="*/ 870747 h 976997"/>
                <a:gd name="connsiteX117" fmla="*/ 230987 w 2009005"/>
                <a:gd name="connsiteY117" fmla="*/ 862535 h 976997"/>
                <a:gd name="connsiteX118" fmla="*/ 307980 w 2009005"/>
                <a:gd name="connsiteY118" fmla="*/ 855349 h 976997"/>
                <a:gd name="connsiteX119" fmla="*/ 422956 w 2009005"/>
                <a:gd name="connsiteY119" fmla="*/ 891279 h 976997"/>
                <a:gd name="connsiteX120" fmla="*/ 530746 w 2009005"/>
                <a:gd name="connsiteY120" fmla="*/ 925669 h 976997"/>
                <a:gd name="connsiteX121" fmla="*/ 673439 w 2009005"/>
                <a:gd name="connsiteY121" fmla="*/ 895385 h 976997"/>
                <a:gd name="connsiteX122" fmla="*/ 697050 w 2009005"/>
                <a:gd name="connsiteY122" fmla="*/ 671593 h 976997"/>
                <a:gd name="connsiteX123" fmla="*/ 553844 w 2009005"/>
                <a:gd name="connsiteY123" fmla="*/ 592547 h 976997"/>
                <a:gd name="connsiteX124" fmla="*/ 444001 w 2009005"/>
                <a:gd name="connsiteY124" fmla="*/ 620265 h 976997"/>
                <a:gd name="connsiteX125" fmla="*/ 430142 w 2009005"/>
                <a:gd name="connsiteY125" fmla="*/ 726514 h 976997"/>
                <a:gd name="connsiteX126" fmla="*/ 459399 w 2009005"/>
                <a:gd name="connsiteY126" fmla="*/ 747046 h 976997"/>
                <a:gd name="connsiteX127" fmla="*/ 529719 w 2009005"/>
                <a:gd name="connsiteY127" fmla="*/ 741400 h 976997"/>
                <a:gd name="connsiteX128" fmla="*/ 543064 w 2009005"/>
                <a:gd name="connsiteY128" fmla="*/ 749099 h 976997"/>
                <a:gd name="connsiteX129" fmla="*/ 535365 w 2009005"/>
                <a:gd name="connsiteY129" fmla="*/ 762444 h 976997"/>
                <a:gd name="connsiteX130" fmla="*/ 452726 w 2009005"/>
                <a:gd name="connsiteY130" fmla="*/ 768090 h 976997"/>
                <a:gd name="connsiteX131" fmla="*/ 413203 w 2009005"/>
                <a:gd name="connsiteY131" fmla="*/ 740886 h 976997"/>
                <a:gd name="connsiteX132" fmla="*/ 430142 w 2009005"/>
                <a:gd name="connsiteY132" fmla="*/ 603840 h 976997"/>
                <a:gd name="connsiteX133" fmla="*/ 556923 w 2009005"/>
                <a:gd name="connsiteY133" fmla="*/ 570989 h 976997"/>
                <a:gd name="connsiteX134" fmla="*/ 715015 w 2009005"/>
                <a:gd name="connsiteY134" fmla="*/ 657734 h 976997"/>
                <a:gd name="connsiteX135" fmla="*/ 737086 w 2009005"/>
                <a:gd name="connsiteY135" fmla="*/ 843543 h 976997"/>
                <a:gd name="connsiteX136" fmla="*/ 875160 w 2009005"/>
                <a:gd name="connsiteY136" fmla="*/ 882553 h 976997"/>
                <a:gd name="connsiteX137" fmla="*/ 1046597 w 2009005"/>
                <a:gd name="connsiteY137" fmla="*/ 976997 h 976997"/>
                <a:gd name="connsiteX138" fmla="*/ 1048650 w 2009005"/>
                <a:gd name="connsiteY138" fmla="*/ 976997 h 976997"/>
                <a:gd name="connsiteX139" fmla="*/ 1181077 w 2009005"/>
                <a:gd name="connsiteY139" fmla="*/ 914376 h 976997"/>
                <a:gd name="connsiteX140" fmla="*/ 1192883 w 2009005"/>
                <a:gd name="connsiteY140" fmla="*/ 905651 h 976997"/>
                <a:gd name="connsiteX141" fmla="*/ 1326337 w 2009005"/>
                <a:gd name="connsiteY141" fmla="*/ 866128 h 976997"/>
                <a:gd name="connsiteX142" fmla="*/ 1373559 w 2009005"/>
                <a:gd name="connsiteY142" fmla="*/ 907191 h 976997"/>
                <a:gd name="connsiteX143" fmla="*/ 1367913 w 2009005"/>
                <a:gd name="connsiteY143" fmla="*/ 921563 h 976997"/>
                <a:gd name="connsiteX144" fmla="*/ 1353541 w 2009005"/>
                <a:gd name="connsiteY144" fmla="*/ 915917 h 976997"/>
                <a:gd name="connsiteX145" fmla="*/ 1320691 w 2009005"/>
                <a:gd name="connsiteY145" fmla="*/ 887172 h 976997"/>
                <a:gd name="connsiteX146" fmla="*/ 1247804 w 2009005"/>
                <a:gd name="connsiteY146" fmla="*/ 898978 h 976997"/>
                <a:gd name="connsiteX147" fmla="*/ 1247804 w 2009005"/>
                <a:gd name="connsiteY147" fmla="*/ 901544 h 976997"/>
                <a:gd name="connsiteX148" fmla="*/ 1296566 w 2009005"/>
                <a:gd name="connsiteY148" fmla="*/ 945174 h 976997"/>
                <a:gd name="connsiteX149" fmla="*/ 1383825 w 2009005"/>
                <a:gd name="connsiteY149" fmla="*/ 953899 h 976997"/>
                <a:gd name="connsiteX150" fmla="*/ 1479809 w 2009005"/>
                <a:gd name="connsiteY150" fmla="*/ 878447 h 976997"/>
                <a:gd name="connsiteX151" fmla="*/ 1468517 w 2009005"/>
                <a:gd name="connsiteY151" fmla="*/ 873827 h 976997"/>
                <a:gd name="connsiteX152" fmla="*/ 1395117 w 2009005"/>
                <a:gd name="connsiteY152" fmla="*/ 794781 h 976997"/>
                <a:gd name="connsiteX153" fmla="*/ 1402303 w 2009005"/>
                <a:gd name="connsiteY153" fmla="*/ 708036 h 976997"/>
                <a:gd name="connsiteX154" fmla="*/ 1459791 w 2009005"/>
                <a:gd name="connsiteY154" fmla="*/ 666973 h 976997"/>
                <a:gd name="connsiteX155" fmla="*/ 1517279 w 2009005"/>
                <a:gd name="connsiteY155" fmla="*/ 688531 h 976997"/>
                <a:gd name="connsiteX156" fmla="*/ 1515739 w 2009005"/>
                <a:gd name="connsiteY156" fmla="*/ 703930 h 976997"/>
                <a:gd name="connsiteX157" fmla="*/ 1500340 w 2009005"/>
                <a:gd name="connsiteY157" fmla="*/ 702390 h 976997"/>
                <a:gd name="connsiteX158" fmla="*/ 1461844 w 2009005"/>
                <a:gd name="connsiteY158" fmla="*/ 688531 h 976997"/>
                <a:gd name="connsiteX159" fmla="*/ 1421295 w 2009005"/>
                <a:gd name="connsiteY159" fmla="*/ 717789 h 976997"/>
                <a:gd name="connsiteX160" fmla="*/ 1415648 w 2009005"/>
                <a:gd name="connsiteY160" fmla="*/ 787595 h 976997"/>
                <a:gd name="connsiteX161" fmla="*/ 1477756 w 2009005"/>
                <a:gd name="connsiteY161" fmla="*/ 854322 h 976997"/>
                <a:gd name="connsiteX162" fmla="*/ 1628148 w 2009005"/>
                <a:gd name="connsiteY162" fmla="*/ 849190 h 976997"/>
                <a:gd name="connsiteX163" fmla="*/ 1705141 w 2009005"/>
                <a:gd name="connsiteY163" fmla="*/ 784516 h 976997"/>
                <a:gd name="connsiteX164" fmla="*/ 1753390 w 2009005"/>
                <a:gd name="connsiteY164" fmla="*/ 737807 h 976997"/>
                <a:gd name="connsiteX165" fmla="*/ 1833975 w 2009005"/>
                <a:gd name="connsiteY165" fmla="*/ 702903 h 976997"/>
                <a:gd name="connsiteX166" fmla="*/ 1917641 w 2009005"/>
                <a:gd name="connsiteY166" fmla="*/ 735754 h 976997"/>
                <a:gd name="connsiteX167" fmla="*/ 1990527 w 2009005"/>
                <a:gd name="connsiteY167" fmla="*/ 764498 h 976997"/>
                <a:gd name="connsiteX168" fmla="*/ 2009005 w 2009005"/>
                <a:gd name="connsiteY168" fmla="*/ 760391 h 97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2009005" h="976997">
                  <a:moveTo>
                    <a:pt x="2009005" y="760391"/>
                  </a:moveTo>
                  <a:cubicBezTo>
                    <a:pt x="1980261" y="748586"/>
                    <a:pt x="1964350" y="729594"/>
                    <a:pt x="1954084" y="714196"/>
                  </a:cubicBezTo>
                  <a:cubicBezTo>
                    <a:pt x="1946898" y="703930"/>
                    <a:pt x="1942278" y="693151"/>
                    <a:pt x="1938172" y="682372"/>
                  </a:cubicBezTo>
                  <a:cubicBezTo>
                    <a:pt x="1929959" y="662354"/>
                    <a:pt x="1922774" y="645416"/>
                    <a:pt x="1902755" y="637716"/>
                  </a:cubicBezTo>
                  <a:cubicBezTo>
                    <a:pt x="1865799" y="622831"/>
                    <a:pt x="1818577" y="636176"/>
                    <a:pt x="1786753" y="644902"/>
                  </a:cubicBezTo>
                  <a:cubicBezTo>
                    <a:pt x="1735938" y="658761"/>
                    <a:pt x="1694875" y="652602"/>
                    <a:pt x="1668698" y="626424"/>
                  </a:cubicBezTo>
                  <a:cubicBezTo>
                    <a:pt x="1664591" y="631557"/>
                    <a:pt x="1660485" y="636176"/>
                    <a:pt x="1656892" y="640796"/>
                  </a:cubicBezTo>
                  <a:cubicBezTo>
                    <a:pt x="1641493" y="658761"/>
                    <a:pt x="1626608" y="675699"/>
                    <a:pt x="1624555" y="698284"/>
                  </a:cubicBezTo>
                  <a:cubicBezTo>
                    <a:pt x="1624042" y="701877"/>
                    <a:pt x="1625069" y="704956"/>
                    <a:pt x="1627121" y="706496"/>
                  </a:cubicBezTo>
                  <a:cubicBezTo>
                    <a:pt x="1632254" y="710089"/>
                    <a:pt x="1633281" y="716762"/>
                    <a:pt x="1630201" y="721895"/>
                  </a:cubicBezTo>
                  <a:cubicBezTo>
                    <a:pt x="1628148" y="724975"/>
                    <a:pt x="1624555" y="726514"/>
                    <a:pt x="1620962" y="726514"/>
                  </a:cubicBezTo>
                  <a:cubicBezTo>
                    <a:pt x="1618909" y="726514"/>
                    <a:pt x="1616856" y="726001"/>
                    <a:pt x="1614803" y="724461"/>
                  </a:cubicBezTo>
                  <a:cubicBezTo>
                    <a:pt x="1606077" y="718815"/>
                    <a:pt x="1601971" y="708036"/>
                    <a:pt x="1602997" y="696231"/>
                  </a:cubicBezTo>
                  <a:cubicBezTo>
                    <a:pt x="1606077" y="666973"/>
                    <a:pt x="1623528" y="646442"/>
                    <a:pt x="1640467" y="626937"/>
                  </a:cubicBezTo>
                  <a:cubicBezTo>
                    <a:pt x="1653299" y="612052"/>
                    <a:pt x="1665105" y="598193"/>
                    <a:pt x="1670751" y="580742"/>
                  </a:cubicBezTo>
                  <a:cubicBezTo>
                    <a:pt x="1678450" y="556104"/>
                    <a:pt x="1672290" y="528900"/>
                    <a:pt x="1653299" y="505289"/>
                  </a:cubicBezTo>
                  <a:cubicBezTo>
                    <a:pt x="1617369" y="460633"/>
                    <a:pt x="1542943" y="434456"/>
                    <a:pt x="1489048" y="466792"/>
                  </a:cubicBezTo>
                  <a:cubicBezTo>
                    <a:pt x="1477242" y="473978"/>
                    <a:pt x="1460817" y="486811"/>
                    <a:pt x="1452605" y="500156"/>
                  </a:cubicBezTo>
                  <a:cubicBezTo>
                    <a:pt x="1433613" y="541219"/>
                    <a:pt x="1400250" y="563290"/>
                    <a:pt x="1355081" y="565343"/>
                  </a:cubicBezTo>
                  <a:cubicBezTo>
                    <a:pt x="1350974" y="565343"/>
                    <a:pt x="1346868" y="564830"/>
                    <a:pt x="1342762" y="564317"/>
                  </a:cubicBezTo>
                  <a:cubicBezTo>
                    <a:pt x="1338656" y="563803"/>
                    <a:pt x="1330443" y="562777"/>
                    <a:pt x="1327877" y="564317"/>
                  </a:cubicBezTo>
                  <a:cubicBezTo>
                    <a:pt x="1327877" y="564317"/>
                    <a:pt x="1327877" y="565343"/>
                    <a:pt x="1327877" y="566370"/>
                  </a:cubicBezTo>
                  <a:cubicBezTo>
                    <a:pt x="1327877" y="574069"/>
                    <a:pt x="1328390" y="581768"/>
                    <a:pt x="1328903" y="589467"/>
                  </a:cubicBezTo>
                  <a:cubicBezTo>
                    <a:pt x="1330956" y="615132"/>
                    <a:pt x="1333010" y="641309"/>
                    <a:pt x="1317611" y="667487"/>
                  </a:cubicBezTo>
                  <a:cubicBezTo>
                    <a:pt x="1276548" y="737807"/>
                    <a:pt x="1189290" y="766037"/>
                    <a:pt x="1126669" y="768604"/>
                  </a:cubicBezTo>
                  <a:cubicBezTo>
                    <a:pt x="1123589" y="768604"/>
                    <a:pt x="1120510" y="768604"/>
                    <a:pt x="1117430" y="768604"/>
                  </a:cubicBezTo>
                  <a:cubicBezTo>
                    <a:pt x="1041464" y="768604"/>
                    <a:pt x="947019" y="730108"/>
                    <a:pt x="906983" y="653115"/>
                  </a:cubicBezTo>
                  <a:cubicBezTo>
                    <a:pt x="904417" y="647982"/>
                    <a:pt x="906470" y="641309"/>
                    <a:pt x="911603" y="638229"/>
                  </a:cubicBezTo>
                  <a:cubicBezTo>
                    <a:pt x="916736" y="635663"/>
                    <a:pt x="923408" y="637716"/>
                    <a:pt x="926488" y="642849"/>
                  </a:cubicBezTo>
                  <a:cubicBezTo>
                    <a:pt x="963958" y="714709"/>
                    <a:pt x="1054809" y="749099"/>
                    <a:pt x="1125642" y="746019"/>
                  </a:cubicBezTo>
                  <a:cubicBezTo>
                    <a:pt x="1182617" y="743453"/>
                    <a:pt x="1261663" y="718815"/>
                    <a:pt x="1298106" y="655681"/>
                  </a:cubicBezTo>
                  <a:cubicBezTo>
                    <a:pt x="1309912" y="635150"/>
                    <a:pt x="1308372" y="614619"/>
                    <a:pt x="1306832" y="590494"/>
                  </a:cubicBezTo>
                  <a:cubicBezTo>
                    <a:pt x="1306319" y="582795"/>
                    <a:pt x="1305805" y="574582"/>
                    <a:pt x="1305292" y="566370"/>
                  </a:cubicBezTo>
                  <a:cubicBezTo>
                    <a:pt x="1305292" y="558157"/>
                    <a:pt x="1307345" y="551998"/>
                    <a:pt x="1312478" y="547378"/>
                  </a:cubicBezTo>
                  <a:cubicBezTo>
                    <a:pt x="1321204" y="539679"/>
                    <a:pt x="1334036" y="540705"/>
                    <a:pt x="1344302" y="542245"/>
                  </a:cubicBezTo>
                  <a:cubicBezTo>
                    <a:pt x="1347895" y="542759"/>
                    <a:pt x="1350974" y="542759"/>
                    <a:pt x="1353541" y="542759"/>
                  </a:cubicBezTo>
                  <a:cubicBezTo>
                    <a:pt x="1389471" y="541219"/>
                    <a:pt x="1415135" y="524794"/>
                    <a:pt x="1430534" y="492970"/>
                  </a:cubicBezTo>
                  <a:cubicBezTo>
                    <a:pt x="1430534" y="492457"/>
                    <a:pt x="1431047" y="491430"/>
                    <a:pt x="1431560" y="490917"/>
                  </a:cubicBezTo>
                  <a:cubicBezTo>
                    <a:pt x="1432073" y="490404"/>
                    <a:pt x="1432587" y="489377"/>
                    <a:pt x="1432587" y="488864"/>
                  </a:cubicBezTo>
                  <a:cubicBezTo>
                    <a:pt x="1432587" y="488864"/>
                    <a:pt x="1432587" y="488350"/>
                    <a:pt x="1432587" y="488350"/>
                  </a:cubicBezTo>
                  <a:cubicBezTo>
                    <a:pt x="1460304" y="424703"/>
                    <a:pt x="1440286" y="329232"/>
                    <a:pt x="1403843" y="286116"/>
                  </a:cubicBezTo>
                  <a:cubicBezTo>
                    <a:pt x="1369966" y="246593"/>
                    <a:pt x="1299133" y="216310"/>
                    <a:pt x="1247291" y="234788"/>
                  </a:cubicBezTo>
                  <a:cubicBezTo>
                    <a:pt x="1227786" y="241461"/>
                    <a:pt x="1211874" y="228628"/>
                    <a:pt x="1199042" y="217849"/>
                  </a:cubicBezTo>
                  <a:cubicBezTo>
                    <a:pt x="1195449" y="214770"/>
                    <a:pt x="1191856" y="211690"/>
                    <a:pt x="1188263" y="209637"/>
                  </a:cubicBezTo>
                  <a:cubicBezTo>
                    <a:pt x="1164139" y="193725"/>
                    <a:pt x="1127183" y="189105"/>
                    <a:pt x="1093306" y="197831"/>
                  </a:cubicBezTo>
                  <a:cubicBezTo>
                    <a:pt x="1067641" y="204504"/>
                    <a:pt x="1032738" y="221442"/>
                    <a:pt x="1010667" y="264045"/>
                  </a:cubicBezTo>
                  <a:cubicBezTo>
                    <a:pt x="1032738" y="304595"/>
                    <a:pt x="1029145" y="354896"/>
                    <a:pt x="1017339" y="392366"/>
                  </a:cubicBezTo>
                  <a:cubicBezTo>
                    <a:pt x="1017339" y="393393"/>
                    <a:pt x="1017339" y="394419"/>
                    <a:pt x="1017339" y="395446"/>
                  </a:cubicBezTo>
                  <a:cubicBezTo>
                    <a:pt x="1012720" y="441128"/>
                    <a:pt x="1051216" y="493997"/>
                    <a:pt x="1099978" y="508369"/>
                  </a:cubicBezTo>
                  <a:cubicBezTo>
                    <a:pt x="1148740" y="522740"/>
                    <a:pt x="1216494" y="505802"/>
                    <a:pt x="1235999" y="457553"/>
                  </a:cubicBezTo>
                  <a:cubicBezTo>
                    <a:pt x="1243185" y="439075"/>
                    <a:pt x="1243185" y="419570"/>
                    <a:pt x="1234972" y="401092"/>
                  </a:cubicBezTo>
                  <a:cubicBezTo>
                    <a:pt x="1224193" y="376454"/>
                    <a:pt x="1201095" y="355923"/>
                    <a:pt x="1173378" y="345144"/>
                  </a:cubicBezTo>
                  <a:cubicBezTo>
                    <a:pt x="1159519" y="340011"/>
                    <a:pt x="1131289" y="334365"/>
                    <a:pt x="1115377" y="342578"/>
                  </a:cubicBezTo>
                  <a:cubicBezTo>
                    <a:pt x="1110244" y="345144"/>
                    <a:pt x="1107677" y="348737"/>
                    <a:pt x="1106138" y="353870"/>
                  </a:cubicBezTo>
                  <a:cubicBezTo>
                    <a:pt x="1105111" y="358489"/>
                    <a:pt x="1105625" y="362596"/>
                    <a:pt x="1108191" y="366702"/>
                  </a:cubicBezTo>
                  <a:cubicBezTo>
                    <a:pt x="1112810" y="373888"/>
                    <a:pt x="1123076" y="380561"/>
                    <a:pt x="1135395" y="383127"/>
                  </a:cubicBezTo>
                  <a:cubicBezTo>
                    <a:pt x="1141554" y="384667"/>
                    <a:pt x="1145147" y="390313"/>
                    <a:pt x="1143607" y="396473"/>
                  </a:cubicBezTo>
                  <a:cubicBezTo>
                    <a:pt x="1142068" y="402119"/>
                    <a:pt x="1136422" y="406225"/>
                    <a:pt x="1130262" y="404685"/>
                  </a:cubicBezTo>
                  <a:cubicBezTo>
                    <a:pt x="1116403" y="401605"/>
                    <a:pt x="1098438" y="392880"/>
                    <a:pt x="1089199" y="377994"/>
                  </a:cubicBezTo>
                  <a:cubicBezTo>
                    <a:pt x="1083553" y="368755"/>
                    <a:pt x="1082013" y="359003"/>
                    <a:pt x="1084580" y="348224"/>
                  </a:cubicBezTo>
                  <a:cubicBezTo>
                    <a:pt x="1087660" y="336932"/>
                    <a:pt x="1094332" y="328206"/>
                    <a:pt x="1105111" y="322559"/>
                  </a:cubicBezTo>
                  <a:cubicBezTo>
                    <a:pt x="1129235" y="310241"/>
                    <a:pt x="1165165" y="318453"/>
                    <a:pt x="1181077" y="324613"/>
                  </a:cubicBezTo>
                  <a:cubicBezTo>
                    <a:pt x="1214441" y="337445"/>
                    <a:pt x="1242158" y="362596"/>
                    <a:pt x="1254990" y="392366"/>
                  </a:cubicBezTo>
                  <a:cubicBezTo>
                    <a:pt x="1265256" y="416491"/>
                    <a:pt x="1265769" y="441642"/>
                    <a:pt x="1256017" y="465766"/>
                  </a:cubicBezTo>
                  <a:cubicBezTo>
                    <a:pt x="1237539" y="511962"/>
                    <a:pt x="1185697" y="535573"/>
                    <a:pt x="1135908" y="535573"/>
                  </a:cubicBezTo>
                  <a:cubicBezTo>
                    <a:pt x="1121536" y="535573"/>
                    <a:pt x="1107164" y="533519"/>
                    <a:pt x="1093819" y="529413"/>
                  </a:cubicBezTo>
                  <a:cubicBezTo>
                    <a:pt x="1048137" y="516068"/>
                    <a:pt x="1011180" y="475518"/>
                    <a:pt x="999375" y="432402"/>
                  </a:cubicBezTo>
                  <a:cubicBezTo>
                    <a:pt x="969604" y="482704"/>
                    <a:pt x="915709" y="523767"/>
                    <a:pt x="854628" y="542245"/>
                  </a:cubicBezTo>
                  <a:cubicBezTo>
                    <a:pt x="805866" y="557131"/>
                    <a:pt x="715528" y="559697"/>
                    <a:pt x="680111" y="503749"/>
                  </a:cubicBezTo>
                  <a:cubicBezTo>
                    <a:pt x="672926" y="492457"/>
                    <a:pt x="671899" y="481165"/>
                    <a:pt x="670872" y="470386"/>
                  </a:cubicBezTo>
                  <a:cubicBezTo>
                    <a:pt x="670359" y="463200"/>
                    <a:pt x="669333" y="456013"/>
                    <a:pt x="666766" y="450881"/>
                  </a:cubicBezTo>
                  <a:cubicBezTo>
                    <a:pt x="663686" y="444721"/>
                    <a:pt x="661633" y="444208"/>
                    <a:pt x="651368" y="443181"/>
                  </a:cubicBezTo>
                  <a:cubicBezTo>
                    <a:pt x="649314" y="443181"/>
                    <a:pt x="646748" y="442668"/>
                    <a:pt x="644695" y="442668"/>
                  </a:cubicBezTo>
                  <a:cubicBezTo>
                    <a:pt x="611845" y="438048"/>
                    <a:pt x="585667" y="418030"/>
                    <a:pt x="572835" y="387233"/>
                  </a:cubicBezTo>
                  <a:cubicBezTo>
                    <a:pt x="557950" y="351817"/>
                    <a:pt x="563083" y="309727"/>
                    <a:pt x="586180" y="278930"/>
                  </a:cubicBezTo>
                  <a:cubicBezTo>
                    <a:pt x="610305" y="246593"/>
                    <a:pt x="651881" y="229142"/>
                    <a:pt x="697563" y="231195"/>
                  </a:cubicBezTo>
                  <a:cubicBezTo>
                    <a:pt x="741706" y="233248"/>
                    <a:pt x="779689" y="254806"/>
                    <a:pt x="799707" y="287656"/>
                  </a:cubicBezTo>
                  <a:cubicBezTo>
                    <a:pt x="802787" y="292789"/>
                    <a:pt x="801247" y="299462"/>
                    <a:pt x="796114" y="302541"/>
                  </a:cubicBezTo>
                  <a:cubicBezTo>
                    <a:pt x="790981" y="305621"/>
                    <a:pt x="784308" y="304081"/>
                    <a:pt x="781229" y="298948"/>
                  </a:cubicBezTo>
                  <a:cubicBezTo>
                    <a:pt x="764803" y="272258"/>
                    <a:pt x="733493" y="254806"/>
                    <a:pt x="696537" y="252753"/>
                  </a:cubicBezTo>
                  <a:cubicBezTo>
                    <a:pt x="659067" y="250700"/>
                    <a:pt x="623137" y="265585"/>
                    <a:pt x="604145" y="291762"/>
                  </a:cubicBezTo>
                  <a:cubicBezTo>
                    <a:pt x="585667" y="315887"/>
                    <a:pt x="581561" y="350277"/>
                    <a:pt x="593367" y="378508"/>
                  </a:cubicBezTo>
                  <a:cubicBezTo>
                    <a:pt x="603119" y="402119"/>
                    <a:pt x="622624" y="417517"/>
                    <a:pt x="647775" y="420597"/>
                  </a:cubicBezTo>
                  <a:cubicBezTo>
                    <a:pt x="649828" y="421110"/>
                    <a:pt x="651881" y="421110"/>
                    <a:pt x="653934" y="421110"/>
                  </a:cubicBezTo>
                  <a:cubicBezTo>
                    <a:pt x="665226" y="422137"/>
                    <a:pt x="678572" y="423677"/>
                    <a:pt x="686784" y="441128"/>
                  </a:cubicBezTo>
                  <a:cubicBezTo>
                    <a:pt x="690891" y="450367"/>
                    <a:pt x="691917" y="459093"/>
                    <a:pt x="692944" y="467819"/>
                  </a:cubicBezTo>
                  <a:cubicBezTo>
                    <a:pt x="693970" y="477058"/>
                    <a:pt x="694483" y="484757"/>
                    <a:pt x="699103" y="491430"/>
                  </a:cubicBezTo>
                  <a:cubicBezTo>
                    <a:pt x="726307" y="534546"/>
                    <a:pt x="803300" y="534546"/>
                    <a:pt x="848982" y="520687"/>
                  </a:cubicBezTo>
                  <a:cubicBezTo>
                    <a:pt x="917249" y="500156"/>
                    <a:pt x="974737" y="449341"/>
                    <a:pt x="995781" y="390826"/>
                  </a:cubicBezTo>
                  <a:cubicBezTo>
                    <a:pt x="1007587" y="357463"/>
                    <a:pt x="1012720" y="305108"/>
                    <a:pt x="988596" y="268151"/>
                  </a:cubicBezTo>
                  <a:cubicBezTo>
                    <a:pt x="972170" y="242487"/>
                    <a:pt x="937780" y="201424"/>
                    <a:pt x="895691" y="211177"/>
                  </a:cubicBezTo>
                  <a:cubicBezTo>
                    <a:pt x="895691" y="211177"/>
                    <a:pt x="895691" y="211177"/>
                    <a:pt x="895691" y="211177"/>
                  </a:cubicBezTo>
                  <a:cubicBezTo>
                    <a:pt x="890045" y="212717"/>
                    <a:pt x="883885" y="208610"/>
                    <a:pt x="882346" y="202964"/>
                  </a:cubicBezTo>
                  <a:cubicBezTo>
                    <a:pt x="881832" y="199884"/>
                    <a:pt x="882346" y="196805"/>
                    <a:pt x="883885" y="194238"/>
                  </a:cubicBezTo>
                  <a:cubicBezTo>
                    <a:pt x="884912" y="183973"/>
                    <a:pt x="878239" y="143423"/>
                    <a:pt x="876186" y="136237"/>
                  </a:cubicBezTo>
                  <a:cubicBezTo>
                    <a:pt x="851549" y="54625"/>
                    <a:pt x="760697" y="13562"/>
                    <a:pt x="684218" y="2270"/>
                  </a:cubicBezTo>
                  <a:cubicBezTo>
                    <a:pt x="596959" y="-10049"/>
                    <a:pt x="504055" y="28447"/>
                    <a:pt x="446567" y="101334"/>
                  </a:cubicBezTo>
                  <a:cubicBezTo>
                    <a:pt x="439381" y="110573"/>
                    <a:pt x="432708" y="120325"/>
                    <a:pt x="427062" y="130078"/>
                  </a:cubicBezTo>
                  <a:cubicBezTo>
                    <a:pt x="408071" y="162415"/>
                    <a:pt x="397292" y="197831"/>
                    <a:pt x="396778" y="232222"/>
                  </a:cubicBezTo>
                  <a:cubicBezTo>
                    <a:pt x="395752" y="264558"/>
                    <a:pt x="406018" y="288169"/>
                    <a:pt x="417310" y="315887"/>
                  </a:cubicBezTo>
                  <a:cubicBezTo>
                    <a:pt x="419876" y="321533"/>
                    <a:pt x="421929" y="327179"/>
                    <a:pt x="424496" y="333338"/>
                  </a:cubicBezTo>
                  <a:cubicBezTo>
                    <a:pt x="426036" y="336418"/>
                    <a:pt x="427062" y="338985"/>
                    <a:pt x="428089" y="342064"/>
                  </a:cubicBezTo>
                  <a:cubicBezTo>
                    <a:pt x="429629" y="347711"/>
                    <a:pt x="427062" y="353870"/>
                    <a:pt x="421416" y="355923"/>
                  </a:cubicBezTo>
                  <a:cubicBezTo>
                    <a:pt x="415770" y="357976"/>
                    <a:pt x="409610" y="354896"/>
                    <a:pt x="407557" y="349250"/>
                  </a:cubicBezTo>
                  <a:cubicBezTo>
                    <a:pt x="406531" y="346684"/>
                    <a:pt x="405504" y="344117"/>
                    <a:pt x="404478" y="342064"/>
                  </a:cubicBezTo>
                  <a:cubicBezTo>
                    <a:pt x="397805" y="327692"/>
                    <a:pt x="384460" y="316400"/>
                    <a:pt x="365468" y="308701"/>
                  </a:cubicBezTo>
                  <a:cubicBezTo>
                    <a:pt x="321839" y="291249"/>
                    <a:pt x="259732" y="298435"/>
                    <a:pt x="228934" y="315374"/>
                  </a:cubicBezTo>
                  <a:cubicBezTo>
                    <a:pt x="174526" y="345657"/>
                    <a:pt x="131924" y="408791"/>
                    <a:pt x="128331" y="465766"/>
                  </a:cubicBezTo>
                  <a:cubicBezTo>
                    <a:pt x="126791" y="487837"/>
                    <a:pt x="135003" y="499643"/>
                    <a:pt x="146295" y="516068"/>
                  </a:cubicBezTo>
                  <a:cubicBezTo>
                    <a:pt x="150915" y="522740"/>
                    <a:pt x="155535" y="529413"/>
                    <a:pt x="160154" y="537626"/>
                  </a:cubicBezTo>
                  <a:cubicBezTo>
                    <a:pt x="160154" y="537626"/>
                    <a:pt x="160154" y="537626"/>
                    <a:pt x="160154" y="537626"/>
                  </a:cubicBezTo>
                  <a:cubicBezTo>
                    <a:pt x="163234" y="542759"/>
                    <a:pt x="161181" y="549431"/>
                    <a:pt x="156048" y="552511"/>
                  </a:cubicBezTo>
                  <a:cubicBezTo>
                    <a:pt x="151942" y="554564"/>
                    <a:pt x="147835" y="554051"/>
                    <a:pt x="144243" y="551998"/>
                  </a:cubicBezTo>
                  <a:cubicBezTo>
                    <a:pt x="135517" y="551998"/>
                    <a:pt x="108826" y="562263"/>
                    <a:pt x="103693" y="565343"/>
                  </a:cubicBezTo>
                  <a:cubicBezTo>
                    <a:pt x="44152" y="601786"/>
                    <a:pt x="523" y="672620"/>
                    <a:pt x="9" y="734214"/>
                  </a:cubicBezTo>
                  <a:cubicBezTo>
                    <a:pt x="-504" y="777330"/>
                    <a:pt x="20028" y="813260"/>
                    <a:pt x="59037" y="837384"/>
                  </a:cubicBezTo>
                  <a:cubicBezTo>
                    <a:pt x="94454" y="859455"/>
                    <a:pt x="137056" y="871774"/>
                    <a:pt x="177606" y="870747"/>
                  </a:cubicBezTo>
                  <a:cubicBezTo>
                    <a:pt x="195571" y="870234"/>
                    <a:pt x="212509" y="866641"/>
                    <a:pt x="230987" y="862535"/>
                  </a:cubicBezTo>
                  <a:cubicBezTo>
                    <a:pt x="255625" y="857402"/>
                    <a:pt x="281289" y="851756"/>
                    <a:pt x="307980" y="855349"/>
                  </a:cubicBezTo>
                  <a:cubicBezTo>
                    <a:pt x="348530" y="860482"/>
                    <a:pt x="386513" y="876394"/>
                    <a:pt x="422956" y="891279"/>
                  </a:cubicBezTo>
                  <a:cubicBezTo>
                    <a:pt x="457859" y="905651"/>
                    <a:pt x="493276" y="920536"/>
                    <a:pt x="530746" y="925669"/>
                  </a:cubicBezTo>
                  <a:cubicBezTo>
                    <a:pt x="552817" y="928749"/>
                    <a:pt x="628270" y="935935"/>
                    <a:pt x="673439" y="895385"/>
                  </a:cubicBezTo>
                  <a:cubicBezTo>
                    <a:pt x="737086" y="837897"/>
                    <a:pt x="747865" y="735754"/>
                    <a:pt x="697050" y="671593"/>
                  </a:cubicBezTo>
                  <a:cubicBezTo>
                    <a:pt x="662660" y="628990"/>
                    <a:pt x="609278" y="599220"/>
                    <a:pt x="553844" y="592547"/>
                  </a:cubicBezTo>
                  <a:cubicBezTo>
                    <a:pt x="511754" y="587414"/>
                    <a:pt x="470691" y="598193"/>
                    <a:pt x="444001" y="620265"/>
                  </a:cubicBezTo>
                  <a:cubicBezTo>
                    <a:pt x="410637" y="647982"/>
                    <a:pt x="404478" y="695717"/>
                    <a:pt x="430142" y="726514"/>
                  </a:cubicBezTo>
                  <a:cubicBezTo>
                    <a:pt x="437841" y="736267"/>
                    <a:pt x="448620" y="743453"/>
                    <a:pt x="459399" y="747046"/>
                  </a:cubicBezTo>
                  <a:cubicBezTo>
                    <a:pt x="481984" y="754232"/>
                    <a:pt x="508161" y="747046"/>
                    <a:pt x="529719" y="741400"/>
                  </a:cubicBezTo>
                  <a:cubicBezTo>
                    <a:pt x="535365" y="739860"/>
                    <a:pt x="541525" y="743453"/>
                    <a:pt x="543064" y="749099"/>
                  </a:cubicBezTo>
                  <a:cubicBezTo>
                    <a:pt x="544605" y="754745"/>
                    <a:pt x="541011" y="760905"/>
                    <a:pt x="535365" y="762444"/>
                  </a:cubicBezTo>
                  <a:cubicBezTo>
                    <a:pt x="511241" y="769117"/>
                    <a:pt x="481470" y="776816"/>
                    <a:pt x="452726" y="768090"/>
                  </a:cubicBezTo>
                  <a:cubicBezTo>
                    <a:pt x="437328" y="763471"/>
                    <a:pt x="423983" y="753718"/>
                    <a:pt x="413203" y="740886"/>
                  </a:cubicBezTo>
                  <a:cubicBezTo>
                    <a:pt x="379840" y="700337"/>
                    <a:pt x="387539" y="639256"/>
                    <a:pt x="430142" y="603840"/>
                  </a:cubicBezTo>
                  <a:cubicBezTo>
                    <a:pt x="461452" y="577662"/>
                    <a:pt x="508675" y="565343"/>
                    <a:pt x="556923" y="570989"/>
                  </a:cubicBezTo>
                  <a:cubicBezTo>
                    <a:pt x="618004" y="578175"/>
                    <a:pt x="677032" y="610512"/>
                    <a:pt x="715015" y="657734"/>
                  </a:cubicBezTo>
                  <a:cubicBezTo>
                    <a:pt x="757104" y="710089"/>
                    <a:pt x="763264" y="782463"/>
                    <a:pt x="737086" y="843543"/>
                  </a:cubicBezTo>
                  <a:cubicBezTo>
                    <a:pt x="785335" y="830198"/>
                    <a:pt x="846416" y="853809"/>
                    <a:pt x="875160" y="882553"/>
                  </a:cubicBezTo>
                  <a:cubicBezTo>
                    <a:pt x="921355" y="929775"/>
                    <a:pt x="973197" y="975457"/>
                    <a:pt x="1046597" y="976997"/>
                  </a:cubicBezTo>
                  <a:cubicBezTo>
                    <a:pt x="1047110" y="976997"/>
                    <a:pt x="1048137" y="976997"/>
                    <a:pt x="1048650" y="976997"/>
                  </a:cubicBezTo>
                  <a:cubicBezTo>
                    <a:pt x="1099465" y="976997"/>
                    <a:pt x="1141041" y="945174"/>
                    <a:pt x="1181077" y="914376"/>
                  </a:cubicBezTo>
                  <a:cubicBezTo>
                    <a:pt x="1185184" y="911297"/>
                    <a:pt x="1188777" y="908217"/>
                    <a:pt x="1192883" y="905651"/>
                  </a:cubicBezTo>
                  <a:cubicBezTo>
                    <a:pt x="1220087" y="885120"/>
                    <a:pt x="1278601" y="853809"/>
                    <a:pt x="1326337" y="866128"/>
                  </a:cubicBezTo>
                  <a:cubicBezTo>
                    <a:pt x="1347895" y="871774"/>
                    <a:pt x="1363807" y="885633"/>
                    <a:pt x="1373559" y="907191"/>
                  </a:cubicBezTo>
                  <a:cubicBezTo>
                    <a:pt x="1376126" y="912837"/>
                    <a:pt x="1373559" y="918996"/>
                    <a:pt x="1367913" y="921563"/>
                  </a:cubicBezTo>
                  <a:cubicBezTo>
                    <a:pt x="1362267" y="924129"/>
                    <a:pt x="1356107" y="921563"/>
                    <a:pt x="1353541" y="915917"/>
                  </a:cubicBezTo>
                  <a:cubicBezTo>
                    <a:pt x="1346868" y="900518"/>
                    <a:pt x="1336089" y="891279"/>
                    <a:pt x="1320691" y="887172"/>
                  </a:cubicBezTo>
                  <a:cubicBezTo>
                    <a:pt x="1300159" y="882040"/>
                    <a:pt x="1272955" y="887686"/>
                    <a:pt x="1247804" y="898978"/>
                  </a:cubicBezTo>
                  <a:cubicBezTo>
                    <a:pt x="1247804" y="900005"/>
                    <a:pt x="1247804" y="900518"/>
                    <a:pt x="1247804" y="901544"/>
                  </a:cubicBezTo>
                  <a:cubicBezTo>
                    <a:pt x="1245238" y="914890"/>
                    <a:pt x="1275522" y="936961"/>
                    <a:pt x="1296566" y="945174"/>
                  </a:cubicBezTo>
                  <a:cubicBezTo>
                    <a:pt x="1321204" y="954926"/>
                    <a:pt x="1352001" y="958006"/>
                    <a:pt x="1383825" y="953899"/>
                  </a:cubicBezTo>
                  <a:cubicBezTo>
                    <a:pt x="1425914" y="948253"/>
                    <a:pt x="1472623" y="925669"/>
                    <a:pt x="1479809" y="878447"/>
                  </a:cubicBezTo>
                  <a:cubicBezTo>
                    <a:pt x="1476216" y="876907"/>
                    <a:pt x="1472109" y="875367"/>
                    <a:pt x="1468517" y="873827"/>
                  </a:cubicBezTo>
                  <a:cubicBezTo>
                    <a:pt x="1433100" y="856889"/>
                    <a:pt x="1406409" y="828145"/>
                    <a:pt x="1395117" y="794781"/>
                  </a:cubicBezTo>
                  <a:cubicBezTo>
                    <a:pt x="1385365" y="766037"/>
                    <a:pt x="1387931" y="735754"/>
                    <a:pt x="1402303" y="708036"/>
                  </a:cubicBezTo>
                  <a:cubicBezTo>
                    <a:pt x="1414108" y="684425"/>
                    <a:pt x="1435153" y="669540"/>
                    <a:pt x="1459791" y="666973"/>
                  </a:cubicBezTo>
                  <a:cubicBezTo>
                    <a:pt x="1482375" y="664407"/>
                    <a:pt x="1504447" y="672620"/>
                    <a:pt x="1517279" y="688531"/>
                  </a:cubicBezTo>
                  <a:cubicBezTo>
                    <a:pt x="1520872" y="693151"/>
                    <a:pt x="1520358" y="700337"/>
                    <a:pt x="1515739" y="703930"/>
                  </a:cubicBezTo>
                  <a:cubicBezTo>
                    <a:pt x="1511119" y="707523"/>
                    <a:pt x="1503933" y="707010"/>
                    <a:pt x="1500340" y="702390"/>
                  </a:cubicBezTo>
                  <a:cubicBezTo>
                    <a:pt x="1492128" y="692638"/>
                    <a:pt x="1477242" y="686992"/>
                    <a:pt x="1461844" y="688531"/>
                  </a:cubicBezTo>
                  <a:cubicBezTo>
                    <a:pt x="1451578" y="689558"/>
                    <a:pt x="1433100" y="694691"/>
                    <a:pt x="1421295" y="717789"/>
                  </a:cubicBezTo>
                  <a:cubicBezTo>
                    <a:pt x="1409489" y="740373"/>
                    <a:pt x="1407949" y="764498"/>
                    <a:pt x="1415648" y="787595"/>
                  </a:cubicBezTo>
                  <a:cubicBezTo>
                    <a:pt x="1424888" y="815313"/>
                    <a:pt x="1447472" y="839950"/>
                    <a:pt x="1477756" y="854322"/>
                  </a:cubicBezTo>
                  <a:cubicBezTo>
                    <a:pt x="1522412" y="875880"/>
                    <a:pt x="1577333" y="873827"/>
                    <a:pt x="1628148" y="849190"/>
                  </a:cubicBezTo>
                  <a:cubicBezTo>
                    <a:pt x="1657919" y="834817"/>
                    <a:pt x="1681016" y="810180"/>
                    <a:pt x="1705141" y="784516"/>
                  </a:cubicBezTo>
                  <a:cubicBezTo>
                    <a:pt x="1720539" y="768604"/>
                    <a:pt x="1735938" y="751665"/>
                    <a:pt x="1753390" y="737807"/>
                  </a:cubicBezTo>
                  <a:cubicBezTo>
                    <a:pt x="1771355" y="723435"/>
                    <a:pt x="1799585" y="703930"/>
                    <a:pt x="1833975" y="702903"/>
                  </a:cubicBezTo>
                  <a:cubicBezTo>
                    <a:pt x="1867339" y="701877"/>
                    <a:pt x="1893003" y="718815"/>
                    <a:pt x="1917641" y="735754"/>
                  </a:cubicBezTo>
                  <a:cubicBezTo>
                    <a:pt x="1941252" y="751665"/>
                    <a:pt x="1963323" y="766551"/>
                    <a:pt x="1990527" y="764498"/>
                  </a:cubicBezTo>
                  <a:cubicBezTo>
                    <a:pt x="1994633" y="763984"/>
                    <a:pt x="2001819" y="762444"/>
                    <a:pt x="2009005" y="760391"/>
                  </a:cubicBezTo>
                  <a:close/>
                </a:path>
              </a:pathLst>
            </a:custGeom>
            <a:solidFill>
              <a:srgbClr val="013278">
                <a:alpha val="10000"/>
              </a:srgbClr>
            </a:solidFill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267B280A-FC9E-42F4-8D6F-3065B62F6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18887" r="19828" b="4061"/>
            <a:stretch>
              <a:fillRect/>
            </a:stretch>
          </p:blipFill>
          <p:spPr>
            <a:xfrm>
              <a:off x="1289023" y="1673283"/>
              <a:ext cx="2109948" cy="2194924"/>
            </a:xfrm>
            <a:custGeom>
              <a:avLst/>
              <a:gdLst>
                <a:gd name="connsiteX0" fmla="*/ 838641 w 1848623"/>
                <a:gd name="connsiteY0" fmla="*/ 1894068 h 1923076"/>
                <a:gd name="connsiteX1" fmla="*/ 834042 w 1848623"/>
                <a:gd name="connsiteY1" fmla="*/ 1896190 h 1923076"/>
                <a:gd name="connsiteX2" fmla="*/ 845362 w 1848623"/>
                <a:gd name="connsiteY2" fmla="*/ 1896190 h 1923076"/>
                <a:gd name="connsiteX3" fmla="*/ 838641 w 1848623"/>
                <a:gd name="connsiteY3" fmla="*/ 1894068 h 1923076"/>
                <a:gd name="connsiteX4" fmla="*/ 825551 w 1848623"/>
                <a:gd name="connsiteY4" fmla="*/ 1884870 h 1923076"/>
                <a:gd name="connsiteX5" fmla="*/ 826082 w 1848623"/>
                <a:gd name="connsiteY5" fmla="*/ 1886462 h 1923076"/>
                <a:gd name="connsiteX6" fmla="*/ 819892 w 1848623"/>
                <a:gd name="connsiteY6" fmla="*/ 1889116 h 1923076"/>
                <a:gd name="connsiteX7" fmla="*/ 823755 w 1848623"/>
                <a:gd name="connsiteY7" fmla="*/ 1885251 h 1923076"/>
                <a:gd name="connsiteX8" fmla="*/ 877201 w 1848623"/>
                <a:gd name="connsiteY8" fmla="*/ 1884516 h 1923076"/>
                <a:gd name="connsiteX9" fmla="*/ 868002 w 1848623"/>
                <a:gd name="connsiteY9" fmla="*/ 1887699 h 1923076"/>
                <a:gd name="connsiteX10" fmla="*/ 839703 w 1848623"/>
                <a:gd name="connsiteY10" fmla="*/ 1884870 h 1923076"/>
                <a:gd name="connsiteX11" fmla="*/ 835458 w 1848623"/>
                <a:gd name="connsiteY11" fmla="*/ 1890529 h 1923076"/>
                <a:gd name="connsiteX12" fmla="*/ 865172 w 1848623"/>
                <a:gd name="connsiteY12" fmla="*/ 1889116 h 1923076"/>
                <a:gd name="connsiteX13" fmla="*/ 899133 w 1848623"/>
                <a:gd name="connsiteY13" fmla="*/ 1887699 h 1923076"/>
                <a:gd name="connsiteX14" fmla="*/ 877201 w 1848623"/>
                <a:gd name="connsiteY14" fmla="*/ 1884516 h 1923076"/>
                <a:gd name="connsiteX15" fmla="*/ 815531 w 1848623"/>
                <a:gd name="connsiteY15" fmla="*/ 1883640 h 1923076"/>
                <a:gd name="connsiteX16" fmla="*/ 824136 w 1848623"/>
                <a:gd name="connsiteY16" fmla="*/ 1884870 h 1923076"/>
                <a:gd name="connsiteX17" fmla="*/ 823755 w 1848623"/>
                <a:gd name="connsiteY17" fmla="*/ 1885251 h 1923076"/>
                <a:gd name="connsiteX18" fmla="*/ 819714 w 1848623"/>
                <a:gd name="connsiteY18" fmla="*/ 1886109 h 1923076"/>
                <a:gd name="connsiteX19" fmla="*/ 812816 w 1848623"/>
                <a:gd name="connsiteY19" fmla="*/ 1882040 h 1923076"/>
                <a:gd name="connsiteX20" fmla="*/ 815531 w 1848623"/>
                <a:gd name="connsiteY20" fmla="*/ 1883640 h 1923076"/>
                <a:gd name="connsiteX21" fmla="*/ 809280 w 1848623"/>
                <a:gd name="connsiteY21" fmla="*/ 1882747 h 1923076"/>
                <a:gd name="connsiteX22" fmla="*/ 1014636 w 1848623"/>
                <a:gd name="connsiteY22" fmla="*/ 1881509 h 1923076"/>
                <a:gd name="connsiteX23" fmla="*/ 1001016 w 1848623"/>
                <a:gd name="connsiteY23" fmla="*/ 1886284 h 1923076"/>
                <a:gd name="connsiteX24" fmla="*/ 1012336 w 1848623"/>
                <a:gd name="connsiteY24" fmla="*/ 1886284 h 1923076"/>
                <a:gd name="connsiteX25" fmla="*/ 986866 w 1848623"/>
                <a:gd name="connsiteY25" fmla="*/ 1893360 h 1923076"/>
                <a:gd name="connsiteX26" fmla="*/ 984035 w 1848623"/>
                <a:gd name="connsiteY26" fmla="*/ 1889116 h 1923076"/>
                <a:gd name="connsiteX27" fmla="*/ 971301 w 1848623"/>
                <a:gd name="connsiteY27" fmla="*/ 1889116 h 1923076"/>
                <a:gd name="connsiteX28" fmla="*/ 972714 w 1848623"/>
                <a:gd name="connsiteY28" fmla="*/ 1894775 h 1923076"/>
                <a:gd name="connsiteX29" fmla="*/ 954320 w 1848623"/>
                <a:gd name="connsiteY29" fmla="*/ 1890529 h 1923076"/>
                <a:gd name="connsiteX30" fmla="*/ 862343 w 1848623"/>
                <a:gd name="connsiteY30" fmla="*/ 1899019 h 1923076"/>
                <a:gd name="connsiteX31" fmla="*/ 865172 w 1848623"/>
                <a:gd name="connsiteY31" fmla="*/ 1903266 h 1923076"/>
                <a:gd name="connsiteX32" fmla="*/ 846778 w 1848623"/>
                <a:gd name="connsiteY32" fmla="*/ 1904680 h 1923076"/>
                <a:gd name="connsiteX33" fmla="*/ 859511 w 1848623"/>
                <a:gd name="connsiteY33" fmla="*/ 1907510 h 1923076"/>
                <a:gd name="connsiteX34" fmla="*/ 863758 w 1848623"/>
                <a:gd name="connsiteY34" fmla="*/ 1904680 h 1923076"/>
                <a:gd name="connsiteX35" fmla="*/ 931680 w 1848623"/>
                <a:gd name="connsiteY35" fmla="*/ 1906095 h 1923076"/>
                <a:gd name="connsiteX36" fmla="*/ 964226 w 1848623"/>
                <a:gd name="connsiteY36" fmla="*/ 1903266 h 1923076"/>
                <a:gd name="connsiteX37" fmla="*/ 979790 w 1848623"/>
                <a:gd name="connsiteY37" fmla="*/ 1900436 h 1923076"/>
                <a:gd name="connsiteX38" fmla="*/ 982622 w 1848623"/>
                <a:gd name="connsiteY38" fmla="*/ 1899019 h 1923076"/>
                <a:gd name="connsiteX39" fmla="*/ 982622 w 1848623"/>
                <a:gd name="connsiteY39" fmla="*/ 1903266 h 1923076"/>
                <a:gd name="connsiteX40" fmla="*/ 1050542 w 1848623"/>
                <a:gd name="connsiteY40" fmla="*/ 1894775 h 1923076"/>
                <a:gd name="connsiteX41" fmla="*/ 993942 w 1848623"/>
                <a:gd name="connsiteY41" fmla="*/ 1897606 h 1923076"/>
                <a:gd name="connsiteX42" fmla="*/ 1033563 w 1848623"/>
                <a:gd name="connsiteY42" fmla="*/ 1890529 h 1923076"/>
                <a:gd name="connsiteX43" fmla="*/ 1029317 w 1848623"/>
                <a:gd name="connsiteY43" fmla="*/ 1882040 h 1923076"/>
                <a:gd name="connsiteX44" fmla="*/ 1014636 w 1848623"/>
                <a:gd name="connsiteY44" fmla="*/ 1881509 h 1923076"/>
                <a:gd name="connsiteX45" fmla="*/ 796344 w 1848623"/>
                <a:gd name="connsiteY45" fmla="*/ 1879884 h 1923076"/>
                <a:gd name="connsiteX46" fmla="*/ 799373 w 1848623"/>
                <a:gd name="connsiteY46" fmla="*/ 1881332 h 1923076"/>
                <a:gd name="connsiteX47" fmla="*/ 809280 w 1848623"/>
                <a:gd name="connsiteY47" fmla="*/ 1882747 h 1923076"/>
                <a:gd name="connsiteX48" fmla="*/ 805740 w 1848623"/>
                <a:gd name="connsiteY48" fmla="*/ 1883455 h 1923076"/>
                <a:gd name="connsiteX49" fmla="*/ 815930 w 1848623"/>
                <a:gd name="connsiteY49" fmla="*/ 1889116 h 1923076"/>
                <a:gd name="connsiteX50" fmla="*/ 809992 w 1848623"/>
                <a:gd name="connsiteY50" fmla="*/ 1889116 h 1923076"/>
                <a:gd name="connsiteX51" fmla="*/ 801496 w 1848623"/>
                <a:gd name="connsiteY51" fmla="*/ 1887699 h 1923076"/>
                <a:gd name="connsiteX52" fmla="*/ 793005 w 1848623"/>
                <a:gd name="connsiteY52" fmla="*/ 1880625 h 1923076"/>
                <a:gd name="connsiteX53" fmla="*/ 909040 w 1848623"/>
                <a:gd name="connsiteY53" fmla="*/ 1877796 h 1923076"/>
                <a:gd name="connsiteX54" fmla="*/ 846778 w 1848623"/>
                <a:gd name="connsiteY54" fmla="*/ 1882040 h 1923076"/>
                <a:gd name="connsiteX55" fmla="*/ 886398 w 1848623"/>
                <a:gd name="connsiteY55" fmla="*/ 1882040 h 1923076"/>
                <a:gd name="connsiteX56" fmla="*/ 910901 w 1848623"/>
                <a:gd name="connsiteY56" fmla="*/ 1879811 h 1923076"/>
                <a:gd name="connsiteX57" fmla="*/ 911161 w 1848623"/>
                <a:gd name="connsiteY57" fmla="*/ 1880094 h 1923076"/>
                <a:gd name="connsiteX58" fmla="*/ 917529 w 1848623"/>
                <a:gd name="connsiteY58" fmla="*/ 1879209 h 1923076"/>
                <a:gd name="connsiteX59" fmla="*/ 910901 w 1848623"/>
                <a:gd name="connsiteY59" fmla="*/ 1879811 h 1923076"/>
                <a:gd name="connsiteX60" fmla="*/ 750554 w 1848623"/>
                <a:gd name="connsiteY60" fmla="*/ 1876379 h 1923076"/>
                <a:gd name="connsiteX61" fmla="*/ 759045 w 1848623"/>
                <a:gd name="connsiteY61" fmla="*/ 1876379 h 1923076"/>
                <a:gd name="connsiteX62" fmla="*/ 760460 w 1848623"/>
                <a:gd name="connsiteY62" fmla="*/ 1880625 h 1923076"/>
                <a:gd name="connsiteX63" fmla="*/ 750554 w 1848623"/>
                <a:gd name="connsiteY63" fmla="*/ 1876379 h 1923076"/>
                <a:gd name="connsiteX64" fmla="*/ 924604 w 1848623"/>
                <a:gd name="connsiteY64" fmla="*/ 1874964 h 1923076"/>
                <a:gd name="connsiteX65" fmla="*/ 968470 w 1848623"/>
                <a:gd name="connsiteY65" fmla="*/ 1876379 h 1923076"/>
                <a:gd name="connsiteX66" fmla="*/ 924604 w 1848623"/>
                <a:gd name="connsiteY66" fmla="*/ 1874964 h 1923076"/>
                <a:gd name="connsiteX67" fmla="*/ 1005262 w 1848623"/>
                <a:gd name="connsiteY67" fmla="*/ 1873550 h 1923076"/>
                <a:gd name="connsiteX68" fmla="*/ 978375 w 1848623"/>
                <a:gd name="connsiteY68" fmla="*/ 1879209 h 1923076"/>
                <a:gd name="connsiteX69" fmla="*/ 998186 w 1848623"/>
                <a:gd name="connsiteY69" fmla="*/ 1880625 h 1923076"/>
                <a:gd name="connsiteX70" fmla="*/ 1005262 w 1848623"/>
                <a:gd name="connsiteY70" fmla="*/ 1873550 h 1923076"/>
                <a:gd name="connsiteX71" fmla="*/ 783100 w 1848623"/>
                <a:gd name="connsiteY71" fmla="*/ 1873550 h 1923076"/>
                <a:gd name="connsiteX72" fmla="*/ 800965 w 1848623"/>
                <a:gd name="connsiteY72" fmla="*/ 1875495 h 1923076"/>
                <a:gd name="connsiteX73" fmla="*/ 801842 w 1848623"/>
                <a:gd name="connsiteY73" fmla="*/ 1875295 h 1923076"/>
                <a:gd name="connsiteX74" fmla="*/ 805740 w 1848623"/>
                <a:gd name="connsiteY74" fmla="*/ 1877796 h 1923076"/>
                <a:gd name="connsiteX75" fmla="*/ 796344 w 1848623"/>
                <a:gd name="connsiteY75" fmla="*/ 1879884 h 1923076"/>
                <a:gd name="connsiteX76" fmla="*/ 975546 w 1848623"/>
                <a:gd name="connsiteY76" fmla="*/ 1870720 h 1923076"/>
                <a:gd name="connsiteX77" fmla="*/ 969885 w 1848623"/>
                <a:gd name="connsiteY77" fmla="*/ 1874964 h 1923076"/>
                <a:gd name="connsiteX78" fmla="*/ 978375 w 1848623"/>
                <a:gd name="connsiteY78" fmla="*/ 1874964 h 1923076"/>
                <a:gd name="connsiteX79" fmla="*/ 975546 w 1848623"/>
                <a:gd name="connsiteY79" fmla="*/ 1870720 h 1923076"/>
                <a:gd name="connsiteX80" fmla="*/ 1097238 w 1848623"/>
                <a:gd name="connsiteY80" fmla="*/ 1867889 h 1923076"/>
                <a:gd name="connsiteX81" fmla="*/ 1081673 w 1848623"/>
                <a:gd name="connsiteY81" fmla="*/ 1869305 h 1923076"/>
                <a:gd name="connsiteX82" fmla="*/ 1084503 w 1848623"/>
                <a:gd name="connsiteY82" fmla="*/ 1873550 h 1923076"/>
                <a:gd name="connsiteX83" fmla="*/ 1097238 w 1848623"/>
                <a:gd name="connsiteY83" fmla="*/ 1867889 h 1923076"/>
                <a:gd name="connsiteX84" fmla="*/ 1044883 w 1848623"/>
                <a:gd name="connsiteY84" fmla="*/ 1866476 h 1923076"/>
                <a:gd name="connsiteX85" fmla="*/ 1013752 w 1848623"/>
                <a:gd name="connsiteY85" fmla="*/ 1873550 h 1923076"/>
                <a:gd name="connsiteX86" fmla="*/ 1044883 w 1848623"/>
                <a:gd name="connsiteY86" fmla="*/ 1874964 h 1923076"/>
                <a:gd name="connsiteX87" fmla="*/ 1044883 w 1848623"/>
                <a:gd name="connsiteY87" fmla="*/ 1866476 h 1923076"/>
                <a:gd name="connsiteX88" fmla="*/ 1016582 w 1848623"/>
                <a:gd name="connsiteY88" fmla="*/ 1843833 h 1923076"/>
                <a:gd name="connsiteX89" fmla="*/ 982622 w 1848623"/>
                <a:gd name="connsiteY89" fmla="*/ 1850909 h 1923076"/>
                <a:gd name="connsiteX90" fmla="*/ 965641 w 1848623"/>
                <a:gd name="connsiteY90" fmla="*/ 1862229 h 1923076"/>
                <a:gd name="connsiteX91" fmla="*/ 989696 w 1848623"/>
                <a:gd name="connsiteY91" fmla="*/ 1856568 h 1923076"/>
                <a:gd name="connsiteX92" fmla="*/ 1017997 w 1848623"/>
                <a:gd name="connsiteY92" fmla="*/ 1850909 h 1923076"/>
                <a:gd name="connsiteX93" fmla="*/ 1016582 w 1848623"/>
                <a:gd name="connsiteY93" fmla="*/ 1853739 h 1923076"/>
                <a:gd name="connsiteX94" fmla="*/ 1016582 w 1848623"/>
                <a:gd name="connsiteY94" fmla="*/ 1843833 h 1923076"/>
                <a:gd name="connsiteX95" fmla="*/ 590478 w 1848623"/>
                <a:gd name="connsiteY95" fmla="*/ 1832867 h 1923076"/>
                <a:gd name="connsiteX96" fmla="*/ 599147 w 1848623"/>
                <a:gd name="connsiteY96" fmla="*/ 1838174 h 1923076"/>
                <a:gd name="connsiteX97" fmla="*/ 584995 w 1848623"/>
                <a:gd name="connsiteY97" fmla="*/ 1833928 h 1923076"/>
                <a:gd name="connsiteX98" fmla="*/ 590478 w 1848623"/>
                <a:gd name="connsiteY98" fmla="*/ 1832867 h 1923076"/>
                <a:gd name="connsiteX99" fmla="*/ 1111389 w 1848623"/>
                <a:gd name="connsiteY99" fmla="*/ 1826854 h 1923076"/>
                <a:gd name="connsiteX100" fmla="*/ 1100069 w 1848623"/>
                <a:gd name="connsiteY100" fmla="*/ 1831099 h 1923076"/>
                <a:gd name="connsiteX101" fmla="*/ 1111389 w 1848623"/>
                <a:gd name="connsiteY101" fmla="*/ 1826854 h 1923076"/>
                <a:gd name="connsiteX102" fmla="*/ 1158086 w 1848623"/>
                <a:gd name="connsiteY102" fmla="*/ 1824023 h 1923076"/>
                <a:gd name="connsiteX103" fmla="*/ 1142520 w 1848623"/>
                <a:gd name="connsiteY103" fmla="*/ 1831099 h 1923076"/>
                <a:gd name="connsiteX104" fmla="*/ 1158086 w 1848623"/>
                <a:gd name="connsiteY104" fmla="*/ 1824023 h 1923076"/>
                <a:gd name="connsiteX105" fmla="*/ 1194346 w 1848623"/>
                <a:gd name="connsiteY105" fmla="*/ 1820663 h 1923076"/>
                <a:gd name="connsiteX106" fmla="*/ 1183556 w 1848623"/>
                <a:gd name="connsiteY106" fmla="*/ 1824023 h 1923076"/>
                <a:gd name="connsiteX107" fmla="*/ 1179310 w 1848623"/>
                <a:gd name="connsiteY107" fmla="*/ 1831099 h 1923076"/>
                <a:gd name="connsiteX108" fmla="*/ 1179310 w 1848623"/>
                <a:gd name="connsiteY108" fmla="*/ 1825438 h 1923076"/>
                <a:gd name="connsiteX109" fmla="*/ 1155255 w 1848623"/>
                <a:gd name="connsiteY109" fmla="*/ 1835343 h 1923076"/>
                <a:gd name="connsiteX110" fmla="*/ 1166575 w 1848623"/>
                <a:gd name="connsiteY110" fmla="*/ 1835343 h 1923076"/>
                <a:gd name="connsiteX111" fmla="*/ 1136859 w 1848623"/>
                <a:gd name="connsiteY111" fmla="*/ 1842419 h 1923076"/>
                <a:gd name="connsiteX112" fmla="*/ 1138276 w 1848623"/>
                <a:gd name="connsiteY112" fmla="*/ 1846665 h 1923076"/>
                <a:gd name="connsiteX113" fmla="*/ 1122709 w 1848623"/>
                <a:gd name="connsiteY113" fmla="*/ 1846665 h 1923076"/>
                <a:gd name="connsiteX114" fmla="*/ 1078844 w 1848623"/>
                <a:gd name="connsiteY114" fmla="*/ 1860815 h 1923076"/>
                <a:gd name="connsiteX115" fmla="*/ 1076014 w 1848623"/>
                <a:gd name="connsiteY115" fmla="*/ 1856568 h 1923076"/>
                <a:gd name="connsiteX116" fmla="*/ 1066107 w 1848623"/>
                <a:gd name="connsiteY116" fmla="*/ 1862229 h 1923076"/>
                <a:gd name="connsiteX117" fmla="*/ 1077427 w 1848623"/>
                <a:gd name="connsiteY117" fmla="*/ 1862229 h 1923076"/>
                <a:gd name="connsiteX118" fmla="*/ 1051957 w 1848623"/>
                <a:gd name="connsiteY118" fmla="*/ 1869305 h 1923076"/>
                <a:gd name="connsiteX119" fmla="*/ 1060448 w 1848623"/>
                <a:gd name="connsiteY119" fmla="*/ 1877796 h 1923076"/>
                <a:gd name="connsiteX120" fmla="*/ 1063277 w 1848623"/>
                <a:gd name="connsiteY120" fmla="*/ 1869305 h 1923076"/>
                <a:gd name="connsiteX121" fmla="*/ 1076014 w 1848623"/>
                <a:gd name="connsiteY121" fmla="*/ 1867889 h 1923076"/>
                <a:gd name="connsiteX122" fmla="*/ 1067524 w 1848623"/>
                <a:gd name="connsiteY122" fmla="*/ 1867889 h 1923076"/>
                <a:gd name="connsiteX123" fmla="*/ 1142520 w 1848623"/>
                <a:gd name="connsiteY123" fmla="*/ 1852324 h 1923076"/>
                <a:gd name="connsiteX124" fmla="*/ 1201950 w 1848623"/>
                <a:gd name="connsiteY124" fmla="*/ 1822608 h 1923076"/>
                <a:gd name="connsiteX125" fmla="*/ 1194346 w 1848623"/>
                <a:gd name="connsiteY125" fmla="*/ 1820663 h 1923076"/>
                <a:gd name="connsiteX126" fmla="*/ 986350 w 1848623"/>
                <a:gd name="connsiteY126" fmla="*/ 1818742 h 1923076"/>
                <a:gd name="connsiteX127" fmla="*/ 986911 w 1848623"/>
                <a:gd name="connsiteY127" fmla="*/ 1819153 h 1923076"/>
                <a:gd name="connsiteX128" fmla="*/ 984035 w 1848623"/>
                <a:gd name="connsiteY128" fmla="*/ 1819778 h 1923076"/>
                <a:gd name="connsiteX129" fmla="*/ 489108 w 1848623"/>
                <a:gd name="connsiteY129" fmla="*/ 1803996 h 1923076"/>
                <a:gd name="connsiteX130" fmla="*/ 494774 w 1848623"/>
                <a:gd name="connsiteY130" fmla="*/ 1806986 h 1923076"/>
                <a:gd name="connsiteX131" fmla="*/ 491604 w 1848623"/>
                <a:gd name="connsiteY131" fmla="*/ 1805627 h 1923076"/>
                <a:gd name="connsiteX132" fmla="*/ 1080258 w 1848623"/>
                <a:gd name="connsiteY132" fmla="*/ 1797136 h 1923076"/>
                <a:gd name="connsiteX133" fmla="*/ 1051957 w 1848623"/>
                <a:gd name="connsiteY133" fmla="*/ 1804212 h 1923076"/>
                <a:gd name="connsiteX134" fmla="*/ 1026485 w 1848623"/>
                <a:gd name="connsiteY134" fmla="*/ 1807044 h 1923076"/>
                <a:gd name="connsiteX135" fmla="*/ 1004200 w 1848623"/>
                <a:gd name="connsiteY135" fmla="*/ 1810757 h 1923076"/>
                <a:gd name="connsiteX136" fmla="*/ 986350 w 1848623"/>
                <a:gd name="connsiteY136" fmla="*/ 1818742 h 1923076"/>
                <a:gd name="connsiteX137" fmla="*/ 985893 w 1848623"/>
                <a:gd name="connsiteY137" fmla="*/ 1818407 h 1923076"/>
                <a:gd name="connsiteX138" fmla="*/ 962811 w 1848623"/>
                <a:gd name="connsiteY138" fmla="*/ 1821193 h 1923076"/>
                <a:gd name="connsiteX139" fmla="*/ 979790 w 1848623"/>
                <a:gd name="connsiteY139" fmla="*/ 1814117 h 1923076"/>
                <a:gd name="connsiteX140" fmla="*/ 967055 w 1848623"/>
                <a:gd name="connsiteY140" fmla="*/ 1814117 h 1923076"/>
                <a:gd name="connsiteX141" fmla="*/ 958034 w 1848623"/>
                <a:gd name="connsiteY141" fmla="*/ 1817302 h 1923076"/>
                <a:gd name="connsiteX142" fmla="*/ 957586 w 1848623"/>
                <a:gd name="connsiteY142" fmla="*/ 1817330 h 1923076"/>
                <a:gd name="connsiteX143" fmla="*/ 959373 w 1848623"/>
                <a:gd name="connsiteY143" fmla="*/ 1818643 h 1923076"/>
                <a:gd name="connsiteX144" fmla="*/ 953361 w 1848623"/>
                <a:gd name="connsiteY144" fmla="*/ 1820546 h 1923076"/>
                <a:gd name="connsiteX145" fmla="*/ 951544 w 1848623"/>
                <a:gd name="connsiteY145" fmla="*/ 1817720 h 1923076"/>
                <a:gd name="connsiteX146" fmla="*/ 941584 w 1848623"/>
                <a:gd name="connsiteY146" fmla="*/ 1818364 h 1923076"/>
                <a:gd name="connsiteX147" fmla="*/ 945830 w 1848623"/>
                <a:gd name="connsiteY147" fmla="*/ 1824023 h 1923076"/>
                <a:gd name="connsiteX148" fmla="*/ 937339 w 1848623"/>
                <a:gd name="connsiteY148" fmla="*/ 1822608 h 1923076"/>
                <a:gd name="connsiteX149" fmla="*/ 937339 w 1848623"/>
                <a:gd name="connsiteY149" fmla="*/ 1815534 h 1923076"/>
                <a:gd name="connsiteX150" fmla="*/ 901964 w 1848623"/>
                <a:gd name="connsiteY150" fmla="*/ 1825438 h 1923076"/>
                <a:gd name="connsiteX151" fmla="*/ 920360 w 1848623"/>
                <a:gd name="connsiteY151" fmla="*/ 1825438 h 1923076"/>
                <a:gd name="connsiteX152" fmla="*/ 915381 w 1848623"/>
                <a:gd name="connsiteY152" fmla="*/ 1827927 h 1923076"/>
                <a:gd name="connsiteX153" fmla="*/ 904794 w 1848623"/>
                <a:gd name="connsiteY153" fmla="*/ 1828267 h 1923076"/>
                <a:gd name="connsiteX154" fmla="*/ 918943 w 1848623"/>
                <a:gd name="connsiteY154" fmla="*/ 1829684 h 1923076"/>
                <a:gd name="connsiteX155" fmla="*/ 914699 w 1848623"/>
                <a:gd name="connsiteY155" fmla="*/ 1828267 h 1923076"/>
                <a:gd name="connsiteX156" fmla="*/ 915381 w 1848623"/>
                <a:gd name="connsiteY156" fmla="*/ 1827927 h 1923076"/>
                <a:gd name="connsiteX157" fmla="*/ 948659 w 1848623"/>
                <a:gd name="connsiteY157" fmla="*/ 1826854 h 1923076"/>
                <a:gd name="connsiteX158" fmla="*/ 969885 w 1848623"/>
                <a:gd name="connsiteY158" fmla="*/ 1824023 h 1923076"/>
                <a:gd name="connsiteX159" fmla="*/ 989696 w 1848623"/>
                <a:gd name="connsiteY159" fmla="*/ 1821193 h 1923076"/>
                <a:gd name="connsiteX160" fmla="*/ 986911 w 1848623"/>
                <a:gd name="connsiteY160" fmla="*/ 1819153 h 1923076"/>
                <a:gd name="connsiteX161" fmla="*/ 992172 w 1848623"/>
                <a:gd name="connsiteY161" fmla="*/ 1818010 h 1923076"/>
                <a:gd name="connsiteX162" fmla="*/ 998186 w 1848623"/>
                <a:gd name="connsiteY162" fmla="*/ 1818364 h 1923076"/>
                <a:gd name="connsiteX163" fmla="*/ 996771 w 1848623"/>
                <a:gd name="connsiteY163" fmla="*/ 1824023 h 1923076"/>
                <a:gd name="connsiteX164" fmla="*/ 1009506 w 1848623"/>
                <a:gd name="connsiteY164" fmla="*/ 1822608 h 1923076"/>
                <a:gd name="connsiteX165" fmla="*/ 1002432 w 1848623"/>
                <a:gd name="connsiteY165" fmla="*/ 1818364 h 1923076"/>
                <a:gd name="connsiteX166" fmla="*/ 1043467 w 1848623"/>
                <a:gd name="connsiteY166" fmla="*/ 1812703 h 1923076"/>
                <a:gd name="connsiteX167" fmla="*/ 1054787 w 1848623"/>
                <a:gd name="connsiteY167" fmla="*/ 1809873 h 1923076"/>
                <a:gd name="connsiteX168" fmla="*/ 1064694 w 1848623"/>
                <a:gd name="connsiteY168" fmla="*/ 1807044 h 1923076"/>
                <a:gd name="connsiteX169" fmla="*/ 1083088 w 1848623"/>
                <a:gd name="connsiteY169" fmla="*/ 1799968 h 1923076"/>
                <a:gd name="connsiteX170" fmla="*/ 1080258 w 1848623"/>
                <a:gd name="connsiteY170" fmla="*/ 1797136 h 1923076"/>
                <a:gd name="connsiteX171" fmla="*/ 521668 w 1848623"/>
                <a:gd name="connsiteY171" fmla="*/ 1794540 h 1923076"/>
                <a:gd name="connsiteX172" fmla="*/ 525565 w 1848623"/>
                <a:gd name="connsiteY172" fmla="*/ 1795936 h 1923076"/>
                <a:gd name="connsiteX173" fmla="*/ 525565 w 1848623"/>
                <a:gd name="connsiteY173" fmla="*/ 1797136 h 1923076"/>
                <a:gd name="connsiteX174" fmla="*/ 525565 w 1848623"/>
                <a:gd name="connsiteY174" fmla="*/ 1793256 h 1923076"/>
                <a:gd name="connsiteX175" fmla="*/ 527655 w 1848623"/>
                <a:gd name="connsiteY175" fmla="*/ 1794033 h 1923076"/>
                <a:gd name="connsiteX176" fmla="*/ 528311 w 1848623"/>
                <a:gd name="connsiteY176" fmla="*/ 1794390 h 1923076"/>
                <a:gd name="connsiteX177" fmla="*/ 526449 w 1848623"/>
                <a:gd name="connsiteY177" fmla="*/ 1796252 h 1923076"/>
                <a:gd name="connsiteX178" fmla="*/ 525565 w 1848623"/>
                <a:gd name="connsiteY178" fmla="*/ 1795936 h 1923076"/>
                <a:gd name="connsiteX179" fmla="*/ 518761 w 1848623"/>
                <a:gd name="connsiteY179" fmla="*/ 1792602 h 1923076"/>
                <a:gd name="connsiteX180" fmla="*/ 521668 w 1848623"/>
                <a:gd name="connsiteY180" fmla="*/ 1794540 h 1923076"/>
                <a:gd name="connsiteX181" fmla="*/ 517074 w 1848623"/>
                <a:gd name="connsiteY181" fmla="*/ 1792892 h 1923076"/>
                <a:gd name="connsiteX182" fmla="*/ 1353360 w 1848623"/>
                <a:gd name="connsiteY182" fmla="*/ 1787233 h 1923076"/>
                <a:gd name="connsiteX183" fmla="*/ 1339210 w 1848623"/>
                <a:gd name="connsiteY183" fmla="*/ 1799968 h 1923076"/>
                <a:gd name="connsiteX184" fmla="*/ 1353360 w 1848623"/>
                <a:gd name="connsiteY184" fmla="*/ 1787233 h 1923076"/>
                <a:gd name="connsiteX185" fmla="*/ 1398642 w 1848623"/>
                <a:gd name="connsiteY185" fmla="*/ 1782987 h 1923076"/>
                <a:gd name="connsiteX186" fmla="*/ 1402887 w 1848623"/>
                <a:gd name="connsiteY186" fmla="*/ 1784403 h 1923076"/>
                <a:gd name="connsiteX187" fmla="*/ 1401472 w 1848623"/>
                <a:gd name="connsiteY187" fmla="*/ 1785816 h 1923076"/>
                <a:gd name="connsiteX188" fmla="*/ 1391566 w 1848623"/>
                <a:gd name="connsiteY188" fmla="*/ 1788648 h 1923076"/>
                <a:gd name="connsiteX189" fmla="*/ 1398642 w 1848623"/>
                <a:gd name="connsiteY189" fmla="*/ 1782987 h 1923076"/>
                <a:gd name="connsiteX190" fmla="*/ 583771 w 1848623"/>
                <a:gd name="connsiteY190" fmla="*/ 1763857 h 1923076"/>
                <a:gd name="connsiteX191" fmla="*/ 659993 w 1848623"/>
                <a:gd name="connsiteY191" fmla="*/ 1787233 h 1923076"/>
                <a:gd name="connsiteX192" fmla="*/ 687586 w 1848623"/>
                <a:gd name="connsiteY192" fmla="*/ 1790238 h 1923076"/>
                <a:gd name="connsiteX193" fmla="*/ 696783 w 1848623"/>
                <a:gd name="connsiteY193" fmla="*/ 1794251 h 1923076"/>
                <a:gd name="connsiteX194" fmla="*/ 696783 w 1848623"/>
                <a:gd name="connsiteY194" fmla="*/ 1798553 h 1923076"/>
                <a:gd name="connsiteX195" fmla="*/ 640183 w 1848623"/>
                <a:gd name="connsiteY195" fmla="*/ 1784403 h 1923076"/>
                <a:gd name="connsiteX196" fmla="*/ 584995 w 1848623"/>
                <a:gd name="connsiteY196" fmla="*/ 1764593 h 1923076"/>
                <a:gd name="connsiteX197" fmla="*/ 1401472 w 1848623"/>
                <a:gd name="connsiteY197" fmla="*/ 1763176 h 1923076"/>
                <a:gd name="connsiteX198" fmla="*/ 1394396 w 1848623"/>
                <a:gd name="connsiteY198" fmla="*/ 1767422 h 1923076"/>
                <a:gd name="connsiteX199" fmla="*/ 1402887 w 1848623"/>
                <a:gd name="connsiteY199" fmla="*/ 1766006 h 1923076"/>
                <a:gd name="connsiteX200" fmla="*/ 410161 w 1848623"/>
                <a:gd name="connsiteY200" fmla="*/ 1759246 h 1923076"/>
                <a:gd name="connsiteX201" fmla="*/ 429341 w 1848623"/>
                <a:gd name="connsiteY201" fmla="*/ 1768837 h 1923076"/>
                <a:gd name="connsiteX202" fmla="*/ 439248 w 1848623"/>
                <a:gd name="connsiteY202" fmla="*/ 1778742 h 1923076"/>
                <a:gd name="connsiteX203" fmla="*/ 443493 w 1848623"/>
                <a:gd name="connsiteY203" fmla="*/ 1780157 h 1923076"/>
                <a:gd name="connsiteX204" fmla="*/ 447739 w 1848623"/>
                <a:gd name="connsiteY204" fmla="*/ 1775913 h 1923076"/>
                <a:gd name="connsiteX205" fmla="*/ 454813 w 1848623"/>
                <a:gd name="connsiteY205" fmla="*/ 1781572 h 1923076"/>
                <a:gd name="connsiteX206" fmla="*/ 489108 w 1848623"/>
                <a:gd name="connsiteY206" fmla="*/ 1803996 h 1923076"/>
                <a:gd name="connsiteX207" fmla="*/ 477453 w 1848623"/>
                <a:gd name="connsiteY207" fmla="*/ 1797845 h 1923076"/>
                <a:gd name="connsiteX208" fmla="*/ 451983 w 1848623"/>
                <a:gd name="connsiteY208" fmla="*/ 1792892 h 1923076"/>
                <a:gd name="connsiteX209" fmla="*/ 439248 w 1848623"/>
                <a:gd name="connsiteY209" fmla="*/ 1787233 h 1923076"/>
                <a:gd name="connsiteX210" fmla="*/ 399627 w 1848623"/>
                <a:gd name="connsiteY210" fmla="*/ 1760346 h 1923076"/>
                <a:gd name="connsiteX211" fmla="*/ 410947 w 1848623"/>
                <a:gd name="connsiteY211" fmla="*/ 1763176 h 1923076"/>
                <a:gd name="connsiteX212" fmla="*/ 405589 w 1848623"/>
                <a:gd name="connsiteY212" fmla="*/ 1753474 h 1923076"/>
                <a:gd name="connsiteX213" fmla="*/ 409532 w 1848623"/>
                <a:gd name="connsiteY213" fmla="*/ 1756102 h 1923076"/>
                <a:gd name="connsiteX214" fmla="*/ 410161 w 1848623"/>
                <a:gd name="connsiteY214" fmla="*/ 1759246 h 1923076"/>
                <a:gd name="connsiteX215" fmla="*/ 409532 w 1848623"/>
                <a:gd name="connsiteY215" fmla="*/ 1758932 h 1923076"/>
                <a:gd name="connsiteX216" fmla="*/ 1412792 w 1848623"/>
                <a:gd name="connsiteY216" fmla="*/ 1750441 h 1923076"/>
                <a:gd name="connsiteX217" fmla="*/ 1402887 w 1848623"/>
                <a:gd name="connsiteY217" fmla="*/ 1760346 h 1923076"/>
                <a:gd name="connsiteX218" fmla="*/ 1415621 w 1848623"/>
                <a:gd name="connsiteY218" fmla="*/ 1753273 h 1923076"/>
                <a:gd name="connsiteX219" fmla="*/ 1479298 w 1848623"/>
                <a:gd name="connsiteY219" fmla="*/ 1729216 h 1923076"/>
                <a:gd name="connsiteX220" fmla="*/ 1483544 w 1848623"/>
                <a:gd name="connsiteY220" fmla="*/ 1737706 h 1923076"/>
                <a:gd name="connsiteX221" fmla="*/ 1479298 w 1848623"/>
                <a:gd name="connsiteY221" fmla="*/ 1729216 h 1923076"/>
                <a:gd name="connsiteX222" fmla="*/ 1426942 w 1848623"/>
                <a:gd name="connsiteY222" fmla="*/ 1729216 h 1923076"/>
                <a:gd name="connsiteX223" fmla="*/ 1392981 w 1848623"/>
                <a:gd name="connsiteY223" fmla="*/ 1754685 h 1923076"/>
                <a:gd name="connsiteX224" fmla="*/ 1370341 w 1848623"/>
                <a:gd name="connsiteY224" fmla="*/ 1775913 h 1923076"/>
                <a:gd name="connsiteX225" fmla="*/ 1400055 w 1848623"/>
                <a:gd name="connsiteY225" fmla="*/ 1754685 h 1923076"/>
                <a:gd name="connsiteX226" fmla="*/ 1426942 w 1848623"/>
                <a:gd name="connsiteY226" fmla="*/ 1729216 h 1923076"/>
                <a:gd name="connsiteX227" fmla="*/ 1494864 w 1848623"/>
                <a:gd name="connsiteY227" fmla="*/ 1723555 h 1923076"/>
                <a:gd name="connsiteX228" fmla="*/ 1494864 w 1848623"/>
                <a:gd name="connsiteY228" fmla="*/ 1727801 h 1923076"/>
                <a:gd name="connsiteX229" fmla="*/ 1490618 w 1848623"/>
                <a:gd name="connsiteY229" fmla="*/ 1727801 h 1923076"/>
                <a:gd name="connsiteX230" fmla="*/ 1484959 w 1848623"/>
                <a:gd name="connsiteY230" fmla="*/ 1727801 h 1923076"/>
                <a:gd name="connsiteX231" fmla="*/ 1489203 w 1848623"/>
                <a:gd name="connsiteY231" fmla="*/ 1724971 h 1923076"/>
                <a:gd name="connsiteX232" fmla="*/ 1494864 w 1848623"/>
                <a:gd name="connsiteY232" fmla="*/ 1723555 h 1923076"/>
                <a:gd name="connsiteX233" fmla="*/ 610467 w 1848623"/>
                <a:gd name="connsiteY233" fmla="*/ 1723555 h 1923076"/>
                <a:gd name="connsiteX234" fmla="*/ 624616 w 1848623"/>
                <a:gd name="connsiteY234" fmla="*/ 1734875 h 1923076"/>
                <a:gd name="connsiteX235" fmla="*/ 624729 w 1848623"/>
                <a:gd name="connsiteY235" fmla="*/ 1735431 h 1923076"/>
                <a:gd name="connsiteX236" fmla="*/ 628189 w 1848623"/>
                <a:gd name="connsiteY236" fmla="*/ 1737634 h 1923076"/>
                <a:gd name="connsiteX237" fmla="*/ 638552 w 1848623"/>
                <a:gd name="connsiteY237" fmla="*/ 1747998 h 1923076"/>
                <a:gd name="connsiteX238" fmla="*/ 637227 w 1848623"/>
                <a:gd name="connsiteY238" fmla="*/ 1752470 h 1923076"/>
                <a:gd name="connsiteX239" fmla="*/ 640183 w 1848623"/>
                <a:gd name="connsiteY239" fmla="*/ 1754685 h 1923076"/>
                <a:gd name="connsiteX240" fmla="*/ 650086 w 1848623"/>
                <a:gd name="connsiteY240" fmla="*/ 1760346 h 1923076"/>
                <a:gd name="connsiteX241" fmla="*/ 640183 w 1848623"/>
                <a:gd name="connsiteY241" fmla="*/ 1756102 h 1923076"/>
                <a:gd name="connsiteX242" fmla="*/ 659993 w 1848623"/>
                <a:gd name="connsiteY242" fmla="*/ 1763176 h 1923076"/>
                <a:gd name="connsiteX243" fmla="*/ 652918 w 1848623"/>
                <a:gd name="connsiteY243" fmla="*/ 1757517 h 1923076"/>
                <a:gd name="connsiteX244" fmla="*/ 674143 w 1848623"/>
                <a:gd name="connsiteY244" fmla="*/ 1761761 h 1923076"/>
                <a:gd name="connsiteX245" fmla="*/ 672728 w 1848623"/>
                <a:gd name="connsiteY245" fmla="*/ 1760346 h 1923076"/>
                <a:gd name="connsiteX246" fmla="*/ 702444 w 1848623"/>
                <a:gd name="connsiteY246" fmla="*/ 1764593 h 1923076"/>
                <a:gd name="connsiteX247" fmla="*/ 703857 w 1848623"/>
                <a:gd name="connsiteY247" fmla="*/ 1763176 h 1923076"/>
                <a:gd name="connsiteX248" fmla="*/ 674143 w 1848623"/>
                <a:gd name="connsiteY248" fmla="*/ 1744782 h 1923076"/>
                <a:gd name="connsiteX249" fmla="*/ 659993 w 1848623"/>
                <a:gd name="connsiteY249" fmla="*/ 1736291 h 1923076"/>
                <a:gd name="connsiteX250" fmla="*/ 652918 w 1848623"/>
                <a:gd name="connsiteY250" fmla="*/ 1739121 h 1923076"/>
                <a:gd name="connsiteX251" fmla="*/ 645842 w 1848623"/>
                <a:gd name="connsiteY251" fmla="*/ 1737706 h 1923076"/>
                <a:gd name="connsiteX252" fmla="*/ 640828 w 1848623"/>
                <a:gd name="connsiteY252" fmla="*/ 1731688 h 1923076"/>
                <a:gd name="connsiteX253" fmla="*/ 625595 w 1848623"/>
                <a:gd name="connsiteY253" fmla="*/ 1728565 h 1923076"/>
                <a:gd name="connsiteX254" fmla="*/ 625371 w 1848623"/>
                <a:gd name="connsiteY254" fmla="*/ 1726536 h 1923076"/>
                <a:gd name="connsiteX255" fmla="*/ 621615 w 1848623"/>
                <a:gd name="connsiteY255" fmla="*/ 1725785 h 1923076"/>
                <a:gd name="connsiteX256" fmla="*/ 621709 w 1848623"/>
                <a:gd name="connsiteY256" fmla="*/ 1725974 h 1923076"/>
                <a:gd name="connsiteX257" fmla="*/ 621411 w 1848623"/>
                <a:gd name="connsiteY257" fmla="*/ 1725744 h 1923076"/>
                <a:gd name="connsiteX258" fmla="*/ 1533069 w 1848623"/>
                <a:gd name="connsiteY258" fmla="*/ 1700914 h 1923076"/>
                <a:gd name="connsiteX259" fmla="*/ 1523165 w 1848623"/>
                <a:gd name="connsiteY259" fmla="*/ 1710820 h 1923076"/>
                <a:gd name="connsiteX260" fmla="*/ 1528825 w 1848623"/>
                <a:gd name="connsiteY260" fmla="*/ 1703744 h 1923076"/>
                <a:gd name="connsiteX261" fmla="*/ 1523165 w 1848623"/>
                <a:gd name="connsiteY261" fmla="*/ 1707990 h 1923076"/>
                <a:gd name="connsiteX262" fmla="*/ 1520334 w 1848623"/>
                <a:gd name="connsiteY262" fmla="*/ 1705159 h 1923076"/>
                <a:gd name="connsiteX263" fmla="*/ 1533069 w 1848623"/>
                <a:gd name="connsiteY263" fmla="*/ 1700914 h 1923076"/>
                <a:gd name="connsiteX264" fmla="*/ 427381 w 1848623"/>
                <a:gd name="connsiteY264" fmla="*/ 1692289 h 1923076"/>
                <a:gd name="connsiteX265" fmla="*/ 444223 w 1848623"/>
                <a:gd name="connsiteY265" fmla="*/ 1698767 h 1923076"/>
                <a:gd name="connsiteX266" fmla="*/ 444223 w 1848623"/>
                <a:gd name="connsiteY266" fmla="*/ 1693585 h 1923076"/>
                <a:gd name="connsiteX267" fmla="*/ 458473 w 1848623"/>
                <a:gd name="connsiteY267" fmla="*/ 1701356 h 1923076"/>
                <a:gd name="connsiteX268" fmla="*/ 453291 w 1848623"/>
                <a:gd name="connsiteY268" fmla="*/ 1696176 h 1923076"/>
                <a:gd name="connsiteX269" fmla="*/ 464949 w 1848623"/>
                <a:gd name="connsiteY269" fmla="*/ 1697471 h 1923076"/>
                <a:gd name="connsiteX270" fmla="*/ 461064 w 1848623"/>
                <a:gd name="connsiteY270" fmla="*/ 1701356 h 1923076"/>
                <a:gd name="connsiteX271" fmla="*/ 468837 w 1848623"/>
                <a:gd name="connsiteY271" fmla="*/ 1709131 h 1923076"/>
                <a:gd name="connsiteX272" fmla="*/ 463655 w 1848623"/>
                <a:gd name="connsiteY272" fmla="*/ 1710426 h 1923076"/>
                <a:gd name="connsiteX273" fmla="*/ 437745 w 1848623"/>
                <a:gd name="connsiteY273" fmla="*/ 1701356 h 1923076"/>
                <a:gd name="connsiteX274" fmla="*/ 427381 w 1848623"/>
                <a:gd name="connsiteY274" fmla="*/ 1692289 h 1923076"/>
                <a:gd name="connsiteX275" fmla="*/ 300573 w 1848623"/>
                <a:gd name="connsiteY275" fmla="*/ 1671198 h 1923076"/>
                <a:gd name="connsiteX276" fmla="*/ 341610 w 1848623"/>
                <a:gd name="connsiteY276" fmla="*/ 1705159 h 1923076"/>
                <a:gd name="connsiteX277" fmla="*/ 388307 w 1848623"/>
                <a:gd name="connsiteY277" fmla="*/ 1741951 h 1923076"/>
                <a:gd name="connsiteX278" fmla="*/ 402634 w 1848623"/>
                <a:gd name="connsiteY278" fmla="*/ 1749381 h 1923076"/>
                <a:gd name="connsiteX279" fmla="*/ 405589 w 1848623"/>
                <a:gd name="connsiteY279" fmla="*/ 1753474 h 1923076"/>
                <a:gd name="connsiteX280" fmla="*/ 371326 w 1848623"/>
                <a:gd name="connsiteY280" fmla="*/ 1730630 h 1923076"/>
                <a:gd name="connsiteX281" fmla="*/ 335950 w 1848623"/>
                <a:gd name="connsiteY281" fmla="*/ 1705159 h 1923076"/>
                <a:gd name="connsiteX282" fmla="*/ 300573 w 1848623"/>
                <a:gd name="connsiteY282" fmla="*/ 1671198 h 1923076"/>
                <a:gd name="connsiteX283" fmla="*/ 560942 w 1848623"/>
                <a:gd name="connsiteY283" fmla="*/ 1669784 h 1923076"/>
                <a:gd name="connsiteX284" fmla="*/ 565184 w 1848623"/>
                <a:gd name="connsiteY284" fmla="*/ 1671198 h 1923076"/>
                <a:gd name="connsiteX285" fmla="*/ 565184 w 1848623"/>
                <a:gd name="connsiteY285" fmla="*/ 1669784 h 1923076"/>
                <a:gd name="connsiteX286" fmla="*/ 562355 w 1848623"/>
                <a:gd name="connsiteY286" fmla="*/ 1669784 h 1923076"/>
                <a:gd name="connsiteX287" fmla="*/ 560942 w 1848623"/>
                <a:gd name="connsiteY287" fmla="*/ 1669784 h 1923076"/>
                <a:gd name="connsiteX288" fmla="*/ 440663 w 1848623"/>
                <a:gd name="connsiteY288" fmla="*/ 1662708 h 1923076"/>
                <a:gd name="connsiteX289" fmla="*/ 440711 w 1848623"/>
                <a:gd name="connsiteY289" fmla="*/ 1662819 h 1923076"/>
                <a:gd name="connsiteX290" fmla="*/ 440604 w 1848623"/>
                <a:gd name="connsiteY290" fmla="*/ 1662730 h 1923076"/>
                <a:gd name="connsiteX291" fmla="*/ 433587 w 1848623"/>
                <a:gd name="connsiteY291" fmla="*/ 1657049 h 1923076"/>
                <a:gd name="connsiteX292" fmla="*/ 440604 w 1848623"/>
                <a:gd name="connsiteY292" fmla="*/ 1662730 h 1923076"/>
                <a:gd name="connsiteX293" fmla="*/ 439248 w 1848623"/>
                <a:gd name="connsiteY293" fmla="*/ 1663239 h 1923076"/>
                <a:gd name="connsiteX294" fmla="*/ 437832 w 1848623"/>
                <a:gd name="connsiteY294" fmla="*/ 1666952 h 1923076"/>
                <a:gd name="connsiteX295" fmla="*/ 433587 w 1848623"/>
                <a:gd name="connsiteY295" fmla="*/ 1657049 h 1923076"/>
                <a:gd name="connsiteX296" fmla="*/ 1567560 w 1848623"/>
                <a:gd name="connsiteY296" fmla="*/ 1648381 h 1923076"/>
                <a:gd name="connsiteX297" fmla="*/ 1567371 w 1848623"/>
                <a:gd name="connsiteY297" fmla="*/ 1649964 h 1923076"/>
                <a:gd name="connsiteX298" fmla="*/ 1564200 w 1848623"/>
                <a:gd name="connsiteY298" fmla="*/ 1652803 h 1923076"/>
                <a:gd name="connsiteX299" fmla="*/ 1566920 w 1848623"/>
                <a:gd name="connsiteY299" fmla="*/ 1648784 h 1923076"/>
                <a:gd name="connsiteX300" fmla="*/ 1571298 w 1848623"/>
                <a:gd name="connsiteY300" fmla="*/ 1646446 h 1923076"/>
                <a:gd name="connsiteX301" fmla="*/ 1567029 w 1848623"/>
                <a:gd name="connsiteY301" fmla="*/ 1652803 h 1923076"/>
                <a:gd name="connsiteX302" fmla="*/ 1567371 w 1848623"/>
                <a:gd name="connsiteY302" fmla="*/ 1649964 h 1923076"/>
                <a:gd name="connsiteX303" fmla="*/ 1585427 w 1848623"/>
                <a:gd name="connsiteY303" fmla="*/ 1645729 h 1923076"/>
                <a:gd name="connsiteX304" fmla="*/ 1576937 w 1848623"/>
                <a:gd name="connsiteY304" fmla="*/ 1655632 h 1923076"/>
                <a:gd name="connsiteX305" fmla="*/ 1569861 w 1848623"/>
                <a:gd name="connsiteY305" fmla="*/ 1659878 h 1923076"/>
                <a:gd name="connsiteX306" fmla="*/ 1585427 w 1848623"/>
                <a:gd name="connsiteY306" fmla="*/ 1645729 h 1923076"/>
                <a:gd name="connsiteX307" fmla="*/ 1564200 w 1848623"/>
                <a:gd name="connsiteY307" fmla="*/ 1640068 h 1923076"/>
                <a:gd name="connsiteX308" fmla="*/ 1559955 w 1848623"/>
                <a:gd name="connsiteY308" fmla="*/ 1651388 h 1923076"/>
                <a:gd name="connsiteX309" fmla="*/ 1567029 w 1848623"/>
                <a:gd name="connsiteY309" fmla="*/ 1642897 h 1923076"/>
                <a:gd name="connsiteX310" fmla="*/ 1582239 w 1848623"/>
                <a:gd name="connsiteY310" fmla="*/ 1630159 h 1923076"/>
                <a:gd name="connsiteX311" fmla="*/ 1579413 w 1848623"/>
                <a:gd name="connsiteY311" fmla="*/ 1639184 h 1923076"/>
                <a:gd name="connsiteX312" fmla="*/ 1571298 w 1848623"/>
                <a:gd name="connsiteY312" fmla="*/ 1646446 h 1923076"/>
                <a:gd name="connsiteX313" fmla="*/ 413777 w 1848623"/>
                <a:gd name="connsiteY313" fmla="*/ 1624501 h 1923076"/>
                <a:gd name="connsiteX314" fmla="*/ 409532 w 1848623"/>
                <a:gd name="connsiteY314" fmla="*/ 1628748 h 1923076"/>
                <a:gd name="connsiteX315" fmla="*/ 413777 w 1848623"/>
                <a:gd name="connsiteY315" fmla="*/ 1625918 h 1923076"/>
                <a:gd name="connsiteX316" fmla="*/ 420852 w 1848623"/>
                <a:gd name="connsiteY316" fmla="*/ 1632992 h 1923076"/>
                <a:gd name="connsiteX317" fmla="*/ 420852 w 1848623"/>
                <a:gd name="connsiteY317" fmla="*/ 1631577 h 1923076"/>
                <a:gd name="connsiteX318" fmla="*/ 413777 w 1848623"/>
                <a:gd name="connsiteY318" fmla="*/ 1624501 h 1923076"/>
                <a:gd name="connsiteX319" fmla="*/ 1586775 w 1848623"/>
                <a:gd name="connsiteY319" fmla="*/ 1622156 h 1923076"/>
                <a:gd name="connsiteX320" fmla="*/ 1582949 w 1848623"/>
                <a:gd name="connsiteY320" fmla="*/ 1629101 h 1923076"/>
                <a:gd name="connsiteX321" fmla="*/ 1582239 w 1848623"/>
                <a:gd name="connsiteY321" fmla="*/ 1630159 h 1923076"/>
                <a:gd name="connsiteX322" fmla="*/ 1584010 w 1848623"/>
                <a:gd name="connsiteY322" fmla="*/ 1624501 h 1923076"/>
                <a:gd name="connsiteX323" fmla="*/ 447739 w 1848623"/>
                <a:gd name="connsiteY323" fmla="*/ 1618842 h 1923076"/>
                <a:gd name="connsiteX324" fmla="*/ 446322 w 1848623"/>
                <a:gd name="connsiteY324" fmla="*/ 1620257 h 1923076"/>
                <a:gd name="connsiteX325" fmla="*/ 444907 w 1848623"/>
                <a:gd name="connsiteY325" fmla="*/ 1621672 h 1923076"/>
                <a:gd name="connsiteX326" fmla="*/ 446322 w 1848623"/>
                <a:gd name="connsiteY326" fmla="*/ 1623087 h 1923076"/>
                <a:gd name="connsiteX327" fmla="*/ 447739 w 1848623"/>
                <a:gd name="connsiteY327" fmla="*/ 1621672 h 1923076"/>
                <a:gd name="connsiteX328" fmla="*/ 447739 w 1848623"/>
                <a:gd name="connsiteY328" fmla="*/ 1618842 h 1923076"/>
                <a:gd name="connsiteX329" fmla="*/ 1575520 w 1848623"/>
                <a:gd name="connsiteY329" fmla="*/ 1604691 h 1923076"/>
                <a:gd name="connsiteX330" fmla="*/ 1558541 w 1848623"/>
                <a:gd name="connsiteY330" fmla="*/ 1617427 h 1923076"/>
                <a:gd name="connsiteX331" fmla="*/ 1564200 w 1848623"/>
                <a:gd name="connsiteY331" fmla="*/ 1618842 h 1923076"/>
                <a:gd name="connsiteX332" fmla="*/ 1575520 w 1848623"/>
                <a:gd name="connsiteY332" fmla="*/ 1604691 h 1923076"/>
                <a:gd name="connsiteX333" fmla="*/ 1606651 w 1848623"/>
                <a:gd name="connsiteY333" fmla="*/ 1597617 h 1923076"/>
                <a:gd name="connsiteX334" fmla="*/ 1597984 w 1848623"/>
                <a:gd name="connsiteY334" fmla="*/ 1612652 h 1923076"/>
                <a:gd name="connsiteX335" fmla="*/ 1586775 w 1848623"/>
                <a:gd name="connsiteY335" fmla="*/ 1622156 h 1923076"/>
                <a:gd name="connsiteX336" fmla="*/ 1592501 w 1848623"/>
                <a:gd name="connsiteY336" fmla="*/ 1611766 h 1923076"/>
                <a:gd name="connsiteX337" fmla="*/ 1585427 w 1848623"/>
                <a:gd name="connsiteY337" fmla="*/ 1590541 h 1923076"/>
                <a:gd name="connsiteX338" fmla="*/ 1579766 w 1848623"/>
                <a:gd name="connsiteY338" fmla="*/ 1603278 h 1923076"/>
                <a:gd name="connsiteX339" fmla="*/ 1589671 w 1848623"/>
                <a:gd name="connsiteY339" fmla="*/ 1590541 h 1923076"/>
                <a:gd name="connsiteX340" fmla="*/ 1585427 w 1848623"/>
                <a:gd name="connsiteY340" fmla="*/ 1590541 h 1923076"/>
                <a:gd name="connsiteX341" fmla="*/ 1632122 w 1848623"/>
                <a:gd name="connsiteY341" fmla="*/ 1557995 h 1923076"/>
                <a:gd name="connsiteX342" fmla="*/ 1625047 w 1848623"/>
                <a:gd name="connsiteY342" fmla="*/ 1576389 h 1923076"/>
                <a:gd name="connsiteX343" fmla="*/ 1609482 w 1848623"/>
                <a:gd name="connsiteY343" fmla="*/ 1596200 h 1923076"/>
                <a:gd name="connsiteX344" fmla="*/ 1605236 w 1848623"/>
                <a:gd name="connsiteY344" fmla="*/ 1591956 h 1923076"/>
                <a:gd name="connsiteX345" fmla="*/ 1615629 w 1848623"/>
                <a:gd name="connsiteY345" fmla="*/ 1578829 h 1923076"/>
                <a:gd name="connsiteX346" fmla="*/ 1616558 w 1848623"/>
                <a:gd name="connsiteY346" fmla="*/ 1583467 h 1923076"/>
                <a:gd name="connsiteX347" fmla="*/ 1623632 w 1848623"/>
                <a:gd name="connsiteY347" fmla="*/ 1572145 h 1923076"/>
                <a:gd name="connsiteX348" fmla="*/ 1619663 w 1848623"/>
                <a:gd name="connsiteY348" fmla="*/ 1573734 h 1923076"/>
                <a:gd name="connsiteX349" fmla="*/ 1625870 w 1848623"/>
                <a:gd name="connsiteY349" fmla="*/ 1565894 h 1923076"/>
                <a:gd name="connsiteX350" fmla="*/ 1626461 w 1848623"/>
                <a:gd name="connsiteY350" fmla="*/ 1566486 h 1923076"/>
                <a:gd name="connsiteX351" fmla="*/ 1629901 w 1848623"/>
                <a:gd name="connsiteY351" fmla="*/ 1560801 h 1923076"/>
                <a:gd name="connsiteX352" fmla="*/ 323216 w 1848623"/>
                <a:gd name="connsiteY352" fmla="*/ 1552336 h 1923076"/>
                <a:gd name="connsiteX353" fmla="*/ 309064 w 1848623"/>
                <a:gd name="connsiteY353" fmla="*/ 1582050 h 1923076"/>
                <a:gd name="connsiteX354" fmla="*/ 311895 w 1848623"/>
                <a:gd name="connsiteY354" fmla="*/ 1584880 h 1923076"/>
                <a:gd name="connsiteX355" fmla="*/ 316140 w 1848623"/>
                <a:gd name="connsiteY355" fmla="*/ 1583467 h 1923076"/>
                <a:gd name="connsiteX356" fmla="*/ 328875 w 1848623"/>
                <a:gd name="connsiteY356" fmla="*/ 1556581 h 1923076"/>
                <a:gd name="connsiteX357" fmla="*/ 330289 w 1848623"/>
                <a:gd name="connsiteY357" fmla="*/ 1553749 h 1923076"/>
                <a:gd name="connsiteX358" fmla="*/ 328875 w 1848623"/>
                <a:gd name="connsiteY358" fmla="*/ 1552336 h 1923076"/>
                <a:gd name="connsiteX359" fmla="*/ 323216 w 1848623"/>
                <a:gd name="connsiteY359" fmla="*/ 1552336 h 1923076"/>
                <a:gd name="connsiteX360" fmla="*/ 309064 w 1848623"/>
                <a:gd name="connsiteY360" fmla="*/ 1541014 h 1923076"/>
                <a:gd name="connsiteX361" fmla="*/ 306234 w 1848623"/>
                <a:gd name="connsiteY361" fmla="*/ 1550920 h 1923076"/>
                <a:gd name="connsiteX362" fmla="*/ 303405 w 1848623"/>
                <a:gd name="connsiteY362" fmla="*/ 1553749 h 1923076"/>
                <a:gd name="connsiteX363" fmla="*/ 303405 w 1848623"/>
                <a:gd name="connsiteY363" fmla="*/ 1555166 h 1923076"/>
                <a:gd name="connsiteX364" fmla="*/ 306234 w 1848623"/>
                <a:gd name="connsiteY364" fmla="*/ 1550920 h 1923076"/>
                <a:gd name="connsiteX365" fmla="*/ 314725 w 1848623"/>
                <a:gd name="connsiteY365" fmla="*/ 1545259 h 1923076"/>
                <a:gd name="connsiteX366" fmla="*/ 316140 w 1848623"/>
                <a:gd name="connsiteY366" fmla="*/ 1541014 h 1923076"/>
                <a:gd name="connsiteX367" fmla="*/ 309064 w 1848623"/>
                <a:gd name="connsiteY367" fmla="*/ 1541014 h 1923076"/>
                <a:gd name="connsiteX368" fmla="*/ 294914 w 1848623"/>
                <a:gd name="connsiteY368" fmla="*/ 1532526 h 1923076"/>
                <a:gd name="connsiteX369" fmla="*/ 290668 w 1848623"/>
                <a:gd name="connsiteY369" fmla="*/ 1535355 h 1923076"/>
                <a:gd name="connsiteX370" fmla="*/ 294914 w 1848623"/>
                <a:gd name="connsiteY370" fmla="*/ 1538185 h 1923076"/>
                <a:gd name="connsiteX371" fmla="*/ 299159 w 1848623"/>
                <a:gd name="connsiteY371" fmla="*/ 1535355 h 1923076"/>
                <a:gd name="connsiteX372" fmla="*/ 294914 w 1848623"/>
                <a:gd name="connsiteY372" fmla="*/ 1532526 h 1923076"/>
                <a:gd name="connsiteX373" fmla="*/ 269443 w 1848623"/>
                <a:gd name="connsiteY373" fmla="*/ 1514128 h 1923076"/>
                <a:gd name="connsiteX374" fmla="*/ 269443 w 1848623"/>
                <a:gd name="connsiteY374" fmla="*/ 1515544 h 1923076"/>
                <a:gd name="connsiteX375" fmla="*/ 270656 w 1848623"/>
                <a:gd name="connsiteY375" fmla="*/ 1515948 h 1923076"/>
                <a:gd name="connsiteX376" fmla="*/ 272274 w 1848623"/>
                <a:gd name="connsiteY376" fmla="*/ 1518374 h 1923076"/>
                <a:gd name="connsiteX377" fmla="*/ 273687 w 1848623"/>
                <a:gd name="connsiteY377" fmla="*/ 1519436 h 1923076"/>
                <a:gd name="connsiteX378" fmla="*/ 273687 w 1848623"/>
                <a:gd name="connsiteY378" fmla="*/ 1524035 h 1923076"/>
                <a:gd name="connsiteX379" fmla="*/ 275104 w 1848623"/>
                <a:gd name="connsiteY379" fmla="*/ 1525450 h 1923076"/>
                <a:gd name="connsiteX380" fmla="*/ 277933 w 1848623"/>
                <a:gd name="connsiteY380" fmla="*/ 1522618 h 1923076"/>
                <a:gd name="connsiteX381" fmla="*/ 273687 w 1848623"/>
                <a:gd name="connsiteY381" fmla="*/ 1519436 h 1923076"/>
                <a:gd name="connsiteX382" fmla="*/ 273687 w 1848623"/>
                <a:gd name="connsiteY382" fmla="*/ 1516959 h 1923076"/>
                <a:gd name="connsiteX383" fmla="*/ 270656 w 1848623"/>
                <a:gd name="connsiteY383" fmla="*/ 1515948 h 1923076"/>
                <a:gd name="connsiteX384" fmla="*/ 1729759 w 1848623"/>
                <a:gd name="connsiteY384" fmla="*/ 1456112 h 1923076"/>
                <a:gd name="connsiteX385" fmla="*/ 1719854 w 1848623"/>
                <a:gd name="connsiteY385" fmla="*/ 1468847 h 1923076"/>
                <a:gd name="connsiteX386" fmla="*/ 1714195 w 1848623"/>
                <a:gd name="connsiteY386" fmla="*/ 1471677 h 1923076"/>
                <a:gd name="connsiteX387" fmla="*/ 1718439 w 1848623"/>
                <a:gd name="connsiteY387" fmla="*/ 1460357 h 1923076"/>
                <a:gd name="connsiteX388" fmla="*/ 1721270 w 1848623"/>
                <a:gd name="connsiteY388" fmla="*/ 1464603 h 1923076"/>
                <a:gd name="connsiteX389" fmla="*/ 1729759 w 1848623"/>
                <a:gd name="connsiteY389" fmla="*/ 1456112 h 1923076"/>
                <a:gd name="connsiteX390" fmla="*/ 253878 w 1848623"/>
                <a:gd name="connsiteY390" fmla="*/ 1444792 h 1923076"/>
                <a:gd name="connsiteX391" fmla="*/ 252463 w 1848623"/>
                <a:gd name="connsiteY391" fmla="*/ 1446207 h 1923076"/>
                <a:gd name="connsiteX392" fmla="*/ 251047 w 1848623"/>
                <a:gd name="connsiteY392" fmla="*/ 1447622 h 1923076"/>
                <a:gd name="connsiteX393" fmla="*/ 252463 w 1848623"/>
                <a:gd name="connsiteY393" fmla="*/ 1451866 h 1923076"/>
                <a:gd name="connsiteX394" fmla="*/ 255293 w 1848623"/>
                <a:gd name="connsiteY394" fmla="*/ 1449037 h 1923076"/>
                <a:gd name="connsiteX395" fmla="*/ 253878 w 1848623"/>
                <a:gd name="connsiteY395" fmla="*/ 1444792 h 1923076"/>
                <a:gd name="connsiteX396" fmla="*/ 1718402 w 1848623"/>
                <a:gd name="connsiteY396" fmla="*/ 1415650 h 1923076"/>
                <a:gd name="connsiteX397" fmla="*/ 1714709 w 1848623"/>
                <a:gd name="connsiteY397" fmla="*/ 1425496 h 1923076"/>
                <a:gd name="connsiteX398" fmla="*/ 1712780 w 1848623"/>
                <a:gd name="connsiteY398" fmla="*/ 1423567 h 1923076"/>
                <a:gd name="connsiteX399" fmla="*/ 1717733 w 1848623"/>
                <a:gd name="connsiteY399" fmla="*/ 1415960 h 1923076"/>
                <a:gd name="connsiteX400" fmla="*/ 1732591 w 1848623"/>
                <a:gd name="connsiteY400" fmla="*/ 1392436 h 1923076"/>
                <a:gd name="connsiteX401" fmla="*/ 1731074 w 1848623"/>
                <a:gd name="connsiteY401" fmla="*/ 1396379 h 1923076"/>
                <a:gd name="connsiteX402" fmla="*/ 1730717 w 1848623"/>
                <a:gd name="connsiteY402" fmla="*/ 1395310 h 1923076"/>
                <a:gd name="connsiteX403" fmla="*/ 1773625 w 1848623"/>
                <a:gd name="connsiteY403" fmla="*/ 1313193 h 1923076"/>
                <a:gd name="connsiteX404" fmla="*/ 1767966 w 1848623"/>
                <a:gd name="connsiteY404" fmla="*/ 1328760 h 1923076"/>
                <a:gd name="connsiteX405" fmla="*/ 1773625 w 1848623"/>
                <a:gd name="connsiteY405" fmla="*/ 1313193 h 1923076"/>
                <a:gd name="connsiteX406" fmla="*/ 1745325 w 1848623"/>
                <a:gd name="connsiteY406" fmla="*/ 1310364 h 1923076"/>
                <a:gd name="connsiteX407" fmla="*/ 1739664 w 1848623"/>
                <a:gd name="connsiteY407" fmla="*/ 1327343 h 1923076"/>
                <a:gd name="connsiteX408" fmla="*/ 1745325 w 1848623"/>
                <a:gd name="connsiteY408" fmla="*/ 1310364 h 1923076"/>
                <a:gd name="connsiteX409" fmla="*/ 1787776 w 1848623"/>
                <a:gd name="connsiteY409" fmla="*/ 1296212 h 1923076"/>
                <a:gd name="connsiteX410" fmla="*/ 1773625 w 1848623"/>
                <a:gd name="connsiteY410" fmla="*/ 1308949 h 1923076"/>
                <a:gd name="connsiteX411" fmla="*/ 1787776 w 1848623"/>
                <a:gd name="connsiteY411" fmla="*/ 1296212 h 1923076"/>
                <a:gd name="connsiteX412" fmla="*/ 1753814 w 1848623"/>
                <a:gd name="connsiteY412" fmla="*/ 1290553 h 1923076"/>
                <a:gd name="connsiteX413" fmla="*/ 1750985 w 1848623"/>
                <a:gd name="connsiteY413" fmla="*/ 1316023 h 1923076"/>
                <a:gd name="connsiteX414" fmla="*/ 1758060 w 1848623"/>
                <a:gd name="connsiteY414" fmla="*/ 1294799 h 1923076"/>
                <a:gd name="connsiteX415" fmla="*/ 1753814 w 1848623"/>
                <a:gd name="connsiteY415" fmla="*/ 1290553 h 1923076"/>
                <a:gd name="connsiteX416" fmla="*/ 1750985 w 1848623"/>
                <a:gd name="connsiteY416" fmla="*/ 1279233 h 1923076"/>
                <a:gd name="connsiteX417" fmla="*/ 1748155 w 1848623"/>
                <a:gd name="connsiteY417" fmla="*/ 1294799 h 1923076"/>
                <a:gd name="connsiteX418" fmla="*/ 1750985 w 1848623"/>
                <a:gd name="connsiteY418" fmla="*/ 1279233 h 1923076"/>
                <a:gd name="connsiteX419" fmla="*/ 1758060 w 1848623"/>
                <a:gd name="connsiteY419" fmla="*/ 1225460 h 1923076"/>
                <a:gd name="connsiteX420" fmla="*/ 1755231 w 1848623"/>
                <a:gd name="connsiteY420" fmla="*/ 1232536 h 1923076"/>
                <a:gd name="connsiteX421" fmla="*/ 1756646 w 1848623"/>
                <a:gd name="connsiteY421" fmla="*/ 1236780 h 1923076"/>
                <a:gd name="connsiteX422" fmla="*/ 1758060 w 1848623"/>
                <a:gd name="connsiteY422" fmla="*/ 1225460 h 1923076"/>
                <a:gd name="connsiteX423" fmla="*/ 1776456 w 1848623"/>
                <a:gd name="connsiteY423" fmla="*/ 1171689 h 1923076"/>
                <a:gd name="connsiteX424" fmla="*/ 1770795 w 1848623"/>
                <a:gd name="connsiteY424" fmla="*/ 1199990 h 1923076"/>
                <a:gd name="connsiteX425" fmla="*/ 1769380 w 1848623"/>
                <a:gd name="connsiteY425" fmla="*/ 1190085 h 1923076"/>
                <a:gd name="connsiteX426" fmla="*/ 1776456 w 1848623"/>
                <a:gd name="connsiteY426" fmla="*/ 1171689 h 1923076"/>
                <a:gd name="connsiteX427" fmla="*/ 1777871 w 1848623"/>
                <a:gd name="connsiteY427" fmla="*/ 1160369 h 1923076"/>
                <a:gd name="connsiteX428" fmla="*/ 1773625 w 1848623"/>
                <a:gd name="connsiteY428" fmla="*/ 1161786 h 1923076"/>
                <a:gd name="connsiteX429" fmla="*/ 1769380 w 1848623"/>
                <a:gd name="connsiteY429" fmla="*/ 1188670 h 1923076"/>
                <a:gd name="connsiteX430" fmla="*/ 1769380 w 1848623"/>
                <a:gd name="connsiteY430" fmla="*/ 1190085 h 1923076"/>
                <a:gd name="connsiteX431" fmla="*/ 1765134 w 1848623"/>
                <a:gd name="connsiteY431" fmla="*/ 1205649 h 1923076"/>
                <a:gd name="connsiteX432" fmla="*/ 1767966 w 1848623"/>
                <a:gd name="connsiteY432" fmla="*/ 1205649 h 1923076"/>
                <a:gd name="connsiteX433" fmla="*/ 1769380 w 1848623"/>
                <a:gd name="connsiteY433" fmla="*/ 1212727 h 1923076"/>
                <a:gd name="connsiteX434" fmla="*/ 1766551 w 1848623"/>
                <a:gd name="connsiteY434" fmla="*/ 1211310 h 1923076"/>
                <a:gd name="connsiteX435" fmla="*/ 1755231 w 1848623"/>
                <a:gd name="connsiteY435" fmla="*/ 1263669 h 1923076"/>
                <a:gd name="connsiteX436" fmla="*/ 1750985 w 1848623"/>
                <a:gd name="connsiteY436" fmla="*/ 1265081 h 1923076"/>
                <a:gd name="connsiteX437" fmla="*/ 1755231 w 1848623"/>
                <a:gd name="connsiteY437" fmla="*/ 1273572 h 1923076"/>
                <a:gd name="connsiteX438" fmla="*/ 1752401 w 1848623"/>
                <a:gd name="connsiteY438" fmla="*/ 1286309 h 1923076"/>
                <a:gd name="connsiteX439" fmla="*/ 1758060 w 1848623"/>
                <a:gd name="connsiteY439" fmla="*/ 1290553 h 1923076"/>
                <a:gd name="connsiteX440" fmla="*/ 1759475 w 1848623"/>
                <a:gd name="connsiteY440" fmla="*/ 1265081 h 1923076"/>
                <a:gd name="connsiteX441" fmla="*/ 1765134 w 1848623"/>
                <a:gd name="connsiteY441" fmla="*/ 1259422 h 1923076"/>
                <a:gd name="connsiteX442" fmla="*/ 1767966 w 1848623"/>
                <a:gd name="connsiteY442" fmla="*/ 1218386 h 1923076"/>
                <a:gd name="connsiteX443" fmla="*/ 1767966 w 1848623"/>
                <a:gd name="connsiteY443" fmla="*/ 1231121 h 1923076"/>
                <a:gd name="connsiteX444" fmla="*/ 1770795 w 1848623"/>
                <a:gd name="connsiteY444" fmla="*/ 1201405 h 1923076"/>
                <a:gd name="connsiteX445" fmla="*/ 1776456 w 1848623"/>
                <a:gd name="connsiteY445" fmla="*/ 1195746 h 1923076"/>
                <a:gd name="connsiteX446" fmla="*/ 1779286 w 1848623"/>
                <a:gd name="connsiteY446" fmla="*/ 1177350 h 1923076"/>
                <a:gd name="connsiteX447" fmla="*/ 1777871 w 1848623"/>
                <a:gd name="connsiteY447" fmla="*/ 1160369 h 1923076"/>
                <a:gd name="connsiteX448" fmla="*/ 1790606 w 1848623"/>
                <a:gd name="connsiteY448" fmla="*/ 1116503 h 1923076"/>
                <a:gd name="connsiteX449" fmla="*/ 1787776 w 1848623"/>
                <a:gd name="connsiteY449" fmla="*/ 1117918 h 1923076"/>
                <a:gd name="connsiteX450" fmla="*/ 1787776 w 1848623"/>
                <a:gd name="connsiteY450" fmla="*/ 1123577 h 1923076"/>
                <a:gd name="connsiteX451" fmla="*/ 1790606 w 1848623"/>
                <a:gd name="connsiteY451" fmla="*/ 1116503 h 1923076"/>
                <a:gd name="connsiteX452" fmla="*/ 1793436 w 1848623"/>
                <a:gd name="connsiteY452" fmla="*/ 1089617 h 1923076"/>
                <a:gd name="connsiteX453" fmla="*/ 1790606 w 1848623"/>
                <a:gd name="connsiteY453" fmla="*/ 1099524 h 1923076"/>
                <a:gd name="connsiteX454" fmla="*/ 1792021 w 1848623"/>
                <a:gd name="connsiteY454" fmla="*/ 1109427 h 1923076"/>
                <a:gd name="connsiteX455" fmla="*/ 1793436 w 1848623"/>
                <a:gd name="connsiteY455" fmla="*/ 1089617 h 1923076"/>
                <a:gd name="connsiteX456" fmla="*/ 1796265 w 1848623"/>
                <a:gd name="connsiteY456" fmla="*/ 1054242 h 1923076"/>
                <a:gd name="connsiteX457" fmla="*/ 1794852 w 1848623"/>
                <a:gd name="connsiteY457" fmla="*/ 1057071 h 1923076"/>
                <a:gd name="connsiteX458" fmla="*/ 1794852 w 1848623"/>
                <a:gd name="connsiteY458" fmla="*/ 1058486 h 1923076"/>
                <a:gd name="connsiteX459" fmla="*/ 1794852 w 1848623"/>
                <a:gd name="connsiteY459" fmla="*/ 1059903 h 1923076"/>
                <a:gd name="connsiteX460" fmla="*/ 1796178 w 1848623"/>
                <a:gd name="connsiteY460" fmla="*/ 1067870 h 1923076"/>
                <a:gd name="connsiteX461" fmla="*/ 1796051 w 1848623"/>
                <a:gd name="connsiteY461" fmla="*/ 1068068 h 1923076"/>
                <a:gd name="connsiteX462" fmla="*/ 1793436 w 1848623"/>
                <a:gd name="connsiteY462" fmla="*/ 1064147 h 1923076"/>
                <a:gd name="connsiteX463" fmla="*/ 1790606 w 1848623"/>
                <a:gd name="connsiteY463" fmla="*/ 1078297 h 1923076"/>
                <a:gd name="connsiteX464" fmla="*/ 1792021 w 1848623"/>
                <a:gd name="connsiteY464" fmla="*/ 1083958 h 1923076"/>
                <a:gd name="connsiteX465" fmla="*/ 1792729 w 1848623"/>
                <a:gd name="connsiteY465" fmla="*/ 1073168 h 1923076"/>
                <a:gd name="connsiteX466" fmla="*/ 1796051 w 1848623"/>
                <a:gd name="connsiteY466" fmla="*/ 1068068 h 1923076"/>
                <a:gd name="connsiteX467" fmla="*/ 1796265 w 1848623"/>
                <a:gd name="connsiteY467" fmla="*/ 1068393 h 1923076"/>
                <a:gd name="connsiteX468" fmla="*/ 1796178 w 1848623"/>
                <a:gd name="connsiteY468" fmla="*/ 1067870 h 1923076"/>
                <a:gd name="connsiteX469" fmla="*/ 1797682 w 1848623"/>
                <a:gd name="connsiteY469" fmla="*/ 1065562 h 1923076"/>
                <a:gd name="connsiteX470" fmla="*/ 1796265 w 1848623"/>
                <a:gd name="connsiteY470" fmla="*/ 1054242 h 1923076"/>
                <a:gd name="connsiteX471" fmla="*/ 1793436 w 1848623"/>
                <a:gd name="connsiteY471" fmla="*/ 994810 h 1923076"/>
                <a:gd name="connsiteX472" fmla="*/ 1787776 w 1848623"/>
                <a:gd name="connsiteY472" fmla="*/ 1001885 h 1923076"/>
                <a:gd name="connsiteX473" fmla="*/ 1787776 w 1848623"/>
                <a:gd name="connsiteY473" fmla="*/ 1003300 h 1923076"/>
                <a:gd name="connsiteX474" fmla="*/ 1789191 w 1848623"/>
                <a:gd name="connsiteY474" fmla="*/ 1014620 h 1923076"/>
                <a:gd name="connsiteX475" fmla="*/ 1790606 w 1848623"/>
                <a:gd name="connsiteY475" fmla="*/ 1054242 h 1923076"/>
                <a:gd name="connsiteX476" fmla="*/ 1794852 w 1848623"/>
                <a:gd name="connsiteY476" fmla="*/ 1037261 h 1923076"/>
                <a:gd name="connsiteX477" fmla="*/ 1790606 w 1848623"/>
                <a:gd name="connsiteY477" fmla="*/ 1034431 h 1923076"/>
                <a:gd name="connsiteX478" fmla="*/ 1794852 w 1848623"/>
                <a:gd name="connsiteY478" fmla="*/ 1030185 h 1923076"/>
                <a:gd name="connsiteX479" fmla="*/ 1793436 w 1848623"/>
                <a:gd name="connsiteY479" fmla="*/ 1006130 h 1923076"/>
                <a:gd name="connsiteX480" fmla="*/ 1793436 w 1848623"/>
                <a:gd name="connsiteY480" fmla="*/ 994810 h 1923076"/>
                <a:gd name="connsiteX481" fmla="*/ 1827396 w 1848623"/>
                <a:gd name="connsiteY481" fmla="*/ 915569 h 1923076"/>
                <a:gd name="connsiteX482" fmla="*/ 1830227 w 1848623"/>
                <a:gd name="connsiteY482" fmla="*/ 933963 h 1923076"/>
                <a:gd name="connsiteX483" fmla="*/ 1827396 w 1848623"/>
                <a:gd name="connsiteY483" fmla="*/ 915569 h 1923076"/>
                <a:gd name="connsiteX484" fmla="*/ 1820322 w 1848623"/>
                <a:gd name="connsiteY484" fmla="*/ 894341 h 1923076"/>
                <a:gd name="connsiteX485" fmla="*/ 1820322 w 1848623"/>
                <a:gd name="connsiteY485" fmla="*/ 912737 h 1923076"/>
                <a:gd name="connsiteX486" fmla="*/ 1820322 w 1848623"/>
                <a:gd name="connsiteY486" fmla="*/ 918398 h 1923076"/>
                <a:gd name="connsiteX487" fmla="*/ 1820322 w 1848623"/>
                <a:gd name="connsiteY487" fmla="*/ 894341 h 1923076"/>
                <a:gd name="connsiteX488" fmla="*/ 1818907 w 1848623"/>
                <a:gd name="connsiteY488" fmla="*/ 878777 h 1923076"/>
                <a:gd name="connsiteX489" fmla="*/ 1823152 w 1848623"/>
                <a:gd name="connsiteY489" fmla="*/ 891512 h 1923076"/>
                <a:gd name="connsiteX490" fmla="*/ 1818907 w 1848623"/>
                <a:gd name="connsiteY490" fmla="*/ 878777 h 1923076"/>
                <a:gd name="connsiteX491" fmla="*/ 1820322 w 1848623"/>
                <a:gd name="connsiteY491" fmla="*/ 866040 h 1923076"/>
                <a:gd name="connsiteX492" fmla="*/ 1817492 w 1848623"/>
                <a:gd name="connsiteY492" fmla="*/ 871701 h 1923076"/>
                <a:gd name="connsiteX493" fmla="*/ 1818907 w 1848623"/>
                <a:gd name="connsiteY493" fmla="*/ 874531 h 1923076"/>
                <a:gd name="connsiteX494" fmla="*/ 1820322 w 1848623"/>
                <a:gd name="connsiteY494" fmla="*/ 866040 h 1923076"/>
                <a:gd name="connsiteX495" fmla="*/ 1814663 w 1848623"/>
                <a:gd name="connsiteY495" fmla="*/ 846231 h 1923076"/>
                <a:gd name="connsiteX496" fmla="*/ 1814663 w 1848623"/>
                <a:gd name="connsiteY496" fmla="*/ 849061 h 1923076"/>
                <a:gd name="connsiteX497" fmla="*/ 1817492 w 1848623"/>
                <a:gd name="connsiteY497" fmla="*/ 850476 h 1923076"/>
                <a:gd name="connsiteX498" fmla="*/ 1814663 w 1848623"/>
                <a:gd name="connsiteY498" fmla="*/ 846231 h 1923076"/>
                <a:gd name="connsiteX499" fmla="*/ 1804756 w 1848623"/>
                <a:gd name="connsiteY499" fmla="*/ 822176 h 1923076"/>
                <a:gd name="connsiteX500" fmla="*/ 1800511 w 1848623"/>
                <a:gd name="connsiteY500" fmla="*/ 827836 h 1923076"/>
                <a:gd name="connsiteX501" fmla="*/ 1801926 w 1848623"/>
                <a:gd name="connsiteY501" fmla="*/ 830665 h 1923076"/>
                <a:gd name="connsiteX502" fmla="*/ 1806172 w 1848623"/>
                <a:gd name="connsiteY502" fmla="*/ 834909 h 1923076"/>
                <a:gd name="connsiteX503" fmla="*/ 1806172 w 1848623"/>
                <a:gd name="connsiteY503" fmla="*/ 837741 h 1923076"/>
                <a:gd name="connsiteX504" fmla="*/ 1809002 w 1848623"/>
                <a:gd name="connsiteY504" fmla="*/ 841987 h 1923076"/>
                <a:gd name="connsiteX505" fmla="*/ 1810417 w 1848623"/>
                <a:gd name="connsiteY505" fmla="*/ 837741 h 1923076"/>
                <a:gd name="connsiteX506" fmla="*/ 1807587 w 1848623"/>
                <a:gd name="connsiteY506" fmla="*/ 825006 h 1923076"/>
                <a:gd name="connsiteX507" fmla="*/ 1804756 w 1848623"/>
                <a:gd name="connsiteY507" fmla="*/ 822176 h 1923076"/>
                <a:gd name="connsiteX508" fmla="*/ 1799096 w 1848623"/>
                <a:gd name="connsiteY508" fmla="*/ 783968 h 1923076"/>
                <a:gd name="connsiteX509" fmla="*/ 1796265 w 1848623"/>
                <a:gd name="connsiteY509" fmla="*/ 791046 h 1923076"/>
                <a:gd name="connsiteX510" fmla="*/ 1799096 w 1848623"/>
                <a:gd name="connsiteY510" fmla="*/ 793875 h 1923076"/>
                <a:gd name="connsiteX511" fmla="*/ 1800511 w 1848623"/>
                <a:gd name="connsiteY511" fmla="*/ 793875 h 1923076"/>
                <a:gd name="connsiteX512" fmla="*/ 1799096 w 1848623"/>
                <a:gd name="connsiteY512" fmla="*/ 783968 h 1923076"/>
                <a:gd name="connsiteX513" fmla="*/ 1790606 w 1848623"/>
                <a:gd name="connsiteY513" fmla="*/ 759915 h 1923076"/>
                <a:gd name="connsiteX514" fmla="*/ 1790606 w 1848623"/>
                <a:gd name="connsiteY514" fmla="*/ 762744 h 1923076"/>
                <a:gd name="connsiteX515" fmla="*/ 1794852 w 1848623"/>
                <a:gd name="connsiteY515" fmla="*/ 782555 h 1923076"/>
                <a:gd name="connsiteX516" fmla="*/ 1796265 w 1848623"/>
                <a:gd name="connsiteY516" fmla="*/ 772648 h 1923076"/>
                <a:gd name="connsiteX517" fmla="*/ 1790606 w 1848623"/>
                <a:gd name="connsiteY517" fmla="*/ 759915 h 1923076"/>
                <a:gd name="connsiteX518" fmla="*/ 1799096 w 1848623"/>
                <a:gd name="connsiteY518" fmla="*/ 748593 h 1923076"/>
                <a:gd name="connsiteX519" fmla="*/ 1796265 w 1848623"/>
                <a:gd name="connsiteY519" fmla="*/ 751424 h 1923076"/>
                <a:gd name="connsiteX520" fmla="*/ 1799096 w 1848623"/>
                <a:gd name="connsiteY520" fmla="*/ 758498 h 1923076"/>
                <a:gd name="connsiteX521" fmla="*/ 1794852 w 1848623"/>
                <a:gd name="connsiteY521" fmla="*/ 757083 h 1923076"/>
                <a:gd name="connsiteX522" fmla="*/ 1797682 w 1848623"/>
                <a:gd name="connsiteY522" fmla="*/ 768404 h 1923076"/>
                <a:gd name="connsiteX523" fmla="*/ 1801926 w 1848623"/>
                <a:gd name="connsiteY523" fmla="*/ 766989 h 1923076"/>
                <a:gd name="connsiteX524" fmla="*/ 1799096 w 1848623"/>
                <a:gd name="connsiteY524" fmla="*/ 748593 h 1923076"/>
                <a:gd name="connsiteX525" fmla="*/ 1792021 w 1848623"/>
                <a:gd name="connsiteY525" fmla="*/ 720293 h 1923076"/>
                <a:gd name="connsiteX526" fmla="*/ 1789191 w 1848623"/>
                <a:gd name="connsiteY526" fmla="*/ 721706 h 1923076"/>
                <a:gd name="connsiteX527" fmla="*/ 1792021 w 1848623"/>
                <a:gd name="connsiteY527" fmla="*/ 728784 h 1923076"/>
                <a:gd name="connsiteX528" fmla="*/ 1792021 w 1848623"/>
                <a:gd name="connsiteY528" fmla="*/ 720293 h 1923076"/>
                <a:gd name="connsiteX529" fmla="*/ 1772212 w 1848623"/>
                <a:gd name="connsiteY529" fmla="*/ 706142 h 1923076"/>
                <a:gd name="connsiteX530" fmla="*/ 1770795 w 1848623"/>
                <a:gd name="connsiteY530" fmla="*/ 707557 h 1923076"/>
                <a:gd name="connsiteX531" fmla="*/ 1775041 w 1848623"/>
                <a:gd name="connsiteY531" fmla="*/ 717462 h 1923076"/>
                <a:gd name="connsiteX532" fmla="*/ 1772212 w 1848623"/>
                <a:gd name="connsiteY532" fmla="*/ 727367 h 1923076"/>
                <a:gd name="connsiteX533" fmla="*/ 1775041 w 1848623"/>
                <a:gd name="connsiteY533" fmla="*/ 731614 h 1923076"/>
                <a:gd name="connsiteX534" fmla="*/ 1786362 w 1848623"/>
                <a:gd name="connsiteY534" fmla="*/ 731614 h 1923076"/>
                <a:gd name="connsiteX535" fmla="*/ 1784945 w 1848623"/>
                <a:gd name="connsiteY535" fmla="*/ 727367 h 1923076"/>
                <a:gd name="connsiteX536" fmla="*/ 1786362 w 1848623"/>
                <a:gd name="connsiteY536" fmla="*/ 728784 h 1923076"/>
                <a:gd name="connsiteX537" fmla="*/ 1787776 w 1848623"/>
                <a:gd name="connsiteY537" fmla="*/ 725953 h 1923076"/>
                <a:gd name="connsiteX538" fmla="*/ 1786362 w 1848623"/>
                <a:gd name="connsiteY538" fmla="*/ 720293 h 1923076"/>
                <a:gd name="connsiteX539" fmla="*/ 1782115 w 1848623"/>
                <a:gd name="connsiteY539" fmla="*/ 717462 h 1923076"/>
                <a:gd name="connsiteX540" fmla="*/ 1773625 w 1848623"/>
                <a:gd name="connsiteY540" fmla="*/ 706142 h 1923076"/>
                <a:gd name="connsiteX541" fmla="*/ 1772212 w 1848623"/>
                <a:gd name="connsiteY541" fmla="*/ 706142 h 1923076"/>
                <a:gd name="connsiteX542" fmla="*/ 1725515 w 1848623"/>
                <a:gd name="connsiteY542" fmla="*/ 621240 h 1923076"/>
                <a:gd name="connsiteX543" fmla="*/ 1725515 w 1848623"/>
                <a:gd name="connsiteY543" fmla="*/ 625484 h 1923076"/>
                <a:gd name="connsiteX544" fmla="*/ 1728344 w 1848623"/>
                <a:gd name="connsiteY544" fmla="*/ 631145 h 1923076"/>
                <a:gd name="connsiteX545" fmla="*/ 1732591 w 1848623"/>
                <a:gd name="connsiteY545" fmla="*/ 631145 h 1923076"/>
                <a:gd name="connsiteX546" fmla="*/ 1725515 w 1848623"/>
                <a:gd name="connsiteY546" fmla="*/ 621240 h 1923076"/>
                <a:gd name="connsiteX547" fmla="*/ 157915 w 1848623"/>
                <a:gd name="connsiteY547" fmla="*/ 598874 h 1923076"/>
                <a:gd name="connsiteX548" fmla="*/ 161801 w 1848623"/>
                <a:gd name="connsiteY548" fmla="*/ 601463 h 1923076"/>
                <a:gd name="connsiteX549" fmla="*/ 157915 w 1848623"/>
                <a:gd name="connsiteY549" fmla="*/ 600168 h 1923076"/>
                <a:gd name="connsiteX550" fmla="*/ 157915 w 1848623"/>
                <a:gd name="connsiteY550" fmla="*/ 598874 h 1923076"/>
                <a:gd name="connsiteX551" fmla="*/ 1677403 w 1848623"/>
                <a:gd name="connsiteY551" fmla="*/ 585863 h 1923076"/>
                <a:gd name="connsiteX552" fmla="*/ 1675988 w 1848623"/>
                <a:gd name="connsiteY552" fmla="*/ 595770 h 1923076"/>
                <a:gd name="connsiteX553" fmla="*/ 1690140 w 1848623"/>
                <a:gd name="connsiteY553" fmla="*/ 602844 h 1923076"/>
                <a:gd name="connsiteX554" fmla="*/ 1678819 w 1848623"/>
                <a:gd name="connsiteY554" fmla="*/ 585863 h 1923076"/>
                <a:gd name="connsiteX555" fmla="*/ 1677403 w 1848623"/>
                <a:gd name="connsiteY555" fmla="*/ 585863 h 1923076"/>
                <a:gd name="connsiteX556" fmla="*/ 1690511 w 1848623"/>
                <a:gd name="connsiteY556" fmla="*/ 539279 h 1923076"/>
                <a:gd name="connsiteX557" fmla="*/ 1700875 w 1848623"/>
                <a:gd name="connsiteY557" fmla="*/ 545757 h 1923076"/>
                <a:gd name="connsiteX558" fmla="*/ 1693102 w 1848623"/>
                <a:gd name="connsiteY558" fmla="*/ 549643 h 1923076"/>
                <a:gd name="connsiteX559" fmla="*/ 1690511 w 1848623"/>
                <a:gd name="connsiteY559" fmla="*/ 539279 h 1923076"/>
                <a:gd name="connsiteX560" fmla="*/ 260001 w 1848623"/>
                <a:gd name="connsiteY560" fmla="*/ 453173 h 1923076"/>
                <a:gd name="connsiteX561" fmla="*/ 241143 w 1848623"/>
                <a:gd name="connsiteY561" fmla="*/ 478321 h 1923076"/>
                <a:gd name="connsiteX562" fmla="*/ 212842 w 1848623"/>
                <a:gd name="connsiteY562" fmla="*/ 508037 h 1923076"/>
                <a:gd name="connsiteX563" fmla="*/ 234067 w 1848623"/>
                <a:gd name="connsiteY563" fmla="*/ 482567 h 1923076"/>
                <a:gd name="connsiteX564" fmla="*/ 332810 w 1848623"/>
                <a:gd name="connsiteY564" fmla="*/ 451183 h 1923076"/>
                <a:gd name="connsiteX565" fmla="*/ 332810 w 1848623"/>
                <a:gd name="connsiteY565" fmla="*/ 456363 h 1923076"/>
                <a:gd name="connsiteX566" fmla="*/ 330219 w 1848623"/>
                <a:gd name="connsiteY566" fmla="*/ 455069 h 1923076"/>
                <a:gd name="connsiteX567" fmla="*/ 332810 w 1848623"/>
                <a:gd name="connsiteY567" fmla="*/ 451183 h 1923076"/>
                <a:gd name="connsiteX568" fmla="*/ 335401 w 1848623"/>
                <a:gd name="connsiteY568" fmla="*/ 448592 h 1923076"/>
                <a:gd name="connsiteX569" fmla="*/ 337990 w 1848623"/>
                <a:gd name="connsiteY569" fmla="*/ 451183 h 1923076"/>
                <a:gd name="connsiteX570" fmla="*/ 334105 w 1848623"/>
                <a:gd name="connsiteY570" fmla="*/ 452478 h 1923076"/>
                <a:gd name="connsiteX571" fmla="*/ 335401 w 1848623"/>
                <a:gd name="connsiteY571" fmla="*/ 448592 h 1923076"/>
                <a:gd name="connsiteX572" fmla="*/ 264081 w 1848623"/>
                <a:gd name="connsiteY572" fmla="*/ 448551 h 1923076"/>
                <a:gd name="connsiteX573" fmla="*/ 260001 w 1848623"/>
                <a:gd name="connsiteY573" fmla="*/ 453173 h 1923076"/>
                <a:gd name="connsiteX574" fmla="*/ 262367 w 1848623"/>
                <a:gd name="connsiteY574" fmla="*/ 450020 h 1923076"/>
                <a:gd name="connsiteX575" fmla="*/ 1571276 w 1848623"/>
                <a:gd name="connsiteY575" fmla="*/ 410398 h 1923076"/>
                <a:gd name="connsiteX576" fmla="*/ 1581181 w 1848623"/>
                <a:gd name="connsiteY576" fmla="*/ 424550 h 1923076"/>
                <a:gd name="connsiteX577" fmla="*/ 1581181 w 1848623"/>
                <a:gd name="connsiteY577" fmla="*/ 423135 h 1923076"/>
                <a:gd name="connsiteX578" fmla="*/ 1578349 w 1848623"/>
                <a:gd name="connsiteY578" fmla="*/ 420306 h 1923076"/>
                <a:gd name="connsiteX579" fmla="*/ 1571276 w 1848623"/>
                <a:gd name="connsiteY579" fmla="*/ 410398 h 1923076"/>
                <a:gd name="connsiteX580" fmla="*/ 1605007 w 1848623"/>
                <a:gd name="connsiteY580" fmla="*/ 378635 h 1923076"/>
                <a:gd name="connsiteX581" fmla="*/ 1608894 w 1848623"/>
                <a:gd name="connsiteY581" fmla="*/ 383817 h 1923076"/>
                <a:gd name="connsiteX582" fmla="*/ 1602416 w 1848623"/>
                <a:gd name="connsiteY582" fmla="*/ 383817 h 1923076"/>
                <a:gd name="connsiteX583" fmla="*/ 1605007 w 1848623"/>
                <a:gd name="connsiteY583" fmla="*/ 378635 h 1923076"/>
                <a:gd name="connsiteX584" fmla="*/ 1469237 w 1848623"/>
                <a:gd name="connsiteY584" fmla="*/ 336556 h 1923076"/>
                <a:gd name="connsiteX585" fmla="*/ 1470273 w 1848623"/>
                <a:gd name="connsiteY585" fmla="*/ 337179 h 1923076"/>
                <a:gd name="connsiteX586" fmla="*/ 1470273 w 1848623"/>
                <a:gd name="connsiteY586" fmla="*/ 342359 h 1923076"/>
                <a:gd name="connsiteX587" fmla="*/ 1462500 w 1848623"/>
                <a:gd name="connsiteY587" fmla="*/ 324224 h 1923076"/>
                <a:gd name="connsiteX588" fmla="*/ 1465091 w 1848623"/>
                <a:gd name="connsiteY588" fmla="*/ 324224 h 1923076"/>
                <a:gd name="connsiteX589" fmla="*/ 1468653 w 1848623"/>
                <a:gd name="connsiteY589" fmla="*/ 333292 h 1923076"/>
                <a:gd name="connsiteX590" fmla="*/ 1469237 w 1848623"/>
                <a:gd name="connsiteY590" fmla="*/ 336556 h 1923076"/>
                <a:gd name="connsiteX591" fmla="*/ 1463794 w 1848623"/>
                <a:gd name="connsiteY591" fmla="*/ 333292 h 1923076"/>
                <a:gd name="connsiteX592" fmla="*/ 1462500 w 1848623"/>
                <a:gd name="connsiteY592" fmla="*/ 324224 h 1923076"/>
                <a:gd name="connsiteX593" fmla="*/ 1450841 w 1848623"/>
                <a:gd name="connsiteY593" fmla="*/ 313858 h 1923076"/>
                <a:gd name="connsiteX594" fmla="*/ 1459911 w 1848623"/>
                <a:gd name="connsiteY594" fmla="*/ 321631 h 1923076"/>
                <a:gd name="connsiteX595" fmla="*/ 1454161 w 1848623"/>
                <a:gd name="connsiteY595" fmla="*/ 317650 h 1923076"/>
                <a:gd name="connsiteX596" fmla="*/ 1557072 w 1848623"/>
                <a:gd name="connsiteY596" fmla="*/ 312562 h 1923076"/>
                <a:gd name="connsiteX597" fmla="*/ 1555778 w 1848623"/>
                <a:gd name="connsiteY597" fmla="*/ 316449 h 1923076"/>
                <a:gd name="connsiteX598" fmla="*/ 1564845 w 1848623"/>
                <a:gd name="connsiteY598" fmla="*/ 320335 h 1923076"/>
                <a:gd name="connsiteX599" fmla="*/ 1557072 w 1848623"/>
                <a:gd name="connsiteY599" fmla="*/ 312562 h 1923076"/>
                <a:gd name="connsiteX600" fmla="*/ 740649 w 1848623"/>
                <a:gd name="connsiteY600" fmla="*/ 311347 h 1923076"/>
                <a:gd name="connsiteX601" fmla="*/ 722255 w 1848623"/>
                <a:gd name="connsiteY601" fmla="*/ 312762 h 1923076"/>
                <a:gd name="connsiteX602" fmla="*/ 695369 w 1848623"/>
                <a:gd name="connsiteY602" fmla="*/ 319836 h 1923076"/>
                <a:gd name="connsiteX603" fmla="*/ 705274 w 1848623"/>
                <a:gd name="connsiteY603" fmla="*/ 321252 h 1923076"/>
                <a:gd name="connsiteX604" fmla="*/ 729329 w 1848623"/>
                <a:gd name="connsiteY604" fmla="*/ 314176 h 1923076"/>
                <a:gd name="connsiteX605" fmla="*/ 734988 w 1848623"/>
                <a:gd name="connsiteY605" fmla="*/ 312762 h 1923076"/>
                <a:gd name="connsiteX606" fmla="*/ 740649 w 1848623"/>
                <a:gd name="connsiteY606" fmla="*/ 311347 h 1923076"/>
                <a:gd name="connsiteX607" fmla="*/ 777441 w 1848623"/>
                <a:gd name="connsiteY607" fmla="*/ 304271 h 1923076"/>
                <a:gd name="connsiteX608" fmla="*/ 757630 w 1848623"/>
                <a:gd name="connsiteY608" fmla="*/ 307103 h 1923076"/>
                <a:gd name="connsiteX609" fmla="*/ 771780 w 1848623"/>
                <a:gd name="connsiteY609" fmla="*/ 308515 h 1923076"/>
                <a:gd name="connsiteX610" fmla="*/ 776026 w 1848623"/>
                <a:gd name="connsiteY610" fmla="*/ 307103 h 1923076"/>
                <a:gd name="connsiteX611" fmla="*/ 785930 w 1848623"/>
                <a:gd name="connsiteY611" fmla="*/ 311347 h 1923076"/>
                <a:gd name="connsiteX612" fmla="*/ 793005 w 1848623"/>
                <a:gd name="connsiteY612" fmla="*/ 304271 h 1923076"/>
                <a:gd name="connsiteX613" fmla="*/ 781685 w 1848623"/>
                <a:gd name="connsiteY613" fmla="*/ 304271 h 1923076"/>
                <a:gd name="connsiteX614" fmla="*/ 777441 w 1848623"/>
                <a:gd name="connsiteY614" fmla="*/ 307103 h 1923076"/>
                <a:gd name="connsiteX615" fmla="*/ 777441 w 1848623"/>
                <a:gd name="connsiteY615" fmla="*/ 304271 h 1923076"/>
                <a:gd name="connsiteX616" fmla="*/ 809986 w 1848623"/>
                <a:gd name="connsiteY616" fmla="*/ 298612 h 1923076"/>
                <a:gd name="connsiteX617" fmla="*/ 794420 w 1848623"/>
                <a:gd name="connsiteY617" fmla="*/ 301442 h 1923076"/>
                <a:gd name="connsiteX618" fmla="*/ 801496 w 1848623"/>
                <a:gd name="connsiteY618" fmla="*/ 301442 h 1923076"/>
                <a:gd name="connsiteX619" fmla="*/ 802911 w 1848623"/>
                <a:gd name="connsiteY619" fmla="*/ 301442 h 1923076"/>
                <a:gd name="connsiteX620" fmla="*/ 809986 w 1848623"/>
                <a:gd name="connsiteY620" fmla="*/ 298612 h 1923076"/>
                <a:gd name="connsiteX621" fmla="*/ 1426226 w 1848623"/>
                <a:gd name="connsiteY621" fmla="*/ 298312 h 1923076"/>
                <a:gd name="connsiteX622" fmla="*/ 1454161 w 1848623"/>
                <a:gd name="connsiteY622" fmla="*/ 317650 h 1923076"/>
                <a:gd name="connsiteX623" fmla="*/ 1459911 w 1848623"/>
                <a:gd name="connsiteY623" fmla="*/ 324222 h 1923076"/>
                <a:gd name="connsiteX624" fmla="*/ 1426226 w 1848623"/>
                <a:gd name="connsiteY624" fmla="*/ 298312 h 1923076"/>
                <a:gd name="connsiteX625" fmla="*/ 525842 w 1848623"/>
                <a:gd name="connsiteY625" fmla="*/ 291834 h 1923076"/>
                <a:gd name="connsiteX626" fmla="*/ 514182 w 1848623"/>
                <a:gd name="connsiteY626" fmla="*/ 297018 h 1923076"/>
                <a:gd name="connsiteX627" fmla="*/ 525842 w 1848623"/>
                <a:gd name="connsiteY627" fmla="*/ 291834 h 1923076"/>
                <a:gd name="connsiteX628" fmla="*/ 1523389 w 1848623"/>
                <a:gd name="connsiteY628" fmla="*/ 290539 h 1923076"/>
                <a:gd name="connsiteX629" fmla="*/ 1528571 w 1848623"/>
                <a:gd name="connsiteY629" fmla="*/ 307380 h 1923076"/>
                <a:gd name="connsiteX630" fmla="*/ 1523389 w 1848623"/>
                <a:gd name="connsiteY630" fmla="*/ 290539 h 1923076"/>
                <a:gd name="connsiteX631" fmla="*/ 1395132 w 1848623"/>
                <a:gd name="connsiteY631" fmla="*/ 267220 h 1923076"/>
                <a:gd name="connsiteX632" fmla="*/ 1401611 w 1848623"/>
                <a:gd name="connsiteY632" fmla="*/ 267220 h 1923076"/>
                <a:gd name="connsiteX633" fmla="*/ 1432702 w 1848623"/>
                <a:gd name="connsiteY633" fmla="*/ 294427 h 1923076"/>
                <a:gd name="connsiteX634" fmla="*/ 1436588 w 1848623"/>
                <a:gd name="connsiteY634" fmla="*/ 302198 h 1923076"/>
                <a:gd name="connsiteX635" fmla="*/ 1423633 w 1848623"/>
                <a:gd name="connsiteY635" fmla="*/ 293130 h 1923076"/>
                <a:gd name="connsiteX636" fmla="*/ 1426224 w 1848623"/>
                <a:gd name="connsiteY636" fmla="*/ 297018 h 1923076"/>
                <a:gd name="connsiteX637" fmla="*/ 1395132 w 1848623"/>
                <a:gd name="connsiteY637" fmla="*/ 267220 h 1923076"/>
                <a:gd name="connsiteX638" fmla="*/ 1357564 w 1848623"/>
                <a:gd name="connsiteY638" fmla="*/ 260742 h 1923076"/>
                <a:gd name="connsiteX639" fmla="*/ 1371815 w 1848623"/>
                <a:gd name="connsiteY639" fmla="*/ 273697 h 1923076"/>
                <a:gd name="connsiteX640" fmla="*/ 1357564 w 1848623"/>
                <a:gd name="connsiteY640" fmla="*/ 260742 h 1923076"/>
                <a:gd name="connsiteX641" fmla="*/ 1380883 w 1848623"/>
                <a:gd name="connsiteY641" fmla="*/ 254265 h 1923076"/>
                <a:gd name="connsiteX642" fmla="*/ 1383474 w 1848623"/>
                <a:gd name="connsiteY642" fmla="*/ 256856 h 1923076"/>
                <a:gd name="connsiteX643" fmla="*/ 1388656 w 1848623"/>
                <a:gd name="connsiteY643" fmla="*/ 256856 h 1923076"/>
                <a:gd name="connsiteX644" fmla="*/ 1387361 w 1848623"/>
                <a:gd name="connsiteY644" fmla="*/ 258153 h 1923076"/>
                <a:gd name="connsiteX645" fmla="*/ 1392543 w 1848623"/>
                <a:gd name="connsiteY645" fmla="*/ 263335 h 1923076"/>
                <a:gd name="connsiteX646" fmla="*/ 1387361 w 1848623"/>
                <a:gd name="connsiteY646" fmla="*/ 263335 h 1923076"/>
                <a:gd name="connsiteX647" fmla="*/ 1380883 w 1848623"/>
                <a:gd name="connsiteY647" fmla="*/ 254265 h 1923076"/>
                <a:gd name="connsiteX648" fmla="*/ 1471567 w 1848623"/>
                <a:gd name="connsiteY648" fmla="*/ 230946 h 1923076"/>
                <a:gd name="connsiteX649" fmla="*/ 1484522 w 1848623"/>
                <a:gd name="connsiteY649" fmla="*/ 236128 h 1923076"/>
                <a:gd name="connsiteX650" fmla="*/ 1509138 w 1848623"/>
                <a:gd name="connsiteY650" fmla="*/ 258151 h 1923076"/>
                <a:gd name="connsiteX651" fmla="*/ 1507841 w 1848623"/>
                <a:gd name="connsiteY651" fmla="*/ 250380 h 1923076"/>
                <a:gd name="connsiteX652" fmla="*/ 1516911 w 1848623"/>
                <a:gd name="connsiteY652" fmla="*/ 256856 h 1923076"/>
                <a:gd name="connsiteX653" fmla="*/ 1519502 w 1848623"/>
                <a:gd name="connsiteY653" fmla="*/ 273697 h 1923076"/>
                <a:gd name="connsiteX654" fmla="*/ 1533753 w 1848623"/>
                <a:gd name="connsiteY654" fmla="*/ 286652 h 1923076"/>
                <a:gd name="connsiteX655" fmla="*/ 1541526 w 1848623"/>
                <a:gd name="connsiteY655" fmla="*/ 284061 h 1923076"/>
                <a:gd name="connsiteX656" fmla="*/ 1550594 w 1848623"/>
                <a:gd name="connsiteY656" fmla="*/ 293130 h 1923076"/>
                <a:gd name="connsiteX657" fmla="*/ 1548005 w 1848623"/>
                <a:gd name="connsiteY657" fmla="*/ 286652 h 1923076"/>
                <a:gd name="connsiteX658" fmla="*/ 1559663 w 1848623"/>
                <a:gd name="connsiteY658" fmla="*/ 295721 h 1923076"/>
                <a:gd name="connsiteX659" fmla="*/ 1553187 w 1848623"/>
                <a:gd name="connsiteY659" fmla="*/ 293130 h 1923076"/>
                <a:gd name="connsiteX660" fmla="*/ 1554481 w 1848623"/>
                <a:gd name="connsiteY660" fmla="*/ 300903 h 1923076"/>
                <a:gd name="connsiteX661" fmla="*/ 1559663 w 1848623"/>
                <a:gd name="connsiteY661" fmla="*/ 299607 h 1923076"/>
                <a:gd name="connsiteX662" fmla="*/ 1572618 w 1848623"/>
                <a:gd name="connsiteY662" fmla="*/ 311267 h 1923076"/>
                <a:gd name="connsiteX663" fmla="*/ 1592052 w 1848623"/>
                <a:gd name="connsiteY663" fmla="*/ 339768 h 1923076"/>
                <a:gd name="connsiteX664" fmla="*/ 1593346 w 1848623"/>
                <a:gd name="connsiteY664" fmla="*/ 335881 h 1923076"/>
                <a:gd name="connsiteX665" fmla="*/ 1603710 w 1848623"/>
                <a:gd name="connsiteY665" fmla="*/ 347541 h 1923076"/>
                <a:gd name="connsiteX666" fmla="*/ 1602414 w 1848623"/>
                <a:gd name="connsiteY666" fmla="*/ 351429 h 1923076"/>
                <a:gd name="connsiteX667" fmla="*/ 1610189 w 1848623"/>
                <a:gd name="connsiteY667" fmla="*/ 359202 h 1923076"/>
                <a:gd name="connsiteX668" fmla="*/ 1615371 w 1848623"/>
                <a:gd name="connsiteY668" fmla="*/ 379930 h 1923076"/>
                <a:gd name="connsiteX669" fmla="*/ 1605007 w 1848623"/>
                <a:gd name="connsiteY669" fmla="*/ 368271 h 1923076"/>
                <a:gd name="connsiteX670" fmla="*/ 1606301 w 1848623"/>
                <a:gd name="connsiteY670" fmla="*/ 364384 h 1923076"/>
                <a:gd name="connsiteX671" fmla="*/ 1597232 w 1848623"/>
                <a:gd name="connsiteY671" fmla="*/ 355314 h 1923076"/>
                <a:gd name="connsiteX672" fmla="*/ 1594643 w 1848623"/>
                <a:gd name="connsiteY672" fmla="*/ 343656 h 1923076"/>
                <a:gd name="connsiteX673" fmla="*/ 1590755 w 1848623"/>
                <a:gd name="connsiteY673" fmla="*/ 346247 h 1923076"/>
                <a:gd name="connsiteX674" fmla="*/ 1582982 w 1848623"/>
                <a:gd name="connsiteY674" fmla="*/ 339768 h 1923076"/>
                <a:gd name="connsiteX675" fmla="*/ 1602414 w 1848623"/>
                <a:gd name="connsiteY675" fmla="*/ 372157 h 1923076"/>
                <a:gd name="connsiteX676" fmla="*/ 1598528 w 1848623"/>
                <a:gd name="connsiteY676" fmla="*/ 376044 h 1923076"/>
                <a:gd name="connsiteX677" fmla="*/ 1580391 w 1848623"/>
                <a:gd name="connsiteY677" fmla="*/ 348838 h 1923076"/>
                <a:gd name="connsiteX678" fmla="*/ 1540232 w 1848623"/>
                <a:gd name="connsiteY678" fmla="*/ 307380 h 1923076"/>
                <a:gd name="connsiteX679" fmla="*/ 1520798 w 1848623"/>
                <a:gd name="connsiteY679" fmla="*/ 284061 h 1923076"/>
                <a:gd name="connsiteX680" fmla="*/ 1510432 w 1848623"/>
                <a:gd name="connsiteY680" fmla="*/ 273697 h 1923076"/>
                <a:gd name="connsiteX681" fmla="*/ 1500068 w 1848623"/>
                <a:gd name="connsiteY681" fmla="*/ 265924 h 1923076"/>
                <a:gd name="connsiteX682" fmla="*/ 1506547 w 1848623"/>
                <a:gd name="connsiteY682" fmla="*/ 265924 h 1923076"/>
                <a:gd name="connsiteX683" fmla="*/ 1496183 w 1848623"/>
                <a:gd name="connsiteY683" fmla="*/ 258151 h 1923076"/>
                <a:gd name="connsiteX684" fmla="*/ 1471567 w 1848623"/>
                <a:gd name="connsiteY684" fmla="*/ 230946 h 1923076"/>
                <a:gd name="connsiteX685" fmla="*/ 1295378 w 1848623"/>
                <a:gd name="connsiteY685" fmla="*/ 197262 h 1923076"/>
                <a:gd name="connsiteX686" fmla="*/ 1299263 w 1848623"/>
                <a:gd name="connsiteY686" fmla="*/ 197262 h 1923076"/>
                <a:gd name="connsiteX687" fmla="*/ 1305742 w 1848623"/>
                <a:gd name="connsiteY687" fmla="*/ 205036 h 1923076"/>
                <a:gd name="connsiteX688" fmla="*/ 1295378 w 1848623"/>
                <a:gd name="connsiteY688" fmla="*/ 197262 h 1923076"/>
                <a:gd name="connsiteX689" fmla="*/ 1424929 w 1848623"/>
                <a:gd name="connsiteY689" fmla="*/ 166170 h 1923076"/>
                <a:gd name="connsiteX690" fmla="*/ 1427520 w 1848623"/>
                <a:gd name="connsiteY690" fmla="*/ 173943 h 1923076"/>
                <a:gd name="connsiteX691" fmla="*/ 1446952 w 1848623"/>
                <a:gd name="connsiteY691" fmla="*/ 180419 h 1923076"/>
                <a:gd name="connsiteX692" fmla="*/ 1446952 w 1848623"/>
                <a:gd name="connsiteY692" fmla="*/ 186898 h 1923076"/>
                <a:gd name="connsiteX693" fmla="*/ 1449543 w 1848623"/>
                <a:gd name="connsiteY693" fmla="*/ 190783 h 1923076"/>
                <a:gd name="connsiteX694" fmla="*/ 1467680 w 1848623"/>
                <a:gd name="connsiteY694" fmla="*/ 199853 h 1923076"/>
                <a:gd name="connsiteX695" fmla="*/ 1478044 w 1848623"/>
                <a:gd name="connsiteY695" fmla="*/ 215399 h 1923076"/>
                <a:gd name="connsiteX696" fmla="*/ 1461202 w 1848623"/>
                <a:gd name="connsiteY696" fmla="*/ 201147 h 1923076"/>
                <a:gd name="connsiteX697" fmla="*/ 1446952 w 1848623"/>
                <a:gd name="connsiteY697" fmla="*/ 192080 h 1923076"/>
                <a:gd name="connsiteX698" fmla="*/ 1439179 w 1848623"/>
                <a:gd name="connsiteY698" fmla="*/ 180419 h 1923076"/>
                <a:gd name="connsiteX699" fmla="*/ 1422337 w 1848623"/>
                <a:gd name="connsiteY699" fmla="*/ 173943 h 1923076"/>
                <a:gd name="connsiteX700" fmla="*/ 1421042 w 1848623"/>
                <a:gd name="connsiteY700" fmla="*/ 167464 h 1923076"/>
                <a:gd name="connsiteX701" fmla="*/ 1424929 w 1848623"/>
                <a:gd name="connsiteY701" fmla="*/ 166170 h 1923076"/>
                <a:gd name="connsiteX702" fmla="*/ 1213760 w 1848623"/>
                <a:gd name="connsiteY702" fmla="*/ 162284 h 1923076"/>
                <a:gd name="connsiteX703" fmla="*/ 1228012 w 1848623"/>
                <a:gd name="connsiteY703" fmla="*/ 168761 h 1923076"/>
                <a:gd name="connsiteX704" fmla="*/ 1213760 w 1848623"/>
                <a:gd name="connsiteY704" fmla="*/ 162284 h 1923076"/>
                <a:gd name="connsiteX705" fmla="*/ 1173599 w 1848623"/>
                <a:gd name="connsiteY705" fmla="*/ 159693 h 1923076"/>
                <a:gd name="connsiteX706" fmla="*/ 1186554 w 1848623"/>
                <a:gd name="connsiteY706" fmla="*/ 162284 h 1923076"/>
                <a:gd name="connsiteX707" fmla="*/ 1173599 w 1848623"/>
                <a:gd name="connsiteY707" fmla="*/ 159693 h 1923076"/>
                <a:gd name="connsiteX708" fmla="*/ 555636 w 1848623"/>
                <a:gd name="connsiteY708" fmla="*/ 157100 h 1923076"/>
                <a:gd name="connsiteX709" fmla="*/ 531022 w 1848623"/>
                <a:gd name="connsiteY709" fmla="*/ 170055 h 1923076"/>
                <a:gd name="connsiteX710" fmla="*/ 555636 w 1848623"/>
                <a:gd name="connsiteY710" fmla="*/ 157100 h 1923076"/>
                <a:gd name="connsiteX711" fmla="*/ 1119878 w 1848623"/>
                <a:gd name="connsiteY711" fmla="*/ 138712 h 1923076"/>
                <a:gd name="connsiteX712" fmla="*/ 1128368 w 1848623"/>
                <a:gd name="connsiteY712" fmla="*/ 144371 h 1923076"/>
                <a:gd name="connsiteX713" fmla="*/ 1142520 w 1848623"/>
                <a:gd name="connsiteY713" fmla="*/ 141541 h 1923076"/>
                <a:gd name="connsiteX714" fmla="*/ 1180372 w 1848623"/>
                <a:gd name="connsiteY714" fmla="*/ 151977 h 1923076"/>
                <a:gd name="connsiteX715" fmla="*/ 1203420 w 1848623"/>
                <a:gd name="connsiteY715" fmla="*/ 154935 h 1923076"/>
                <a:gd name="connsiteX716" fmla="*/ 1204691 w 1848623"/>
                <a:gd name="connsiteY716" fmla="*/ 154511 h 1923076"/>
                <a:gd name="connsiteX717" fmla="*/ 1205364 w 1848623"/>
                <a:gd name="connsiteY717" fmla="*/ 155184 h 1923076"/>
                <a:gd name="connsiteX718" fmla="*/ 1220346 w 1848623"/>
                <a:gd name="connsiteY718" fmla="*/ 157108 h 1923076"/>
                <a:gd name="connsiteX719" fmla="*/ 1258553 w 1848623"/>
                <a:gd name="connsiteY719" fmla="*/ 152861 h 1923076"/>
                <a:gd name="connsiteX720" fmla="*/ 1302418 w 1848623"/>
                <a:gd name="connsiteY720" fmla="*/ 162767 h 1923076"/>
                <a:gd name="connsiteX721" fmla="*/ 1374585 w 1848623"/>
                <a:gd name="connsiteY721" fmla="*/ 206632 h 1923076"/>
                <a:gd name="connsiteX722" fmla="*/ 1428356 w 1848623"/>
                <a:gd name="connsiteY722" fmla="*/ 239180 h 1923076"/>
                <a:gd name="connsiteX723" fmla="*/ 1476468 w 1848623"/>
                <a:gd name="connsiteY723" fmla="*/ 274555 h 1923076"/>
                <a:gd name="connsiteX724" fmla="*/ 1484959 w 1848623"/>
                <a:gd name="connsiteY724" fmla="*/ 274555 h 1923076"/>
                <a:gd name="connsiteX725" fmla="*/ 1538730 w 1848623"/>
                <a:gd name="connsiteY725" fmla="*/ 322667 h 1923076"/>
                <a:gd name="connsiteX726" fmla="*/ 1578349 w 1848623"/>
                <a:gd name="connsiteY726" fmla="*/ 382097 h 1923076"/>
                <a:gd name="connsiteX727" fmla="*/ 1592501 w 1848623"/>
                <a:gd name="connsiteY727" fmla="*/ 400495 h 1923076"/>
                <a:gd name="connsiteX728" fmla="*/ 1608067 w 1848623"/>
                <a:gd name="connsiteY728" fmla="*/ 418889 h 1923076"/>
                <a:gd name="connsiteX729" fmla="*/ 1612312 w 1848623"/>
                <a:gd name="connsiteY729" fmla="*/ 423135 h 1923076"/>
                <a:gd name="connsiteX730" fmla="*/ 1616558 w 1848623"/>
                <a:gd name="connsiteY730" fmla="*/ 427380 h 1923076"/>
                <a:gd name="connsiteX731" fmla="*/ 1615141 w 1848623"/>
                <a:gd name="connsiteY731" fmla="*/ 428794 h 1923076"/>
                <a:gd name="connsiteX732" fmla="*/ 1623632 w 1848623"/>
                <a:gd name="connsiteY732" fmla="*/ 447190 h 1923076"/>
                <a:gd name="connsiteX733" fmla="*/ 1642028 w 1848623"/>
                <a:gd name="connsiteY733" fmla="*/ 474077 h 1923076"/>
                <a:gd name="connsiteX734" fmla="*/ 1647689 w 1848623"/>
                <a:gd name="connsiteY734" fmla="*/ 475490 h 1923076"/>
                <a:gd name="connsiteX735" fmla="*/ 1661838 w 1848623"/>
                <a:gd name="connsiteY735" fmla="*/ 500961 h 1923076"/>
                <a:gd name="connsiteX736" fmla="*/ 1697214 w 1848623"/>
                <a:gd name="connsiteY736" fmla="*/ 556149 h 1923076"/>
                <a:gd name="connsiteX737" fmla="*/ 1711363 w 1848623"/>
                <a:gd name="connsiteY737" fmla="*/ 583034 h 1923076"/>
                <a:gd name="connsiteX738" fmla="*/ 1709950 w 1848623"/>
                <a:gd name="connsiteY738" fmla="*/ 583034 h 1923076"/>
                <a:gd name="connsiteX739" fmla="*/ 1712780 w 1848623"/>
                <a:gd name="connsiteY739" fmla="*/ 591524 h 1923076"/>
                <a:gd name="connsiteX740" fmla="*/ 1722683 w 1848623"/>
                <a:gd name="connsiteY740" fmla="*/ 601429 h 1923076"/>
                <a:gd name="connsiteX741" fmla="*/ 1724100 w 1848623"/>
                <a:gd name="connsiteY741" fmla="*/ 609920 h 1923076"/>
                <a:gd name="connsiteX742" fmla="*/ 1728344 w 1848623"/>
                <a:gd name="connsiteY742" fmla="*/ 612750 h 1923076"/>
                <a:gd name="connsiteX743" fmla="*/ 1728344 w 1848623"/>
                <a:gd name="connsiteY743" fmla="*/ 618411 h 1923076"/>
                <a:gd name="connsiteX744" fmla="*/ 1736835 w 1848623"/>
                <a:gd name="connsiteY744" fmla="*/ 626901 h 1923076"/>
                <a:gd name="connsiteX745" fmla="*/ 1752401 w 1848623"/>
                <a:gd name="connsiteY745" fmla="*/ 667935 h 1923076"/>
                <a:gd name="connsiteX746" fmla="*/ 1753814 w 1848623"/>
                <a:gd name="connsiteY746" fmla="*/ 684916 h 1923076"/>
                <a:gd name="connsiteX747" fmla="*/ 1756646 w 1848623"/>
                <a:gd name="connsiteY747" fmla="*/ 691992 h 1923076"/>
                <a:gd name="connsiteX748" fmla="*/ 1758060 w 1848623"/>
                <a:gd name="connsiteY748" fmla="*/ 697651 h 1923076"/>
                <a:gd name="connsiteX749" fmla="*/ 1759475 w 1848623"/>
                <a:gd name="connsiteY749" fmla="*/ 699066 h 1923076"/>
                <a:gd name="connsiteX750" fmla="*/ 1769380 w 1848623"/>
                <a:gd name="connsiteY750" fmla="*/ 694822 h 1923076"/>
                <a:gd name="connsiteX751" fmla="*/ 1767966 w 1848623"/>
                <a:gd name="connsiteY751" fmla="*/ 679255 h 1923076"/>
                <a:gd name="connsiteX752" fmla="*/ 1772212 w 1848623"/>
                <a:gd name="connsiteY752" fmla="*/ 691992 h 1923076"/>
                <a:gd name="connsiteX753" fmla="*/ 1770795 w 1848623"/>
                <a:gd name="connsiteY753" fmla="*/ 693407 h 1923076"/>
                <a:gd name="connsiteX754" fmla="*/ 1775041 w 1848623"/>
                <a:gd name="connsiteY754" fmla="*/ 690576 h 1923076"/>
                <a:gd name="connsiteX755" fmla="*/ 1777871 w 1848623"/>
                <a:gd name="connsiteY755" fmla="*/ 690576 h 1923076"/>
                <a:gd name="connsiteX756" fmla="*/ 1775041 w 1848623"/>
                <a:gd name="connsiteY756" fmla="*/ 687746 h 1923076"/>
                <a:gd name="connsiteX757" fmla="*/ 1779286 w 1848623"/>
                <a:gd name="connsiteY757" fmla="*/ 686331 h 1923076"/>
                <a:gd name="connsiteX758" fmla="*/ 1769380 w 1848623"/>
                <a:gd name="connsiteY758" fmla="*/ 675011 h 1923076"/>
                <a:gd name="connsiteX759" fmla="*/ 1779286 w 1848623"/>
                <a:gd name="connsiteY759" fmla="*/ 680672 h 1923076"/>
                <a:gd name="connsiteX760" fmla="*/ 1770795 w 1848623"/>
                <a:gd name="connsiteY760" fmla="*/ 666521 h 1923076"/>
                <a:gd name="connsiteX761" fmla="*/ 1773625 w 1848623"/>
                <a:gd name="connsiteY761" fmla="*/ 660861 h 1923076"/>
                <a:gd name="connsiteX762" fmla="*/ 1780701 w 1848623"/>
                <a:gd name="connsiteY762" fmla="*/ 677843 h 1923076"/>
                <a:gd name="connsiteX763" fmla="*/ 1766551 w 1848623"/>
                <a:gd name="connsiteY763" fmla="*/ 645295 h 1923076"/>
                <a:gd name="connsiteX764" fmla="*/ 1765134 w 1848623"/>
                <a:gd name="connsiteY764" fmla="*/ 631145 h 1923076"/>
                <a:gd name="connsiteX765" fmla="*/ 1769380 w 1848623"/>
                <a:gd name="connsiteY765" fmla="*/ 645295 h 1923076"/>
                <a:gd name="connsiteX766" fmla="*/ 1769380 w 1848623"/>
                <a:gd name="connsiteY766" fmla="*/ 639634 h 1923076"/>
                <a:gd name="connsiteX767" fmla="*/ 1779286 w 1848623"/>
                <a:gd name="connsiteY767" fmla="*/ 666521 h 1923076"/>
                <a:gd name="connsiteX768" fmla="*/ 1782115 w 1848623"/>
                <a:gd name="connsiteY768" fmla="*/ 665106 h 1923076"/>
                <a:gd name="connsiteX769" fmla="*/ 1790606 w 1848623"/>
                <a:gd name="connsiteY769" fmla="*/ 682087 h 1923076"/>
                <a:gd name="connsiteX770" fmla="*/ 1804756 w 1848623"/>
                <a:gd name="connsiteY770" fmla="*/ 718877 h 1923076"/>
                <a:gd name="connsiteX771" fmla="*/ 1811831 w 1848623"/>
                <a:gd name="connsiteY771" fmla="*/ 755669 h 1923076"/>
                <a:gd name="connsiteX772" fmla="*/ 1807587 w 1848623"/>
                <a:gd name="connsiteY772" fmla="*/ 727367 h 1923076"/>
                <a:gd name="connsiteX773" fmla="*/ 1816076 w 1848623"/>
                <a:gd name="connsiteY773" fmla="*/ 754254 h 1923076"/>
                <a:gd name="connsiteX774" fmla="*/ 1813246 w 1848623"/>
                <a:gd name="connsiteY774" fmla="*/ 766989 h 1923076"/>
                <a:gd name="connsiteX775" fmla="*/ 1820322 w 1848623"/>
                <a:gd name="connsiteY775" fmla="*/ 796705 h 1923076"/>
                <a:gd name="connsiteX776" fmla="*/ 1835886 w 1848623"/>
                <a:gd name="connsiteY776" fmla="*/ 846231 h 1923076"/>
                <a:gd name="connsiteX777" fmla="*/ 1840133 w 1848623"/>
                <a:gd name="connsiteY777" fmla="*/ 880192 h 1923076"/>
                <a:gd name="connsiteX778" fmla="*/ 1842962 w 1848623"/>
                <a:gd name="connsiteY778" fmla="*/ 897171 h 1923076"/>
                <a:gd name="connsiteX779" fmla="*/ 1844377 w 1848623"/>
                <a:gd name="connsiteY779" fmla="*/ 915569 h 1923076"/>
                <a:gd name="connsiteX780" fmla="*/ 1848623 w 1848623"/>
                <a:gd name="connsiteY780" fmla="*/ 990565 h 1923076"/>
                <a:gd name="connsiteX781" fmla="*/ 1830227 w 1848623"/>
                <a:gd name="connsiteY781" fmla="*/ 1127823 h 1923076"/>
                <a:gd name="connsiteX782" fmla="*/ 1825983 w 1848623"/>
                <a:gd name="connsiteY782" fmla="*/ 1127823 h 1923076"/>
                <a:gd name="connsiteX783" fmla="*/ 1825983 w 1848623"/>
                <a:gd name="connsiteY783" fmla="*/ 1139144 h 1923076"/>
                <a:gd name="connsiteX784" fmla="*/ 1820322 w 1848623"/>
                <a:gd name="connsiteY784" fmla="*/ 1181596 h 1923076"/>
                <a:gd name="connsiteX785" fmla="*/ 1820322 w 1848623"/>
                <a:gd name="connsiteY785" fmla="*/ 1170274 h 1923076"/>
                <a:gd name="connsiteX786" fmla="*/ 1820322 w 1848623"/>
                <a:gd name="connsiteY786" fmla="*/ 1156125 h 1923076"/>
                <a:gd name="connsiteX787" fmla="*/ 1821737 w 1848623"/>
                <a:gd name="connsiteY787" fmla="*/ 1126409 h 1923076"/>
                <a:gd name="connsiteX788" fmla="*/ 1830227 w 1848623"/>
                <a:gd name="connsiteY788" fmla="*/ 1071223 h 1923076"/>
                <a:gd name="connsiteX789" fmla="*/ 1830227 w 1848623"/>
                <a:gd name="connsiteY789" fmla="*/ 1054242 h 1923076"/>
                <a:gd name="connsiteX790" fmla="*/ 1825983 w 1848623"/>
                <a:gd name="connsiteY790" fmla="*/ 982075 h 1923076"/>
                <a:gd name="connsiteX791" fmla="*/ 1830227 w 1848623"/>
                <a:gd name="connsiteY791" fmla="*/ 979243 h 1923076"/>
                <a:gd name="connsiteX792" fmla="*/ 1827396 w 1848623"/>
                <a:gd name="connsiteY792" fmla="*/ 949529 h 1923076"/>
                <a:gd name="connsiteX793" fmla="*/ 1824566 w 1848623"/>
                <a:gd name="connsiteY793" fmla="*/ 941039 h 1923076"/>
                <a:gd name="connsiteX794" fmla="*/ 1820322 w 1848623"/>
                <a:gd name="connsiteY794" fmla="*/ 963679 h 1923076"/>
                <a:gd name="connsiteX795" fmla="*/ 1821737 w 1848623"/>
                <a:gd name="connsiteY795" fmla="*/ 977830 h 1923076"/>
                <a:gd name="connsiteX796" fmla="*/ 1824566 w 1848623"/>
                <a:gd name="connsiteY796" fmla="*/ 993395 h 1923076"/>
                <a:gd name="connsiteX797" fmla="*/ 1823152 w 1848623"/>
                <a:gd name="connsiteY797" fmla="*/ 993395 h 1923076"/>
                <a:gd name="connsiteX798" fmla="*/ 1825983 w 1848623"/>
                <a:gd name="connsiteY798" fmla="*/ 1035846 h 1923076"/>
                <a:gd name="connsiteX799" fmla="*/ 1821737 w 1848623"/>
                <a:gd name="connsiteY799" fmla="*/ 1035846 h 1923076"/>
                <a:gd name="connsiteX800" fmla="*/ 1821737 w 1848623"/>
                <a:gd name="connsiteY800" fmla="*/ 1074052 h 1923076"/>
                <a:gd name="connsiteX801" fmla="*/ 1816076 w 1848623"/>
                <a:gd name="connsiteY801" fmla="*/ 1123577 h 1923076"/>
                <a:gd name="connsiteX802" fmla="*/ 1813246 w 1848623"/>
                <a:gd name="connsiteY802" fmla="*/ 1132068 h 1923076"/>
                <a:gd name="connsiteX803" fmla="*/ 1800511 w 1848623"/>
                <a:gd name="connsiteY803" fmla="*/ 1174519 h 1923076"/>
                <a:gd name="connsiteX804" fmla="*/ 1796265 w 1848623"/>
                <a:gd name="connsiteY804" fmla="*/ 1202820 h 1923076"/>
                <a:gd name="connsiteX805" fmla="*/ 1786362 w 1848623"/>
                <a:gd name="connsiteY805" fmla="*/ 1233951 h 1923076"/>
                <a:gd name="connsiteX806" fmla="*/ 1796265 w 1848623"/>
                <a:gd name="connsiteY806" fmla="*/ 1205649 h 1923076"/>
                <a:gd name="connsiteX807" fmla="*/ 1790606 w 1848623"/>
                <a:gd name="connsiteY807" fmla="*/ 1262252 h 1923076"/>
                <a:gd name="connsiteX808" fmla="*/ 1769380 w 1848623"/>
                <a:gd name="connsiteY808" fmla="*/ 1317440 h 1923076"/>
                <a:gd name="connsiteX809" fmla="*/ 1762305 w 1848623"/>
                <a:gd name="connsiteY809" fmla="*/ 1317440 h 1923076"/>
                <a:gd name="connsiteX810" fmla="*/ 1766551 w 1848623"/>
                <a:gd name="connsiteY810" fmla="*/ 1325930 h 1923076"/>
                <a:gd name="connsiteX811" fmla="*/ 1735420 w 1848623"/>
                <a:gd name="connsiteY811" fmla="*/ 1402341 h 1923076"/>
                <a:gd name="connsiteX812" fmla="*/ 1738250 w 1848623"/>
                <a:gd name="connsiteY812" fmla="*/ 1408002 h 1923076"/>
                <a:gd name="connsiteX813" fmla="*/ 1725515 w 1848623"/>
                <a:gd name="connsiteY813" fmla="*/ 1433472 h 1923076"/>
                <a:gd name="connsiteX814" fmla="*/ 1717024 w 1848623"/>
                <a:gd name="connsiteY814" fmla="*/ 1450453 h 1923076"/>
                <a:gd name="connsiteX815" fmla="*/ 1705704 w 1848623"/>
                <a:gd name="connsiteY815" fmla="*/ 1463186 h 1923076"/>
                <a:gd name="connsiteX816" fmla="*/ 1708534 w 1848623"/>
                <a:gd name="connsiteY816" fmla="*/ 1456112 h 1923076"/>
                <a:gd name="connsiteX817" fmla="*/ 1701460 w 1848623"/>
                <a:gd name="connsiteY817" fmla="*/ 1460357 h 1923076"/>
                <a:gd name="connsiteX818" fmla="*/ 1698628 w 1848623"/>
                <a:gd name="connsiteY818" fmla="*/ 1470264 h 1923076"/>
                <a:gd name="connsiteX819" fmla="*/ 1697214 w 1848623"/>
                <a:gd name="connsiteY819" fmla="*/ 1464603 h 1923076"/>
                <a:gd name="connsiteX820" fmla="*/ 1702873 w 1848623"/>
                <a:gd name="connsiteY820" fmla="*/ 1446207 h 1923076"/>
                <a:gd name="connsiteX821" fmla="*/ 1712780 w 1848623"/>
                <a:gd name="connsiteY821" fmla="*/ 1430643 h 1923076"/>
                <a:gd name="connsiteX822" fmla="*/ 1714709 w 1848623"/>
                <a:gd name="connsiteY822" fmla="*/ 1425496 h 1923076"/>
                <a:gd name="connsiteX823" fmla="*/ 1718439 w 1848623"/>
                <a:gd name="connsiteY823" fmla="*/ 1429226 h 1923076"/>
                <a:gd name="connsiteX824" fmla="*/ 1731074 w 1848623"/>
                <a:gd name="connsiteY824" fmla="*/ 1396379 h 1923076"/>
                <a:gd name="connsiteX825" fmla="*/ 1731174 w 1848623"/>
                <a:gd name="connsiteY825" fmla="*/ 1396680 h 1923076"/>
                <a:gd name="connsiteX826" fmla="*/ 1738250 w 1848623"/>
                <a:gd name="connsiteY826" fmla="*/ 1379701 h 1923076"/>
                <a:gd name="connsiteX827" fmla="*/ 1728344 w 1848623"/>
                <a:gd name="connsiteY827" fmla="*/ 1388192 h 1923076"/>
                <a:gd name="connsiteX828" fmla="*/ 1730717 w 1848623"/>
                <a:gd name="connsiteY828" fmla="*/ 1395310 h 1923076"/>
                <a:gd name="connsiteX829" fmla="*/ 1724984 w 1848623"/>
                <a:gd name="connsiteY829" fmla="*/ 1404109 h 1923076"/>
                <a:gd name="connsiteX830" fmla="*/ 1722683 w 1848623"/>
                <a:gd name="connsiteY830" fmla="*/ 1413662 h 1923076"/>
                <a:gd name="connsiteX831" fmla="*/ 1718402 w 1848623"/>
                <a:gd name="connsiteY831" fmla="*/ 1415650 h 1923076"/>
                <a:gd name="connsiteX832" fmla="*/ 1721270 w 1848623"/>
                <a:gd name="connsiteY832" fmla="*/ 1408002 h 1923076"/>
                <a:gd name="connsiteX833" fmla="*/ 1707119 w 1848623"/>
                <a:gd name="connsiteY833" fmla="*/ 1429226 h 1923076"/>
                <a:gd name="connsiteX834" fmla="*/ 1700043 w 1848623"/>
                <a:gd name="connsiteY834" fmla="*/ 1446207 h 1923076"/>
                <a:gd name="connsiteX835" fmla="*/ 1702873 w 1848623"/>
                <a:gd name="connsiteY835" fmla="*/ 1437717 h 1923076"/>
                <a:gd name="connsiteX836" fmla="*/ 1692969 w 1848623"/>
                <a:gd name="connsiteY836" fmla="*/ 1456112 h 1923076"/>
                <a:gd name="connsiteX837" fmla="*/ 1695799 w 1848623"/>
                <a:gd name="connsiteY837" fmla="*/ 1453283 h 1923076"/>
                <a:gd name="connsiteX838" fmla="*/ 1687308 w 1848623"/>
                <a:gd name="connsiteY838" fmla="*/ 1464603 h 1923076"/>
                <a:gd name="connsiteX839" fmla="*/ 1684479 w 1848623"/>
                <a:gd name="connsiteY839" fmla="*/ 1475923 h 1923076"/>
                <a:gd name="connsiteX840" fmla="*/ 1680818 w 1848623"/>
                <a:gd name="connsiteY840" fmla="*/ 1480749 h 1923076"/>
                <a:gd name="connsiteX841" fmla="*/ 1680517 w 1848623"/>
                <a:gd name="connsiteY841" fmla="*/ 1480960 h 1923076"/>
                <a:gd name="connsiteX842" fmla="*/ 1678819 w 1848623"/>
                <a:gd name="connsiteY842" fmla="*/ 1478753 h 1923076"/>
                <a:gd name="connsiteX843" fmla="*/ 1678111 w 1848623"/>
                <a:gd name="connsiteY843" fmla="*/ 1482644 h 1923076"/>
                <a:gd name="connsiteX844" fmla="*/ 1680517 w 1848623"/>
                <a:gd name="connsiteY844" fmla="*/ 1480960 h 1923076"/>
                <a:gd name="connsiteX845" fmla="*/ 1680588 w 1848623"/>
                <a:gd name="connsiteY845" fmla="*/ 1481052 h 1923076"/>
                <a:gd name="connsiteX846" fmla="*/ 1680818 w 1848623"/>
                <a:gd name="connsiteY846" fmla="*/ 1480749 h 1923076"/>
                <a:gd name="connsiteX847" fmla="*/ 1681649 w 1848623"/>
                <a:gd name="connsiteY847" fmla="*/ 1480167 h 1923076"/>
                <a:gd name="connsiteX848" fmla="*/ 1668912 w 1848623"/>
                <a:gd name="connsiteY848" fmla="*/ 1497149 h 1923076"/>
                <a:gd name="connsiteX849" fmla="*/ 1659009 w 1848623"/>
                <a:gd name="connsiteY849" fmla="*/ 1512715 h 1923076"/>
                <a:gd name="connsiteX850" fmla="*/ 1663253 w 1848623"/>
                <a:gd name="connsiteY850" fmla="*/ 1512715 h 1923076"/>
                <a:gd name="connsiteX851" fmla="*/ 1654763 w 1848623"/>
                <a:gd name="connsiteY851" fmla="*/ 1518374 h 1923076"/>
                <a:gd name="connsiteX852" fmla="*/ 1643265 w 1848623"/>
                <a:gd name="connsiteY852" fmla="*/ 1538715 h 1923076"/>
                <a:gd name="connsiteX853" fmla="*/ 1641723 w 1848623"/>
                <a:gd name="connsiteY853" fmla="*/ 1541266 h 1923076"/>
                <a:gd name="connsiteX854" fmla="*/ 1639986 w 1848623"/>
                <a:gd name="connsiteY854" fmla="*/ 1545895 h 1923076"/>
                <a:gd name="connsiteX855" fmla="*/ 1640225 w 1848623"/>
                <a:gd name="connsiteY855" fmla="*/ 1543738 h 1923076"/>
                <a:gd name="connsiteX856" fmla="*/ 1629901 w 1848623"/>
                <a:gd name="connsiteY856" fmla="*/ 1560801 h 1923076"/>
                <a:gd name="connsiteX857" fmla="*/ 1625870 w 1848623"/>
                <a:gd name="connsiteY857" fmla="*/ 1565894 h 1923076"/>
                <a:gd name="connsiteX858" fmla="*/ 1623632 w 1848623"/>
                <a:gd name="connsiteY858" fmla="*/ 1563656 h 1923076"/>
                <a:gd name="connsiteX859" fmla="*/ 1616558 w 1848623"/>
                <a:gd name="connsiteY859" fmla="*/ 1574976 h 1923076"/>
                <a:gd name="connsiteX860" fmla="*/ 1619663 w 1848623"/>
                <a:gd name="connsiteY860" fmla="*/ 1573734 h 1923076"/>
                <a:gd name="connsiteX861" fmla="*/ 1615629 w 1848623"/>
                <a:gd name="connsiteY861" fmla="*/ 1578829 h 1923076"/>
                <a:gd name="connsiteX862" fmla="*/ 1615141 w 1848623"/>
                <a:gd name="connsiteY862" fmla="*/ 1576389 h 1923076"/>
                <a:gd name="connsiteX863" fmla="*/ 1600992 w 1848623"/>
                <a:gd name="connsiteY863" fmla="*/ 1591956 h 1923076"/>
                <a:gd name="connsiteX864" fmla="*/ 1605236 w 1848623"/>
                <a:gd name="connsiteY864" fmla="*/ 1594787 h 1923076"/>
                <a:gd name="connsiteX865" fmla="*/ 1593563 w 1848623"/>
                <a:gd name="connsiteY865" fmla="*/ 1602214 h 1923076"/>
                <a:gd name="connsiteX866" fmla="*/ 1592501 w 1848623"/>
                <a:gd name="connsiteY866" fmla="*/ 1611766 h 1923076"/>
                <a:gd name="connsiteX867" fmla="*/ 1575520 w 1848623"/>
                <a:gd name="connsiteY867" fmla="*/ 1628748 h 1923076"/>
                <a:gd name="connsiteX868" fmla="*/ 1571984 w 1848623"/>
                <a:gd name="connsiteY868" fmla="*/ 1641305 h 1923076"/>
                <a:gd name="connsiteX869" fmla="*/ 1566920 w 1848623"/>
                <a:gd name="connsiteY869" fmla="*/ 1648784 h 1923076"/>
                <a:gd name="connsiteX870" fmla="*/ 1562785 w 1848623"/>
                <a:gd name="connsiteY870" fmla="*/ 1651388 h 1923076"/>
                <a:gd name="connsiteX871" fmla="*/ 1559955 w 1848623"/>
                <a:gd name="connsiteY871" fmla="*/ 1661293 h 1923076"/>
                <a:gd name="connsiteX872" fmla="*/ 1547219 w 1848623"/>
                <a:gd name="connsiteY872" fmla="*/ 1671198 h 1923076"/>
                <a:gd name="connsiteX873" fmla="*/ 1544389 w 1848623"/>
                <a:gd name="connsiteY873" fmla="*/ 1668369 h 1923076"/>
                <a:gd name="connsiteX874" fmla="*/ 1534486 w 1848623"/>
                <a:gd name="connsiteY874" fmla="*/ 1685348 h 1923076"/>
                <a:gd name="connsiteX875" fmla="*/ 1524578 w 1848623"/>
                <a:gd name="connsiteY875" fmla="*/ 1691009 h 1923076"/>
                <a:gd name="connsiteX876" fmla="*/ 1510429 w 1848623"/>
                <a:gd name="connsiteY876" fmla="*/ 1696670 h 1923076"/>
                <a:gd name="connsiteX877" fmla="*/ 1506184 w 1848623"/>
                <a:gd name="connsiteY877" fmla="*/ 1705159 h 1923076"/>
                <a:gd name="connsiteX878" fmla="*/ 1503355 w 1848623"/>
                <a:gd name="connsiteY878" fmla="*/ 1698083 h 1923076"/>
                <a:gd name="connsiteX879" fmla="*/ 1492035 w 1848623"/>
                <a:gd name="connsiteY879" fmla="*/ 1706575 h 1923076"/>
                <a:gd name="connsiteX880" fmla="*/ 1500523 w 1848623"/>
                <a:gd name="connsiteY880" fmla="*/ 1709405 h 1923076"/>
                <a:gd name="connsiteX881" fmla="*/ 1462317 w 1848623"/>
                <a:gd name="connsiteY881" fmla="*/ 1730630 h 1923076"/>
                <a:gd name="connsiteX882" fmla="*/ 1463733 w 1848623"/>
                <a:gd name="connsiteY882" fmla="*/ 1736291 h 1923076"/>
                <a:gd name="connsiteX883" fmla="*/ 1452413 w 1848623"/>
                <a:gd name="connsiteY883" fmla="*/ 1736291 h 1923076"/>
                <a:gd name="connsiteX884" fmla="*/ 1463733 w 1848623"/>
                <a:gd name="connsiteY884" fmla="*/ 1724971 h 1923076"/>
                <a:gd name="connsiteX885" fmla="*/ 1432603 w 1848623"/>
                <a:gd name="connsiteY885" fmla="*/ 1746195 h 1923076"/>
                <a:gd name="connsiteX886" fmla="*/ 1449584 w 1848623"/>
                <a:gd name="connsiteY886" fmla="*/ 1740536 h 1923076"/>
                <a:gd name="connsiteX887" fmla="*/ 1438262 w 1848623"/>
                <a:gd name="connsiteY887" fmla="*/ 1751856 h 1923076"/>
                <a:gd name="connsiteX888" fmla="*/ 1434017 w 1848623"/>
                <a:gd name="connsiteY888" fmla="*/ 1749026 h 1923076"/>
                <a:gd name="connsiteX889" fmla="*/ 1422697 w 1848623"/>
                <a:gd name="connsiteY889" fmla="*/ 1760346 h 1923076"/>
                <a:gd name="connsiteX890" fmla="*/ 1421282 w 1848623"/>
                <a:gd name="connsiteY890" fmla="*/ 1754685 h 1923076"/>
                <a:gd name="connsiteX891" fmla="*/ 1391566 w 1848623"/>
                <a:gd name="connsiteY891" fmla="*/ 1781572 h 1923076"/>
                <a:gd name="connsiteX892" fmla="*/ 1357604 w 1848623"/>
                <a:gd name="connsiteY892" fmla="*/ 1805627 h 1923076"/>
                <a:gd name="connsiteX893" fmla="*/ 1364680 w 1848623"/>
                <a:gd name="connsiteY893" fmla="*/ 1791477 h 1923076"/>
                <a:gd name="connsiteX894" fmla="*/ 1360436 w 1848623"/>
                <a:gd name="connsiteY894" fmla="*/ 1794307 h 1923076"/>
                <a:gd name="connsiteX895" fmla="*/ 1325060 w 1848623"/>
                <a:gd name="connsiteY895" fmla="*/ 1811288 h 1923076"/>
                <a:gd name="connsiteX896" fmla="*/ 1340625 w 1848623"/>
                <a:gd name="connsiteY896" fmla="*/ 1795723 h 1923076"/>
                <a:gd name="connsiteX897" fmla="*/ 1330720 w 1848623"/>
                <a:gd name="connsiteY897" fmla="*/ 1798553 h 1923076"/>
                <a:gd name="connsiteX898" fmla="*/ 1327890 w 1848623"/>
                <a:gd name="connsiteY898" fmla="*/ 1805627 h 1923076"/>
                <a:gd name="connsiteX899" fmla="*/ 1310909 w 1848623"/>
                <a:gd name="connsiteY899" fmla="*/ 1814117 h 1923076"/>
                <a:gd name="connsiteX900" fmla="*/ 1319400 w 1848623"/>
                <a:gd name="connsiteY900" fmla="*/ 1805627 h 1923076"/>
                <a:gd name="connsiteX901" fmla="*/ 1289683 w 1848623"/>
                <a:gd name="connsiteY901" fmla="*/ 1818364 h 1923076"/>
                <a:gd name="connsiteX902" fmla="*/ 1281193 w 1848623"/>
                <a:gd name="connsiteY902" fmla="*/ 1822608 h 1923076"/>
                <a:gd name="connsiteX903" fmla="*/ 1257138 w 1848623"/>
                <a:gd name="connsiteY903" fmla="*/ 1829684 h 1923076"/>
                <a:gd name="connsiteX904" fmla="*/ 1248647 w 1848623"/>
                <a:gd name="connsiteY904" fmla="*/ 1838174 h 1923076"/>
                <a:gd name="connsiteX905" fmla="*/ 1179310 w 1848623"/>
                <a:gd name="connsiteY905" fmla="*/ 1867889 h 1923076"/>
                <a:gd name="connsiteX906" fmla="*/ 1173651 w 1848623"/>
                <a:gd name="connsiteY906" fmla="*/ 1866476 h 1923076"/>
                <a:gd name="connsiteX907" fmla="*/ 1184971 w 1848623"/>
                <a:gd name="connsiteY907" fmla="*/ 1863644 h 1923076"/>
                <a:gd name="connsiteX908" fmla="*/ 1156670 w 1848623"/>
                <a:gd name="connsiteY908" fmla="*/ 1867889 h 1923076"/>
                <a:gd name="connsiteX909" fmla="*/ 1162331 w 1848623"/>
                <a:gd name="connsiteY909" fmla="*/ 1870720 h 1923076"/>
                <a:gd name="connsiteX910" fmla="*/ 1126956 w 1848623"/>
                <a:gd name="connsiteY910" fmla="*/ 1879209 h 1923076"/>
                <a:gd name="connsiteX911" fmla="*/ 1121295 w 1848623"/>
                <a:gd name="connsiteY911" fmla="*/ 1876379 h 1923076"/>
                <a:gd name="connsiteX912" fmla="*/ 1105728 w 1848623"/>
                <a:gd name="connsiteY912" fmla="*/ 1882040 h 1923076"/>
                <a:gd name="connsiteX913" fmla="*/ 1111389 w 1848623"/>
                <a:gd name="connsiteY913" fmla="*/ 1883455 h 1923076"/>
                <a:gd name="connsiteX914" fmla="*/ 1083088 w 1848623"/>
                <a:gd name="connsiteY914" fmla="*/ 1893360 h 1923076"/>
                <a:gd name="connsiteX915" fmla="*/ 1070353 w 1848623"/>
                <a:gd name="connsiteY915" fmla="*/ 1890529 h 1923076"/>
                <a:gd name="connsiteX916" fmla="*/ 1015165 w 1848623"/>
                <a:gd name="connsiteY916" fmla="*/ 1904680 h 1923076"/>
                <a:gd name="connsiteX917" fmla="*/ 982622 w 1848623"/>
                <a:gd name="connsiteY917" fmla="*/ 1908926 h 1923076"/>
                <a:gd name="connsiteX918" fmla="*/ 952904 w 1848623"/>
                <a:gd name="connsiteY918" fmla="*/ 1908926 h 1923076"/>
                <a:gd name="connsiteX919" fmla="*/ 900549 w 1848623"/>
                <a:gd name="connsiteY919" fmla="*/ 1916000 h 1923076"/>
                <a:gd name="connsiteX920" fmla="*/ 889229 w 1848623"/>
                <a:gd name="connsiteY920" fmla="*/ 1910339 h 1923076"/>
                <a:gd name="connsiteX921" fmla="*/ 875078 w 1848623"/>
                <a:gd name="connsiteY921" fmla="*/ 1911756 h 1923076"/>
                <a:gd name="connsiteX922" fmla="*/ 875078 w 1848623"/>
                <a:gd name="connsiteY922" fmla="*/ 1916000 h 1923076"/>
                <a:gd name="connsiteX923" fmla="*/ 834042 w 1848623"/>
                <a:gd name="connsiteY923" fmla="*/ 1923076 h 1923076"/>
                <a:gd name="connsiteX924" fmla="*/ 855267 w 1848623"/>
                <a:gd name="connsiteY924" fmla="*/ 1916000 h 1923076"/>
                <a:gd name="connsiteX925" fmla="*/ 825551 w 1848623"/>
                <a:gd name="connsiteY925" fmla="*/ 1911756 h 1923076"/>
                <a:gd name="connsiteX926" fmla="*/ 828381 w 1848623"/>
                <a:gd name="connsiteY926" fmla="*/ 1908926 h 1923076"/>
                <a:gd name="connsiteX927" fmla="*/ 795837 w 1848623"/>
                <a:gd name="connsiteY927" fmla="*/ 1908926 h 1923076"/>
                <a:gd name="connsiteX928" fmla="*/ 795837 w 1848623"/>
                <a:gd name="connsiteY928" fmla="*/ 1913171 h 1923076"/>
                <a:gd name="connsiteX929" fmla="*/ 744895 w 1848623"/>
                <a:gd name="connsiteY929" fmla="*/ 1906095 h 1923076"/>
                <a:gd name="connsiteX930" fmla="*/ 691124 w 1848623"/>
                <a:gd name="connsiteY930" fmla="*/ 1896190 h 1923076"/>
                <a:gd name="connsiteX931" fmla="*/ 688293 w 1848623"/>
                <a:gd name="connsiteY931" fmla="*/ 1900436 h 1923076"/>
                <a:gd name="connsiteX932" fmla="*/ 664238 w 1848623"/>
                <a:gd name="connsiteY932" fmla="*/ 1893360 h 1923076"/>
                <a:gd name="connsiteX933" fmla="*/ 648673 w 1848623"/>
                <a:gd name="connsiteY933" fmla="*/ 1887699 h 1923076"/>
                <a:gd name="connsiteX934" fmla="*/ 643012 w 1848623"/>
                <a:gd name="connsiteY934" fmla="*/ 1891945 h 1923076"/>
                <a:gd name="connsiteX935" fmla="*/ 637353 w 1848623"/>
                <a:gd name="connsiteY935" fmla="*/ 1883455 h 1923076"/>
                <a:gd name="connsiteX936" fmla="*/ 609052 w 1848623"/>
                <a:gd name="connsiteY936" fmla="*/ 1880625 h 1923076"/>
                <a:gd name="connsiteX937" fmla="*/ 620372 w 1848623"/>
                <a:gd name="connsiteY937" fmla="*/ 1880625 h 1923076"/>
                <a:gd name="connsiteX938" fmla="*/ 601976 w 1848623"/>
                <a:gd name="connsiteY938" fmla="*/ 1872135 h 1923076"/>
                <a:gd name="connsiteX939" fmla="*/ 597732 w 1848623"/>
                <a:gd name="connsiteY939" fmla="*/ 1877796 h 1923076"/>
                <a:gd name="connsiteX940" fmla="*/ 579336 w 1848623"/>
                <a:gd name="connsiteY940" fmla="*/ 1866476 h 1923076"/>
                <a:gd name="connsiteX941" fmla="*/ 575092 w 1848623"/>
                <a:gd name="connsiteY941" fmla="*/ 1870720 h 1923076"/>
                <a:gd name="connsiteX942" fmla="*/ 538300 w 1848623"/>
                <a:gd name="connsiteY942" fmla="*/ 1850909 h 1923076"/>
                <a:gd name="connsiteX943" fmla="*/ 545376 w 1848623"/>
                <a:gd name="connsiteY943" fmla="*/ 1852324 h 1923076"/>
                <a:gd name="connsiteX944" fmla="*/ 534055 w 1848623"/>
                <a:gd name="connsiteY944" fmla="*/ 1848078 h 1923076"/>
                <a:gd name="connsiteX945" fmla="*/ 536885 w 1848623"/>
                <a:gd name="connsiteY945" fmla="*/ 1852324 h 1923076"/>
                <a:gd name="connsiteX946" fmla="*/ 514245 w 1848623"/>
                <a:gd name="connsiteY946" fmla="*/ 1841004 h 1923076"/>
                <a:gd name="connsiteX947" fmla="*/ 517074 w 1848623"/>
                <a:gd name="connsiteY947" fmla="*/ 1833928 h 1923076"/>
                <a:gd name="connsiteX948" fmla="*/ 505754 w 1848623"/>
                <a:gd name="connsiteY948" fmla="*/ 1832513 h 1923076"/>
                <a:gd name="connsiteX949" fmla="*/ 515659 w 1848623"/>
                <a:gd name="connsiteY949" fmla="*/ 1828267 h 1923076"/>
                <a:gd name="connsiteX950" fmla="*/ 511413 w 1848623"/>
                <a:gd name="connsiteY950" fmla="*/ 1825438 h 1923076"/>
                <a:gd name="connsiteX951" fmla="*/ 502925 w 1848623"/>
                <a:gd name="connsiteY951" fmla="*/ 1826854 h 1923076"/>
                <a:gd name="connsiteX952" fmla="*/ 488773 w 1848623"/>
                <a:gd name="connsiteY952" fmla="*/ 1812703 h 1923076"/>
                <a:gd name="connsiteX953" fmla="*/ 501510 w 1848623"/>
                <a:gd name="connsiteY953" fmla="*/ 1816947 h 1923076"/>
                <a:gd name="connsiteX954" fmla="*/ 490190 w 1848623"/>
                <a:gd name="connsiteY954" fmla="*/ 1808456 h 1923076"/>
                <a:gd name="connsiteX955" fmla="*/ 502925 w 1848623"/>
                <a:gd name="connsiteY955" fmla="*/ 1811288 h 1923076"/>
                <a:gd name="connsiteX956" fmla="*/ 494774 w 1848623"/>
                <a:gd name="connsiteY956" fmla="*/ 1806986 h 1923076"/>
                <a:gd name="connsiteX957" fmla="*/ 541131 w 1848623"/>
                <a:gd name="connsiteY957" fmla="*/ 1826854 h 1923076"/>
                <a:gd name="connsiteX958" fmla="*/ 577921 w 1848623"/>
                <a:gd name="connsiteY958" fmla="*/ 1843833 h 1923076"/>
                <a:gd name="connsiteX959" fmla="*/ 568016 w 1848623"/>
                <a:gd name="connsiteY959" fmla="*/ 1836758 h 1923076"/>
                <a:gd name="connsiteX960" fmla="*/ 584995 w 1848623"/>
                <a:gd name="connsiteY960" fmla="*/ 1841004 h 1923076"/>
                <a:gd name="connsiteX961" fmla="*/ 613296 w 1848623"/>
                <a:gd name="connsiteY961" fmla="*/ 1855154 h 1923076"/>
                <a:gd name="connsiteX962" fmla="*/ 599147 w 1848623"/>
                <a:gd name="connsiteY962" fmla="*/ 1848078 h 1923076"/>
                <a:gd name="connsiteX963" fmla="*/ 676973 w 1848623"/>
                <a:gd name="connsiteY963" fmla="*/ 1867889 h 1923076"/>
                <a:gd name="connsiteX964" fmla="*/ 682634 w 1848623"/>
                <a:gd name="connsiteY964" fmla="*/ 1873550 h 1923076"/>
                <a:gd name="connsiteX965" fmla="*/ 713764 w 1848623"/>
                <a:gd name="connsiteY965" fmla="*/ 1876379 h 1923076"/>
                <a:gd name="connsiteX966" fmla="*/ 744895 w 1848623"/>
                <a:gd name="connsiteY966" fmla="*/ 1880625 h 1923076"/>
                <a:gd name="connsiteX967" fmla="*/ 784517 w 1848623"/>
                <a:gd name="connsiteY967" fmla="*/ 1889116 h 1923076"/>
                <a:gd name="connsiteX968" fmla="*/ 809992 w 1848623"/>
                <a:gd name="connsiteY968" fmla="*/ 1889116 h 1923076"/>
                <a:gd name="connsiteX969" fmla="*/ 818477 w 1848623"/>
                <a:gd name="connsiteY969" fmla="*/ 1890529 h 1923076"/>
                <a:gd name="connsiteX970" fmla="*/ 815930 w 1848623"/>
                <a:gd name="connsiteY970" fmla="*/ 1889116 h 1923076"/>
                <a:gd name="connsiteX971" fmla="*/ 819892 w 1848623"/>
                <a:gd name="connsiteY971" fmla="*/ 1889116 h 1923076"/>
                <a:gd name="connsiteX972" fmla="*/ 826968 w 1848623"/>
                <a:gd name="connsiteY972" fmla="*/ 1889116 h 1923076"/>
                <a:gd name="connsiteX973" fmla="*/ 826082 w 1848623"/>
                <a:gd name="connsiteY973" fmla="*/ 1886462 h 1923076"/>
                <a:gd name="connsiteX974" fmla="*/ 829797 w 1848623"/>
                <a:gd name="connsiteY974" fmla="*/ 1884870 h 1923076"/>
                <a:gd name="connsiteX975" fmla="*/ 812816 w 1848623"/>
                <a:gd name="connsiteY975" fmla="*/ 1876379 h 1923076"/>
                <a:gd name="connsiteX976" fmla="*/ 824136 w 1848623"/>
                <a:gd name="connsiteY976" fmla="*/ 1876379 h 1923076"/>
                <a:gd name="connsiteX977" fmla="*/ 815647 w 1848623"/>
                <a:gd name="connsiteY977" fmla="*/ 1872135 h 1923076"/>
                <a:gd name="connsiteX978" fmla="*/ 801842 w 1848623"/>
                <a:gd name="connsiteY978" fmla="*/ 1875295 h 1923076"/>
                <a:gd name="connsiteX979" fmla="*/ 798842 w 1848623"/>
                <a:gd name="connsiteY979" fmla="*/ 1873372 h 1923076"/>
                <a:gd name="connsiteX980" fmla="*/ 784517 w 1848623"/>
                <a:gd name="connsiteY980" fmla="*/ 1872135 h 1923076"/>
                <a:gd name="connsiteX981" fmla="*/ 780270 w 1848623"/>
                <a:gd name="connsiteY981" fmla="*/ 1873550 h 1923076"/>
                <a:gd name="connsiteX982" fmla="*/ 757630 w 1848623"/>
                <a:gd name="connsiteY982" fmla="*/ 1873550 h 1923076"/>
                <a:gd name="connsiteX983" fmla="*/ 727914 w 1848623"/>
                <a:gd name="connsiteY983" fmla="*/ 1865059 h 1923076"/>
                <a:gd name="connsiteX984" fmla="*/ 705274 w 1848623"/>
                <a:gd name="connsiteY984" fmla="*/ 1869305 h 1923076"/>
                <a:gd name="connsiteX985" fmla="*/ 705274 w 1848623"/>
                <a:gd name="connsiteY985" fmla="*/ 1866476 h 1923076"/>
                <a:gd name="connsiteX986" fmla="*/ 685463 w 1848623"/>
                <a:gd name="connsiteY986" fmla="*/ 1860815 h 1923076"/>
                <a:gd name="connsiteX987" fmla="*/ 701028 w 1848623"/>
                <a:gd name="connsiteY987" fmla="*/ 1860815 h 1923076"/>
                <a:gd name="connsiteX988" fmla="*/ 634524 w 1848623"/>
                <a:gd name="connsiteY988" fmla="*/ 1846665 h 1923076"/>
                <a:gd name="connsiteX989" fmla="*/ 633107 w 1848623"/>
                <a:gd name="connsiteY989" fmla="*/ 1842419 h 1923076"/>
                <a:gd name="connsiteX990" fmla="*/ 613296 w 1848623"/>
                <a:gd name="connsiteY990" fmla="*/ 1838174 h 1923076"/>
                <a:gd name="connsiteX991" fmla="*/ 593486 w 1848623"/>
                <a:gd name="connsiteY991" fmla="*/ 1829684 h 1923076"/>
                <a:gd name="connsiteX992" fmla="*/ 558110 w 1848623"/>
                <a:gd name="connsiteY992" fmla="*/ 1816947 h 1923076"/>
                <a:gd name="connsiteX993" fmla="*/ 559525 w 1848623"/>
                <a:gd name="connsiteY993" fmla="*/ 1814117 h 1923076"/>
                <a:gd name="connsiteX994" fmla="*/ 538300 w 1848623"/>
                <a:gd name="connsiteY994" fmla="*/ 1807044 h 1923076"/>
                <a:gd name="connsiteX995" fmla="*/ 556696 w 1848623"/>
                <a:gd name="connsiteY995" fmla="*/ 1809873 h 1923076"/>
                <a:gd name="connsiteX996" fmla="*/ 528311 w 1848623"/>
                <a:gd name="connsiteY996" fmla="*/ 1794390 h 1923076"/>
                <a:gd name="connsiteX997" fmla="*/ 528394 w 1848623"/>
                <a:gd name="connsiteY997" fmla="*/ 1794307 h 1923076"/>
                <a:gd name="connsiteX998" fmla="*/ 527655 w 1848623"/>
                <a:gd name="connsiteY998" fmla="*/ 1794033 h 1923076"/>
                <a:gd name="connsiteX999" fmla="*/ 525565 w 1848623"/>
                <a:gd name="connsiteY999" fmla="*/ 1792892 h 1923076"/>
                <a:gd name="connsiteX1000" fmla="*/ 525565 w 1848623"/>
                <a:gd name="connsiteY1000" fmla="*/ 1793256 h 1923076"/>
                <a:gd name="connsiteX1001" fmla="*/ 522204 w 1848623"/>
                <a:gd name="connsiteY1001" fmla="*/ 1792008 h 1923076"/>
                <a:gd name="connsiteX1002" fmla="*/ 518761 w 1848623"/>
                <a:gd name="connsiteY1002" fmla="*/ 1792602 h 1923076"/>
                <a:gd name="connsiteX1003" fmla="*/ 508584 w 1848623"/>
                <a:gd name="connsiteY1003" fmla="*/ 1785816 h 1923076"/>
                <a:gd name="connsiteX1004" fmla="*/ 498680 w 1848623"/>
                <a:gd name="connsiteY1004" fmla="*/ 1787233 h 1923076"/>
                <a:gd name="connsiteX1005" fmla="*/ 453398 w 1848623"/>
                <a:gd name="connsiteY1005" fmla="*/ 1766006 h 1923076"/>
                <a:gd name="connsiteX1006" fmla="*/ 460474 w 1848623"/>
                <a:gd name="connsiteY1006" fmla="*/ 1760346 h 1923076"/>
                <a:gd name="connsiteX1007" fmla="*/ 480282 w 1848623"/>
                <a:gd name="connsiteY1007" fmla="*/ 1772551 h 1923076"/>
                <a:gd name="connsiteX1008" fmla="*/ 497928 w 1848623"/>
                <a:gd name="connsiteY1008" fmla="*/ 1776804 h 1923076"/>
                <a:gd name="connsiteX1009" fmla="*/ 500093 w 1848623"/>
                <a:gd name="connsiteY1009" fmla="*/ 1778415 h 1923076"/>
                <a:gd name="connsiteX1010" fmla="*/ 500093 w 1848623"/>
                <a:gd name="connsiteY1010" fmla="*/ 1781572 h 1923076"/>
                <a:gd name="connsiteX1011" fmla="*/ 504339 w 1848623"/>
                <a:gd name="connsiteY1011" fmla="*/ 1781572 h 1923076"/>
                <a:gd name="connsiteX1012" fmla="*/ 500093 w 1848623"/>
                <a:gd name="connsiteY1012" fmla="*/ 1778415 h 1923076"/>
                <a:gd name="connsiteX1013" fmla="*/ 500093 w 1848623"/>
                <a:gd name="connsiteY1013" fmla="*/ 1777326 h 1923076"/>
                <a:gd name="connsiteX1014" fmla="*/ 497928 w 1848623"/>
                <a:gd name="connsiteY1014" fmla="*/ 1776804 h 1923076"/>
                <a:gd name="connsiteX1015" fmla="*/ 490543 w 1848623"/>
                <a:gd name="connsiteY1015" fmla="*/ 1771313 h 1923076"/>
                <a:gd name="connsiteX1016" fmla="*/ 474623 w 1848623"/>
                <a:gd name="connsiteY1016" fmla="*/ 1767422 h 1923076"/>
                <a:gd name="connsiteX1017" fmla="*/ 459059 w 1848623"/>
                <a:gd name="connsiteY1017" fmla="*/ 1756102 h 1923076"/>
                <a:gd name="connsiteX1018" fmla="*/ 477453 w 1848623"/>
                <a:gd name="connsiteY1018" fmla="*/ 1754685 h 1923076"/>
                <a:gd name="connsiteX1019" fmla="*/ 470379 w 1848623"/>
                <a:gd name="connsiteY1019" fmla="*/ 1754685 h 1923076"/>
                <a:gd name="connsiteX1020" fmla="*/ 471794 w 1848623"/>
                <a:gd name="connsiteY1020" fmla="*/ 1760346 h 1923076"/>
                <a:gd name="connsiteX1021" fmla="*/ 485944 w 1848623"/>
                <a:gd name="connsiteY1021" fmla="*/ 1761761 h 1923076"/>
                <a:gd name="connsiteX1022" fmla="*/ 491604 w 1848623"/>
                <a:gd name="connsiteY1022" fmla="*/ 1770252 h 1923076"/>
                <a:gd name="connsiteX1023" fmla="*/ 501510 w 1848623"/>
                <a:gd name="connsiteY1023" fmla="*/ 1773081 h 1923076"/>
                <a:gd name="connsiteX1024" fmla="*/ 508584 w 1848623"/>
                <a:gd name="connsiteY1024" fmla="*/ 1771667 h 1923076"/>
                <a:gd name="connsiteX1025" fmla="*/ 532641 w 1848623"/>
                <a:gd name="connsiteY1025" fmla="*/ 1782987 h 1923076"/>
                <a:gd name="connsiteX1026" fmla="*/ 563771 w 1848623"/>
                <a:gd name="connsiteY1026" fmla="*/ 1794307 h 1923076"/>
                <a:gd name="connsiteX1027" fmla="*/ 560942 w 1848623"/>
                <a:gd name="connsiteY1027" fmla="*/ 1795723 h 1923076"/>
                <a:gd name="connsiteX1028" fmla="*/ 589241 w 1848623"/>
                <a:gd name="connsiteY1028" fmla="*/ 1804212 h 1923076"/>
                <a:gd name="connsiteX1029" fmla="*/ 587826 w 1848623"/>
                <a:gd name="connsiteY1029" fmla="*/ 1799968 h 1923076"/>
                <a:gd name="connsiteX1030" fmla="*/ 613296 w 1848623"/>
                <a:gd name="connsiteY1030" fmla="*/ 1807044 h 1923076"/>
                <a:gd name="connsiteX1031" fmla="*/ 640183 w 1848623"/>
                <a:gd name="connsiteY1031" fmla="*/ 1811288 h 1923076"/>
                <a:gd name="connsiteX1032" fmla="*/ 659993 w 1848623"/>
                <a:gd name="connsiteY1032" fmla="*/ 1822608 h 1923076"/>
                <a:gd name="connsiteX1033" fmla="*/ 674143 w 1848623"/>
                <a:gd name="connsiteY1033" fmla="*/ 1819778 h 1923076"/>
                <a:gd name="connsiteX1034" fmla="*/ 675558 w 1848623"/>
                <a:gd name="connsiteY1034" fmla="*/ 1825438 h 1923076"/>
                <a:gd name="connsiteX1035" fmla="*/ 701028 w 1848623"/>
                <a:gd name="connsiteY1035" fmla="*/ 1826854 h 1923076"/>
                <a:gd name="connsiteX1036" fmla="*/ 702444 w 1848623"/>
                <a:gd name="connsiteY1036" fmla="*/ 1831099 h 1923076"/>
                <a:gd name="connsiteX1037" fmla="*/ 718009 w 1848623"/>
                <a:gd name="connsiteY1037" fmla="*/ 1829684 h 1923076"/>
                <a:gd name="connsiteX1038" fmla="*/ 715179 w 1848623"/>
                <a:gd name="connsiteY1038" fmla="*/ 1831099 h 1923076"/>
                <a:gd name="connsiteX1039" fmla="*/ 727914 w 1848623"/>
                <a:gd name="connsiteY1039" fmla="*/ 1831099 h 1923076"/>
                <a:gd name="connsiteX1040" fmla="*/ 746310 w 1848623"/>
                <a:gd name="connsiteY1040" fmla="*/ 1838174 h 1923076"/>
                <a:gd name="connsiteX1041" fmla="*/ 763289 w 1848623"/>
                <a:gd name="connsiteY1041" fmla="*/ 1833928 h 1923076"/>
                <a:gd name="connsiteX1042" fmla="*/ 793005 w 1848623"/>
                <a:gd name="connsiteY1042" fmla="*/ 1838174 h 1923076"/>
                <a:gd name="connsiteX1043" fmla="*/ 805740 w 1848623"/>
                <a:gd name="connsiteY1043" fmla="*/ 1842419 h 1923076"/>
                <a:gd name="connsiteX1044" fmla="*/ 869419 w 1848623"/>
                <a:gd name="connsiteY1044" fmla="*/ 1839589 h 1923076"/>
                <a:gd name="connsiteX1045" fmla="*/ 870833 w 1848623"/>
                <a:gd name="connsiteY1045" fmla="*/ 1828267 h 1923076"/>
                <a:gd name="connsiteX1046" fmla="*/ 893474 w 1848623"/>
                <a:gd name="connsiteY1046" fmla="*/ 1819778 h 1923076"/>
                <a:gd name="connsiteX1047" fmla="*/ 884983 w 1848623"/>
                <a:gd name="connsiteY1047" fmla="*/ 1821193 h 1923076"/>
                <a:gd name="connsiteX1048" fmla="*/ 835458 w 1848623"/>
                <a:gd name="connsiteY1048" fmla="*/ 1822608 h 1923076"/>
                <a:gd name="connsiteX1049" fmla="*/ 702444 w 1848623"/>
                <a:gd name="connsiteY1049" fmla="*/ 1802797 h 1923076"/>
                <a:gd name="connsiteX1050" fmla="*/ 699393 w 1848623"/>
                <a:gd name="connsiteY1050" fmla="*/ 1795391 h 1923076"/>
                <a:gd name="connsiteX1051" fmla="*/ 696783 w 1848623"/>
                <a:gd name="connsiteY1051" fmla="*/ 1794251 h 1923076"/>
                <a:gd name="connsiteX1052" fmla="*/ 696783 w 1848623"/>
                <a:gd name="connsiteY1052" fmla="*/ 1782987 h 1923076"/>
                <a:gd name="connsiteX1053" fmla="*/ 665653 w 1848623"/>
                <a:gd name="connsiteY1053" fmla="*/ 1782987 h 1923076"/>
                <a:gd name="connsiteX1054" fmla="*/ 617542 w 1848623"/>
                <a:gd name="connsiteY1054" fmla="*/ 1766006 h 1923076"/>
                <a:gd name="connsiteX1055" fmla="*/ 616683 w 1848623"/>
                <a:gd name="connsiteY1055" fmla="*/ 1765702 h 1923076"/>
                <a:gd name="connsiteX1056" fmla="*/ 612643 w 1848623"/>
                <a:gd name="connsiteY1056" fmla="*/ 1766135 h 1923076"/>
                <a:gd name="connsiteX1057" fmla="*/ 599211 w 1848623"/>
                <a:gd name="connsiteY1057" fmla="*/ 1759536 h 1923076"/>
                <a:gd name="connsiteX1058" fmla="*/ 593486 w 1848623"/>
                <a:gd name="connsiteY1058" fmla="*/ 1757517 h 1923076"/>
                <a:gd name="connsiteX1059" fmla="*/ 570845 w 1848623"/>
                <a:gd name="connsiteY1059" fmla="*/ 1751856 h 1923076"/>
                <a:gd name="connsiteX1060" fmla="*/ 560942 w 1848623"/>
                <a:gd name="connsiteY1060" fmla="*/ 1750441 h 1923076"/>
                <a:gd name="connsiteX1061" fmla="*/ 563771 w 1848623"/>
                <a:gd name="connsiteY1061" fmla="*/ 1751856 h 1923076"/>
                <a:gd name="connsiteX1062" fmla="*/ 583771 w 1848623"/>
                <a:gd name="connsiteY1062" fmla="*/ 1763857 h 1923076"/>
                <a:gd name="connsiteX1063" fmla="*/ 553864 w 1848623"/>
                <a:gd name="connsiteY1063" fmla="*/ 1754685 h 1923076"/>
                <a:gd name="connsiteX1064" fmla="*/ 555281 w 1848623"/>
                <a:gd name="connsiteY1064" fmla="*/ 1751856 h 1923076"/>
                <a:gd name="connsiteX1065" fmla="*/ 548205 w 1848623"/>
                <a:gd name="connsiteY1065" fmla="*/ 1753273 h 1923076"/>
                <a:gd name="connsiteX1066" fmla="*/ 522735 w 1848623"/>
                <a:gd name="connsiteY1066" fmla="*/ 1733462 h 1923076"/>
                <a:gd name="connsiteX1067" fmla="*/ 508584 w 1848623"/>
                <a:gd name="connsiteY1067" fmla="*/ 1730630 h 1923076"/>
                <a:gd name="connsiteX1068" fmla="*/ 511413 w 1848623"/>
                <a:gd name="connsiteY1068" fmla="*/ 1726386 h 1923076"/>
                <a:gd name="connsiteX1069" fmla="*/ 507169 w 1848623"/>
                <a:gd name="connsiteY1069" fmla="*/ 1724971 h 1923076"/>
                <a:gd name="connsiteX1070" fmla="*/ 517074 w 1848623"/>
                <a:gd name="connsiteY1070" fmla="*/ 1722140 h 1923076"/>
                <a:gd name="connsiteX1071" fmla="*/ 497264 w 1848623"/>
                <a:gd name="connsiteY1071" fmla="*/ 1709405 h 1923076"/>
                <a:gd name="connsiteX1072" fmla="*/ 493019 w 1848623"/>
                <a:gd name="connsiteY1072" fmla="*/ 1713651 h 1923076"/>
                <a:gd name="connsiteX1073" fmla="*/ 485944 w 1848623"/>
                <a:gd name="connsiteY1073" fmla="*/ 1703744 h 1923076"/>
                <a:gd name="connsiteX1074" fmla="*/ 453398 w 1848623"/>
                <a:gd name="connsiteY1074" fmla="*/ 1683933 h 1923076"/>
                <a:gd name="connsiteX1075" fmla="*/ 444907 w 1848623"/>
                <a:gd name="connsiteY1075" fmla="*/ 1672260 h 1923076"/>
                <a:gd name="connsiteX1076" fmla="*/ 440711 w 1848623"/>
                <a:gd name="connsiteY1076" fmla="*/ 1662819 h 1923076"/>
                <a:gd name="connsiteX1077" fmla="*/ 451275 w 1848623"/>
                <a:gd name="connsiteY1077" fmla="*/ 1671376 h 1923076"/>
                <a:gd name="connsiteX1078" fmla="*/ 468962 w 1848623"/>
                <a:gd name="connsiteY1078" fmla="*/ 1682519 h 1923076"/>
                <a:gd name="connsiteX1079" fmla="*/ 467549 w 1848623"/>
                <a:gd name="connsiteY1079" fmla="*/ 1685348 h 1923076"/>
                <a:gd name="connsiteX1080" fmla="*/ 488773 w 1848623"/>
                <a:gd name="connsiteY1080" fmla="*/ 1696670 h 1923076"/>
                <a:gd name="connsiteX1081" fmla="*/ 508706 w 1848623"/>
                <a:gd name="connsiteY1081" fmla="*/ 1709220 h 1923076"/>
                <a:gd name="connsiteX1082" fmla="*/ 510296 w 1848623"/>
                <a:gd name="connsiteY1082" fmla="*/ 1705244 h 1923076"/>
                <a:gd name="connsiteX1083" fmla="*/ 532321 w 1848623"/>
                <a:gd name="connsiteY1083" fmla="*/ 1710426 h 1923076"/>
                <a:gd name="connsiteX1084" fmla="*/ 537503 w 1848623"/>
                <a:gd name="connsiteY1084" fmla="*/ 1715608 h 1923076"/>
                <a:gd name="connsiteX1085" fmla="*/ 545276 w 1848623"/>
                <a:gd name="connsiteY1085" fmla="*/ 1713017 h 1923076"/>
                <a:gd name="connsiteX1086" fmla="*/ 556934 w 1848623"/>
                <a:gd name="connsiteY1086" fmla="*/ 1725974 h 1923076"/>
                <a:gd name="connsiteX1087" fmla="*/ 563585 w 1848623"/>
                <a:gd name="connsiteY1087" fmla="*/ 1723625 h 1923076"/>
                <a:gd name="connsiteX1088" fmla="*/ 549620 w 1848623"/>
                <a:gd name="connsiteY1088" fmla="*/ 1713651 h 1923076"/>
                <a:gd name="connsiteX1089" fmla="*/ 556696 w 1848623"/>
                <a:gd name="connsiteY1089" fmla="*/ 1716481 h 1923076"/>
                <a:gd name="connsiteX1090" fmla="*/ 558110 w 1848623"/>
                <a:gd name="connsiteY1090" fmla="*/ 1713651 h 1923076"/>
                <a:gd name="connsiteX1091" fmla="*/ 551035 w 1848623"/>
                <a:gd name="connsiteY1091" fmla="*/ 1709405 h 1923076"/>
                <a:gd name="connsiteX1092" fmla="*/ 549620 w 1848623"/>
                <a:gd name="connsiteY1092" fmla="*/ 1712235 h 1923076"/>
                <a:gd name="connsiteX1093" fmla="*/ 548205 w 1848623"/>
                <a:gd name="connsiteY1093" fmla="*/ 1699500 h 1923076"/>
                <a:gd name="connsiteX1094" fmla="*/ 579336 w 1848623"/>
                <a:gd name="connsiteY1094" fmla="*/ 1705159 h 1923076"/>
                <a:gd name="connsiteX1095" fmla="*/ 543961 w 1848623"/>
                <a:gd name="connsiteY1095" fmla="*/ 1692424 h 1923076"/>
                <a:gd name="connsiteX1096" fmla="*/ 551035 w 1848623"/>
                <a:gd name="connsiteY1096" fmla="*/ 1689592 h 1923076"/>
                <a:gd name="connsiteX1097" fmla="*/ 563771 w 1848623"/>
                <a:gd name="connsiteY1097" fmla="*/ 1692424 h 1923076"/>
                <a:gd name="connsiteX1098" fmla="*/ 548205 w 1848623"/>
                <a:gd name="connsiteY1098" fmla="*/ 1689592 h 1923076"/>
                <a:gd name="connsiteX1099" fmla="*/ 526980 w 1848623"/>
                <a:gd name="connsiteY1099" fmla="*/ 1676859 h 1923076"/>
                <a:gd name="connsiteX1100" fmla="*/ 536885 w 1848623"/>
                <a:gd name="connsiteY1100" fmla="*/ 1674028 h 1923076"/>
                <a:gd name="connsiteX1101" fmla="*/ 531224 w 1848623"/>
                <a:gd name="connsiteY1101" fmla="*/ 1668369 h 1923076"/>
                <a:gd name="connsiteX1102" fmla="*/ 539746 w 1848623"/>
                <a:gd name="connsiteY1102" fmla="*/ 1666819 h 1923076"/>
                <a:gd name="connsiteX1103" fmla="*/ 531183 w 1848623"/>
                <a:gd name="connsiteY1103" fmla="*/ 1660548 h 1923076"/>
                <a:gd name="connsiteX1104" fmla="*/ 524544 w 1848623"/>
                <a:gd name="connsiteY1104" fmla="*/ 1652128 h 1923076"/>
                <a:gd name="connsiteX1105" fmla="*/ 528431 w 1848623"/>
                <a:gd name="connsiteY1105" fmla="*/ 1656015 h 1923076"/>
                <a:gd name="connsiteX1106" fmla="*/ 545507 w 1848623"/>
                <a:gd name="connsiteY1106" fmla="*/ 1665772 h 1923076"/>
                <a:gd name="connsiteX1107" fmla="*/ 546790 w 1848623"/>
                <a:gd name="connsiteY1107" fmla="*/ 1665539 h 1923076"/>
                <a:gd name="connsiteX1108" fmla="*/ 542544 w 1848623"/>
                <a:gd name="connsiteY1108" fmla="*/ 1658462 h 1923076"/>
                <a:gd name="connsiteX1109" fmla="*/ 535470 w 1848623"/>
                <a:gd name="connsiteY1109" fmla="*/ 1649973 h 1923076"/>
                <a:gd name="connsiteX1110" fmla="*/ 522735 w 1848623"/>
                <a:gd name="connsiteY1110" fmla="*/ 1641482 h 1923076"/>
                <a:gd name="connsiteX1111" fmla="*/ 505754 w 1848623"/>
                <a:gd name="connsiteY1111" fmla="*/ 1638653 h 1923076"/>
                <a:gd name="connsiteX1112" fmla="*/ 505754 w 1848623"/>
                <a:gd name="connsiteY1112" fmla="*/ 1641482 h 1923076"/>
                <a:gd name="connsiteX1113" fmla="*/ 498680 w 1848623"/>
                <a:gd name="connsiteY1113" fmla="*/ 1642897 h 1923076"/>
                <a:gd name="connsiteX1114" fmla="*/ 488773 w 1848623"/>
                <a:gd name="connsiteY1114" fmla="*/ 1635821 h 1923076"/>
                <a:gd name="connsiteX1115" fmla="*/ 478870 w 1848623"/>
                <a:gd name="connsiteY1115" fmla="*/ 1635821 h 1923076"/>
                <a:gd name="connsiteX1116" fmla="*/ 470379 w 1848623"/>
                <a:gd name="connsiteY1116" fmla="*/ 1638653 h 1923076"/>
                <a:gd name="connsiteX1117" fmla="*/ 478870 w 1848623"/>
                <a:gd name="connsiteY1117" fmla="*/ 1644312 h 1923076"/>
                <a:gd name="connsiteX1118" fmla="*/ 480282 w 1848623"/>
                <a:gd name="connsiteY1118" fmla="*/ 1642897 h 1923076"/>
                <a:gd name="connsiteX1119" fmla="*/ 491604 w 1848623"/>
                <a:gd name="connsiteY1119" fmla="*/ 1642897 h 1923076"/>
                <a:gd name="connsiteX1120" fmla="*/ 493019 w 1848623"/>
                <a:gd name="connsiteY1120" fmla="*/ 1644312 h 1923076"/>
                <a:gd name="connsiteX1121" fmla="*/ 491604 w 1848623"/>
                <a:gd name="connsiteY1121" fmla="*/ 1645729 h 1923076"/>
                <a:gd name="connsiteX1122" fmla="*/ 483114 w 1848623"/>
                <a:gd name="connsiteY1122" fmla="*/ 1645729 h 1923076"/>
                <a:gd name="connsiteX1123" fmla="*/ 497264 w 1848623"/>
                <a:gd name="connsiteY1123" fmla="*/ 1655632 h 1923076"/>
                <a:gd name="connsiteX1124" fmla="*/ 466133 w 1848623"/>
                <a:gd name="connsiteY1124" fmla="*/ 1641482 h 1923076"/>
                <a:gd name="connsiteX1125" fmla="*/ 464718 w 1848623"/>
                <a:gd name="connsiteY1125" fmla="*/ 1641482 h 1923076"/>
                <a:gd name="connsiteX1126" fmla="*/ 459059 w 1848623"/>
                <a:gd name="connsiteY1126" fmla="*/ 1640068 h 1923076"/>
                <a:gd name="connsiteX1127" fmla="*/ 457642 w 1848623"/>
                <a:gd name="connsiteY1127" fmla="*/ 1637238 h 1923076"/>
                <a:gd name="connsiteX1128" fmla="*/ 446322 w 1848623"/>
                <a:gd name="connsiteY1128" fmla="*/ 1635821 h 1923076"/>
                <a:gd name="connsiteX1129" fmla="*/ 439248 w 1848623"/>
                <a:gd name="connsiteY1129" fmla="*/ 1632992 h 1923076"/>
                <a:gd name="connsiteX1130" fmla="*/ 437832 w 1848623"/>
                <a:gd name="connsiteY1130" fmla="*/ 1624501 h 1923076"/>
                <a:gd name="connsiteX1131" fmla="*/ 430758 w 1848623"/>
                <a:gd name="connsiteY1131" fmla="*/ 1620257 h 1923076"/>
                <a:gd name="connsiteX1132" fmla="*/ 423682 w 1848623"/>
                <a:gd name="connsiteY1132" fmla="*/ 1620257 h 1923076"/>
                <a:gd name="connsiteX1133" fmla="*/ 422267 w 1848623"/>
                <a:gd name="connsiteY1133" fmla="*/ 1627331 h 1923076"/>
                <a:gd name="connsiteX1134" fmla="*/ 425097 w 1848623"/>
                <a:gd name="connsiteY1134" fmla="*/ 1631577 h 1923076"/>
                <a:gd name="connsiteX1135" fmla="*/ 425097 w 1848623"/>
                <a:gd name="connsiteY1135" fmla="*/ 1632992 h 1923076"/>
                <a:gd name="connsiteX1136" fmla="*/ 420852 w 1848623"/>
                <a:gd name="connsiteY1136" fmla="*/ 1634408 h 1923076"/>
                <a:gd name="connsiteX1137" fmla="*/ 427928 w 1848623"/>
                <a:gd name="connsiteY1137" fmla="*/ 1640068 h 1923076"/>
                <a:gd name="connsiteX1138" fmla="*/ 446322 w 1848623"/>
                <a:gd name="connsiteY1138" fmla="*/ 1655632 h 1923076"/>
                <a:gd name="connsiteX1139" fmla="*/ 484529 w 1848623"/>
                <a:gd name="connsiteY1139" fmla="*/ 1672613 h 1923076"/>
                <a:gd name="connsiteX1140" fmla="*/ 471794 w 1848623"/>
                <a:gd name="connsiteY1140" fmla="*/ 1671198 h 1923076"/>
                <a:gd name="connsiteX1141" fmla="*/ 457642 w 1848623"/>
                <a:gd name="connsiteY1141" fmla="*/ 1661293 h 1923076"/>
                <a:gd name="connsiteX1142" fmla="*/ 453398 w 1848623"/>
                <a:gd name="connsiteY1142" fmla="*/ 1664123 h 1923076"/>
                <a:gd name="connsiteX1143" fmla="*/ 435002 w 1848623"/>
                <a:gd name="connsiteY1143" fmla="*/ 1649973 h 1923076"/>
                <a:gd name="connsiteX1144" fmla="*/ 416608 w 1848623"/>
                <a:gd name="connsiteY1144" fmla="*/ 1632992 h 1923076"/>
                <a:gd name="connsiteX1145" fmla="*/ 415191 w 1848623"/>
                <a:gd name="connsiteY1145" fmla="*/ 1631577 h 1923076"/>
                <a:gd name="connsiteX1146" fmla="*/ 399627 w 1848623"/>
                <a:gd name="connsiteY1146" fmla="*/ 1624501 h 1923076"/>
                <a:gd name="connsiteX1147" fmla="*/ 403871 w 1848623"/>
                <a:gd name="connsiteY1147" fmla="*/ 1635821 h 1923076"/>
                <a:gd name="connsiteX1148" fmla="*/ 420852 w 1848623"/>
                <a:gd name="connsiteY1148" fmla="*/ 1642897 h 1923076"/>
                <a:gd name="connsiteX1149" fmla="*/ 422267 w 1848623"/>
                <a:gd name="connsiteY1149" fmla="*/ 1644312 h 1923076"/>
                <a:gd name="connsiteX1150" fmla="*/ 420852 w 1848623"/>
                <a:gd name="connsiteY1150" fmla="*/ 1651388 h 1923076"/>
                <a:gd name="connsiteX1151" fmla="*/ 412362 w 1848623"/>
                <a:gd name="connsiteY1151" fmla="*/ 1674028 h 1923076"/>
                <a:gd name="connsiteX1152" fmla="*/ 420852 w 1848623"/>
                <a:gd name="connsiteY1152" fmla="*/ 1688180 h 1923076"/>
                <a:gd name="connsiteX1153" fmla="*/ 425097 w 1848623"/>
                <a:gd name="connsiteY1153" fmla="*/ 1691009 h 1923076"/>
                <a:gd name="connsiteX1154" fmla="*/ 423682 w 1848623"/>
                <a:gd name="connsiteY1154" fmla="*/ 1691009 h 1923076"/>
                <a:gd name="connsiteX1155" fmla="*/ 429341 w 1848623"/>
                <a:gd name="connsiteY1155" fmla="*/ 1699500 h 1923076"/>
                <a:gd name="connsiteX1156" fmla="*/ 436419 w 1848623"/>
                <a:gd name="connsiteY1156" fmla="*/ 1702329 h 1923076"/>
                <a:gd name="connsiteX1157" fmla="*/ 456229 w 1848623"/>
                <a:gd name="connsiteY1157" fmla="*/ 1716481 h 1923076"/>
                <a:gd name="connsiteX1158" fmla="*/ 457642 w 1848623"/>
                <a:gd name="connsiteY1158" fmla="*/ 1733462 h 1923076"/>
                <a:gd name="connsiteX1159" fmla="*/ 453398 w 1848623"/>
                <a:gd name="connsiteY1159" fmla="*/ 1736291 h 1923076"/>
                <a:gd name="connsiteX1160" fmla="*/ 435002 w 1848623"/>
                <a:gd name="connsiteY1160" fmla="*/ 1723555 h 1923076"/>
                <a:gd name="connsiteX1161" fmla="*/ 433587 w 1848623"/>
                <a:gd name="connsiteY1161" fmla="*/ 1722140 h 1923076"/>
                <a:gd name="connsiteX1162" fmla="*/ 403871 w 1848623"/>
                <a:gd name="connsiteY1162" fmla="*/ 1716481 h 1923076"/>
                <a:gd name="connsiteX1163" fmla="*/ 382646 w 1848623"/>
                <a:gd name="connsiteY1163" fmla="*/ 1709405 h 1923076"/>
                <a:gd name="connsiteX1164" fmla="*/ 375570 w 1848623"/>
                <a:gd name="connsiteY1164" fmla="*/ 1699500 h 1923076"/>
                <a:gd name="connsiteX1165" fmla="*/ 361420 w 1848623"/>
                <a:gd name="connsiteY1165" fmla="*/ 1695253 h 1923076"/>
                <a:gd name="connsiteX1166" fmla="*/ 355759 w 1848623"/>
                <a:gd name="connsiteY1166" fmla="*/ 1696670 h 1923076"/>
                <a:gd name="connsiteX1167" fmla="*/ 372740 w 1848623"/>
                <a:gd name="connsiteY1167" fmla="*/ 1715064 h 1923076"/>
                <a:gd name="connsiteX1168" fmla="*/ 379816 w 1848623"/>
                <a:gd name="connsiteY1168" fmla="*/ 1716481 h 1923076"/>
                <a:gd name="connsiteX1169" fmla="*/ 376987 w 1848623"/>
                <a:gd name="connsiteY1169" fmla="*/ 1709405 h 1923076"/>
                <a:gd name="connsiteX1170" fmla="*/ 382646 w 1848623"/>
                <a:gd name="connsiteY1170" fmla="*/ 1717896 h 1923076"/>
                <a:gd name="connsiteX1171" fmla="*/ 408117 w 1848623"/>
                <a:gd name="connsiteY1171" fmla="*/ 1726386 h 1923076"/>
                <a:gd name="connsiteX1172" fmla="*/ 395381 w 1848623"/>
                <a:gd name="connsiteY1172" fmla="*/ 1722140 h 1923076"/>
                <a:gd name="connsiteX1173" fmla="*/ 393966 w 1848623"/>
                <a:gd name="connsiteY1173" fmla="*/ 1727801 h 1923076"/>
                <a:gd name="connsiteX1174" fmla="*/ 369911 w 1848623"/>
                <a:gd name="connsiteY1174" fmla="*/ 1717896 h 1923076"/>
                <a:gd name="connsiteX1175" fmla="*/ 340195 w 1848623"/>
                <a:gd name="connsiteY1175" fmla="*/ 1678272 h 1923076"/>
                <a:gd name="connsiteX1176" fmla="*/ 333119 w 1848623"/>
                <a:gd name="connsiteY1176" fmla="*/ 1674028 h 1923076"/>
                <a:gd name="connsiteX1177" fmla="*/ 321799 w 1848623"/>
                <a:gd name="connsiteY1177" fmla="*/ 1657049 h 1923076"/>
                <a:gd name="connsiteX1178" fmla="*/ 303405 w 1848623"/>
                <a:gd name="connsiteY1178" fmla="*/ 1616011 h 1923076"/>
                <a:gd name="connsiteX1179" fmla="*/ 314725 w 1848623"/>
                <a:gd name="connsiteY1179" fmla="*/ 1624501 h 1923076"/>
                <a:gd name="connsiteX1180" fmla="*/ 338780 w 1848623"/>
                <a:gd name="connsiteY1180" fmla="*/ 1645729 h 1923076"/>
                <a:gd name="connsiteX1181" fmla="*/ 365666 w 1848623"/>
                <a:gd name="connsiteY1181" fmla="*/ 1669784 h 1923076"/>
                <a:gd name="connsiteX1182" fmla="*/ 399627 w 1848623"/>
                <a:gd name="connsiteY1182" fmla="*/ 1693839 h 1923076"/>
                <a:gd name="connsiteX1183" fmla="*/ 399627 w 1848623"/>
                <a:gd name="connsiteY1183" fmla="*/ 1691009 h 1923076"/>
                <a:gd name="connsiteX1184" fmla="*/ 393966 w 1848623"/>
                <a:gd name="connsiteY1184" fmla="*/ 1686763 h 1923076"/>
                <a:gd name="connsiteX1185" fmla="*/ 398212 w 1848623"/>
                <a:gd name="connsiteY1185" fmla="*/ 1688180 h 1923076"/>
                <a:gd name="connsiteX1186" fmla="*/ 398212 w 1848623"/>
                <a:gd name="connsiteY1186" fmla="*/ 1683933 h 1923076"/>
                <a:gd name="connsiteX1187" fmla="*/ 398212 w 1848623"/>
                <a:gd name="connsiteY1187" fmla="*/ 1675443 h 1923076"/>
                <a:gd name="connsiteX1188" fmla="*/ 388307 w 1848623"/>
                <a:gd name="connsiteY1188" fmla="*/ 1651388 h 1923076"/>
                <a:gd name="connsiteX1189" fmla="*/ 382646 w 1848623"/>
                <a:gd name="connsiteY1189" fmla="*/ 1625918 h 1923076"/>
                <a:gd name="connsiteX1190" fmla="*/ 389721 w 1848623"/>
                <a:gd name="connsiteY1190" fmla="*/ 1608937 h 1923076"/>
                <a:gd name="connsiteX1191" fmla="*/ 381231 w 1848623"/>
                <a:gd name="connsiteY1191" fmla="*/ 1600446 h 1923076"/>
                <a:gd name="connsiteX1192" fmla="*/ 379816 w 1848623"/>
                <a:gd name="connsiteY1192" fmla="*/ 1593371 h 1923076"/>
                <a:gd name="connsiteX1193" fmla="*/ 388307 w 1848623"/>
                <a:gd name="connsiteY1193" fmla="*/ 1601861 h 1923076"/>
                <a:gd name="connsiteX1194" fmla="*/ 392551 w 1848623"/>
                <a:gd name="connsiteY1194" fmla="*/ 1604691 h 1923076"/>
                <a:gd name="connsiteX1195" fmla="*/ 392551 w 1848623"/>
                <a:gd name="connsiteY1195" fmla="*/ 1597617 h 1923076"/>
                <a:gd name="connsiteX1196" fmla="*/ 389721 w 1848623"/>
                <a:gd name="connsiteY1196" fmla="*/ 1593371 h 1923076"/>
                <a:gd name="connsiteX1197" fmla="*/ 391136 w 1848623"/>
                <a:gd name="connsiteY1197" fmla="*/ 1586297 h 1923076"/>
                <a:gd name="connsiteX1198" fmla="*/ 379816 w 1848623"/>
                <a:gd name="connsiteY1198" fmla="*/ 1583467 h 1923076"/>
                <a:gd name="connsiteX1199" fmla="*/ 360005 w 1848623"/>
                <a:gd name="connsiteY1199" fmla="*/ 1599031 h 1923076"/>
                <a:gd name="connsiteX1200" fmla="*/ 354346 w 1848623"/>
                <a:gd name="connsiteY1200" fmla="*/ 1604691 h 1923076"/>
                <a:gd name="connsiteX1201" fmla="*/ 351515 w 1848623"/>
                <a:gd name="connsiteY1201" fmla="*/ 1606107 h 1923076"/>
                <a:gd name="connsiteX1202" fmla="*/ 350100 w 1848623"/>
                <a:gd name="connsiteY1202" fmla="*/ 1603278 h 1923076"/>
                <a:gd name="connsiteX1203" fmla="*/ 352930 w 1848623"/>
                <a:gd name="connsiteY1203" fmla="*/ 1587711 h 1923076"/>
                <a:gd name="connsiteX1204" fmla="*/ 357176 w 1848623"/>
                <a:gd name="connsiteY1204" fmla="*/ 1577806 h 1923076"/>
                <a:gd name="connsiteX1205" fmla="*/ 357176 w 1848623"/>
                <a:gd name="connsiteY1205" fmla="*/ 1573560 h 1923076"/>
                <a:gd name="connsiteX1206" fmla="*/ 350100 w 1848623"/>
                <a:gd name="connsiteY1206" fmla="*/ 1567901 h 1923076"/>
                <a:gd name="connsiteX1207" fmla="*/ 347271 w 1848623"/>
                <a:gd name="connsiteY1207" fmla="*/ 1560825 h 1923076"/>
                <a:gd name="connsiteX1208" fmla="*/ 335950 w 1848623"/>
                <a:gd name="connsiteY1208" fmla="*/ 1552336 h 1923076"/>
                <a:gd name="connsiteX1209" fmla="*/ 334536 w 1848623"/>
                <a:gd name="connsiteY1209" fmla="*/ 1549505 h 1923076"/>
                <a:gd name="connsiteX1210" fmla="*/ 333119 w 1848623"/>
                <a:gd name="connsiteY1210" fmla="*/ 1550920 h 1923076"/>
                <a:gd name="connsiteX1211" fmla="*/ 330289 w 1848623"/>
                <a:gd name="connsiteY1211" fmla="*/ 1557995 h 1923076"/>
                <a:gd name="connsiteX1212" fmla="*/ 323216 w 1848623"/>
                <a:gd name="connsiteY1212" fmla="*/ 1577806 h 1923076"/>
                <a:gd name="connsiteX1213" fmla="*/ 333119 w 1848623"/>
                <a:gd name="connsiteY1213" fmla="*/ 1594787 h 1923076"/>
                <a:gd name="connsiteX1214" fmla="*/ 350100 w 1848623"/>
                <a:gd name="connsiteY1214" fmla="*/ 1614598 h 1923076"/>
                <a:gd name="connsiteX1215" fmla="*/ 352930 w 1848623"/>
                <a:gd name="connsiteY1215" fmla="*/ 1617427 h 1923076"/>
                <a:gd name="connsiteX1216" fmla="*/ 351515 w 1848623"/>
                <a:gd name="connsiteY1216" fmla="*/ 1617427 h 1923076"/>
                <a:gd name="connsiteX1217" fmla="*/ 354346 w 1848623"/>
                <a:gd name="connsiteY1217" fmla="*/ 1621672 h 1923076"/>
                <a:gd name="connsiteX1218" fmla="*/ 360005 w 1848623"/>
                <a:gd name="connsiteY1218" fmla="*/ 1627331 h 1923076"/>
                <a:gd name="connsiteX1219" fmla="*/ 367079 w 1848623"/>
                <a:gd name="connsiteY1219" fmla="*/ 1634408 h 1923076"/>
                <a:gd name="connsiteX1220" fmla="*/ 367079 w 1848623"/>
                <a:gd name="connsiteY1220" fmla="*/ 1635821 h 1923076"/>
                <a:gd name="connsiteX1221" fmla="*/ 378401 w 1848623"/>
                <a:gd name="connsiteY1221" fmla="*/ 1649973 h 1923076"/>
                <a:gd name="connsiteX1222" fmla="*/ 364250 w 1848623"/>
                <a:gd name="connsiteY1222" fmla="*/ 1640068 h 1923076"/>
                <a:gd name="connsiteX1223" fmla="*/ 362835 w 1848623"/>
                <a:gd name="connsiteY1223" fmla="*/ 1641482 h 1923076"/>
                <a:gd name="connsiteX1224" fmla="*/ 361420 w 1848623"/>
                <a:gd name="connsiteY1224" fmla="*/ 1647142 h 1923076"/>
                <a:gd name="connsiteX1225" fmla="*/ 357176 w 1848623"/>
                <a:gd name="connsiteY1225" fmla="*/ 1648558 h 1923076"/>
                <a:gd name="connsiteX1226" fmla="*/ 335950 w 1848623"/>
                <a:gd name="connsiteY1226" fmla="*/ 1628748 h 1923076"/>
                <a:gd name="connsiteX1227" fmla="*/ 318969 w 1848623"/>
                <a:gd name="connsiteY1227" fmla="*/ 1607522 h 1923076"/>
                <a:gd name="connsiteX1228" fmla="*/ 299159 w 1848623"/>
                <a:gd name="connsiteY1228" fmla="*/ 1591956 h 1923076"/>
                <a:gd name="connsiteX1229" fmla="*/ 282178 w 1848623"/>
                <a:gd name="connsiteY1229" fmla="*/ 1565069 h 1923076"/>
                <a:gd name="connsiteX1230" fmla="*/ 279348 w 1848623"/>
                <a:gd name="connsiteY1230" fmla="*/ 1560825 h 1923076"/>
                <a:gd name="connsiteX1231" fmla="*/ 272274 w 1848623"/>
                <a:gd name="connsiteY1231" fmla="*/ 1538185 h 1923076"/>
                <a:gd name="connsiteX1232" fmla="*/ 259537 w 1848623"/>
                <a:gd name="connsiteY1232" fmla="*/ 1522618 h 1923076"/>
                <a:gd name="connsiteX1233" fmla="*/ 238312 w 1848623"/>
                <a:gd name="connsiteY1233" fmla="*/ 1502808 h 1923076"/>
                <a:gd name="connsiteX1234" fmla="*/ 235482 w 1848623"/>
                <a:gd name="connsiteY1234" fmla="*/ 1478753 h 1923076"/>
                <a:gd name="connsiteX1235" fmla="*/ 238312 w 1848623"/>
                <a:gd name="connsiteY1235" fmla="*/ 1446207 h 1923076"/>
                <a:gd name="connsiteX1236" fmla="*/ 236897 w 1848623"/>
                <a:gd name="connsiteY1236" fmla="*/ 1443378 h 1923076"/>
                <a:gd name="connsiteX1237" fmla="*/ 234067 w 1848623"/>
                <a:gd name="connsiteY1237" fmla="*/ 1447622 h 1923076"/>
                <a:gd name="connsiteX1238" fmla="*/ 229823 w 1848623"/>
                <a:gd name="connsiteY1238" fmla="*/ 1450453 h 1923076"/>
                <a:gd name="connsiteX1239" fmla="*/ 214257 w 1848623"/>
                <a:gd name="connsiteY1239" fmla="*/ 1424982 h 1923076"/>
                <a:gd name="connsiteX1240" fmla="*/ 211425 w 1848623"/>
                <a:gd name="connsiteY1240" fmla="*/ 1412247 h 1923076"/>
                <a:gd name="connsiteX1241" fmla="*/ 204351 w 1848623"/>
                <a:gd name="connsiteY1241" fmla="*/ 1392436 h 1923076"/>
                <a:gd name="connsiteX1242" fmla="*/ 194446 w 1848623"/>
                <a:gd name="connsiteY1242" fmla="*/ 1371211 h 1923076"/>
                <a:gd name="connsiteX1243" fmla="*/ 191617 w 1848623"/>
                <a:gd name="connsiteY1243" fmla="*/ 1364135 h 1923076"/>
                <a:gd name="connsiteX1244" fmla="*/ 177465 w 1848623"/>
                <a:gd name="connsiteY1244" fmla="*/ 1337250 h 1923076"/>
                <a:gd name="connsiteX1245" fmla="*/ 167562 w 1848623"/>
                <a:gd name="connsiteY1245" fmla="*/ 1311779 h 1923076"/>
                <a:gd name="connsiteX1246" fmla="*/ 153410 w 1848623"/>
                <a:gd name="connsiteY1246" fmla="*/ 1296212 h 1923076"/>
                <a:gd name="connsiteX1247" fmla="*/ 153410 w 1848623"/>
                <a:gd name="connsiteY1247" fmla="*/ 1287722 h 1923076"/>
                <a:gd name="connsiteX1248" fmla="*/ 142090 w 1848623"/>
                <a:gd name="connsiteY1248" fmla="*/ 1272157 h 1923076"/>
                <a:gd name="connsiteX1249" fmla="*/ 140675 w 1848623"/>
                <a:gd name="connsiteY1249" fmla="*/ 1270742 h 1923076"/>
                <a:gd name="connsiteX1250" fmla="*/ 139260 w 1848623"/>
                <a:gd name="connsiteY1250" fmla="*/ 1272157 h 1923076"/>
                <a:gd name="connsiteX1251" fmla="*/ 139260 w 1848623"/>
                <a:gd name="connsiteY1251" fmla="*/ 1300458 h 1923076"/>
                <a:gd name="connsiteX1252" fmla="*/ 139260 w 1848623"/>
                <a:gd name="connsiteY1252" fmla="*/ 1311779 h 1923076"/>
                <a:gd name="connsiteX1253" fmla="*/ 125111 w 1848623"/>
                <a:gd name="connsiteY1253" fmla="*/ 1324513 h 1923076"/>
                <a:gd name="connsiteX1254" fmla="*/ 118035 w 1848623"/>
                <a:gd name="connsiteY1254" fmla="*/ 1323099 h 1923076"/>
                <a:gd name="connsiteX1255" fmla="*/ 115203 w 1848623"/>
                <a:gd name="connsiteY1255" fmla="*/ 1306119 h 1923076"/>
                <a:gd name="connsiteX1256" fmla="*/ 119450 w 1848623"/>
                <a:gd name="connsiteY1256" fmla="*/ 1293383 h 1923076"/>
                <a:gd name="connsiteX1257" fmla="*/ 115203 w 1848623"/>
                <a:gd name="connsiteY1257" fmla="*/ 1286309 h 1923076"/>
                <a:gd name="connsiteX1258" fmla="*/ 110959 w 1848623"/>
                <a:gd name="connsiteY1258" fmla="*/ 1279233 h 1923076"/>
                <a:gd name="connsiteX1259" fmla="*/ 102470 w 1848623"/>
                <a:gd name="connsiteY1259" fmla="*/ 1253761 h 1923076"/>
                <a:gd name="connsiteX1260" fmla="*/ 105300 w 1848623"/>
                <a:gd name="connsiteY1260" fmla="*/ 1238197 h 1923076"/>
                <a:gd name="connsiteX1261" fmla="*/ 102470 w 1848623"/>
                <a:gd name="connsiteY1261" fmla="*/ 1228292 h 1923076"/>
                <a:gd name="connsiteX1262" fmla="*/ 101054 w 1848623"/>
                <a:gd name="connsiteY1262" fmla="*/ 1225460 h 1923076"/>
                <a:gd name="connsiteX1263" fmla="*/ 96809 w 1848623"/>
                <a:gd name="connsiteY1263" fmla="*/ 1215557 h 1923076"/>
                <a:gd name="connsiteX1264" fmla="*/ 76999 w 1848623"/>
                <a:gd name="connsiteY1264" fmla="*/ 1205649 h 1923076"/>
                <a:gd name="connsiteX1265" fmla="*/ 57188 w 1848623"/>
                <a:gd name="connsiteY1265" fmla="*/ 1194329 h 1923076"/>
                <a:gd name="connsiteX1266" fmla="*/ 54358 w 1848623"/>
                <a:gd name="connsiteY1266" fmla="*/ 1190085 h 1923076"/>
                <a:gd name="connsiteX1267" fmla="*/ 43038 w 1848623"/>
                <a:gd name="connsiteY1267" fmla="*/ 1150465 h 1923076"/>
                <a:gd name="connsiteX1268" fmla="*/ 37377 w 1848623"/>
                <a:gd name="connsiteY1268" fmla="*/ 1126409 h 1923076"/>
                <a:gd name="connsiteX1269" fmla="*/ 31718 w 1848623"/>
                <a:gd name="connsiteY1269" fmla="*/ 1117918 h 1923076"/>
                <a:gd name="connsiteX1270" fmla="*/ 17567 w 1848623"/>
                <a:gd name="connsiteY1270" fmla="*/ 1096693 h 1923076"/>
                <a:gd name="connsiteX1271" fmla="*/ 16152 w 1848623"/>
                <a:gd name="connsiteY1271" fmla="*/ 1074052 h 1923076"/>
                <a:gd name="connsiteX1272" fmla="*/ 13322 w 1848623"/>
                <a:gd name="connsiteY1272" fmla="*/ 1058486 h 1923076"/>
                <a:gd name="connsiteX1273" fmla="*/ 14737 w 1848623"/>
                <a:gd name="connsiteY1273" fmla="*/ 1051412 h 1923076"/>
                <a:gd name="connsiteX1274" fmla="*/ 16152 w 1848623"/>
                <a:gd name="connsiteY1274" fmla="*/ 1042922 h 1923076"/>
                <a:gd name="connsiteX1275" fmla="*/ 10491 w 1848623"/>
                <a:gd name="connsiteY1275" fmla="*/ 996224 h 1923076"/>
                <a:gd name="connsiteX1276" fmla="*/ 10491 w 1848623"/>
                <a:gd name="connsiteY1276" fmla="*/ 984904 h 1923076"/>
                <a:gd name="connsiteX1277" fmla="*/ 3417 w 1848623"/>
                <a:gd name="connsiteY1277" fmla="*/ 977830 h 1923076"/>
                <a:gd name="connsiteX1278" fmla="*/ 587 w 1848623"/>
                <a:gd name="connsiteY1278" fmla="*/ 970755 h 1923076"/>
                <a:gd name="connsiteX1279" fmla="*/ 6246 w 1848623"/>
                <a:gd name="connsiteY1279" fmla="*/ 941039 h 1923076"/>
                <a:gd name="connsiteX1280" fmla="*/ 587 w 1848623"/>
                <a:gd name="connsiteY1280" fmla="*/ 911323 h 1923076"/>
                <a:gd name="connsiteX1281" fmla="*/ 587 w 1848623"/>
                <a:gd name="connsiteY1281" fmla="*/ 894341 h 1923076"/>
                <a:gd name="connsiteX1282" fmla="*/ 2000 w 1848623"/>
                <a:gd name="connsiteY1282" fmla="*/ 890097 h 1923076"/>
                <a:gd name="connsiteX1283" fmla="*/ 10491 w 1848623"/>
                <a:gd name="connsiteY1283" fmla="*/ 877362 h 1923076"/>
                <a:gd name="connsiteX1284" fmla="*/ 14737 w 1848623"/>
                <a:gd name="connsiteY1284" fmla="*/ 853307 h 1923076"/>
                <a:gd name="connsiteX1285" fmla="*/ 14737 w 1848623"/>
                <a:gd name="connsiteY1285" fmla="*/ 830665 h 1923076"/>
                <a:gd name="connsiteX1286" fmla="*/ 24642 w 1848623"/>
                <a:gd name="connsiteY1286" fmla="*/ 793875 h 1923076"/>
                <a:gd name="connsiteX1287" fmla="*/ 23228 w 1848623"/>
                <a:gd name="connsiteY1287" fmla="*/ 782555 h 1923076"/>
                <a:gd name="connsiteX1288" fmla="*/ 28887 w 1848623"/>
                <a:gd name="connsiteY1288" fmla="*/ 778309 h 1923076"/>
                <a:gd name="connsiteX1289" fmla="*/ 30302 w 1848623"/>
                <a:gd name="connsiteY1289" fmla="*/ 774064 h 1923076"/>
                <a:gd name="connsiteX1290" fmla="*/ 30302 w 1848623"/>
                <a:gd name="connsiteY1290" fmla="*/ 775479 h 1923076"/>
                <a:gd name="connsiteX1291" fmla="*/ 33131 w 1848623"/>
                <a:gd name="connsiteY1291" fmla="*/ 771235 h 1923076"/>
                <a:gd name="connsiteX1292" fmla="*/ 43038 w 1848623"/>
                <a:gd name="connsiteY1292" fmla="*/ 761328 h 1923076"/>
                <a:gd name="connsiteX1293" fmla="*/ 43038 w 1848623"/>
                <a:gd name="connsiteY1293" fmla="*/ 747178 h 1923076"/>
                <a:gd name="connsiteX1294" fmla="*/ 48697 w 1848623"/>
                <a:gd name="connsiteY1294" fmla="*/ 741517 h 1923076"/>
                <a:gd name="connsiteX1295" fmla="*/ 52942 w 1848623"/>
                <a:gd name="connsiteY1295" fmla="*/ 740104 h 1923076"/>
                <a:gd name="connsiteX1296" fmla="*/ 71339 w 1848623"/>
                <a:gd name="connsiteY1296" fmla="*/ 710386 h 1923076"/>
                <a:gd name="connsiteX1297" fmla="*/ 79828 w 1848623"/>
                <a:gd name="connsiteY1297" fmla="*/ 697651 h 1923076"/>
                <a:gd name="connsiteX1298" fmla="*/ 86904 w 1848623"/>
                <a:gd name="connsiteY1298" fmla="*/ 693407 h 1923076"/>
                <a:gd name="connsiteX1299" fmla="*/ 91148 w 1848623"/>
                <a:gd name="connsiteY1299" fmla="*/ 680672 h 1923076"/>
                <a:gd name="connsiteX1300" fmla="*/ 92563 w 1848623"/>
                <a:gd name="connsiteY1300" fmla="*/ 677843 h 1923076"/>
                <a:gd name="connsiteX1301" fmla="*/ 89734 w 1848623"/>
                <a:gd name="connsiteY1301" fmla="*/ 673596 h 1923076"/>
                <a:gd name="connsiteX1302" fmla="*/ 93980 w 1848623"/>
                <a:gd name="connsiteY1302" fmla="*/ 673596 h 1923076"/>
                <a:gd name="connsiteX1303" fmla="*/ 160486 w 1848623"/>
                <a:gd name="connsiteY1303" fmla="*/ 554732 h 1923076"/>
                <a:gd name="connsiteX1304" fmla="*/ 183126 w 1848623"/>
                <a:gd name="connsiteY1304" fmla="*/ 509452 h 1923076"/>
                <a:gd name="connsiteX1305" fmla="*/ 190202 w 1848623"/>
                <a:gd name="connsiteY1305" fmla="*/ 506622 h 1923076"/>
                <a:gd name="connsiteX1306" fmla="*/ 198692 w 1848623"/>
                <a:gd name="connsiteY1306" fmla="*/ 516528 h 1923076"/>
                <a:gd name="connsiteX1307" fmla="*/ 180296 w 1848623"/>
                <a:gd name="connsiteY1307" fmla="*/ 537753 h 1923076"/>
                <a:gd name="connsiteX1308" fmla="*/ 129355 w 1848623"/>
                <a:gd name="connsiteY1308" fmla="*/ 635390 h 1923076"/>
                <a:gd name="connsiteX1309" fmla="*/ 125111 w 1848623"/>
                <a:gd name="connsiteY1309" fmla="*/ 650956 h 1923076"/>
                <a:gd name="connsiteX1310" fmla="*/ 136431 w 1848623"/>
                <a:gd name="connsiteY1310" fmla="*/ 641051 h 1923076"/>
                <a:gd name="connsiteX1311" fmla="*/ 138635 w 1848623"/>
                <a:gd name="connsiteY1311" fmla="*/ 637587 h 1923076"/>
                <a:gd name="connsiteX1312" fmla="*/ 138483 w 1848623"/>
                <a:gd name="connsiteY1312" fmla="*/ 637739 h 1923076"/>
                <a:gd name="connsiteX1313" fmla="*/ 135892 w 1848623"/>
                <a:gd name="connsiteY1313" fmla="*/ 636444 h 1923076"/>
                <a:gd name="connsiteX1314" fmla="*/ 139362 w 1848623"/>
                <a:gd name="connsiteY1314" fmla="*/ 636444 h 1923076"/>
                <a:gd name="connsiteX1315" fmla="*/ 146334 w 1848623"/>
                <a:gd name="connsiteY1315" fmla="*/ 625484 h 1923076"/>
                <a:gd name="connsiteX1316" fmla="*/ 149166 w 1848623"/>
                <a:gd name="connsiteY1316" fmla="*/ 616994 h 1923076"/>
                <a:gd name="connsiteX1317" fmla="*/ 166145 w 1848623"/>
                <a:gd name="connsiteY1317" fmla="*/ 607090 h 1923076"/>
                <a:gd name="connsiteX1318" fmla="*/ 167562 w 1848623"/>
                <a:gd name="connsiteY1318" fmla="*/ 598600 h 1923076"/>
                <a:gd name="connsiteX1319" fmla="*/ 177465 w 1848623"/>
                <a:gd name="connsiteY1319" fmla="*/ 580204 h 1923076"/>
                <a:gd name="connsiteX1320" fmla="*/ 180296 w 1848623"/>
                <a:gd name="connsiteY1320" fmla="*/ 578789 h 1923076"/>
                <a:gd name="connsiteX1321" fmla="*/ 181711 w 1848623"/>
                <a:gd name="connsiteY1321" fmla="*/ 584448 h 1923076"/>
                <a:gd name="connsiteX1322" fmla="*/ 180296 w 1848623"/>
                <a:gd name="connsiteY1322" fmla="*/ 590109 h 1923076"/>
                <a:gd name="connsiteX1323" fmla="*/ 183126 w 1848623"/>
                <a:gd name="connsiteY1323" fmla="*/ 598600 h 1923076"/>
                <a:gd name="connsiteX1324" fmla="*/ 190202 w 1848623"/>
                <a:gd name="connsiteY1324" fmla="*/ 597183 h 1923076"/>
                <a:gd name="connsiteX1325" fmla="*/ 200105 w 1848623"/>
                <a:gd name="connsiteY1325" fmla="*/ 587280 h 1923076"/>
                <a:gd name="connsiteX1326" fmla="*/ 205766 w 1848623"/>
                <a:gd name="connsiteY1326" fmla="*/ 580204 h 1923076"/>
                <a:gd name="connsiteX1327" fmla="*/ 225577 w 1848623"/>
                <a:gd name="connsiteY1327" fmla="*/ 557562 h 1923076"/>
                <a:gd name="connsiteX1328" fmla="*/ 242556 w 1848623"/>
                <a:gd name="connsiteY1328" fmla="*/ 543412 h 1923076"/>
                <a:gd name="connsiteX1329" fmla="*/ 276518 w 1848623"/>
                <a:gd name="connsiteY1329" fmla="*/ 520772 h 1923076"/>
                <a:gd name="connsiteX1330" fmla="*/ 279348 w 1848623"/>
                <a:gd name="connsiteY1330" fmla="*/ 516528 h 1923076"/>
                <a:gd name="connsiteX1331" fmla="*/ 290668 w 1848623"/>
                <a:gd name="connsiteY1331" fmla="*/ 510867 h 1923076"/>
                <a:gd name="connsiteX1332" fmla="*/ 309064 w 1848623"/>
                <a:gd name="connsiteY1332" fmla="*/ 489641 h 1923076"/>
                <a:gd name="connsiteX1333" fmla="*/ 314725 w 1848623"/>
                <a:gd name="connsiteY1333" fmla="*/ 488226 h 1923076"/>
                <a:gd name="connsiteX1334" fmla="*/ 331706 w 1848623"/>
                <a:gd name="connsiteY1334" fmla="*/ 475490 h 1923076"/>
                <a:gd name="connsiteX1335" fmla="*/ 341610 w 1848623"/>
                <a:gd name="connsiteY1335" fmla="*/ 467001 h 1923076"/>
                <a:gd name="connsiteX1336" fmla="*/ 352930 w 1848623"/>
                <a:gd name="connsiteY1336" fmla="*/ 464169 h 1923076"/>
                <a:gd name="connsiteX1337" fmla="*/ 355759 w 1848623"/>
                <a:gd name="connsiteY1337" fmla="*/ 459925 h 1923076"/>
                <a:gd name="connsiteX1338" fmla="*/ 361420 w 1848623"/>
                <a:gd name="connsiteY1338" fmla="*/ 455681 h 1923076"/>
                <a:gd name="connsiteX1339" fmla="*/ 386890 w 1848623"/>
                <a:gd name="connsiteY1339" fmla="*/ 450020 h 1923076"/>
                <a:gd name="connsiteX1340" fmla="*/ 389721 w 1848623"/>
                <a:gd name="connsiteY1340" fmla="*/ 447190 h 1923076"/>
                <a:gd name="connsiteX1341" fmla="*/ 391136 w 1848623"/>
                <a:gd name="connsiteY1341" fmla="*/ 444359 h 1923076"/>
                <a:gd name="connsiteX1342" fmla="*/ 392551 w 1848623"/>
                <a:gd name="connsiteY1342" fmla="*/ 444359 h 1923076"/>
                <a:gd name="connsiteX1343" fmla="*/ 410947 w 1848623"/>
                <a:gd name="connsiteY1343" fmla="*/ 428794 h 1923076"/>
                <a:gd name="connsiteX1344" fmla="*/ 413777 w 1848623"/>
                <a:gd name="connsiteY1344" fmla="*/ 424550 h 1923076"/>
                <a:gd name="connsiteX1345" fmla="*/ 436419 w 1848623"/>
                <a:gd name="connsiteY1345" fmla="*/ 410398 h 1923076"/>
                <a:gd name="connsiteX1346" fmla="*/ 437832 w 1848623"/>
                <a:gd name="connsiteY1346" fmla="*/ 410398 h 1923076"/>
                <a:gd name="connsiteX1347" fmla="*/ 443493 w 1848623"/>
                <a:gd name="connsiteY1347" fmla="*/ 403324 h 1923076"/>
                <a:gd name="connsiteX1348" fmla="*/ 463303 w 1848623"/>
                <a:gd name="connsiteY1348" fmla="*/ 382097 h 1923076"/>
                <a:gd name="connsiteX1349" fmla="*/ 437832 w 1848623"/>
                <a:gd name="connsiteY1349" fmla="*/ 376438 h 1923076"/>
                <a:gd name="connsiteX1350" fmla="*/ 463303 w 1848623"/>
                <a:gd name="connsiteY1350" fmla="*/ 377853 h 1923076"/>
                <a:gd name="connsiteX1351" fmla="*/ 526980 w 1848623"/>
                <a:gd name="connsiteY1351" fmla="*/ 332572 h 1923076"/>
                <a:gd name="connsiteX1352" fmla="*/ 558110 w 1848623"/>
                <a:gd name="connsiteY1352" fmla="*/ 308515 h 1923076"/>
                <a:gd name="connsiteX1353" fmla="*/ 593486 w 1848623"/>
                <a:gd name="connsiteY1353" fmla="*/ 287292 h 1923076"/>
                <a:gd name="connsiteX1354" fmla="*/ 568016 w 1848623"/>
                <a:gd name="connsiteY1354" fmla="*/ 278801 h 1923076"/>
                <a:gd name="connsiteX1355" fmla="*/ 586412 w 1848623"/>
                <a:gd name="connsiteY1355" fmla="*/ 271726 h 1923076"/>
                <a:gd name="connsiteX1356" fmla="*/ 565184 w 1848623"/>
                <a:gd name="connsiteY1356" fmla="*/ 266065 h 1923076"/>
                <a:gd name="connsiteX1357" fmla="*/ 566601 w 1848623"/>
                <a:gd name="connsiteY1357" fmla="*/ 275970 h 1923076"/>
                <a:gd name="connsiteX1358" fmla="*/ 538300 w 1848623"/>
                <a:gd name="connsiteY1358" fmla="*/ 271726 h 1923076"/>
                <a:gd name="connsiteX1359" fmla="*/ 510000 w 1848623"/>
                <a:gd name="connsiteY1359" fmla="*/ 275970 h 1923076"/>
                <a:gd name="connsiteX1360" fmla="*/ 422267 w 1848623"/>
                <a:gd name="connsiteY1360" fmla="*/ 328326 h 1923076"/>
                <a:gd name="connsiteX1361" fmla="*/ 385477 w 1848623"/>
                <a:gd name="connsiteY1361" fmla="*/ 353798 h 1923076"/>
                <a:gd name="connsiteX1362" fmla="*/ 365666 w 1848623"/>
                <a:gd name="connsiteY1362" fmla="*/ 366533 h 1923076"/>
                <a:gd name="connsiteX1363" fmla="*/ 344439 w 1848623"/>
                <a:gd name="connsiteY1363" fmla="*/ 379268 h 1923076"/>
                <a:gd name="connsiteX1364" fmla="*/ 301988 w 1848623"/>
                <a:gd name="connsiteY1364" fmla="*/ 416059 h 1923076"/>
                <a:gd name="connsiteX1365" fmla="*/ 264081 w 1848623"/>
                <a:gd name="connsiteY1365" fmla="*/ 448551 h 1923076"/>
                <a:gd name="connsiteX1366" fmla="*/ 284478 w 1848623"/>
                <a:gd name="connsiteY1366" fmla="*/ 425434 h 1923076"/>
                <a:gd name="connsiteX1367" fmla="*/ 340195 w 1848623"/>
                <a:gd name="connsiteY1367" fmla="*/ 373608 h 1923076"/>
                <a:gd name="connsiteX1368" fmla="*/ 406701 w 1848623"/>
                <a:gd name="connsiteY1368" fmla="*/ 325497 h 1923076"/>
                <a:gd name="connsiteX1369" fmla="*/ 416608 w 1848623"/>
                <a:gd name="connsiteY1369" fmla="*/ 314176 h 1923076"/>
                <a:gd name="connsiteX1370" fmla="*/ 539715 w 1848623"/>
                <a:gd name="connsiteY1370" fmla="*/ 242009 h 1923076"/>
                <a:gd name="connsiteX1371" fmla="*/ 508584 w 1848623"/>
                <a:gd name="connsiteY1371" fmla="*/ 233519 h 1923076"/>
                <a:gd name="connsiteX1372" fmla="*/ 401042 w 1848623"/>
                <a:gd name="connsiteY1372" fmla="*/ 302856 h 1923076"/>
                <a:gd name="connsiteX1373" fmla="*/ 440663 w 1848623"/>
                <a:gd name="connsiteY1373" fmla="*/ 249083 h 1923076"/>
                <a:gd name="connsiteX1374" fmla="*/ 468962 w 1848623"/>
                <a:gd name="connsiteY1374" fmla="*/ 240595 h 1923076"/>
                <a:gd name="connsiteX1375" fmla="*/ 611881 w 1848623"/>
                <a:gd name="connsiteY1375" fmla="*/ 169843 h 1923076"/>
                <a:gd name="connsiteX1376" fmla="*/ 770365 w 1848623"/>
                <a:gd name="connsiteY1376" fmla="*/ 144371 h 1923076"/>
                <a:gd name="connsiteX1377" fmla="*/ 773197 w 1848623"/>
                <a:gd name="connsiteY1377" fmla="*/ 145788 h 1923076"/>
                <a:gd name="connsiteX1378" fmla="*/ 737820 w 1848623"/>
                <a:gd name="connsiteY1378" fmla="*/ 157108 h 1923076"/>
                <a:gd name="connsiteX1379" fmla="*/ 749140 w 1848623"/>
                <a:gd name="connsiteY1379" fmla="*/ 151447 h 1923076"/>
                <a:gd name="connsiteX1380" fmla="*/ 719424 w 1848623"/>
                <a:gd name="connsiteY1380" fmla="*/ 150032 h 1923076"/>
                <a:gd name="connsiteX1381" fmla="*/ 718009 w 1848623"/>
                <a:gd name="connsiteY1381" fmla="*/ 157108 h 1923076"/>
                <a:gd name="connsiteX1382" fmla="*/ 689708 w 1848623"/>
                <a:gd name="connsiteY1382" fmla="*/ 158522 h 1923076"/>
                <a:gd name="connsiteX1383" fmla="*/ 679804 w 1848623"/>
                <a:gd name="connsiteY1383" fmla="*/ 169843 h 1923076"/>
                <a:gd name="connsiteX1384" fmla="*/ 703857 w 1848623"/>
                <a:gd name="connsiteY1384" fmla="*/ 162767 h 1923076"/>
                <a:gd name="connsiteX1385" fmla="*/ 722255 w 1848623"/>
                <a:gd name="connsiteY1385" fmla="*/ 171257 h 1923076"/>
                <a:gd name="connsiteX1386" fmla="*/ 730744 w 1848623"/>
                <a:gd name="connsiteY1386" fmla="*/ 165598 h 1923076"/>
                <a:gd name="connsiteX1387" fmla="*/ 732159 w 1848623"/>
                <a:gd name="connsiteY1387" fmla="*/ 171257 h 1923076"/>
                <a:gd name="connsiteX1388" fmla="*/ 759045 w 1848623"/>
                <a:gd name="connsiteY1388" fmla="*/ 171257 h 1923076"/>
                <a:gd name="connsiteX1389" fmla="*/ 777441 w 1848623"/>
                <a:gd name="connsiteY1389" fmla="*/ 159937 h 1923076"/>
                <a:gd name="connsiteX1390" fmla="*/ 859511 w 1848623"/>
                <a:gd name="connsiteY1390" fmla="*/ 151447 h 1923076"/>
                <a:gd name="connsiteX1391" fmla="*/ 893474 w 1848623"/>
                <a:gd name="connsiteY1391" fmla="*/ 154278 h 1923076"/>
                <a:gd name="connsiteX1392" fmla="*/ 914699 w 1848623"/>
                <a:gd name="connsiteY1392" fmla="*/ 152861 h 1923076"/>
                <a:gd name="connsiteX1393" fmla="*/ 937339 w 1848623"/>
                <a:gd name="connsiteY1393" fmla="*/ 151447 h 1923076"/>
                <a:gd name="connsiteX1394" fmla="*/ 1016582 w 1848623"/>
                <a:gd name="connsiteY1394" fmla="*/ 167013 h 1923076"/>
                <a:gd name="connsiteX1395" fmla="*/ 1057616 w 1848623"/>
                <a:gd name="connsiteY1395" fmla="*/ 171257 h 1923076"/>
                <a:gd name="connsiteX1396" fmla="*/ 1092993 w 1848623"/>
                <a:gd name="connsiteY1396" fmla="*/ 183992 h 1923076"/>
                <a:gd name="connsiteX1397" fmla="*/ 1267043 w 1848623"/>
                <a:gd name="connsiteY1397" fmla="*/ 233519 h 1923076"/>
                <a:gd name="connsiteX1398" fmla="*/ 1407131 w 1848623"/>
                <a:gd name="connsiteY1398" fmla="*/ 325497 h 1923076"/>
                <a:gd name="connsiteX1399" fmla="*/ 1414207 w 1848623"/>
                <a:gd name="connsiteY1399" fmla="*/ 329743 h 1923076"/>
                <a:gd name="connsiteX1400" fmla="*/ 1419866 w 1848623"/>
                <a:gd name="connsiteY1400" fmla="*/ 336817 h 1923076"/>
                <a:gd name="connsiteX1401" fmla="*/ 1439677 w 1848623"/>
                <a:gd name="connsiteY1401" fmla="*/ 346722 h 1923076"/>
                <a:gd name="connsiteX1402" fmla="*/ 1441093 w 1848623"/>
                <a:gd name="connsiteY1402" fmla="*/ 345307 h 1923076"/>
                <a:gd name="connsiteX1403" fmla="*/ 1442506 w 1848623"/>
                <a:gd name="connsiteY1403" fmla="*/ 348137 h 1923076"/>
                <a:gd name="connsiteX1404" fmla="*/ 1441093 w 1848623"/>
                <a:gd name="connsiteY1404" fmla="*/ 349553 h 1923076"/>
                <a:gd name="connsiteX1405" fmla="*/ 1446752 w 1848623"/>
                <a:gd name="connsiteY1405" fmla="*/ 353798 h 1923076"/>
                <a:gd name="connsiteX1406" fmla="*/ 1475054 w 1848623"/>
                <a:gd name="connsiteY1406" fmla="*/ 377853 h 1923076"/>
                <a:gd name="connsiteX1407" fmla="*/ 1470807 w 1848623"/>
                <a:gd name="connsiteY1407" fmla="*/ 370777 h 1923076"/>
                <a:gd name="connsiteX1408" fmla="*/ 1470807 w 1848623"/>
                <a:gd name="connsiteY1408" fmla="*/ 369364 h 1923076"/>
                <a:gd name="connsiteX1409" fmla="*/ 1459487 w 1848623"/>
                <a:gd name="connsiteY1409" fmla="*/ 360874 h 1923076"/>
                <a:gd name="connsiteX1410" fmla="*/ 1460904 w 1848623"/>
                <a:gd name="connsiteY1410" fmla="*/ 355213 h 1923076"/>
                <a:gd name="connsiteX1411" fmla="*/ 1472224 w 1848623"/>
                <a:gd name="connsiteY1411" fmla="*/ 366533 h 1923076"/>
                <a:gd name="connsiteX1412" fmla="*/ 1472224 w 1848623"/>
                <a:gd name="connsiteY1412" fmla="*/ 365118 h 1923076"/>
                <a:gd name="connsiteX1413" fmla="*/ 1473637 w 1848623"/>
                <a:gd name="connsiteY1413" fmla="*/ 363703 h 1923076"/>
                <a:gd name="connsiteX1414" fmla="*/ 1477883 w 1848623"/>
                <a:gd name="connsiteY1414" fmla="*/ 365118 h 1923076"/>
                <a:gd name="connsiteX1415" fmla="*/ 1480713 w 1848623"/>
                <a:gd name="connsiteY1415" fmla="*/ 383514 h 1923076"/>
                <a:gd name="connsiteX1416" fmla="*/ 1490618 w 1848623"/>
                <a:gd name="connsiteY1416" fmla="*/ 389173 h 1923076"/>
                <a:gd name="connsiteX1417" fmla="*/ 1493448 w 1848623"/>
                <a:gd name="connsiteY1417" fmla="*/ 383514 h 1923076"/>
                <a:gd name="connsiteX1418" fmla="*/ 1510429 w 1848623"/>
                <a:gd name="connsiteY1418" fmla="*/ 383514 h 1923076"/>
                <a:gd name="connsiteX1419" fmla="*/ 1517504 w 1848623"/>
                <a:gd name="connsiteY1419" fmla="*/ 394834 h 1923076"/>
                <a:gd name="connsiteX1420" fmla="*/ 1527410 w 1848623"/>
                <a:gd name="connsiteY1420" fmla="*/ 400495 h 1923076"/>
                <a:gd name="connsiteX1421" fmla="*/ 1525995 w 1848623"/>
                <a:gd name="connsiteY1421" fmla="*/ 396249 h 1923076"/>
                <a:gd name="connsiteX1422" fmla="*/ 1528825 w 1848623"/>
                <a:gd name="connsiteY1422" fmla="*/ 399078 h 1923076"/>
                <a:gd name="connsiteX1423" fmla="*/ 1530239 w 1848623"/>
                <a:gd name="connsiteY1423" fmla="*/ 401908 h 1923076"/>
                <a:gd name="connsiteX1424" fmla="*/ 1534486 w 1848623"/>
                <a:gd name="connsiteY1424" fmla="*/ 403324 h 1923076"/>
                <a:gd name="connsiteX1425" fmla="*/ 1531654 w 1848623"/>
                <a:gd name="connsiteY1425" fmla="*/ 400495 h 1923076"/>
                <a:gd name="connsiteX1426" fmla="*/ 1534486 w 1848623"/>
                <a:gd name="connsiteY1426" fmla="*/ 397663 h 1923076"/>
                <a:gd name="connsiteX1427" fmla="*/ 1537315 w 1848623"/>
                <a:gd name="connsiteY1427" fmla="*/ 404739 h 1923076"/>
                <a:gd name="connsiteX1428" fmla="*/ 1569861 w 1848623"/>
                <a:gd name="connsiteY1428" fmla="*/ 416059 h 1923076"/>
                <a:gd name="connsiteX1429" fmla="*/ 1569861 w 1848623"/>
                <a:gd name="connsiteY1429" fmla="*/ 411815 h 1923076"/>
                <a:gd name="connsiteX1430" fmla="*/ 1565616 w 1848623"/>
                <a:gd name="connsiteY1430" fmla="*/ 407569 h 1923076"/>
                <a:gd name="connsiteX1431" fmla="*/ 1568446 w 1848623"/>
                <a:gd name="connsiteY1431" fmla="*/ 408984 h 1923076"/>
                <a:gd name="connsiteX1432" fmla="*/ 1564200 w 1848623"/>
                <a:gd name="connsiteY1432" fmla="*/ 400495 h 1923076"/>
                <a:gd name="connsiteX1433" fmla="*/ 1568446 w 1848623"/>
                <a:gd name="connsiteY1433" fmla="*/ 401908 h 1923076"/>
                <a:gd name="connsiteX1434" fmla="*/ 1564200 w 1848623"/>
                <a:gd name="connsiteY1434" fmla="*/ 394834 h 1923076"/>
                <a:gd name="connsiteX1435" fmla="*/ 1544389 w 1848623"/>
                <a:gd name="connsiteY1435" fmla="*/ 376438 h 1923076"/>
                <a:gd name="connsiteX1436" fmla="*/ 1548635 w 1848623"/>
                <a:gd name="connsiteY1436" fmla="*/ 375023 h 1923076"/>
                <a:gd name="connsiteX1437" fmla="*/ 1524578 w 1848623"/>
                <a:gd name="connsiteY1437" fmla="*/ 353798 h 1923076"/>
                <a:gd name="connsiteX1438" fmla="*/ 1504768 w 1848623"/>
                <a:gd name="connsiteY1438" fmla="*/ 332572 h 1923076"/>
                <a:gd name="connsiteX1439" fmla="*/ 1510075 w 1848623"/>
                <a:gd name="connsiteY1439" fmla="*/ 337347 h 1923076"/>
                <a:gd name="connsiteX1440" fmla="*/ 1511559 w 1848623"/>
                <a:gd name="connsiteY1440" fmla="*/ 338938 h 1923076"/>
                <a:gd name="connsiteX1441" fmla="*/ 1517504 w 1848623"/>
                <a:gd name="connsiteY1441" fmla="*/ 345307 h 1923076"/>
                <a:gd name="connsiteX1442" fmla="*/ 1516458 w 1848623"/>
                <a:gd name="connsiteY1442" fmla="*/ 343020 h 1923076"/>
                <a:gd name="connsiteX1443" fmla="*/ 1510784 w 1848623"/>
                <a:gd name="connsiteY1443" fmla="*/ 330627 h 1923076"/>
                <a:gd name="connsiteX1444" fmla="*/ 1497694 w 1848623"/>
                <a:gd name="connsiteY1444" fmla="*/ 317006 h 1923076"/>
                <a:gd name="connsiteX1445" fmla="*/ 1513258 w 1848623"/>
                <a:gd name="connsiteY1445" fmla="*/ 319836 h 1923076"/>
                <a:gd name="connsiteX1446" fmla="*/ 1527410 w 1848623"/>
                <a:gd name="connsiteY1446" fmla="*/ 338233 h 1923076"/>
                <a:gd name="connsiteX1447" fmla="*/ 1547219 w 1848623"/>
                <a:gd name="connsiteY1447" fmla="*/ 355213 h 1923076"/>
                <a:gd name="connsiteX1448" fmla="*/ 1540145 w 1848623"/>
                <a:gd name="connsiteY1448" fmla="*/ 352383 h 1923076"/>
                <a:gd name="connsiteX1449" fmla="*/ 1561370 w 1848623"/>
                <a:gd name="connsiteY1449" fmla="*/ 370777 h 1923076"/>
                <a:gd name="connsiteX1450" fmla="*/ 1561370 w 1848623"/>
                <a:gd name="connsiteY1450" fmla="*/ 367947 h 1923076"/>
                <a:gd name="connsiteX1451" fmla="*/ 1530239 w 1848623"/>
                <a:gd name="connsiteY1451" fmla="*/ 329743 h 1923076"/>
                <a:gd name="connsiteX1452" fmla="*/ 1499109 w 1848623"/>
                <a:gd name="connsiteY1452" fmla="*/ 297195 h 1923076"/>
                <a:gd name="connsiteX1453" fmla="*/ 1458072 w 1848623"/>
                <a:gd name="connsiteY1453" fmla="*/ 277385 h 1923076"/>
                <a:gd name="connsiteX1454" fmla="*/ 1415621 w 1848623"/>
                <a:gd name="connsiteY1454" fmla="*/ 246254 h 1923076"/>
                <a:gd name="connsiteX1455" fmla="*/ 1412792 w 1848623"/>
                <a:gd name="connsiteY1455" fmla="*/ 233519 h 1923076"/>
                <a:gd name="connsiteX1456" fmla="*/ 1298174 w 1848623"/>
                <a:gd name="connsiteY1456" fmla="*/ 176918 h 1923076"/>
                <a:gd name="connsiteX1457" fmla="*/ 1170819 w 1848623"/>
                <a:gd name="connsiteY1457" fmla="*/ 157108 h 1923076"/>
                <a:gd name="connsiteX1458" fmla="*/ 1159499 w 1848623"/>
                <a:gd name="connsiteY1458" fmla="*/ 151447 h 1923076"/>
                <a:gd name="connsiteX1459" fmla="*/ 1147110 w 1848623"/>
                <a:gd name="connsiteY1459" fmla="*/ 151236 h 1923076"/>
                <a:gd name="connsiteX1460" fmla="*/ 1147689 w 1848623"/>
                <a:gd name="connsiteY1460" fmla="*/ 151918 h 1923076"/>
                <a:gd name="connsiteX1461" fmla="*/ 1145181 w 1848623"/>
                <a:gd name="connsiteY1461" fmla="*/ 151203 h 1923076"/>
                <a:gd name="connsiteX1462" fmla="*/ 1138805 w 1848623"/>
                <a:gd name="connsiteY1462" fmla="*/ 151093 h 1923076"/>
                <a:gd name="connsiteX1463" fmla="*/ 1117048 w 1848623"/>
                <a:gd name="connsiteY1463" fmla="*/ 148617 h 1923076"/>
                <a:gd name="connsiteX1464" fmla="*/ 1119878 w 1848623"/>
                <a:gd name="connsiteY1464" fmla="*/ 138712 h 1923076"/>
                <a:gd name="connsiteX1465" fmla="*/ 1362746 w 1848623"/>
                <a:gd name="connsiteY1465" fmla="*/ 132487 h 1923076"/>
                <a:gd name="connsiteX1466" fmla="*/ 1393838 w 1848623"/>
                <a:gd name="connsiteY1466" fmla="*/ 144145 h 1923076"/>
                <a:gd name="connsiteX1467" fmla="*/ 1383474 w 1848623"/>
                <a:gd name="connsiteY1467" fmla="*/ 141554 h 1923076"/>
                <a:gd name="connsiteX1468" fmla="*/ 1383474 w 1848623"/>
                <a:gd name="connsiteY1468" fmla="*/ 146736 h 1923076"/>
                <a:gd name="connsiteX1469" fmla="*/ 1376995 w 1848623"/>
                <a:gd name="connsiteY1469" fmla="*/ 145442 h 1923076"/>
                <a:gd name="connsiteX1470" fmla="*/ 1362746 w 1848623"/>
                <a:gd name="connsiteY1470" fmla="*/ 132487 h 1923076"/>
                <a:gd name="connsiteX1471" fmla="*/ 1345903 w 1848623"/>
                <a:gd name="connsiteY1471" fmla="*/ 123419 h 1923076"/>
                <a:gd name="connsiteX1472" fmla="*/ 1360153 w 1848623"/>
                <a:gd name="connsiteY1472" fmla="*/ 129894 h 1923076"/>
                <a:gd name="connsiteX1473" fmla="*/ 1345903 w 1848623"/>
                <a:gd name="connsiteY1473" fmla="*/ 123419 h 1923076"/>
                <a:gd name="connsiteX1474" fmla="*/ 1027603 w 1848623"/>
                <a:gd name="connsiteY1474" fmla="*/ 102377 h 1923076"/>
                <a:gd name="connsiteX1475" fmla="*/ 1029097 w 1848623"/>
                <a:gd name="connsiteY1475" fmla="*/ 102591 h 1923076"/>
                <a:gd name="connsiteX1476" fmla="*/ 1028501 w 1848623"/>
                <a:gd name="connsiteY1476" fmla="*/ 102689 h 1923076"/>
                <a:gd name="connsiteX1477" fmla="*/ 1044049 w 1848623"/>
                <a:gd name="connsiteY1477" fmla="*/ 100098 h 1923076"/>
                <a:gd name="connsiteX1478" fmla="*/ 1071254 w 1848623"/>
                <a:gd name="connsiteY1478" fmla="*/ 105280 h 1923076"/>
                <a:gd name="connsiteX1479" fmla="*/ 1094575 w 1848623"/>
                <a:gd name="connsiteY1479" fmla="*/ 114350 h 1923076"/>
                <a:gd name="connsiteX1480" fmla="*/ 1066072 w 1848623"/>
                <a:gd name="connsiteY1480" fmla="*/ 109168 h 1923076"/>
                <a:gd name="connsiteX1481" fmla="*/ 1038865 w 1848623"/>
                <a:gd name="connsiteY1481" fmla="*/ 103986 h 1923076"/>
                <a:gd name="connsiteX1482" fmla="*/ 1029097 w 1848623"/>
                <a:gd name="connsiteY1482" fmla="*/ 102591 h 1923076"/>
                <a:gd name="connsiteX1483" fmla="*/ 1009393 w 1848623"/>
                <a:gd name="connsiteY1483" fmla="*/ 96050 h 1923076"/>
                <a:gd name="connsiteX1484" fmla="*/ 1027603 w 1848623"/>
                <a:gd name="connsiteY1484" fmla="*/ 102377 h 1923076"/>
                <a:gd name="connsiteX1485" fmla="*/ 984454 w 1848623"/>
                <a:gd name="connsiteY1485" fmla="*/ 96213 h 1923076"/>
                <a:gd name="connsiteX1486" fmla="*/ 1009393 w 1848623"/>
                <a:gd name="connsiteY1486" fmla="*/ 96050 h 1923076"/>
                <a:gd name="connsiteX1487" fmla="*/ 939111 w 1848623"/>
                <a:gd name="connsiteY1487" fmla="*/ 87145 h 1923076"/>
                <a:gd name="connsiteX1488" fmla="*/ 939111 w 1848623"/>
                <a:gd name="connsiteY1488" fmla="*/ 92327 h 1923076"/>
                <a:gd name="connsiteX1489" fmla="*/ 924860 w 1848623"/>
                <a:gd name="connsiteY1489" fmla="*/ 88442 h 1923076"/>
                <a:gd name="connsiteX1490" fmla="*/ 939111 w 1848623"/>
                <a:gd name="connsiteY1490" fmla="*/ 87145 h 1923076"/>
                <a:gd name="connsiteX1491" fmla="*/ 977976 w 1848623"/>
                <a:gd name="connsiteY1491" fmla="*/ 85847 h 1923076"/>
                <a:gd name="connsiteX1492" fmla="*/ 957248 w 1848623"/>
                <a:gd name="connsiteY1492" fmla="*/ 94914 h 1923076"/>
                <a:gd name="connsiteX1493" fmla="*/ 957248 w 1848623"/>
                <a:gd name="connsiteY1493" fmla="*/ 88438 h 1923076"/>
                <a:gd name="connsiteX1494" fmla="*/ 977976 w 1848623"/>
                <a:gd name="connsiteY1494" fmla="*/ 85847 h 1923076"/>
                <a:gd name="connsiteX1495" fmla="*/ 1080321 w 1848623"/>
                <a:gd name="connsiteY1495" fmla="*/ 19776 h 1923076"/>
                <a:gd name="connsiteX1496" fmla="*/ 1089389 w 1848623"/>
                <a:gd name="connsiteY1496" fmla="*/ 19776 h 1923076"/>
                <a:gd name="connsiteX1497" fmla="*/ 1090685 w 1848623"/>
                <a:gd name="connsiteY1497" fmla="*/ 24958 h 1923076"/>
                <a:gd name="connsiteX1498" fmla="*/ 1084207 w 1848623"/>
                <a:gd name="connsiteY1498" fmla="*/ 23663 h 1923076"/>
                <a:gd name="connsiteX1499" fmla="*/ 1080321 w 1848623"/>
                <a:gd name="connsiteY1499" fmla="*/ 19776 h 1923076"/>
                <a:gd name="connsiteX1500" fmla="*/ 1018137 w 1848623"/>
                <a:gd name="connsiteY1500" fmla="*/ 8117 h 1923076"/>
                <a:gd name="connsiteX1501" fmla="*/ 1018344 w 1848623"/>
                <a:gd name="connsiteY1501" fmla="*/ 8282 h 1923076"/>
                <a:gd name="connsiteX1502" fmla="*/ 1018043 w 1848623"/>
                <a:gd name="connsiteY1502" fmla="*/ 8213 h 1923076"/>
                <a:gd name="connsiteX1503" fmla="*/ 1028340 w 1848623"/>
                <a:gd name="connsiteY1503" fmla="*/ 6660 h 1923076"/>
                <a:gd name="connsiteX1504" fmla="*/ 1036276 w 1848623"/>
                <a:gd name="connsiteY1504" fmla="*/ 10708 h 1923076"/>
                <a:gd name="connsiteX1505" fmla="*/ 1038867 w 1848623"/>
                <a:gd name="connsiteY1505" fmla="*/ 6822 h 1923076"/>
                <a:gd name="connsiteX1506" fmla="*/ 1059595 w 1848623"/>
                <a:gd name="connsiteY1506" fmla="*/ 13299 h 1923076"/>
                <a:gd name="connsiteX1507" fmla="*/ 1063483 w 1848623"/>
                <a:gd name="connsiteY1507" fmla="*/ 14595 h 1923076"/>
                <a:gd name="connsiteX1508" fmla="*/ 1071256 w 1848623"/>
                <a:gd name="connsiteY1508" fmla="*/ 10708 h 1923076"/>
                <a:gd name="connsiteX1509" fmla="*/ 1079027 w 1848623"/>
                <a:gd name="connsiteY1509" fmla="*/ 17186 h 1923076"/>
                <a:gd name="connsiteX1510" fmla="*/ 1024616 w 1848623"/>
                <a:gd name="connsiteY1510" fmla="*/ 13299 h 1923076"/>
                <a:gd name="connsiteX1511" fmla="*/ 1018344 w 1848623"/>
                <a:gd name="connsiteY1511" fmla="*/ 8282 h 1923076"/>
                <a:gd name="connsiteX1512" fmla="*/ 1023319 w 1848623"/>
                <a:gd name="connsiteY1512" fmla="*/ 9413 h 1923076"/>
                <a:gd name="connsiteX1513" fmla="*/ 1028340 w 1848623"/>
                <a:gd name="connsiteY1513" fmla="*/ 6660 h 1923076"/>
                <a:gd name="connsiteX1514" fmla="*/ 974090 w 1848623"/>
                <a:gd name="connsiteY1514" fmla="*/ 344 h 1923076"/>
                <a:gd name="connsiteX1515" fmla="*/ 1012955 w 1848623"/>
                <a:gd name="connsiteY1515" fmla="*/ 4231 h 1923076"/>
                <a:gd name="connsiteX1516" fmla="*/ 1016195 w 1848623"/>
                <a:gd name="connsiteY1516" fmla="*/ 7793 h 1923076"/>
                <a:gd name="connsiteX1517" fmla="*/ 1018043 w 1848623"/>
                <a:gd name="connsiteY1517" fmla="*/ 8213 h 1923076"/>
                <a:gd name="connsiteX1518" fmla="*/ 1015546 w 1848623"/>
                <a:gd name="connsiteY1518" fmla="*/ 10708 h 1923076"/>
                <a:gd name="connsiteX1519" fmla="*/ 979272 w 1848623"/>
                <a:gd name="connsiteY1519" fmla="*/ 2935 h 1923076"/>
                <a:gd name="connsiteX1520" fmla="*/ 992227 w 1848623"/>
                <a:gd name="connsiteY1520" fmla="*/ 6822 h 1923076"/>
                <a:gd name="connsiteX1521" fmla="*/ 975385 w 1848623"/>
                <a:gd name="connsiteY1521" fmla="*/ 6822 h 1923076"/>
                <a:gd name="connsiteX1522" fmla="*/ 974090 w 1848623"/>
                <a:gd name="connsiteY1522" fmla="*/ 344 h 192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</a:cxnLst>
              <a:rect l="l" t="t" r="r" b="b"/>
              <a:pathLst>
                <a:path w="1848623" h="1923076">
                  <a:moveTo>
                    <a:pt x="838641" y="1894068"/>
                  </a:moveTo>
                  <a:cubicBezTo>
                    <a:pt x="836519" y="1893714"/>
                    <a:pt x="834750" y="1894067"/>
                    <a:pt x="834042" y="1896190"/>
                  </a:cubicBezTo>
                  <a:cubicBezTo>
                    <a:pt x="834042" y="1896190"/>
                    <a:pt x="843947" y="1899019"/>
                    <a:pt x="845362" y="1896190"/>
                  </a:cubicBezTo>
                  <a:cubicBezTo>
                    <a:pt x="843239" y="1895482"/>
                    <a:pt x="840764" y="1894421"/>
                    <a:pt x="838641" y="1894068"/>
                  </a:cubicBezTo>
                  <a:close/>
                  <a:moveTo>
                    <a:pt x="825551" y="1884870"/>
                  </a:moveTo>
                  <a:lnTo>
                    <a:pt x="826082" y="1886462"/>
                  </a:lnTo>
                  <a:lnTo>
                    <a:pt x="819892" y="1889116"/>
                  </a:lnTo>
                  <a:lnTo>
                    <a:pt x="823755" y="1885251"/>
                  </a:lnTo>
                  <a:close/>
                  <a:moveTo>
                    <a:pt x="877201" y="1884516"/>
                  </a:moveTo>
                  <a:cubicBezTo>
                    <a:pt x="868357" y="1884161"/>
                    <a:pt x="861634" y="1884870"/>
                    <a:pt x="868002" y="1887699"/>
                  </a:cubicBezTo>
                  <a:cubicBezTo>
                    <a:pt x="855267" y="1886284"/>
                    <a:pt x="852437" y="1886284"/>
                    <a:pt x="839703" y="1884870"/>
                  </a:cubicBezTo>
                  <a:cubicBezTo>
                    <a:pt x="839703" y="1887699"/>
                    <a:pt x="834042" y="1887699"/>
                    <a:pt x="835458" y="1890529"/>
                  </a:cubicBezTo>
                  <a:cubicBezTo>
                    <a:pt x="842532" y="1887699"/>
                    <a:pt x="853852" y="1889116"/>
                    <a:pt x="865172" y="1889116"/>
                  </a:cubicBezTo>
                  <a:cubicBezTo>
                    <a:pt x="876492" y="1890529"/>
                    <a:pt x="889229" y="1890529"/>
                    <a:pt x="899133" y="1887699"/>
                  </a:cubicBezTo>
                  <a:cubicBezTo>
                    <a:pt x="897011" y="1886284"/>
                    <a:pt x="886045" y="1884870"/>
                    <a:pt x="877201" y="1884516"/>
                  </a:cubicBezTo>
                  <a:close/>
                  <a:moveTo>
                    <a:pt x="815531" y="1883640"/>
                  </a:moveTo>
                  <a:lnTo>
                    <a:pt x="824136" y="1884870"/>
                  </a:lnTo>
                  <a:lnTo>
                    <a:pt x="823755" y="1885251"/>
                  </a:lnTo>
                  <a:lnTo>
                    <a:pt x="819714" y="1886109"/>
                  </a:lnTo>
                  <a:close/>
                  <a:moveTo>
                    <a:pt x="812816" y="1882040"/>
                  </a:moveTo>
                  <a:lnTo>
                    <a:pt x="815531" y="1883640"/>
                  </a:lnTo>
                  <a:lnTo>
                    <a:pt x="809280" y="1882747"/>
                  </a:lnTo>
                  <a:close/>
                  <a:moveTo>
                    <a:pt x="1014636" y="1881509"/>
                  </a:moveTo>
                  <a:cubicBezTo>
                    <a:pt x="1009153" y="1882040"/>
                    <a:pt x="1003845" y="1883455"/>
                    <a:pt x="1001016" y="1886284"/>
                  </a:cubicBezTo>
                  <a:cubicBezTo>
                    <a:pt x="1005262" y="1884870"/>
                    <a:pt x="1013752" y="1882040"/>
                    <a:pt x="1012336" y="1886284"/>
                  </a:cubicBezTo>
                  <a:cubicBezTo>
                    <a:pt x="1005262" y="1887699"/>
                    <a:pt x="998186" y="1890529"/>
                    <a:pt x="986866" y="1893360"/>
                  </a:cubicBezTo>
                  <a:cubicBezTo>
                    <a:pt x="986866" y="1890529"/>
                    <a:pt x="991110" y="1889116"/>
                    <a:pt x="984035" y="1889116"/>
                  </a:cubicBezTo>
                  <a:cubicBezTo>
                    <a:pt x="982622" y="1893360"/>
                    <a:pt x="976961" y="1887699"/>
                    <a:pt x="971301" y="1889116"/>
                  </a:cubicBezTo>
                  <a:cubicBezTo>
                    <a:pt x="971301" y="1890529"/>
                    <a:pt x="978375" y="1893360"/>
                    <a:pt x="972714" y="1894775"/>
                  </a:cubicBezTo>
                  <a:cubicBezTo>
                    <a:pt x="968470" y="1891945"/>
                    <a:pt x="961394" y="1891945"/>
                    <a:pt x="954320" y="1890529"/>
                  </a:cubicBezTo>
                  <a:cubicBezTo>
                    <a:pt x="923190" y="1899019"/>
                    <a:pt x="883568" y="1899019"/>
                    <a:pt x="862343" y="1899019"/>
                  </a:cubicBezTo>
                  <a:cubicBezTo>
                    <a:pt x="865172" y="1900436"/>
                    <a:pt x="865172" y="1901851"/>
                    <a:pt x="865172" y="1903266"/>
                  </a:cubicBezTo>
                  <a:cubicBezTo>
                    <a:pt x="858098" y="1903266"/>
                    <a:pt x="846778" y="1900436"/>
                    <a:pt x="846778" y="1904680"/>
                  </a:cubicBezTo>
                  <a:cubicBezTo>
                    <a:pt x="849608" y="1906095"/>
                    <a:pt x="853852" y="1907510"/>
                    <a:pt x="859511" y="1907510"/>
                  </a:cubicBezTo>
                  <a:cubicBezTo>
                    <a:pt x="862343" y="1907510"/>
                    <a:pt x="860928" y="1904680"/>
                    <a:pt x="863758" y="1904680"/>
                  </a:cubicBezTo>
                  <a:cubicBezTo>
                    <a:pt x="886398" y="1908926"/>
                    <a:pt x="909040" y="1907510"/>
                    <a:pt x="931680" y="1906095"/>
                  </a:cubicBezTo>
                  <a:cubicBezTo>
                    <a:pt x="943000" y="1906095"/>
                    <a:pt x="954320" y="1904680"/>
                    <a:pt x="964226" y="1903266"/>
                  </a:cubicBezTo>
                  <a:cubicBezTo>
                    <a:pt x="969885" y="1901851"/>
                    <a:pt x="975546" y="1901851"/>
                    <a:pt x="979790" y="1900436"/>
                  </a:cubicBezTo>
                  <a:cubicBezTo>
                    <a:pt x="981205" y="1899019"/>
                    <a:pt x="981205" y="1899019"/>
                    <a:pt x="982622" y="1899019"/>
                  </a:cubicBezTo>
                  <a:lnTo>
                    <a:pt x="982622" y="1903266"/>
                  </a:lnTo>
                  <a:cubicBezTo>
                    <a:pt x="1008091" y="1897606"/>
                    <a:pt x="1029317" y="1900436"/>
                    <a:pt x="1050542" y="1894775"/>
                  </a:cubicBezTo>
                  <a:cubicBezTo>
                    <a:pt x="1040637" y="1889116"/>
                    <a:pt x="1010921" y="1897606"/>
                    <a:pt x="993942" y="1897606"/>
                  </a:cubicBezTo>
                  <a:cubicBezTo>
                    <a:pt x="998186" y="1891945"/>
                    <a:pt x="1025073" y="1896190"/>
                    <a:pt x="1033563" y="1890529"/>
                  </a:cubicBezTo>
                  <a:cubicBezTo>
                    <a:pt x="1020826" y="1891945"/>
                    <a:pt x="1032146" y="1886284"/>
                    <a:pt x="1029317" y="1882040"/>
                  </a:cubicBezTo>
                  <a:cubicBezTo>
                    <a:pt x="1025779" y="1881332"/>
                    <a:pt x="1020120" y="1880979"/>
                    <a:pt x="1014636" y="1881509"/>
                  </a:cubicBezTo>
                  <a:close/>
                  <a:moveTo>
                    <a:pt x="796344" y="1879884"/>
                  </a:moveTo>
                  <a:lnTo>
                    <a:pt x="799373" y="1881332"/>
                  </a:lnTo>
                  <a:lnTo>
                    <a:pt x="809280" y="1882747"/>
                  </a:lnTo>
                  <a:lnTo>
                    <a:pt x="805740" y="1883455"/>
                  </a:lnTo>
                  <a:lnTo>
                    <a:pt x="815930" y="1889116"/>
                  </a:lnTo>
                  <a:lnTo>
                    <a:pt x="809992" y="1889116"/>
                  </a:lnTo>
                  <a:lnTo>
                    <a:pt x="801496" y="1887699"/>
                  </a:lnTo>
                  <a:cubicBezTo>
                    <a:pt x="798666" y="1882040"/>
                    <a:pt x="805740" y="1880625"/>
                    <a:pt x="793005" y="1880625"/>
                  </a:cubicBezTo>
                  <a:close/>
                  <a:moveTo>
                    <a:pt x="909040" y="1877796"/>
                  </a:moveTo>
                  <a:cubicBezTo>
                    <a:pt x="886398" y="1882040"/>
                    <a:pt x="862343" y="1873550"/>
                    <a:pt x="846778" y="1882040"/>
                  </a:cubicBezTo>
                  <a:cubicBezTo>
                    <a:pt x="859511" y="1880625"/>
                    <a:pt x="873663" y="1882040"/>
                    <a:pt x="886398" y="1882040"/>
                  </a:cubicBezTo>
                  <a:lnTo>
                    <a:pt x="910901" y="1879811"/>
                  </a:lnTo>
                  <a:lnTo>
                    <a:pt x="911161" y="1880094"/>
                  </a:lnTo>
                  <a:cubicBezTo>
                    <a:pt x="912930" y="1879917"/>
                    <a:pt x="915406" y="1879209"/>
                    <a:pt x="917529" y="1879209"/>
                  </a:cubicBezTo>
                  <a:lnTo>
                    <a:pt x="910901" y="1879811"/>
                  </a:lnTo>
                  <a:close/>
                  <a:moveTo>
                    <a:pt x="750554" y="1876379"/>
                  </a:moveTo>
                  <a:cubicBezTo>
                    <a:pt x="751969" y="1876379"/>
                    <a:pt x="756215" y="1876379"/>
                    <a:pt x="759045" y="1876379"/>
                  </a:cubicBezTo>
                  <a:cubicBezTo>
                    <a:pt x="759045" y="1877796"/>
                    <a:pt x="757630" y="1879209"/>
                    <a:pt x="760460" y="1880625"/>
                  </a:cubicBezTo>
                  <a:cubicBezTo>
                    <a:pt x="759045" y="1882040"/>
                    <a:pt x="747725" y="1879209"/>
                    <a:pt x="750554" y="1876379"/>
                  </a:cubicBezTo>
                  <a:close/>
                  <a:moveTo>
                    <a:pt x="924604" y="1874964"/>
                  </a:moveTo>
                  <a:cubicBezTo>
                    <a:pt x="916114" y="1880625"/>
                    <a:pt x="952904" y="1880625"/>
                    <a:pt x="968470" y="1876379"/>
                  </a:cubicBezTo>
                  <a:cubicBezTo>
                    <a:pt x="950074" y="1872135"/>
                    <a:pt x="935924" y="1879209"/>
                    <a:pt x="924604" y="1874964"/>
                  </a:cubicBezTo>
                  <a:close/>
                  <a:moveTo>
                    <a:pt x="1005262" y="1873550"/>
                  </a:moveTo>
                  <a:cubicBezTo>
                    <a:pt x="993942" y="1873550"/>
                    <a:pt x="986866" y="1882040"/>
                    <a:pt x="978375" y="1879209"/>
                  </a:cubicBezTo>
                  <a:cubicBezTo>
                    <a:pt x="979790" y="1883455"/>
                    <a:pt x="995355" y="1877796"/>
                    <a:pt x="998186" y="1880625"/>
                  </a:cubicBezTo>
                  <a:cubicBezTo>
                    <a:pt x="998186" y="1877796"/>
                    <a:pt x="1003845" y="1876379"/>
                    <a:pt x="1005262" y="1873550"/>
                  </a:cubicBezTo>
                  <a:close/>
                  <a:moveTo>
                    <a:pt x="783100" y="1873550"/>
                  </a:moveTo>
                  <a:cubicBezTo>
                    <a:pt x="790884" y="1875673"/>
                    <a:pt x="796190" y="1876026"/>
                    <a:pt x="800965" y="1875495"/>
                  </a:cubicBezTo>
                  <a:lnTo>
                    <a:pt x="801842" y="1875295"/>
                  </a:lnTo>
                  <a:lnTo>
                    <a:pt x="805740" y="1877796"/>
                  </a:lnTo>
                  <a:lnTo>
                    <a:pt x="796344" y="1879884"/>
                  </a:lnTo>
                  <a:close/>
                  <a:moveTo>
                    <a:pt x="975546" y="1870720"/>
                  </a:moveTo>
                  <a:cubicBezTo>
                    <a:pt x="975546" y="1873550"/>
                    <a:pt x="968470" y="1872135"/>
                    <a:pt x="969885" y="1874964"/>
                  </a:cubicBezTo>
                  <a:cubicBezTo>
                    <a:pt x="971301" y="1874964"/>
                    <a:pt x="976961" y="1879209"/>
                    <a:pt x="978375" y="1874964"/>
                  </a:cubicBezTo>
                  <a:cubicBezTo>
                    <a:pt x="971301" y="1876379"/>
                    <a:pt x="984035" y="1870720"/>
                    <a:pt x="975546" y="1870720"/>
                  </a:cubicBezTo>
                  <a:close/>
                  <a:moveTo>
                    <a:pt x="1097238" y="1867889"/>
                  </a:moveTo>
                  <a:cubicBezTo>
                    <a:pt x="1088747" y="1870720"/>
                    <a:pt x="1090164" y="1866476"/>
                    <a:pt x="1081673" y="1869305"/>
                  </a:cubicBezTo>
                  <a:cubicBezTo>
                    <a:pt x="1081673" y="1872135"/>
                    <a:pt x="1084503" y="1870720"/>
                    <a:pt x="1084503" y="1873550"/>
                  </a:cubicBezTo>
                  <a:cubicBezTo>
                    <a:pt x="1087334" y="1872135"/>
                    <a:pt x="1094408" y="1870720"/>
                    <a:pt x="1097238" y="1867889"/>
                  </a:cubicBezTo>
                  <a:close/>
                  <a:moveTo>
                    <a:pt x="1044883" y="1866476"/>
                  </a:moveTo>
                  <a:cubicBezTo>
                    <a:pt x="1032146" y="1870720"/>
                    <a:pt x="1019412" y="1867889"/>
                    <a:pt x="1013752" y="1873550"/>
                  </a:cubicBezTo>
                  <a:cubicBezTo>
                    <a:pt x="1026485" y="1874964"/>
                    <a:pt x="1032146" y="1876379"/>
                    <a:pt x="1044883" y="1874964"/>
                  </a:cubicBezTo>
                  <a:cubicBezTo>
                    <a:pt x="1043467" y="1870720"/>
                    <a:pt x="1046296" y="1869305"/>
                    <a:pt x="1044883" y="1866476"/>
                  </a:cubicBezTo>
                  <a:close/>
                  <a:moveTo>
                    <a:pt x="1016582" y="1843833"/>
                  </a:moveTo>
                  <a:cubicBezTo>
                    <a:pt x="1010921" y="1846665"/>
                    <a:pt x="995355" y="1848078"/>
                    <a:pt x="982622" y="1850909"/>
                  </a:cubicBezTo>
                  <a:cubicBezTo>
                    <a:pt x="971301" y="1853739"/>
                    <a:pt x="959980" y="1856568"/>
                    <a:pt x="965641" y="1862229"/>
                  </a:cubicBezTo>
                  <a:cubicBezTo>
                    <a:pt x="976961" y="1860815"/>
                    <a:pt x="982622" y="1857985"/>
                    <a:pt x="989696" y="1856568"/>
                  </a:cubicBezTo>
                  <a:cubicBezTo>
                    <a:pt x="995355" y="1855154"/>
                    <a:pt x="1003845" y="1853739"/>
                    <a:pt x="1017997" y="1850909"/>
                  </a:cubicBezTo>
                  <a:cubicBezTo>
                    <a:pt x="1017997" y="1852324"/>
                    <a:pt x="1016582" y="1852324"/>
                    <a:pt x="1016582" y="1853739"/>
                  </a:cubicBezTo>
                  <a:cubicBezTo>
                    <a:pt x="1027902" y="1849494"/>
                    <a:pt x="1026485" y="1845248"/>
                    <a:pt x="1016582" y="1843833"/>
                  </a:cubicBezTo>
                  <a:close/>
                  <a:moveTo>
                    <a:pt x="590478" y="1832867"/>
                  </a:moveTo>
                  <a:cubicBezTo>
                    <a:pt x="592779" y="1834281"/>
                    <a:pt x="595609" y="1836760"/>
                    <a:pt x="599147" y="1838174"/>
                  </a:cubicBezTo>
                  <a:cubicBezTo>
                    <a:pt x="599147" y="1839589"/>
                    <a:pt x="590656" y="1833928"/>
                    <a:pt x="584995" y="1833928"/>
                  </a:cubicBezTo>
                  <a:cubicBezTo>
                    <a:pt x="586412" y="1831099"/>
                    <a:pt x="588180" y="1831452"/>
                    <a:pt x="590478" y="1832867"/>
                  </a:cubicBezTo>
                  <a:close/>
                  <a:moveTo>
                    <a:pt x="1111389" y="1826854"/>
                  </a:moveTo>
                  <a:cubicBezTo>
                    <a:pt x="1105728" y="1826854"/>
                    <a:pt x="1101484" y="1828267"/>
                    <a:pt x="1100069" y="1831099"/>
                  </a:cubicBezTo>
                  <a:cubicBezTo>
                    <a:pt x="1105728" y="1828267"/>
                    <a:pt x="1112804" y="1832513"/>
                    <a:pt x="1111389" y="1826854"/>
                  </a:cubicBezTo>
                  <a:close/>
                  <a:moveTo>
                    <a:pt x="1158086" y="1824023"/>
                  </a:moveTo>
                  <a:cubicBezTo>
                    <a:pt x="1149596" y="1826854"/>
                    <a:pt x="1143935" y="1824023"/>
                    <a:pt x="1142520" y="1831099"/>
                  </a:cubicBezTo>
                  <a:cubicBezTo>
                    <a:pt x="1146764" y="1828267"/>
                    <a:pt x="1158086" y="1826854"/>
                    <a:pt x="1158086" y="1824023"/>
                  </a:cubicBezTo>
                  <a:close/>
                  <a:moveTo>
                    <a:pt x="1194346" y="1820663"/>
                  </a:moveTo>
                  <a:cubicBezTo>
                    <a:pt x="1191693" y="1820486"/>
                    <a:pt x="1188509" y="1821193"/>
                    <a:pt x="1183556" y="1824023"/>
                  </a:cubicBezTo>
                  <a:cubicBezTo>
                    <a:pt x="1184971" y="1826854"/>
                    <a:pt x="1184971" y="1829684"/>
                    <a:pt x="1179310" y="1831099"/>
                  </a:cubicBezTo>
                  <a:cubicBezTo>
                    <a:pt x="1180727" y="1829684"/>
                    <a:pt x="1180727" y="1828267"/>
                    <a:pt x="1179310" y="1825438"/>
                  </a:cubicBezTo>
                  <a:cubicBezTo>
                    <a:pt x="1172236" y="1829684"/>
                    <a:pt x="1165160" y="1833928"/>
                    <a:pt x="1155255" y="1835343"/>
                  </a:cubicBezTo>
                  <a:cubicBezTo>
                    <a:pt x="1153840" y="1841004"/>
                    <a:pt x="1165160" y="1832513"/>
                    <a:pt x="1166575" y="1835343"/>
                  </a:cubicBezTo>
                  <a:cubicBezTo>
                    <a:pt x="1151009" y="1842419"/>
                    <a:pt x="1152425" y="1839589"/>
                    <a:pt x="1136859" y="1842419"/>
                  </a:cubicBezTo>
                  <a:cubicBezTo>
                    <a:pt x="1131200" y="1845248"/>
                    <a:pt x="1143935" y="1843833"/>
                    <a:pt x="1138276" y="1846665"/>
                  </a:cubicBezTo>
                  <a:cubicBezTo>
                    <a:pt x="1134029" y="1843833"/>
                    <a:pt x="1126956" y="1850909"/>
                    <a:pt x="1122709" y="1846665"/>
                  </a:cubicBezTo>
                  <a:cubicBezTo>
                    <a:pt x="1100069" y="1853739"/>
                    <a:pt x="1098654" y="1853739"/>
                    <a:pt x="1078844" y="1860815"/>
                  </a:cubicBezTo>
                  <a:cubicBezTo>
                    <a:pt x="1078844" y="1859398"/>
                    <a:pt x="1078844" y="1856568"/>
                    <a:pt x="1076014" y="1856568"/>
                  </a:cubicBezTo>
                  <a:cubicBezTo>
                    <a:pt x="1076014" y="1859398"/>
                    <a:pt x="1064694" y="1859398"/>
                    <a:pt x="1066107" y="1862229"/>
                  </a:cubicBezTo>
                  <a:cubicBezTo>
                    <a:pt x="1070353" y="1862229"/>
                    <a:pt x="1074597" y="1860815"/>
                    <a:pt x="1077427" y="1862229"/>
                  </a:cubicBezTo>
                  <a:cubicBezTo>
                    <a:pt x="1064694" y="1865059"/>
                    <a:pt x="1054787" y="1866476"/>
                    <a:pt x="1051957" y="1869305"/>
                  </a:cubicBezTo>
                  <a:cubicBezTo>
                    <a:pt x="1049128" y="1872135"/>
                    <a:pt x="1050542" y="1874964"/>
                    <a:pt x="1060448" y="1877796"/>
                  </a:cubicBezTo>
                  <a:cubicBezTo>
                    <a:pt x="1057616" y="1873550"/>
                    <a:pt x="1057616" y="1872135"/>
                    <a:pt x="1063277" y="1869305"/>
                  </a:cubicBezTo>
                  <a:cubicBezTo>
                    <a:pt x="1063277" y="1873550"/>
                    <a:pt x="1076014" y="1872135"/>
                    <a:pt x="1076014" y="1867889"/>
                  </a:cubicBezTo>
                  <a:cubicBezTo>
                    <a:pt x="1074597" y="1866476"/>
                    <a:pt x="1068938" y="1869305"/>
                    <a:pt x="1067524" y="1867889"/>
                  </a:cubicBezTo>
                  <a:cubicBezTo>
                    <a:pt x="1094408" y="1863644"/>
                    <a:pt x="1115634" y="1856568"/>
                    <a:pt x="1142520" y="1852324"/>
                  </a:cubicBezTo>
                  <a:cubicBezTo>
                    <a:pt x="1153840" y="1842419"/>
                    <a:pt x="1194876" y="1836758"/>
                    <a:pt x="1201950" y="1822608"/>
                  </a:cubicBezTo>
                  <a:cubicBezTo>
                    <a:pt x="1199121" y="1821901"/>
                    <a:pt x="1196998" y="1820840"/>
                    <a:pt x="1194346" y="1820663"/>
                  </a:cubicBezTo>
                  <a:close/>
                  <a:moveTo>
                    <a:pt x="986350" y="1818742"/>
                  </a:moveTo>
                  <a:lnTo>
                    <a:pt x="986911" y="1819153"/>
                  </a:lnTo>
                  <a:lnTo>
                    <a:pt x="984035" y="1819778"/>
                  </a:lnTo>
                  <a:close/>
                  <a:moveTo>
                    <a:pt x="489108" y="1803996"/>
                  </a:moveTo>
                  <a:lnTo>
                    <a:pt x="494774" y="1806986"/>
                  </a:lnTo>
                  <a:lnTo>
                    <a:pt x="491604" y="1805627"/>
                  </a:lnTo>
                  <a:close/>
                  <a:moveTo>
                    <a:pt x="1080258" y="1797136"/>
                  </a:moveTo>
                  <a:cubicBezTo>
                    <a:pt x="1070353" y="1799968"/>
                    <a:pt x="1060448" y="1802797"/>
                    <a:pt x="1051957" y="1804212"/>
                  </a:cubicBezTo>
                  <a:cubicBezTo>
                    <a:pt x="1042052" y="1805627"/>
                    <a:pt x="1034976" y="1805627"/>
                    <a:pt x="1026485" y="1807044"/>
                  </a:cubicBezTo>
                  <a:cubicBezTo>
                    <a:pt x="1018703" y="1807750"/>
                    <a:pt x="1011275" y="1808811"/>
                    <a:pt x="1004200" y="1810757"/>
                  </a:cubicBezTo>
                  <a:lnTo>
                    <a:pt x="986350" y="1818742"/>
                  </a:lnTo>
                  <a:lnTo>
                    <a:pt x="985893" y="1818407"/>
                  </a:lnTo>
                  <a:cubicBezTo>
                    <a:pt x="979790" y="1818540"/>
                    <a:pt x="968116" y="1825439"/>
                    <a:pt x="962811" y="1821193"/>
                  </a:cubicBezTo>
                  <a:cubicBezTo>
                    <a:pt x="967055" y="1818364"/>
                    <a:pt x="982622" y="1822608"/>
                    <a:pt x="979790" y="1814117"/>
                  </a:cubicBezTo>
                  <a:cubicBezTo>
                    <a:pt x="967055" y="1815534"/>
                    <a:pt x="974131" y="1815534"/>
                    <a:pt x="967055" y="1814117"/>
                  </a:cubicBezTo>
                  <a:cubicBezTo>
                    <a:pt x="964226" y="1816241"/>
                    <a:pt x="961749" y="1816947"/>
                    <a:pt x="958034" y="1817302"/>
                  </a:cubicBezTo>
                  <a:lnTo>
                    <a:pt x="957586" y="1817330"/>
                  </a:lnTo>
                  <a:lnTo>
                    <a:pt x="959373" y="1818643"/>
                  </a:lnTo>
                  <a:cubicBezTo>
                    <a:pt x="959271" y="1819494"/>
                    <a:pt x="957572" y="1820222"/>
                    <a:pt x="953361" y="1820546"/>
                  </a:cubicBezTo>
                  <a:lnTo>
                    <a:pt x="951544" y="1817720"/>
                  </a:lnTo>
                  <a:lnTo>
                    <a:pt x="941584" y="1818364"/>
                  </a:lnTo>
                  <a:cubicBezTo>
                    <a:pt x="938754" y="1822608"/>
                    <a:pt x="951491" y="1822608"/>
                    <a:pt x="945830" y="1824023"/>
                  </a:cubicBezTo>
                  <a:cubicBezTo>
                    <a:pt x="941584" y="1822608"/>
                    <a:pt x="940171" y="1826854"/>
                    <a:pt x="937339" y="1822608"/>
                  </a:cubicBezTo>
                  <a:cubicBezTo>
                    <a:pt x="938754" y="1822608"/>
                    <a:pt x="940171" y="1818364"/>
                    <a:pt x="937339" y="1815534"/>
                  </a:cubicBezTo>
                  <a:cubicBezTo>
                    <a:pt x="931680" y="1819778"/>
                    <a:pt x="910453" y="1819778"/>
                    <a:pt x="901964" y="1825438"/>
                  </a:cubicBezTo>
                  <a:cubicBezTo>
                    <a:pt x="907623" y="1825438"/>
                    <a:pt x="917529" y="1822608"/>
                    <a:pt x="920360" y="1825438"/>
                  </a:cubicBezTo>
                  <a:lnTo>
                    <a:pt x="915381" y="1827927"/>
                  </a:lnTo>
                  <a:lnTo>
                    <a:pt x="904794" y="1828267"/>
                  </a:lnTo>
                  <a:cubicBezTo>
                    <a:pt x="909040" y="1825438"/>
                    <a:pt x="911869" y="1831099"/>
                    <a:pt x="918943" y="1829684"/>
                  </a:cubicBezTo>
                  <a:cubicBezTo>
                    <a:pt x="918943" y="1828267"/>
                    <a:pt x="916114" y="1828267"/>
                    <a:pt x="914699" y="1828267"/>
                  </a:cubicBezTo>
                  <a:lnTo>
                    <a:pt x="915381" y="1827927"/>
                  </a:lnTo>
                  <a:lnTo>
                    <a:pt x="948659" y="1826854"/>
                  </a:lnTo>
                  <a:cubicBezTo>
                    <a:pt x="955735" y="1825438"/>
                    <a:pt x="962811" y="1825438"/>
                    <a:pt x="969885" y="1824023"/>
                  </a:cubicBezTo>
                  <a:cubicBezTo>
                    <a:pt x="976961" y="1822608"/>
                    <a:pt x="982622" y="1821193"/>
                    <a:pt x="989696" y="1821193"/>
                  </a:cubicBezTo>
                  <a:lnTo>
                    <a:pt x="986911" y="1819153"/>
                  </a:lnTo>
                  <a:lnTo>
                    <a:pt x="992172" y="1818010"/>
                  </a:lnTo>
                  <a:cubicBezTo>
                    <a:pt x="995002" y="1817303"/>
                    <a:pt x="997479" y="1816949"/>
                    <a:pt x="998186" y="1818364"/>
                  </a:cubicBezTo>
                  <a:cubicBezTo>
                    <a:pt x="998186" y="1821193"/>
                    <a:pt x="996771" y="1822608"/>
                    <a:pt x="996771" y="1824023"/>
                  </a:cubicBezTo>
                  <a:cubicBezTo>
                    <a:pt x="1001016" y="1824023"/>
                    <a:pt x="1008091" y="1826854"/>
                    <a:pt x="1009506" y="1822608"/>
                  </a:cubicBezTo>
                  <a:cubicBezTo>
                    <a:pt x="1005262" y="1824023"/>
                    <a:pt x="998186" y="1819778"/>
                    <a:pt x="1002432" y="1818364"/>
                  </a:cubicBezTo>
                  <a:cubicBezTo>
                    <a:pt x="1013752" y="1816947"/>
                    <a:pt x="1029317" y="1815534"/>
                    <a:pt x="1043467" y="1812703"/>
                  </a:cubicBezTo>
                  <a:cubicBezTo>
                    <a:pt x="1046296" y="1811288"/>
                    <a:pt x="1050542" y="1811288"/>
                    <a:pt x="1054787" y="1809873"/>
                  </a:cubicBezTo>
                  <a:cubicBezTo>
                    <a:pt x="1057616" y="1808456"/>
                    <a:pt x="1061863" y="1808456"/>
                    <a:pt x="1064694" y="1807044"/>
                  </a:cubicBezTo>
                  <a:cubicBezTo>
                    <a:pt x="1071768" y="1805627"/>
                    <a:pt x="1077427" y="1802797"/>
                    <a:pt x="1083088" y="1799968"/>
                  </a:cubicBezTo>
                  <a:cubicBezTo>
                    <a:pt x="1080258" y="1799968"/>
                    <a:pt x="1080258" y="1798553"/>
                    <a:pt x="1080258" y="1797136"/>
                  </a:cubicBezTo>
                  <a:close/>
                  <a:moveTo>
                    <a:pt x="521668" y="1794540"/>
                  </a:moveTo>
                  <a:lnTo>
                    <a:pt x="525565" y="1795936"/>
                  </a:lnTo>
                  <a:lnTo>
                    <a:pt x="525565" y="1797136"/>
                  </a:lnTo>
                  <a:close/>
                  <a:moveTo>
                    <a:pt x="525565" y="1793256"/>
                  </a:moveTo>
                  <a:lnTo>
                    <a:pt x="527655" y="1794033"/>
                  </a:lnTo>
                  <a:lnTo>
                    <a:pt x="528311" y="1794390"/>
                  </a:lnTo>
                  <a:lnTo>
                    <a:pt x="526449" y="1796252"/>
                  </a:lnTo>
                  <a:lnTo>
                    <a:pt x="525565" y="1795936"/>
                  </a:lnTo>
                  <a:close/>
                  <a:moveTo>
                    <a:pt x="518761" y="1792602"/>
                  </a:moveTo>
                  <a:lnTo>
                    <a:pt x="521668" y="1794540"/>
                  </a:lnTo>
                  <a:lnTo>
                    <a:pt x="517074" y="1792892"/>
                  </a:lnTo>
                  <a:close/>
                  <a:moveTo>
                    <a:pt x="1353360" y="1787233"/>
                  </a:moveTo>
                  <a:cubicBezTo>
                    <a:pt x="1347701" y="1792892"/>
                    <a:pt x="1339210" y="1794307"/>
                    <a:pt x="1339210" y="1799968"/>
                  </a:cubicBezTo>
                  <a:cubicBezTo>
                    <a:pt x="1342040" y="1795723"/>
                    <a:pt x="1353360" y="1790062"/>
                    <a:pt x="1353360" y="1787233"/>
                  </a:cubicBezTo>
                  <a:close/>
                  <a:moveTo>
                    <a:pt x="1398642" y="1782987"/>
                  </a:moveTo>
                  <a:cubicBezTo>
                    <a:pt x="1400055" y="1784403"/>
                    <a:pt x="1400055" y="1785816"/>
                    <a:pt x="1402887" y="1784403"/>
                  </a:cubicBezTo>
                  <a:cubicBezTo>
                    <a:pt x="1402887" y="1785816"/>
                    <a:pt x="1401472" y="1787233"/>
                    <a:pt x="1401472" y="1785816"/>
                  </a:cubicBezTo>
                  <a:cubicBezTo>
                    <a:pt x="1397226" y="1794307"/>
                    <a:pt x="1398642" y="1784403"/>
                    <a:pt x="1391566" y="1788648"/>
                  </a:cubicBezTo>
                  <a:cubicBezTo>
                    <a:pt x="1391566" y="1787233"/>
                    <a:pt x="1395811" y="1784403"/>
                    <a:pt x="1398642" y="1782987"/>
                  </a:cubicBezTo>
                  <a:close/>
                  <a:moveTo>
                    <a:pt x="583771" y="1763857"/>
                  </a:moveTo>
                  <a:lnTo>
                    <a:pt x="659993" y="1787233"/>
                  </a:lnTo>
                  <a:cubicBezTo>
                    <a:pt x="666361" y="1786525"/>
                    <a:pt x="678034" y="1787586"/>
                    <a:pt x="687586" y="1790238"/>
                  </a:cubicBezTo>
                  <a:lnTo>
                    <a:pt x="696783" y="1794251"/>
                  </a:lnTo>
                  <a:lnTo>
                    <a:pt x="696783" y="1798553"/>
                  </a:lnTo>
                  <a:cubicBezTo>
                    <a:pt x="676973" y="1797136"/>
                    <a:pt x="658577" y="1791477"/>
                    <a:pt x="640183" y="1784403"/>
                  </a:cubicBezTo>
                  <a:cubicBezTo>
                    <a:pt x="623203" y="1775913"/>
                    <a:pt x="604806" y="1768837"/>
                    <a:pt x="584995" y="1764593"/>
                  </a:cubicBezTo>
                  <a:close/>
                  <a:moveTo>
                    <a:pt x="1401472" y="1763176"/>
                  </a:moveTo>
                  <a:lnTo>
                    <a:pt x="1394396" y="1767422"/>
                  </a:lnTo>
                  <a:cubicBezTo>
                    <a:pt x="1395811" y="1770252"/>
                    <a:pt x="1400055" y="1767422"/>
                    <a:pt x="1402887" y="1766006"/>
                  </a:cubicBezTo>
                  <a:close/>
                  <a:moveTo>
                    <a:pt x="410161" y="1759246"/>
                  </a:moveTo>
                  <a:lnTo>
                    <a:pt x="429341" y="1768837"/>
                  </a:lnTo>
                  <a:cubicBezTo>
                    <a:pt x="433587" y="1771667"/>
                    <a:pt x="430758" y="1775913"/>
                    <a:pt x="439248" y="1778742"/>
                  </a:cubicBezTo>
                  <a:cubicBezTo>
                    <a:pt x="440663" y="1780157"/>
                    <a:pt x="442078" y="1778742"/>
                    <a:pt x="443493" y="1780157"/>
                  </a:cubicBezTo>
                  <a:cubicBezTo>
                    <a:pt x="446322" y="1781572"/>
                    <a:pt x="442078" y="1774496"/>
                    <a:pt x="447739" y="1775913"/>
                  </a:cubicBezTo>
                  <a:cubicBezTo>
                    <a:pt x="451983" y="1777326"/>
                    <a:pt x="450568" y="1785816"/>
                    <a:pt x="454813" y="1781572"/>
                  </a:cubicBezTo>
                  <a:lnTo>
                    <a:pt x="489108" y="1803996"/>
                  </a:lnTo>
                  <a:lnTo>
                    <a:pt x="477453" y="1797845"/>
                  </a:lnTo>
                  <a:cubicBezTo>
                    <a:pt x="467194" y="1793600"/>
                    <a:pt x="456936" y="1790769"/>
                    <a:pt x="451983" y="1792892"/>
                  </a:cubicBezTo>
                  <a:cubicBezTo>
                    <a:pt x="447739" y="1790062"/>
                    <a:pt x="442078" y="1784403"/>
                    <a:pt x="439248" y="1787233"/>
                  </a:cubicBezTo>
                  <a:cubicBezTo>
                    <a:pt x="429341" y="1773081"/>
                    <a:pt x="405288" y="1767422"/>
                    <a:pt x="399627" y="1760346"/>
                  </a:cubicBezTo>
                  <a:cubicBezTo>
                    <a:pt x="402456" y="1760346"/>
                    <a:pt x="408117" y="1763176"/>
                    <a:pt x="410947" y="1763176"/>
                  </a:cubicBezTo>
                  <a:close/>
                  <a:moveTo>
                    <a:pt x="405589" y="1753474"/>
                  </a:moveTo>
                  <a:lnTo>
                    <a:pt x="409532" y="1756102"/>
                  </a:lnTo>
                  <a:lnTo>
                    <a:pt x="410161" y="1759246"/>
                  </a:lnTo>
                  <a:lnTo>
                    <a:pt x="409532" y="1758932"/>
                  </a:lnTo>
                  <a:close/>
                  <a:moveTo>
                    <a:pt x="1412792" y="1750441"/>
                  </a:moveTo>
                  <a:cubicBezTo>
                    <a:pt x="1407131" y="1753273"/>
                    <a:pt x="1401472" y="1757517"/>
                    <a:pt x="1402887" y="1760346"/>
                  </a:cubicBezTo>
                  <a:cubicBezTo>
                    <a:pt x="1405716" y="1760346"/>
                    <a:pt x="1409962" y="1757517"/>
                    <a:pt x="1415621" y="1753273"/>
                  </a:cubicBezTo>
                  <a:close/>
                  <a:moveTo>
                    <a:pt x="1479298" y="1729216"/>
                  </a:moveTo>
                  <a:cubicBezTo>
                    <a:pt x="1484959" y="1729216"/>
                    <a:pt x="1492035" y="1730630"/>
                    <a:pt x="1483544" y="1737706"/>
                  </a:cubicBezTo>
                  <a:cubicBezTo>
                    <a:pt x="1479298" y="1734875"/>
                    <a:pt x="1479298" y="1734875"/>
                    <a:pt x="1479298" y="1729216"/>
                  </a:cubicBezTo>
                  <a:close/>
                  <a:moveTo>
                    <a:pt x="1426942" y="1729216"/>
                  </a:moveTo>
                  <a:cubicBezTo>
                    <a:pt x="1418453" y="1736291"/>
                    <a:pt x="1405716" y="1746195"/>
                    <a:pt x="1392981" y="1754685"/>
                  </a:cubicBezTo>
                  <a:cubicBezTo>
                    <a:pt x="1381661" y="1763176"/>
                    <a:pt x="1371756" y="1771667"/>
                    <a:pt x="1370341" y="1775913"/>
                  </a:cubicBezTo>
                  <a:cubicBezTo>
                    <a:pt x="1376000" y="1770252"/>
                    <a:pt x="1388735" y="1763176"/>
                    <a:pt x="1400055" y="1754685"/>
                  </a:cubicBezTo>
                  <a:cubicBezTo>
                    <a:pt x="1411375" y="1746195"/>
                    <a:pt x="1422697" y="1736291"/>
                    <a:pt x="1426942" y="1729216"/>
                  </a:cubicBezTo>
                  <a:close/>
                  <a:moveTo>
                    <a:pt x="1494864" y="1723555"/>
                  </a:moveTo>
                  <a:cubicBezTo>
                    <a:pt x="1494864" y="1724971"/>
                    <a:pt x="1494864" y="1726386"/>
                    <a:pt x="1494864" y="1727801"/>
                  </a:cubicBezTo>
                  <a:cubicBezTo>
                    <a:pt x="1492035" y="1729216"/>
                    <a:pt x="1487788" y="1729216"/>
                    <a:pt x="1490618" y="1727801"/>
                  </a:cubicBezTo>
                  <a:cubicBezTo>
                    <a:pt x="1489203" y="1727801"/>
                    <a:pt x="1484959" y="1730630"/>
                    <a:pt x="1484959" y="1727801"/>
                  </a:cubicBezTo>
                  <a:cubicBezTo>
                    <a:pt x="1487788" y="1726386"/>
                    <a:pt x="1489203" y="1726386"/>
                    <a:pt x="1489203" y="1724971"/>
                  </a:cubicBezTo>
                  <a:cubicBezTo>
                    <a:pt x="1490618" y="1723555"/>
                    <a:pt x="1492035" y="1726386"/>
                    <a:pt x="1494864" y="1723555"/>
                  </a:cubicBezTo>
                  <a:close/>
                  <a:moveTo>
                    <a:pt x="610467" y="1723555"/>
                  </a:moveTo>
                  <a:cubicBezTo>
                    <a:pt x="610467" y="1727801"/>
                    <a:pt x="616128" y="1732045"/>
                    <a:pt x="624616" y="1734875"/>
                  </a:cubicBezTo>
                  <a:lnTo>
                    <a:pt x="624729" y="1735431"/>
                  </a:lnTo>
                  <a:lnTo>
                    <a:pt x="628189" y="1737634"/>
                  </a:lnTo>
                  <a:cubicBezTo>
                    <a:pt x="633371" y="1741520"/>
                    <a:pt x="637255" y="1744111"/>
                    <a:pt x="638552" y="1747998"/>
                  </a:cubicBezTo>
                  <a:lnTo>
                    <a:pt x="637227" y="1752470"/>
                  </a:lnTo>
                  <a:lnTo>
                    <a:pt x="640183" y="1754685"/>
                  </a:lnTo>
                  <a:cubicBezTo>
                    <a:pt x="644427" y="1756102"/>
                    <a:pt x="648673" y="1757517"/>
                    <a:pt x="650086" y="1760346"/>
                  </a:cubicBezTo>
                  <a:cubicBezTo>
                    <a:pt x="647257" y="1758932"/>
                    <a:pt x="643012" y="1757517"/>
                    <a:pt x="640183" y="1756102"/>
                  </a:cubicBezTo>
                  <a:cubicBezTo>
                    <a:pt x="640183" y="1760346"/>
                    <a:pt x="655747" y="1764593"/>
                    <a:pt x="659993" y="1763176"/>
                  </a:cubicBezTo>
                  <a:cubicBezTo>
                    <a:pt x="661406" y="1757517"/>
                    <a:pt x="648673" y="1764593"/>
                    <a:pt x="652918" y="1757517"/>
                  </a:cubicBezTo>
                  <a:cubicBezTo>
                    <a:pt x="659993" y="1758932"/>
                    <a:pt x="667067" y="1760346"/>
                    <a:pt x="674143" y="1761761"/>
                  </a:cubicBezTo>
                  <a:cubicBezTo>
                    <a:pt x="674143" y="1761761"/>
                    <a:pt x="672728" y="1761761"/>
                    <a:pt x="672728" y="1760346"/>
                  </a:cubicBezTo>
                  <a:cubicBezTo>
                    <a:pt x="684048" y="1766006"/>
                    <a:pt x="691124" y="1763176"/>
                    <a:pt x="702444" y="1764593"/>
                  </a:cubicBezTo>
                  <a:cubicBezTo>
                    <a:pt x="702444" y="1764593"/>
                    <a:pt x="703857" y="1763176"/>
                    <a:pt x="703857" y="1763176"/>
                  </a:cubicBezTo>
                  <a:cubicBezTo>
                    <a:pt x="692537" y="1758932"/>
                    <a:pt x="682634" y="1753273"/>
                    <a:pt x="674143" y="1744782"/>
                  </a:cubicBezTo>
                  <a:cubicBezTo>
                    <a:pt x="669897" y="1740536"/>
                    <a:pt x="664238" y="1739121"/>
                    <a:pt x="659993" y="1736291"/>
                  </a:cubicBezTo>
                  <a:cubicBezTo>
                    <a:pt x="655747" y="1734875"/>
                    <a:pt x="655747" y="1737706"/>
                    <a:pt x="652918" y="1739121"/>
                  </a:cubicBezTo>
                  <a:cubicBezTo>
                    <a:pt x="651503" y="1739121"/>
                    <a:pt x="648673" y="1740536"/>
                    <a:pt x="645842" y="1737706"/>
                  </a:cubicBezTo>
                  <a:lnTo>
                    <a:pt x="640828" y="1731688"/>
                  </a:lnTo>
                  <a:lnTo>
                    <a:pt x="625595" y="1728565"/>
                  </a:lnTo>
                  <a:lnTo>
                    <a:pt x="625371" y="1726536"/>
                  </a:lnTo>
                  <a:lnTo>
                    <a:pt x="621615" y="1725785"/>
                  </a:lnTo>
                  <a:lnTo>
                    <a:pt x="621709" y="1725974"/>
                  </a:lnTo>
                  <a:lnTo>
                    <a:pt x="621411" y="1725744"/>
                  </a:lnTo>
                  <a:close/>
                  <a:moveTo>
                    <a:pt x="1533069" y="1700914"/>
                  </a:moveTo>
                  <a:cubicBezTo>
                    <a:pt x="1527410" y="1706575"/>
                    <a:pt x="1530239" y="1706575"/>
                    <a:pt x="1523165" y="1710820"/>
                  </a:cubicBezTo>
                  <a:cubicBezTo>
                    <a:pt x="1523165" y="1709405"/>
                    <a:pt x="1527410" y="1706575"/>
                    <a:pt x="1528825" y="1703744"/>
                  </a:cubicBezTo>
                  <a:cubicBezTo>
                    <a:pt x="1527410" y="1702329"/>
                    <a:pt x="1524578" y="1706575"/>
                    <a:pt x="1523165" y="1707990"/>
                  </a:cubicBezTo>
                  <a:cubicBezTo>
                    <a:pt x="1520334" y="1707990"/>
                    <a:pt x="1525995" y="1700914"/>
                    <a:pt x="1520334" y="1705159"/>
                  </a:cubicBezTo>
                  <a:cubicBezTo>
                    <a:pt x="1520334" y="1702329"/>
                    <a:pt x="1530239" y="1700914"/>
                    <a:pt x="1533069" y="1700914"/>
                  </a:cubicBezTo>
                  <a:close/>
                  <a:moveTo>
                    <a:pt x="427381" y="1692289"/>
                  </a:moveTo>
                  <a:cubicBezTo>
                    <a:pt x="432563" y="1693585"/>
                    <a:pt x="437745" y="1693585"/>
                    <a:pt x="444223" y="1698767"/>
                  </a:cubicBezTo>
                  <a:cubicBezTo>
                    <a:pt x="445518" y="1697471"/>
                    <a:pt x="442927" y="1694880"/>
                    <a:pt x="444223" y="1693585"/>
                  </a:cubicBezTo>
                  <a:cubicBezTo>
                    <a:pt x="451994" y="1697471"/>
                    <a:pt x="450700" y="1700062"/>
                    <a:pt x="458473" y="1701356"/>
                  </a:cubicBezTo>
                  <a:cubicBezTo>
                    <a:pt x="458473" y="1700062"/>
                    <a:pt x="457178" y="1698767"/>
                    <a:pt x="453291" y="1696176"/>
                  </a:cubicBezTo>
                  <a:cubicBezTo>
                    <a:pt x="457178" y="1694880"/>
                    <a:pt x="459769" y="1698767"/>
                    <a:pt x="464949" y="1697471"/>
                  </a:cubicBezTo>
                  <a:cubicBezTo>
                    <a:pt x="470133" y="1700062"/>
                    <a:pt x="463655" y="1701356"/>
                    <a:pt x="461064" y="1701356"/>
                  </a:cubicBezTo>
                  <a:cubicBezTo>
                    <a:pt x="463655" y="1703947"/>
                    <a:pt x="464949" y="1706540"/>
                    <a:pt x="468837" y="1709131"/>
                  </a:cubicBezTo>
                  <a:cubicBezTo>
                    <a:pt x="467542" y="1710426"/>
                    <a:pt x="463655" y="1707835"/>
                    <a:pt x="463655" y="1710426"/>
                  </a:cubicBezTo>
                  <a:cubicBezTo>
                    <a:pt x="450700" y="1705244"/>
                    <a:pt x="445518" y="1700062"/>
                    <a:pt x="437745" y="1701356"/>
                  </a:cubicBezTo>
                  <a:cubicBezTo>
                    <a:pt x="432563" y="1697471"/>
                    <a:pt x="433859" y="1694880"/>
                    <a:pt x="427381" y="1692289"/>
                  </a:cubicBezTo>
                  <a:close/>
                  <a:moveTo>
                    <a:pt x="300573" y="1671198"/>
                  </a:moveTo>
                  <a:cubicBezTo>
                    <a:pt x="310479" y="1681104"/>
                    <a:pt x="326045" y="1692424"/>
                    <a:pt x="341610" y="1705159"/>
                  </a:cubicBezTo>
                  <a:cubicBezTo>
                    <a:pt x="357176" y="1717896"/>
                    <a:pt x="372740" y="1732045"/>
                    <a:pt x="388307" y="1741951"/>
                  </a:cubicBezTo>
                  <a:cubicBezTo>
                    <a:pt x="391845" y="1744782"/>
                    <a:pt x="397857" y="1746903"/>
                    <a:pt x="402634" y="1749381"/>
                  </a:cubicBezTo>
                  <a:lnTo>
                    <a:pt x="405589" y="1753474"/>
                  </a:lnTo>
                  <a:lnTo>
                    <a:pt x="371326" y="1730630"/>
                  </a:lnTo>
                  <a:cubicBezTo>
                    <a:pt x="360005" y="1720725"/>
                    <a:pt x="348685" y="1710820"/>
                    <a:pt x="335950" y="1705159"/>
                  </a:cubicBezTo>
                  <a:cubicBezTo>
                    <a:pt x="324628" y="1689592"/>
                    <a:pt x="316140" y="1688180"/>
                    <a:pt x="300573" y="1671198"/>
                  </a:cubicBezTo>
                  <a:close/>
                  <a:moveTo>
                    <a:pt x="560942" y="1669784"/>
                  </a:moveTo>
                  <a:cubicBezTo>
                    <a:pt x="560942" y="1669784"/>
                    <a:pt x="562355" y="1671198"/>
                    <a:pt x="565184" y="1671198"/>
                  </a:cubicBezTo>
                  <a:cubicBezTo>
                    <a:pt x="565184" y="1669784"/>
                    <a:pt x="565184" y="1669784"/>
                    <a:pt x="565184" y="1669784"/>
                  </a:cubicBezTo>
                  <a:cubicBezTo>
                    <a:pt x="563771" y="1669784"/>
                    <a:pt x="563771" y="1669784"/>
                    <a:pt x="562355" y="1669784"/>
                  </a:cubicBezTo>
                  <a:cubicBezTo>
                    <a:pt x="560942" y="1669784"/>
                    <a:pt x="560942" y="1669784"/>
                    <a:pt x="560942" y="1669784"/>
                  </a:cubicBezTo>
                  <a:close/>
                  <a:moveTo>
                    <a:pt x="440663" y="1662708"/>
                  </a:moveTo>
                  <a:lnTo>
                    <a:pt x="440711" y="1662819"/>
                  </a:lnTo>
                  <a:lnTo>
                    <a:pt x="440604" y="1662730"/>
                  </a:lnTo>
                  <a:close/>
                  <a:moveTo>
                    <a:pt x="433587" y="1657049"/>
                  </a:moveTo>
                  <a:lnTo>
                    <a:pt x="440604" y="1662730"/>
                  </a:lnTo>
                  <a:lnTo>
                    <a:pt x="439248" y="1663239"/>
                  </a:lnTo>
                  <a:cubicBezTo>
                    <a:pt x="439601" y="1664478"/>
                    <a:pt x="439955" y="1666246"/>
                    <a:pt x="437832" y="1666952"/>
                  </a:cubicBezTo>
                  <a:cubicBezTo>
                    <a:pt x="423682" y="1658462"/>
                    <a:pt x="440663" y="1662708"/>
                    <a:pt x="433587" y="1657049"/>
                  </a:cubicBezTo>
                  <a:close/>
                  <a:moveTo>
                    <a:pt x="1567560" y="1648381"/>
                  </a:moveTo>
                  <a:lnTo>
                    <a:pt x="1567371" y="1649964"/>
                  </a:lnTo>
                  <a:lnTo>
                    <a:pt x="1564200" y="1652803"/>
                  </a:lnTo>
                  <a:lnTo>
                    <a:pt x="1566920" y="1648784"/>
                  </a:lnTo>
                  <a:close/>
                  <a:moveTo>
                    <a:pt x="1571298" y="1646446"/>
                  </a:moveTo>
                  <a:lnTo>
                    <a:pt x="1567029" y="1652803"/>
                  </a:lnTo>
                  <a:lnTo>
                    <a:pt x="1567371" y="1649964"/>
                  </a:lnTo>
                  <a:close/>
                  <a:moveTo>
                    <a:pt x="1585427" y="1645729"/>
                  </a:moveTo>
                  <a:cubicBezTo>
                    <a:pt x="1586840" y="1645729"/>
                    <a:pt x="1578349" y="1651388"/>
                    <a:pt x="1576937" y="1655632"/>
                  </a:cubicBezTo>
                  <a:cubicBezTo>
                    <a:pt x="1578349" y="1649973"/>
                    <a:pt x="1574105" y="1654217"/>
                    <a:pt x="1569861" y="1659878"/>
                  </a:cubicBezTo>
                  <a:cubicBezTo>
                    <a:pt x="1568446" y="1654217"/>
                    <a:pt x="1579766" y="1649973"/>
                    <a:pt x="1585427" y="1645729"/>
                  </a:cubicBezTo>
                  <a:close/>
                  <a:moveTo>
                    <a:pt x="1564200" y="1640068"/>
                  </a:moveTo>
                  <a:cubicBezTo>
                    <a:pt x="1562785" y="1644312"/>
                    <a:pt x="1555709" y="1649973"/>
                    <a:pt x="1559955" y="1651388"/>
                  </a:cubicBezTo>
                  <a:lnTo>
                    <a:pt x="1567029" y="1642897"/>
                  </a:lnTo>
                  <a:close/>
                  <a:moveTo>
                    <a:pt x="1582239" y="1630159"/>
                  </a:moveTo>
                  <a:lnTo>
                    <a:pt x="1579413" y="1639184"/>
                  </a:lnTo>
                  <a:lnTo>
                    <a:pt x="1571298" y="1646446"/>
                  </a:lnTo>
                  <a:close/>
                  <a:moveTo>
                    <a:pt x="413777" y="1624501"/>
                  </a:moveTo>
                  <a:cubicBezTo>
                    <a:pt x="410947" y="1625918"/>
                    <a:pt x="409532" y="1627331"/>
                    <a:pt x="409532" y="1628748"/>
                  </a:cubicBezTo>
                  <a:cubicBezTo>
                    <a:pt x="410947" y="1628748"/>
                    <a:pt x="412362" y="1627331"/>
                    <a:pt x="413777" y="1625918"/>
                  </a:cubicBezTo>
                  <a:cubicBezTo>
                    <a:pt x="416608" y="1628748"/>
                    <a:pt x="418021" y="1630162"/>
                    <a:pt x="420852" y="1632992"/>
                  </a:cubicBezTo>
                  <a:cubicBezTo>
                    <a:pt x="420852" y="1632992"/>
                    <a:pt x="420852" y="1631577"/>
                    <a:pt x="420852" y="1631577"/>
                  </a:cubicBezTo>
                  <a:cubicBezTo>
                    <a:pt x="420852" y="1627331"/>
                    <a:pt x="418021" y="1623087"/>
                    <a:pt x="413777" y="1624501"/>
                  </a:cubicBezTo>
                  <a:close/>
                  <a:moveTo>
                    <a:pt x="1586775" y="1622156"/>
                  </a:moveTo>
                  <a:lnTo>
                    <a:pt x="1582949" y="1629101"/>
                  </a:lnTo>
                  <a:lnTo>
                    <a:pt x="1582239" y="1630159"/>
                  </a:lnTo>
                  <a:lnTo>
                    <a:pt x="1584010" y="1624501"/>
                  </a:lnTo>
                  <a:close/>
                  <a:moveTo>
                    <a:pt x="447739" y="1618842"/>
                  </a:moveTo>
                  <a:cubicBezTo>
                    <a:pt x="446322" y="1618842"/>
                    <a:pt x="446322" y="1620257"/>
                    <a:pt x="446322" y="1620257"/>
                  </a:cubicBezTo>
                  <a:cubicBezTo>
                    <a:pt x="444907" y="1620257"/>
                    <a:pt x="444907" y="1621672"/>
                    <a:pt x="444907" y="1621672"/>
                  </a:cubicBezTo>
                  <a:cubicBezTo>
                    <a:pt x="444907" y="1623087"/>
                    <a:pt x="446322" y="1623087"/>
                    <a:pt x="446322" y="1623087"/>
                  </a:cubicBezTo>
                  <a:cubicBezTo>
                    <a:pt x="446322" y="1623087"/>
                    <a:pt x="447739" y="1621672"/>
                    <a:pt x="447739" y="1621672"/>
                  </a:cubicBezTo>
                  <a:cubicBezTo>
                    <a:pt x="447739" y="1620257"/>
                    <a:pt x="446322" y="1620257"/>
                    <a:pt x="447739" y="1618842"/>
                  </a:cubicBezTo>
                  <a:close/>
                  <a:moveTo>
                    <a:pt x="1575520" y="1604691"/>
                  </a:moveTo>
                  <a:cubicBezTo>
                    <a:pt x="1569861" y="1607522"/>
                    <a:pt x="1564200" y="1613181"/>
                    <a:pt x="1558541" y="1617427"/>
                  </a:cubicBezTo>
                  <a:cubicBezTo>
                    <a:pt x="1559955" y="1618842"/>
                    <a:pt x="1562785" y="1617427"/>
                    <a:pt x="1564200" y="1618842"/>
                  </a:cubicBezTo>
                  <a:cubicBezTo>
                    <a:pt x="1569861" y="1611766"/>
                    <a:pt x="1578349" y="1608937"/>
                    <a:pt x="1575520" y="1604691"/>
                  </a:cubicBezTo>
                  <a:close/>
                  <a:moveTo>
                    <a:pt x="1606651" y="1597617"/>
                  </a:moveTo>
                  <a:cubicBezTo>
                    <a:pt x="1605944" y="1601861"/>
                    <a:pt x="1602406" y="1607522"/>
                    <a:pt x="1597984" y="1612652"/>
                  </a:cubicBezTo>
                  <a:lnTo>
                    <a:pt x="1586775" y="1622156"/>
                  </a:lnTo>
                  <a:lnTo>
                    <a:pt x="1592501" y="1611766"/>
                  </a:lnTo>
                  <a:close/>
                  <a:moveTo>
                    <a:pt x="1585427" y="1590541"/>
                  </a:moveTo>
                  <a:cubicBezTo>
                    <a:pt x="1581181" y="1596200"/>
                    <a:pt x="1579766" y="1600446"/>
                    <a:pt x="1579766" y="1603278"/>
                  </a:cubicBezTo>
                  <a:cubicBezTo>
                    <a:pt x="1584010" y="1601861"/>
                    <a:pt x="1592501" y="1593371"/>
                    <a:pt x="1589671" y="1590541"/>
                  </a:cubicBezTo>
                  <a:cubicBezTo>
                    <a:pt x="1588257" y="1593371"/>
                    <a:pt x="1586840" y="1591956"/>
                    <a:pt x="1585427" y="1590541"/>
                  </a:cubicBezTo>
                  <a:close/>
                  <a:moveTo>
                    <a:pt x="1632122" y="1557995"/>
                  </a:moveTo>
                  <a:cubicBezTo>
                    <a:pt x="1632122" y="1566486"/>
                    <a:pt x="1622217" y="1570730"/>
                    <a:pt x="1625047" y="1576389"/>
                  </a:cubicBezTo>
                  <a:cubicBezTo>
                    <a:pt x="1616558" y="1584880"/>
                    <a:pt x="1612312" y="1587711"/>
                    <a:pt x="1609482" y="1596200"/>
                  </a:cubicBezTo>
                  <a:lnTo>
                    <a:pt x="1605236" y="1591956"/>
                  </a:lnTo>
                  <a:lnTo>
                    <a:pt x="1615629" y="1578829"/>
                  </a:lnTo>
                  <a:lnTo>
                    <a:pt x="1616558" y="1583467"/>
                  </a:lnTo>
                  <a:cubicBezTo>
                    <a:pt x="1617971" y="1577806"/>
                    <a:pt x="1625047" y="1573560"/>
                    <a:pt x="1623632" y="1572145"/>
                  </a:cubicBezTo>
                  <a:lnTo>
                    <a:pt x="1619663" y="1573734"/>
                  </a:lnTo>
                  <a:lnTo>
                    <a:pt x="1625870" y="1565894"/>
                  </a:lnTo>
                  <a:lnTo>
                    <a:pt x="1626461" y="1566486"/>
                  </a:lnTo>
                  <a:lnTo>
                    <a:pt x="1629901" y="1560801"/>
                  </a:lnTo>
                  <a:close/>
                  <a:moveTo>
                    <a:pt x="323216" y="1552336"/>
                  </a:moveTo>
                  <a:cubicBezTo>
                    <a:pt x="316140" y="1562240"/>
                    <a:pt x="311895" y="1570730"/>
                    <a:pt x="309064" y="1582050"/>
                  </a:cubicBezTo>
                  <a:cubicBezTo>
                    <a:pt x="307649" y="1582050"/>
                    <a:pt x="310479" y="1584880"/>
                    <a:pt x="311895" y="1584880"/>
                  </a:cubicBezTo>
                  <a:cubicBezTo>
                    <a:pt x="313308" y="1584880"/>
                    <a:pt x="316140" y="1583467"/>
                    <a:pt x="316140" y="1583467"/>
                  </a:cubicBezTo>
                  <a:cubicBezTo>
                    <a:pt x="316140" y="1572145"/>
                    <a:pt x="324628" y="1565069"/>
                    <a:pt x="328875" y="1556581"/>
                  </a:cubicBezTo>
                  <a:cubicBezTo>
                    <a:pt x="328875" y="1555166"/>
                    <a:pt x="328875" y="1553749"/>
                    <a:pt x="330289" y="1553749"/>
                  </a:cubicBezTo>
                  <a:cubicBezTo>
                    <a:pt x="330289" y="1553749"/>
                    <a:pt x="328875" y="1552336"/>
                    <a:pt x="328875" y="1552336"/>
                  </a:cubicBezTo>
                  <a:cubicBezTo>
                    <a:pt x="326045" y="1552336"/>
                    <a:pt x="323216" y="1550920"/>
                    <a:pt x="323216" y="1552336"/>
                  </a:cubicBezTo>
                  <a:close/>
                  <a:moveTo>
                    <a:pt x="309064" y="1541014"/>
                  </a:moveTo>
                  <a:cubicBezTo>
                    <a:pt x="306234" y="1543846"/>
                    <a:pt x="306234" y="1546675"/>
                    <a:pt x="306234" y="1550920"/>
                  </a:cubicBezTo>
                  <a:cubicBezTo>
                    <a:pt x="304818" y="1550920"/>
                    <a:pt x="303405" y="1552336"/>
                    <a:pt x="303405" y="1553749"/>
                  </a:cubicBezTo>
                  <a:cubicBezTo>
                    <a:pt x="303405" y="1553749"/>
                    <a:pt x="303405" y="1555166"/>
                    <a:pt x="303405" y="1555166"/>
                  </a:cubicBezTo>
                  <a:cubicBezTo>
                    <a:pt x="306234" y="1555166"/>
                    <a:pt x="306234" y="1552336"/>
                    <a:pt x="306234" y="1550920"/>
                  </a:cubicBezTo>
                  <a:cubicBezTo>
                    <a:pt x="310479" y="1550920"/>
                    <a:pt x="313308" y="1546675"/>
                    <a:pt x="314725" y="1545259"/>
                  </a:cubicBezTo>
                  <a:cubicBezTo>
                    <a:pt x="316140" y="1543846"/>
                    <a:pt x="316140" y="1542429"/>
                    <a:pt x="316140" y="1541014"/>
                  </a:cubicBezTo>
                  <a:cubicBezTo>
                    <a:pt x="316140" y="1539599"/>
                    <a:pt x="310479" y="1539599"/>
                    <a:pt x="309064" y="1541014"/>
                  </a:cubicBezTo>
                  <a:close/>
                  <a:moveTo>
                    <a:pt x="294914" y="1532526"/>
                  </a:moveTo>
                  <a:cubicBezTo>
                    <a:pt x="293498" y="1532526"/>
                    <a:pt x="292085" y="1533938"/>
                    <a:pt x="290668" y="1535355"/>
                  </a:cubicBezTo>
                  <a:cubicBezTo>
                    <a:pt x="292085" y="1536770"/>
                    <a:pt x="293498" y="1536770"/>
                    <a:pt x="294914" y="1538185"/>
                  </a:cubicBezTo>
                  <a:cubicBezTo>
                    <a:pt x="296329" y="1538185"/>
                    <a:pt x="297744" y="1536770"/>
                    <a:pt x="299159" y="1535355"/>
                  </a:cubicBezTo>
                  <a:cubicBezTo>
                    <a:pt x="297744" y="1533938"/>
                    <a:pt x="296329" y="1532526"/>
                    <a:pt x="294914" y="1532526"/>
                  </a:cubicBezTo>
                  <a:close/>
                  <a:moveTo>
                    <a:pt x="269443" y="1514128"/>
                  </a:moveTo>
                  <a:cubicBezTo>
                    <a:pt x="269443" y="1514128"/>
                    <a:pt x="269443" y="1515544"/>
                    <a:pt x="269443" y="1515544"/>
                  </a:cubicBezTo>
                  <a:lnTo>
                    <a:pt x="270656" y="1515948"/>
                  </a:lnTo>
                  <a:lnTo>
                    <a:pt x="272274" y="1518374"/>
                  </a:lnTo>
                  <a:lnTo>
                    <a:pt x="273687" y="1519436"/>
                  </a:lnTo>
                  <a:lnTo>
                    <a:pt x="273687" y="1524035"/>
                  </a:lnTo>
                  <a:cubicBezTo>
                    <a:pt x="273687" y="1524035"/>
                    <a:pt x="275104" y="1525450"/>
                    <a:pt x="275104" y="1525450"/>
                  </a:cubicBezTo>
                  <a:cubicBezTo>
                    <a:pt x="276518" y="1525450"/>
                    <a:pt x="277933" y="1524035"/>
                    <a:pt x="277933" y="1522618"/>
                  </a:cubicBezTo>
                  <a:lnTo>
                    <a:pt x="273687" y="1519436"/>
                  </a:lnTo>
                  <a:lnTo>
                    <a:pt x="273687" y="1516959"/>
                  </a:lnTo>
                  <a:lnTo>
                    <a:pt x="270656" y="1515948"/>
                  </a:lnTo>
                  <a:close/>
                  <a:moveTo>
                    <a:pt x="1729759" y="1456112"/>
                  </a:moveTo>
                  <a:cubicBezTo>
                    <a:pt x="1726930" y="1457527"/>
                    <a:pt x="1724100" y="1464603"/>
                    <a:pt x="1719854" y="1468847"/>
                  </a:cubicBezTo>
                  <a:cubicBezTo>
                    <a:pt x="1718439" y="1467433"/>
                    <a:pt x="1715609" y="1468847"/>
                    <a:pt x="1714195" y="1471677"/>
                  </a:cubicBezTo>
                  <a:cubicBezTo>
                    <a:pt x="1711363" y="1470264"/>
                    <a:pt x="1714195" y="1466018"/>
                    <a:pt x="1718439" y="1460357"/>
                  </a:cubicBezTo>
                  <a:cubicBezTo>
                    <a:pt x="1718439" y="1464603"/>
                    <a:pt x="1721270" y="1460357"/>
                    <a:pt x="1721270" y="1464603"/>
                  </a:cubicBezTo>
                  <a:cubicBezTo>
                    <a:pt x="1724100" y="1460357"/>
                    <a:pt x="1726930" y="1451866"/>
                    <a:pt x="1729759" y="1456112"/>
                  </a:cubicBezTo>
                  <a:close/>
                  <a:moveTo>
                    <a:pt x="253878" y="1444792"/>
                  </a:moveTo>
                  <a:cubicBezTo>
                    <a:pt x="253878" y="1444792"/>
                    <a:pt x="252463" y="1446207"/>
                    <a:pt x="252463" y="1446207"/>
                  </a:cubicBezTo>
                  <a:cubicBezTo>
                    <a:pt x="251047" y="1446207"/>
                    <a:pt x="251047" y="1446207"/>
                    <a:pt x="251047" y="1447622"/>
                  </a:cubicBezTo>
                  <a:cubicBezTo>
                    <a:pt x="251047" y="1449037"/>
                    <a:pt x="251047" y="1451866"/>
                    <a:pt x="252463" y="1451866"/>
                  </a:cubicBezTo>
                  <a:cubicBezTo>
                    <a:pt x="255293" y="1451866"/>
                    <a:pt x="255293" y="1450453"/>
                    <a:pt x="255293" y="1449037"/>
                  </a:cubicBezTo>
                  <a:cubicBezTo>
                    <a:pt x="255293" y="1447622"/>
                    <a:pt x="255293" y="1446207"/>
                    <a:pt x="253878" y="1444792"/>
                  </a:cubicBezTo>
                  <a:close/>
                  <a:moveTo>
                    <a:pt x="1718402" y="1415650"/>
                  </a:moveTo>
                  <a:lnTo>
                    <a:pt x="1714709" y="1425496"/>
                  </a:lnTo>
                  <a:lnTo>
                    <a:pt x="1712780" y="1423567"/>
                  </a:lnTo>
                  <a:cubicBezTo>
                    <a:pt x="1714195" y="1422150"/>
                    <a:pt x="1715963" y="1418614"/>
                    <a:pt x="1717733" y="1415960"/>
                  </a:cubicBezTo>
                  <a:close/>
                  <a:moveTo>
                    <a:pt x="1732591" y="1392436"/>
                  </a:moveTo>
                  <a:lnTo>
                    <a:pt x="1731074" y="1396379"/>
                  </a:lnTo>
                  <a:lnTo>
                    <a:pt x="1730717" y="1395310"/>
                  </a:lnTo>
                  <a:close/>
                  <a:moveTo>
                    <a:pt x="1773625" y="1313193"/>
                  </a:moveTo>
                  <a:cubicBezTo>
                    <a:pt x="1779286" y="1313193"/>
                    <a:pt x="1772212" y="1333004"/>
                    <a:pt x="1767966" y="1328760"/>
                  </a:cubicBezTo>
                  <a:cubicBezTo>
                    <a:pt x="1772212" y="1321684"/>
                    <a:pt x="1769380" y="1317440"/>
                    <a:pt x="1773625" y="1313193"/>
                  </a:cubicBezTo>
                  <a:close/>
                  <a:moveTo>
                    <a:pt x="1745325" y="1310364"/>
                  </a:moveTo>
                  <a:cubicBezTo>
                    <a:pt x="1742494" y="1318852"/>
                    <a:pt x="1739664" y="1321684"/>
                    <a:pt x="1739664" y="1327343"/>
                  </a:cubicBezTo>
                  <a:cubicBezTo>
                    <a:pt x="1742494" y="1324513"/>
                    <a:pt x="1748155" y="1310364"/>
                    <a:pt x="1745325" y="1310364"/>
                  </a:cubicBezTo>
                  <a:close/>
                  <a:moveTo>
                    <a:pt x="1787776" y="1296212"/>
                  </a:moveTo>
                  <a:cubicBezTo>
                    <a:pt x="1783532" y="1304703"/>
                    <a:pt x="1779286" y="1313193"/>
                    <a:pt x="1773625" y="1308949"/>
                  </a:cubicBezTo>
                  <a:cubicBezTo>
                    <a:pt x="1779286" y="1306119"/>
                    <a:pt x="1782115" y="1296212"/>
                    <a:pt x="1787776" y="1296212"/>
                  </a:cubicBezTo>
                  <a:close/>
                  <a:moveTo>
                    <a:pt x="1753814" y="1290553"/>
                  </a:moveTo>
                  <a:cubicBezTo>
                    <a:pt x="1750985" y="1303288"/>
                    <a:pt x="1749570" y="1307532"/>
                    <a:pt x="1750985" y="1316023"/>
                  </a:cubicBezTo>
                  <a:cubicBezTo>
                    <a:pt x="1752401" y="1308949"/>
                    <a:pt x="1760890" y="1299044"/>
                    <a:pt x="1758060" y="1294799"/>
                  </a:cubicBezTo>
                  <a:cubicBezTo>
                    <a:pt x="1752401" y="1306119"/>
                    <a:pt x="1755231" y="1294799"/>
                    <a:pt x="1753814" y="1290553"/>
                  </a:cubicBezTo>
                  <a:close/>
                  <a:moveTo>
                    <a:pt x="1750985" y="1279233"/>
                  </a:moveTo>
                  <a:cubicBezTo>
                    <a:pt x="1750985" y="1283477"/>
                    <a:pt x="1743911" y="1294799"/>
                    <a:pt x="1748155" y="1294799"/>
                  </a:cubicBezTo>
                  <a:cubicBezTo>
                    <a:pt x="1748155" y="1287722"/>
                    <a:pt x="1753814" y="1282063"/>
                    <a:pt x="1750985" y="1279233"/>
                  </a:cubicBezTo>
                  <a:close/>
                  <a:moveTo>
                    <a:pt x="1758060" y="1225460"/>
                  </a:moveTo>
                  <a:cubicBezTo>
                    <a:pt x="1755231" y="1228292"/>
                    <a:pt x="1755231" y="1229706"/>
                    <a:pt x="1755231" y="1232536"/>
                  </a:cubicBezTo>
                  <a:cubicBezTo>
                    <a:pt x="1755231" y="1233951"/>
                    <a:pt x="1755231" y="1235367"/>
                    <a:pt x="1756646" y="1236780"/>
                  </a:cubicBezTo>
                  <a:cubicBezTo>
                    <a:pt x="1756646" y="1232536"/>
                    <a:pt x="1760890" y="1225460"/>
                    <a:pt x="1758060" y="1225460"/>
                  </a:cubicBezTo>
                  <a:close/>
                  <a:moveTo>
                    <a:pt x="1776456" y="1171689"/>
                  </a:moveTo>
                  <a:cubicBezTo>
                    <a:pt x="1780701" y="1175935"/>
                    <a:pt x="1772212" y="1190085"/>
                    <a:pt x="1770795" y="1199990"/>
                  </a:cubicBezTo>
                  <a:cubicBezTo>
                    <a:pt x="1766551" y="1199990"/>
                    <a:pt x="1773625" y="1188670"/>
                    <a:pt x="1769380" y="1190085"/>
                  </a:cubicBezTo>
                  <a:cubicBezTo>
                    <a:pt x="1773625" y="1185841"/>
                    <a:pt x="1773625" y="1181596"/>
                    <a:pt x="1776456" y="1171689"/>
                  </a:cubicBezTo>
                  <a:close/>
                  <a:moveTo>
                    <a:pt x="1777871" y="1160369"/>
                  </a:moveTo>
                  <a:cubicBezTo>
                    <a:pt x="1776456" y="1160369"/>
                    <a:pt x="1775041" y="1161786"/>
                    <a:pt x="1773625" y="1161786"/>
                  </a:cubicBezTo>
                  <a:cubicBezTo>
                    <a:pt x="1773625" y="1171689"/>
                    <a:pt x="1770795" y="1180180"/>
                    <a:pt x="1769380" y="1188670"/>
                  </a:cubicBezTo>
                  <a:cubicBezTo>
                    <a:pt x="1769380" y="1190085"/>
                    <a:pt x="1769380" y="1190085"/>
                    <a:pt x="1769380" y="1190085"/>
                  </a:cubicBezTo>
                  <a:cubicBezTo>
                    <a:pt x="1767966" y="1195746"/>
                    <a:pt x="1766551" y="1199990"/>
                    <a:pt x="1765134" y="1205649"/>
                  </a:cubicBezTo>
                  <a:cubicBezTo>
                    <a:pt x="1765134" y="1207066"/>
                    <a:pt x="1766551" y="1208481"/>
                    <a:pt x="1767966" y="1205649"/>
                  </a:cubicBezTo>
                  <a:cubicBezTo>
                    <a:pt x="1770795" y="1205649"/>
                    <a:pt x="1763721" y="1215557"/>
                    <a:pt x="1769380" y="1212727"/>
                  </a:cubicBezTo>
                  <a:cubicBezTo>
                    <a:pt x="1767966" y="1215557"/>
                    <a:pt x="1767966" y="1211310"/>
                    <a:pt x="1766551" y="1211310"/>
                  </a:cubicBezTo>
                  <a:cubicBezTo>
                    <a:pt x="1765134" y="1228292"/>
                    <a:pt x="1756646" y="1246687"/>
                    <a:pt x="1755231" y="1263669"/>
                  </a:cubicBezTo>
                  <a:cubicBezTo>
                    <a:pt x="1753814" y="1260837"/>
                    <a:pt x="1752401" y="1260837"/>
                    <a:pt x="1750985" y="1265081"/>
                  </a:cubicBezTo>
                  <a:cubicBezTo>
                    <a:pt x="1753814" y="1266498"/>
                    <a:pt x="1750985" y="1279233"/>
                    <a:pt x="1755231" y="1273572"/>
                  </a:cubicBezTo>
                  <a:cubicBezTo>
                    <a:pt x="1756646" y="1276402"/>
                    <a:pt x="1753814" y="1284892"/>
                    <a:pt x="1752401" y="1286309"/>
                  </a:cubicBezTo>
                  <a:cubicBezTo>
                    <a:pt x="1752401" y="1289138"/>
                    <a:pt x="1753814" y="1289138"/>
                    <a:pt x="1758060" y="1290553"/>
                  </a:cubicBezTo>
                  <a:cubicBezTo>
                    <a:pt x="1760890" y="1279233"/>
                    <a:pt x="1765134" y="1263669"/>
                    <a:pt x="1759475" y="1265081"/>
                  </a:cubicBezTo>
                  <a:cubicBezTo>
                    <a:pt x="1760890" y="1260837"/>
                    <a:pt x="1763721" y="1265081"/>
                    <a:pt x="1765134" y="1259422"/>
                  </a:cubicBezTo>
                  <a:cubicBezTo>
                    <a:pt x="1765134" y="1248102"/>
                    <a:pt x="1763721" y="1241026"/>
                    <a:pt x="1767966" y="1218386"/>
                  </a:cubicBezTo>
                  <a:cubicBezTo>
                    <a:pt x="1770795" y="1219801"/>
                    <a:pt x="1765134" y="1229706"/>
                    <a:pt x="1767966" y="1231121"/>
                  </a:cubicBezTo>
                  <a:cubicBezTo>
                    <a:pt x="1769380" y="1226877"/>
                    <a:pt x="1773625" y="1205649"/>
                    <a:pt x="1770795" y="1201405"/>
                  </a:cubicBezTo>
                  <a:cubicBezTo>
                    <a:pt x="1772212" y="1199990"/>
                    <a:pt x="1773625" y="1201405"/>
                    <a:pt x="1776456" y="1195746"/>
                  </a:cubicBezTo>
                  <a:cubicBezTo>
                    <a:pt x="1775041" y="1190085"/>
                    <a:pt x="1777871" y="1183009"/>
                    <a:pt x="1779286" y="1177350"/>
                  </a:cubicBezTo>
                  <a:cubicBezTo>
                    <a:pt x="1780701" y="1171689"/>
                    <a:pt x="1780701" y="1164615"/>
                    <a:pt x="1777871" y="1160369"/>
                  </a:cubicBezTo>
                  <a:close/>
                  <a:moveTo>
                    <a:pt x="1790606" y="1116503"/>
                  </a:moveTo>
                  <a:cubicBezTo>
                    <a:pt x="1789191" y="1116503"/>
                    <a:pt x="1787776" y="1117918"/>
                    <a:pt x="1787776" y="1117918"/>
                  </a:cubicBezTo>
                  <a:cubicBezTo>
                    <a:pt x="1787776" y="1119333"/>
                    <a:pt x="1787776" y="1122164"/>
                    <a:pt x="1787776" y="1123577"/>
                  </a:cubicBezTo>
                  <a:cubicBezTo>
                    <a:pt x="1787776" y="1122164"/>
                    <a:pt x="1789191" y="1119333"/>
                    <a:pt x="1790606" y="1116503"/>
                  </a:cubicBezTo>
                  <a:close/>
                  <a:moveTo>
                    <a:pt x="1793436" y="1089617"/>
                  </a:moveTo>
                  <a:cubicBezTo>
                    <a:pt x="1792021" y="1093863"/>
                    <a:pt x="1792021" y="1096693"/>
                    <a:pt x="1790606" y="1099524"/>
                  </a:cubicBezTo>
                  <a:cubicBezTo>
                    <a:pt x="1790606" y="1102354"/>
                    <a:pt x="1792021" y="1106598"/>
                    <a:pt x="1792021" y="1109427"/>
                  </a:cubicBezTo>
                  <a:cubicBezTo>
                    <a:pt x="1792021" y="1102354"/>
                    <a:pt x="1793436" y="1098107"/>
                    <a:pt x="1793436" y="1089617"/>
                  </a:cubicBezTo>
                  <a:close/>
                  <a:moveTo>
                    <a:pt x="1796265" y="1054242"/>
                  </a:moveTo>
                  <a:cubicBezTo>
                    <a:pt x="1794852" y="1055656"/>
                    <a:pt x="1794852" y="1055656"/>
                    <a:pt x="1794852" y="1057071"/>
                  </a:cubicBezTo>
                  <a:cubicBezTo>
                    <a:pt x="1794852" y="1057071"/>
                    <a:pt x="1794852" y="1058486"/>
                    <a:pt x="1794852" y="1058486"/>
                  </a:cubicBezTo>
                  <a:cubicBezTo>
                    <a:pt x="1794852" y="1058486"/>
                    <a:pt x="1794852" y="1059903"/>
                    <a:pt x="1794852" y="1059903"/>
                  </a:cubicBezTo>
                  <a:lnTo>
                    <a:pt x="1796178" y="1067870"/>
                  </a:lnTo>
                  <a:lnTo>
                    <a:pt x="1796051" y="1068068"/>
                  </a:lnTo>
                  <a:lnTo>
                    <a:pt x="1793436" y="1064147"/>
                  </a:lnTo>
                  <a:cubicBezTo>
                    <a:pt x="1792021" y="1068393"/>
                    <a:pt x="1790606" y="1072638"/>
                    <a:pt x="1790606" y="1078297"/>
                  </a:cubicBezTo>
                  <a:cubicBezTo>
                    <a:pt x="1792021" y="1078297"/>
                    <a:pt x="1792021" y="1081126"/>
                    <a:pt x="1792021" y="1083958"/>
                  </a:cubicBezTo>
                  <a:cubicBezTo>
                    <a:pt x="1793437" y="1076882"/>
                    <a:pt x="1792729" y="1074759"/>
                    <a:pt x="1792729" y="1073168"/>
                  </a:cubicBezTo>
                  <a:lnTo>
                    <a:pt x="1796051" y="1068068"/>
                  </a:lnTo>
                  <a:lnTo>
                    <a:pt x="1796265" y="1068393"/>
                  </a:lnTo>
                  <a:lnTo>
                    <a:pt x="1796178" y="1067870"/>
                  </a:lnTo>
                  <a:lnTo>
                    <a:pt x="1797682" y="1065562"/>
                  </a:lnTo>
                  <a:cubicBezTo>
                    <a:pt x="1799096" y="1058486"/>
                    <a:pt x="1796265" y="1058486"/>
                    <a:pt x="1796265" y="1054242"/>
                  </a:cubicBezTo>
                  <a:close/>
                  <a:moveTo>
                    <a:pt x="1793436" y="994810"/>
                  </a:moveTo>
                  <a:cubicBezTo>
                    <a:pt x="1790606" y="996224"/>
                    <a:pt x="1789191" y="999054"/>
                    <a:pt x="1787776" y="1001885"/>
                  </a:cubicBezTo>
                  <a:cubicBezTo>
                    <a:pt x="1787776" y="1003300"/>
                    <a:pt x="1787776" y="1003300"/>
                    <a:pt x="1787776" y="1003300"/>
                  </a:cubicBezTo>
                  <a:cubicBezTo>
                    <a:pt x="1789191" y="1007545"/>
                    <a:pt x="1789191" y="1010374"/>
                    <a:pt x="1789191" y="1014620"/>
                  </a:cubicBezTo>
                  <a:cubicBezTo>
                    <a:pt x="1790606" y="1028772"/>
                    <a:pt x="1790606" y="1042922"/>
                    <a:pt x="1790606" y="1054242"/>
                  </a:cubicBezTo>
                  <a:cubicBezTo>
                    <a:pt x="1792021" y="1049995"/>
                    <a:pt x="1793436" y="1044336"/>
                    <a:pt x="1794852" y="1037261"/>
                  </a:cubicBezTo>
                  <a:cubicBezTo>
                    <a:pt x="1794852" y="1033016"/>
                    <a:pt x="1792021" y="1034431"/>
                    <a:pt x="1790606" y="1034431"/>
                  </a:cubicBezTo>
                  <a:cubicBezTo>
                    <a:pt x="1790606" y="1030185"/>
                    <a:pt x="1793436" y="1030185"/>
                    <a:pt x="1794852" y="1030185"/>
                  </a:cubicBezTo>
                  <a:cubicBezTo>
                    <a:pt x="1794852" y="1021696"/>
                    <a:pt x="1793436" y="1014620"/>
                    <a:pt x="1793436" y="1006130"/>
                  </a:cubicBezTo>
                  <a:cubicBezTo>
                    <a:pt x="1793436" y="1001885"/>
                    <a:pt x="1793436" y="999054"/>
                    <a:pt x="1793436" y="994810"/>
                  </a:cubicBezTo>
                  <a:close/>
                  <a:moveTo>
                    <a:pt x="1827396" y="915569"/>
                  </a:moveTo>
                  <a:cubicBezTo>
                    <a:pt x="1825983" y="921228"/>
                    <a:pt x="1824566" y="931133"/>
                    <a:pt x="1830227" y="933963"/>
                  </a:cubicBezTo>
                  <a:cubicBezTo>
                    <a:pt x="1828813" y="925472"/>
                    <a:pt x="1828813" y="912737"/>
                    <a:pt x="1827396" y="915569"/>
                  </a:cubicBezTo>
                  <a:close/>
                  <a:moveTo>
                    <a:pt x="1820322" y="894341"/>
                  </a:moveTo>
                  <a:cubicBezTo>
                    <a:pt x="1821737" y="901417"/>
                    <a:pt x="1821737" y="907078"/>
                    <a:pt x="1820322" y="912737"/>
                  </a:cubicBezTo>
                  <a:cubicBezTo>
                    <a:pt x="1820322" y="915569"/>
                    <a:pt x="1820322" y="916982"/>
                    <a:pt x="1820322" y="918398"/>
                  </a:cubicBezTo>
                  <a:cubicBezTo>
                    <a:pt x="1824566" y="912737"/>
                    <a:pt x="1827396" y="897171"/>
                    <a:pt x="1820322" y="894341"/>
                  </a:cubicBezTo>
                  <a:close/>
                  <a:moveTo>
                    <a:pt x="1818907" y="878777"/>
                  </a:moveTo>
                  <a:cubicBezTo>
                    <a:pt x="1817492" y="883021"/>
                    <a:pt x="1818907" y="895758"/>
                    <a:pt x="1823152" y="891512"/>
                  </a:cubicBezTo>
                  <a:cubicBezTo>
                    <a:pt x="1821737" y="885851"/>
                    <a:pt x="1820322" y="881607"/>
                    <a:pt x="1818907" y="878777"/>
                  </a:cubicBezTo>
                  <a:close/>
                  <a:moveTo>
                    <a:pt x="1820322" y="866040"/>
                  </a:moveTo>
                  <a:cubicBezTo>
                    <a:pt x="1818907" y="868872"/>
                    <a:pt x="1817492" y="870286"/>
                    <a:pt x="1817492" y="871701"/>
                  </a:cubicBezTo>
                  <a:cubicBezTo>
                    <a:pt x="1817492" y="873118"/>
                    <a:pt x="1817492" y="873118"/>
                    <a:pt x="1818907" y="874531"/>
                  </a:cubicBezTo>
                  <a:cubicBezTo>
                    <a:pt x="1820322" y="873118"/>
                    <a:pt x="1820322" y="870286"/>
                    <a:pt x="1820322" y="866040"/>
                  </a:cubicBezTo>
                  <a:close/>
                  <a:moveTo>
                    <a:pt x="1814663" y="846231"/>
                  </a:moveTo>
                  <a:cubicBezTo>
                    <a:pt x="1814663" y="847646"/>
                    <a:pt x="1814663" y="847646"/>
                    <a:pt x="1814663" y="849061"/>
                  </a:cubicBezTo>
                  <a:cubicBezTo>
                    <a:pt x="1816076" y="850476"/>
                    <a:pt x="1816076" y="850476"/>
                    <a:pt x="1817492" y="850476"/>
                  </a:cubicBezTo>
                  <a:cubicBezTo>
                    <a:pt x="1816076" y="849061"/>
                    <a:pt x="1816076" y="847646"/>
                    <a:pt x="1814663" y="846231"/>
                  </a:cubicBezTo>
                  <a:close/>
                  <a:moveTo>
                    <a:pt x="1804756" y="822176"/>
                  </a:moveTo>
                  <a:cubicBezTo>
                    <a:pt x="1801926" y="822176"/>
                    <a:pt x="1799096" y="825006"/>
                    <a:pt x="1800511" y="827836"/>
                  </a:cubicBezTo>
                  <a:cubicBezTo>
                    <a:pt x="1800511" y="827836"/>
                    <a:pt x="1800511" y="829250"/>
                    <a:pt x="1801926" y="830665"/>
                  </a:cubicBezTo>
                  <a:cubicBezTo>
                    <a:pt x="1803343" y="832080"/>
                    <a:pt x="1804756" y="833497"/>
                    <a:pt x="1806172" y="834909"/>
                  </a:cubicBezTo>
                  <a:cubicBezTo>
                    <a:pt x="1806172" y="836326"/>
                    <a:pt x="1806172" y="836326"/>
                    <a:pt x="1806172" y="837741"/>
                  </a:cubicBezTo>
                  <a:cubicBezTo>
                    <a:pt x="1807587" y="839156"/>
                    <a:pt x="1807587" y="840570"/>
                    <a:pt x="1809002" y="841987"/>
                  </a:cubicBezTo>
                  <a:cubicBezTo>
                    <a:pt x="1809002" y="841987"/>
                    <a:pt x="1810417" y="840570"/>
                    <a:pt x="1810417" y="837741"/>
                  </a:cubicBezTo>
                  <a:cubicBezTo>
                    <a:pt x="1809002" y="839156"/>
                    <a:pt x="1804756" y="832080"/>
                    <a:pt x="1807587" y="825006"/>
                  </a:cubicBezTo>
                  <a:cubicBezTo>
                    <a:pt x="1806172" y="825006"/>
                    <a:pt x="1804756" y="823589"/>
                    <a:pt x="1804756" y="822176"/>
                  </a:cubicBezTo>
                  <a:close/>
                  <a:moveTo>
                    <a:pt x="1799096" y="783968"/>
                  </a:moveTo>
                  <a:cubicBezTo>
                    <a:pt x="1796265" y="783968"/>
                    <a:pt x="1797682" y="786799"/>
                    <a:pt x="1796265" y="791046"/>
                  </a:cubicBezTo>
                  <a:cubicBezTo>
                    <a:pt x="1797682" y="791046"/>
                    <a:pt x="1797682" y="792459"/>
                    <a:pt x="1799096" y="793875"/>
                  </a:cubicBezTo>
                  <a:cubicBezTo>
                    <a:pt x="1800511" y="793875"/>
                    <a:pt x="1800511" y="793875"/>
                    <a:pt x="1800511" y="793875"/>
                  </a:cubicBezTo>
                  <a:cubicBezTo>
                    <a:pt x="1800511" y="791046"/>
                    <a:pt x="1800511" y="788214"/>
                    <a:pt x="1799096" y="783968"/>
                  </a:cubicBezTo>
                  <a:close/>
                  <a:moveTo>
                    <a:pt x="1790606" y="759915"/>
                  </a:moveTo>
                  <a:cubicBezTo>
                    <a:pt x="1790606" y="759915"/>
                    <a:pt x="1790606" y="761328"/>
                    <a:pt x="1790606" y="762744"/>
                  </a:cubicBezTo>
                  <a:cubicBezTo>
                    <a:pt x="1792021" y="769818"/>
                    <a:pt x="1793436" y="776894"/>
                    <a:pt x="1794852" y="782555"/>
                  </a:cubicBezTo>
                  <a:cubicBezTo>
                    <a:pt x="1796265" y="779724"/>
                    <a:pt x="1797682" y="778309"/>
                    <a:pt x="1796265" y="772648"/>
                  </a:cubicBezTo>
                  <a:cubicBezTo>
                    <a:pt x="1790606" y="772648"/>
                    <a:pt x="1796265" y="774064"/>
                    <a:pt x="1790606" y="759915"/>
                  </a:cubicBezTo>
                  <a:close/>
                  <a:moveTo>
                    <a:pt x="1799096" y="748593"/>
                  </a:moveTo>
                  <a:cubicBezTo>
                    <a:pt x="1797682" y="750008"/>
                    <a:pt x="1797682" y="751424"/>
                    <a:pt x="1796265" y="751424"/>
                  </a:cubicBezTo>
                  <a:cubicBezTo>
                    <a:pt x="1797682" y="754254"/>
                    <a:pt x="1799096" y="755669"/>
                    <a:pt x="1799096" y="758498"/>
                  </a:cubicBezTo>
                  <a:cubicBezTo>
                    <a:pt x="1797682" y="758498"/>
                    <a:pt x="1793436" y="750008"/>
                    <a:pt x="1794852" y="757083"/>
                  </a:cubicBezTo>
                  <a:cubicBezTo>
                    <a:pt x="1799096" y="758498"/>
                    <a:pt x="1796265" y="764159"/>
                    <a:pt x="1797682" y="768404"/>
                  </a:cubicBezTo>
                  <a:lnTo>
                    <a:pt x="1801926" y="766989"/>
                  </a:lnTo>
                  <a:cubicBezTo>
                    <a:pt x="1801926" y="759915"/>
                    <a:pt x="1800511" y="754254"/>
                    <a:pt x="1799096" y="748593"/>
                  </a:cubicBezTo>
                  <a:close/>
                  <a:moveTo>
                    <a:pt x="1792021" y="720293"/>
                  </a:moveTo>
                  <a:cubicBezTo>
                    <a:pt x="1790606" y="720293"/>
                    <a:pt x="1790606" y="721706"/>
                    <a:pt x="1789191" y="721706"/>
                  </a:cubicBezTo>
                  <a:cubicBezTo>
                    <a:pt x="1789191" y="724538"/>
                    <a:pt x="1790606" y="728784"/>
                    <a:pt x="1792021" y="728784"/>
                  </a:cubicBezTo>
                  <a:cubicBezTo>
                    <a:pt x="1792021" y="724538"/>
                    <a:pt x="1794852" y="725953"/>
                    <a:pt x="1792021" y="720293"/>
                  </a:cubicBezTo>
                  <a:close/>
                  <a:moveTo>
                    <a:pt x="1772212" y="706142"/>
                  </a:moveTo>
                  <a:cubicBezTo>
                    <a:pt x="1772212" y="706142"/>
                    <a:pt x="1770795" y="707557"/>
                    <a:pt x="1770795" y="707557"/>
                  </a:cubicBezTo>
                  <a:cubicBezTo>
                    <a:pt x="1770795" y="711803"/>
                    <a:pt x="1775041" y="714632"/>
                    <a:pt x="1775041" y="717462"/>
                  </a:cubicBezTo>
                  <a:cubicBezTo>
                    <a:pt x="1776456" y="720293"/>
                    <a:pt x="1773625" y="724538"/>
                    <a:pt x="1772212" y="727367"/>
                  </a:cubicBezTo>
                  <a:cubicBezTo>
                    <a:pt x="1772212" y="728784"/>
                    <a:pt x="1773625" y="731614"/>
                    <a:pt x="1775041" y="731614"/>
                  </a:cubicBezTo>
                  <a:cubicBezTo>
                    <a:pt x="1779286" y="731614"/>
                    <a:pt x="1782115" y="731614"/>
                    <a:pt x="1786362" y="731614"/>
                  </a:cubicBezTo>
                  <a:cubicBezTo>
                    <a:pt x="1784945" y="730197"/>
                    <a:pt x="1784945" y="728784"/>
                    <a:pt x="1784945" y="727367"/>
                  </a:cubicBezTo>
                  <a:cubicBezTo>
                    <a:pt x="1777871" y="721706"/>
                    <a:pt x="1783532" y="718877"/>
                    <a:pt x="1786362" y="728784"/>
                  </a:cubicBezTo>
                  <a:cubicBezTo>
                    <a:pt x="1786362" y="728784"/>
                    <a:pt x="1786362" y="725953"/>
                    <a:pt x="1787776" y="725953"/>
                  </a:cubicBezTo>
                  <a:cubicBezTo>
                    <a:pt x="1787776" y="724538"/>
                    <a:pt x="1786362" y="721706"/>
                    <a:pt x="1786362" y="720293"/>
                  </a:cubicBezTo>
                  <a:cubicBezTo>
                    <a:pt x="1784945" y="720293"/>
                    <a:pt x="1782115" y="720293"/>
                    <a:pt x="1782115" y="717462"/>
                  </a:cubicBezTo>
                  <a:cubicBezTo>
                    <a:pt x="1780701" y="711803"/>
                    <a:pt x="1777871" y="708973"/>
                    <a:pt x="1773625" y="706142"/>
                  </a:cubicBezTo>
                  <a:cubicBezTo>
                    <a:pt x="1773625" y="706142"/>
                    <a:pt x="1772212" y="706142"/>
                    <a:pt x="1772212" y="706142"/>
                  </a:cubicBezTo>
                  <a:close/>
                  <a:moveTo>
                    <a:pt x="1725515" y="621240"/>
                  </a:moveTo>
                  <a:cubicBezTo>
                    <a:pt x="1725515" y="622655"/>
                    <a:pt x="1725515" y="624070"/>
                    <a:pt x="1725515" y="625484"/>
                  </a:cubicBezTo>
                  <a:cubicBezTo>
                    <a:pt x="1726930" y="626901"/>
                    <a:pt x="1726930" y="629731"/>
                    <a:pt x="1728344" y="631145"/>
                  </a:cubicBezTo>
                  <a:cubicBezTo>
                    <a:pt x="1729759" y="629731"/>
                    <a:pt x="1731174" y="631145"/>
                    <a:pt x="1732591" y="631145"/>
                  </a:cubicBezTo>
                  <a:cubicBezTo>
                    <a:pt x="1729759" y="628314"/>
                    <a:pt x="1726930" y="624070"/>
                    <a:pt x="1725515" y="621240"/>
                  </a:cubicBezTo>
                  <a:close/>
                  <a:moveTo>
                    <a:pt x="157915" y="598874"/>
                  </a:moveTo>
                  <a:cubicBezTo>
                    <a:pt x="160504" y="598874"/>
                    <a:pt x="161801" y="600168"/>
                    <a:pt x="161801" y="601463"/>
                  </a:cubicBezTo>
                  <a:cubicBezTo>
                    <a:pt x="160504" y="601463"/>
                    <a:pt x="159210" y="600168"/>
                    <a:pt x="157915" y="600168"/>
                  </a:cubicBezTo>
                  <a:cubicBezTo>
                    <a:pt x="157915" y="600168"/>
                    <a:pt x="157915" y="598874"/>
                    <a:pt x="157915" y="598874"/>
                  </a:cubicBezTo>
                  <a:close/>
                  <a:moveTo>
                    <a:pt x="1677403" y="585863"/>
                  </a:moveTo>
                  <a:cubicBezTo>
                    <a:pt x="1673158" y="588693"/>
                    <a:pt x="1673158" y="592939"/>
                    <a:pt x="1675988" y="595770"/>
                  </a:cubicBezTo>
                  <a:cubicBezTo>
                    <a:pt x="1681649" y="601429"/>
                    <a:pt x="1684479" y="604259"/>
                    <a:pt x="1690140" y="602844"/>
                  </a:cubicBezTo>
                  <a:cubicBezTo>
                    <a:pt x="1685893" y="595770"/>
                    <a:pt x="1683064" y="590109"/>
                    <a:pt x="1678819" y="585863"/>
                  </a:cubicBezTo>
                  <a:cubicBezTo>
                    <a:pt x="1677403" y="585863"/>
                    <a:pt x="1677403" y="585863"/>
                    <a:pt x="1677403" y="585863"/>
                  </a:cubicBezTo>
                  <a:close/>
                  <a:moveTo>
                    <a:pt x="1690511" y="539279"/>
                  </a:moveTo>
                  <a:cubicBezTo>
                    <a:pt x="1694397" y="539279"/>
                    <a:pt x="1696990" y="547052"/>
                    <a:pt x="1700875" y="545757"/>
                  </a:cubicBezTo>
                  <a:cubicBezTo>
                    <a:pt x="1700875" y="553530"/>
                    <a:pt x="1691806" y="537984"/>
                    <a:pt x="1693102" y="549643"/>
                  </a:cubicBezTo>
                  <a:cubicBezTo>
                    <a:pt x="1689217" y="544461"/>
                    <a:pt x="1695693" y="545757"/>
                    <a:pt x="1690511" y="539279"/>
                  </a:cubicBezTo>
                  <a:close/>
                  <a:moveTo>
                    <a:pt x="260001" y="453173"/>
                  </a:moveTo>
                  <a:lnTo>
                    <a:pt x="241143" y="478321"/>
                  </a:lnTo>
                  <a:cubicBezTo>
                    <a:pt x="232653" y="488226"/>
                    <a:pt x="222747" y="498132"/>
                    <a:pt x="212842" y="508037"/>
                  </a:cubicBezTo>
                  <a:cubicBezTo>
                    <a:pt x="212842" y="493887"/>
                    <a:pt x="226992" y="491056"/>
                    <a:pt x="234067" y="482567"/>
                  </a:cubicBezTo>
                  <a:close/>
                  <a:moveTo>
                    <a:pt x="332810" y="451183"/>
                  </a:moveTo>
                  <a:cubicBezTo>
                    <a:pt x="332810" y="453774"/>
                    <a:pt x="332810" y="455069"/>
                    <a:pt x="332810" y="456363"/>
                  </a:cubicBezTo>
                  <a:cubicBezTo>
                    <a:pt x="331514" y="456363"/>
                    <a:pt x="330219" y="456363"/>
                    <a:pt x="330219" y="455069"/>
                  </a:cubicBezTo>
                  <a:cubicBezTo>
                    <a:pt x="328923" y="452478"/>
                    <a:pt x="331514" y="452478"/>
                    <a:pt x="332810" y="451183"/>
                  </a:cubicBezTo>
                  <a:close/>
                  <a:moveTo>
                    <a:pt x="335401" y="448592"/>
                  </a:moveTo>
                  <a:cubicBezTo>
                    <a:pt x="336696" y="447296"/>
                    <a:pt x="337990" y="448592"/>
                    <a:pt x="337990" y="451183"/>
                  </a:cubicBezTo>
                  <a:cubicBezTo>
                    <a:pt x="336696" y="452478"/>
                    <a:pt x="335401" y="452478"/>
                    <a:pt x="334105" y="452478"/>
                  </a:cubicBezTo>
                  <a:cubicBezTo>
                    <a:pt x="334105" y="451183"/>
                    <a:pt x="334105" y="448592"/>
                    <a:pt x="335401" y="448592"/>
                  </a:cubicBezTo>
                  <a:close/>
                  <a:moveTo>
                    <a:pt x="264081" y="448551"/>
                  </a:moveTo>
                  <a:lnTo>
                    <a:pt x="260001" y="453173"/>
                  </a:lnTo>
                  <a:lnTo>
                    <a:pt x="262367" y="450020"/>
                  </a:lnTo>
                  <a:close/>
                  <a:moveTo>
                    <a:pt x="1571276" y="410398"/>
                  </a:moveTo>
                  <a:cubicBezTo>
                    <a:pt x="1574105" y="417474"/>
                    <a:pt x="1575520" y="423135"/>
                    <a:pt x="1581181" y="424550"/>
                  </a:cubicBezTo>
                  <a:cubicBezTo>
                    <a:pt x="1581181" y="423135"/>
                    <a:pt x="1581181" y="423135"/>
                    <a:pt x="1581181" y="423135"/>
                  </a:cubicBezTo>
                  <a:cubicBezTo>
                    <a:pt x="1579766" y="421718"/>
                    <a:pt x="1579766" y="421718"/>
                    <a:pt x="1578349" y="420306"/>
                  </a:cubicBezTo>
                  <a:cubicBezTo>
                    <a:pt x="1575520" y="417474"/>
                    <a:pt x="1572690" y="414645"/>
                    <a:pt x="1571276" y="410398"/>
                  </a:cubicBezTo>
                  <a:close/>
                  <a:moveTo>
                    <a:pt x="1605007" y="378635"/>
                  </a:moveTo>
                  <a:lnTo>
                    <a:pt x="1608894" y="383817"/>
                  </a:lnTo>
                  <a:cubicBezTo>
                    <a:pt x="1610189" y="386408"/>
                    <a:pt x="1606303" y="388997"/>
                    <a:pt x="1602416" y="383817"/>
                  </a:cubicBezTo>
                  <a:cubicBezTo>
                    <a:pt x="1606303" y="382523"/>
                    <a:pt x="1603710" y="379932"/>
                    <a:pt x="1605007" y="378635"/>
                  </a:cubicBezTo>
                  <a:close/>
                  <a:moveTo>
                    <a:pt x="1469237" y="336556"/>
                  </a:moveTo>
                  <a:lnTo>
                    <a:pt x="1470273" y="337179"/>
                  </a:lnTo>
                  <a:cubicBezTo>
                    <a:pt x="1468978" y="338474"/>
                    <a:pt x="1468978" y="339770"/>
                    <a:pt x="1470273" y="342359"/>
                  </a:cubicBezTo>
                  <a:close/>
                  <a:moveTo>
                    <a:pt x="1462500" y="324224"/>
                  </a:moveTo>
                  <a:cubicBezTo>
                    <a:pt x="1463794" y="324224"/>
                    <a:pt x="1466385" y="326815"/>
                    <a:pt x="1465091" y="324224"/>
                  </a:cubicBezTo>
                  <a:cubicBezTo>
                    <a:pt x="1464444" y="327462"/>
                    <a:pt x="1466711" y="330377"/>
                    <a:pt x="1468653" y="333292"/>
                  </a:cubicBezTo>
                  <a:lnTo>
                    <a:pt x="1469237" y="336556"/>
                  </a:lnTo>
                  <a:lnTo>
                    <a:pt x="1463794" y="333292"/>
                  </a:lnTo>
                  <a:cubicBezTo>
                    <a:pt x="1463794" y="330703"/>
                    <a:pt x="1465091" y="328112"/>
                    <a:pt x="1462500" y="324224"/>
                  </a:cubicBezTo>
                  <a:close/>
                  <a:moveTo>
                    <a:pt x="1450841" y="313858"/>
                  </a:moveTo>
                  <a:cubicBezTo>
                    <a:pt x="1453432" y="315155"/>
                    <a:pt x="1458616" y="322926"/>
                    <a:pt x="1459911" y="321631"/>
                  </a:cubicBezTo>
                  <a:lnTo>
                    <a:pt x="1454161" y="317650"/>
                  </a:lnTo>
                  <a:close/>
                  <a:moveTo>
                    <a:pt x="1557072" y="312562"/>
                  </a:moveTo>
                  <a:cubicBezTo>
                    <a:pt x="1555778" y="313858"/>
                    <a:pt x="1554481" y="313858"/>
                    <a:pt x="1555778" y="316449"/>
                  </a:cubicBezTo>
                  <a:cubicBezTo>
                    <a:pt x="1557072" y="311267"/>
                    <a:pt x="1563549" y="325517"/>
                    <a:pt x="1564845" y="320335"/>
                  </a:cubicBezTo>
                  <a:cubicBezTo>
                    <a:pt x="1562254" y="316449"/>
                    <a:pt x="1559663" y="313858"/>
                    <a:pt x="1557072" y="312562"/>
                  </a:cubicBezTo>
                  <a:close/>
                  <a:moveTo>
                    <a:pt x="740649" y="311347"/>
                  </a:moveTo>
                  <a:cubicBezTo>
                    <a:pt x="734988" y="311347"/>
                    <a:pt x="729329" y="311347"/>
                    <a:pt x="722255" y="312762"/>
                  </a:cubicBezTo>
                  <a:cubicBezTo>
                    <a:pt x="713764" y="314176"/>
                    <a:pt x="705274" y="317006"/>
                    <a:pt x="695369" y="319836"/>
                  </a:cubicBezTo>
                  <a:cubicBezTo>
                    <a:pt x="698198" y="322667"/>
                    <a:pt x="701028" y="325497"/>
                    <a:pt x="705274" y="321252"/>
                  </a:cubicBezTo>
                  <a:cubicBezTo>
                    <a:pt x="712348" y="315591"/>
                    <a:pt x="723668" y="322667"/>
                    <a:pt x="729329" y="314176"/>
                  </a:cubicBezTo>
                  <a:cubicBezTo>
                    <a:pt x="730744" y="312762"/>
                    <a:pt x="733575" y="312762"/>
                    <a:pt x="734988" y="312762"/>
                  </a:cubicBezTo>
                  <a:cubicBezTo>
                    <a:pt x="737820" y="312762"/>
                    <a:pt x="739234" y="312762"/>
                    <a:pt x="740649" y="311347"/>
                  </a:cubicBezTo>
                  <a:close/>
                  <a:moveTo>
                    <a:pt x="777441" y="304271"/>
                  </a:moveTo>
                  <a:cubicBezTo>
                    <a:pt x="771780" y="304271"/>
                    <a:pt x="764706" y="305686"/>
                    <a:pt x="757630" y="307103"/>
                  </a:cubicBezTo>
                  <a:cubicBezTo>
                    <a:pt x="761875" y="312762"/>
                    <a:pt x="764706" y="312762"/>
                    <a:pt x="771780" y="308515"/>
                  </a:cubicBezTo>
                  <a:cubicBezTo>
                    <a:pt x="773197" y="308515"/>
                    <a:pt x="774609" y="307103"/>
                    <a:pt x="776026" y="307103"/>
                  </a:cubicBezTo>
                  <a:cubicBezTo>
                    <a:pt x="778856" y="312762"/>
                    <a:pt x="781685" y="314176"/>
                    <a:pt x="785930" y="311347"/>
                  </a:cubicBezTo>
                  <a:cubicBezTo>
                    <a:pt x="788761" y="309932"/>
                    <a:pt x="791591" y="307103"/>
                    <a:pt x="793005" y="304271"/>
                  </a:cubicBezTo>
                  <a:cubicBezTo>
                    <a:pt x="788761" y="304271"/>
                    <a:pt x="785930" y="304271"/>
                    <a:pt x="781685" y="304271"/>
                  </a:cubicBezTo>
                  <a:cubicBezTo>
                    <a:pt x="781685" y="305686"/>
                    <a:pt x="780270" y="307103"/>
                    <a:pt x="777441" y="307103"/>
                  </a:cubicBezTo>
                  <a:cubicBezTo>
                    <a:pt x="777441" y="305686"/>
                    <a:pt x="777441" y="305686"/>
                    <a:pt x="777441" y="304271"/>
                  </a:cubicBezTo>
                  <a:close/>
                  <a:moveTo>
                    <a:pt x="809986" y="298612"/>
                  </a:moveTo>
                  <a:cubicBezTo>
                    <a:pt x="804327" y="298612"/>
                    <a:pt x="800081" y="300025"/>
                    <a:pt x="794420" y="301442"/>
                  </a:cubicBezTo>
                  <a:cubicBezTo>
                    <a:pt x="797250" y="301442"/>
                    <a:pt x="800081" y="301442"/>
                    <a:pt x="801496" y="301442"/>
                  </a:cubicBezTo>
                  <a:cubicBezTo>
                    <a:pt x="801496" y="301442"/>
                    <a:pt x="802911" y="301442"/>
                    <a:pt x="802911" y="301442"/>
                  </a:cubicBezTo>
                  <a:cubicBezTo>
                    <a:pt x="805740" y="301442"/>
                    <a:pt x="808572" y="300025"/>
                    <a:pt x="809986" y="298612"/>
                  </a:cubicBezTo>
                  <a:close/>
                  <a:moveTo>
                    <a:pt x="1426226" y="298312"/>
                  </a:moveTo>
                  <a:lnTo>
                    <a:pt x="1454161" y="317650"/>
                  </a:lnTo>
                  <a:lnTo>
                    <a:pt x="1459911" y="324222"/>
                  </a:lnTo>
                  <a:cubicBezTo>
                    <a:pt x="1452138" y="320335"/>
                    <a:pt x="1432704" y="306085"/>
                    <a:pt x="1426226" y="298312"/>
                  </a:cubicBezTo>
                  <a:close/>
                  <a:moveTo>
                    <a:pt x="525842" y="291834"/>
                  </a:moveTo>
                  <a:cubicBezTo>
                    <a:pt x="520658" y="297018"/>
                    <a:pt x="519364" y="294427"/>
                    <a:pt x="514182" y="297018"/>
                  </a:cubicBezTo>
                  <a:cubicBezTo>
                    <a:pt x="511591" y="294427"/>
                    <a:pt x="525842" y="289243"/>
                    <a:pt x="525842" y="291834"/>
                  </a:cubicBezTo>
                  <a:close/>
                  <a:moveTo>
                    <a:pt x="1523389" y="290539"/>
                  </a:moveTo>
                  <a:cubicBezTo>
                    <a:pt x="1529866" y="297018"/>
                    <a:pt x="1531162" y="303494"/>
                    <a:pt x="1528571" y="307380"/>
                  </a:cubicBezTo>
                  <a:cubicBezTo>
                    <a:pt x="1528571" y="300903"/>
                    <a:pt x="1519502" y="293130"/>
                    <a:pt x="1523389" y="290539"/>
                  </a:cubicBezTo>
                  <a:close/>
                  <a:moveTo>
                    <a:pt x="1395132" y="267220"/>
                  </a:moveTo>
                  <a:cubicBezTo>
                    <a:pt x="1397723" y="265926"/>
                    <a:pt x="1400314" y="267220"/>
                    <a:pt x="1401611" y="267220"/>
                  </a:cubicBezTo>
                  <a:cubicBezTo>
                    <a:pt x="1399020" y="273699"/>
                    <a:pt x="1424929" y="290539"/>
                    <a:pt x="1432702" y="294427"/>
                  </a:cubicBezTo>
                  <a:cubicBezTo>
                    <a:pt x="1435292" y="297018"/>
                    <a:pt x="1439179" y="300903"/>
                    <a:pt x="1436588" y="302198"/>
                  </a:cubicBezTo>
                  <a:cubicBezTo>
                    <a:pt x="1431406" y="295721"/>
                    <a:pt x="1428815" y="297018"/>
                    <a:pt x="1423633" y="293130"/>
                  </a:cubicBezTo>
                  <a:cubicBezTo>
                    <a:pt x="1423633" y="294427"/>
                    <a:pt x="1424929" y="295721"/>
                    <a:pt x="1426224" y="297018"/>
                  </a:cubicBezTo>
                  <a:cubicBezTo>
                    <a:pt x="1414565" y="295721"/>
                    <a:pt x="1404202" y="277584"/>
                    <a:pt x="1395132" y="267220"/>
                  </a:cubicBezTo>
                  <a:close/>
                  <a:moveTo>
                    <a:pt x="1357564" y="260742"/>
                  </a:moveTo>
                  <a:cubicBezTo>
                    <a:pt x="1361451" y="262038"/>
                    <a:pt x="1371815" y="271106"/>
                    <a:pt x="1371815" y="273697"/>
                  </a:cubicBezTo>
                  <a:cubicBezTo>
                    <a:pt x="1367928" y="269811"/>
                    <a:pt x="1362746" y="264629"/>
                    <a:pt x="1357564" y="260742"/>
                  </a:cubicBezTo>
                  <a:close/>
                  <a:moveTo>
                    <a:pt x="1380883" y="254265"/>
                  </a:moveTo>
                  <a:cubicBezTo>
                    <a:pt x="1382179" y="255562"/>
                    <a:pt x="1382179" y="255562"/>
                    <a:pt x="1383474" y="256856"/>
                  </a:cubicBezTo>
                  <a:cubicBezTo>
                    <a:pt x="1386065" y="258153"/>
                    <a:pt x="1387361" y="256856"/>
                    <a:pt x="1388656" y="256856"/>
                  </a:cubicBezTo>
                  <a:cubicBezTo>
                    <a:pt x="1389952" y="258153"/>
                    <a:pt x="1388656" y="259447"/>
                    <a:pt x="1387361" y="258153"/>
                  </a:cubicBezTo>
                  <a:cubicBezTo>
                    <a:pt x="1386065" y="260744"/>
                    <a:pt x="1388656" y="260744"/>
                    <a:pt x="1392543" y="263335"/>
                  </a:cubicBezTo>
                  <a:cubicBezTo>
                    <a:pt x="1397725" y="268515"/>
                    <a:pt x="1386065" y="258153"/>
                    <a:pt x="1387361" y="263335"/>
                  </a:cubicBezTo>
                  <a:cubicBezTo>
                    <a:pt x="1382179" y="259447"/>
                    <a:pt x="1378292" y="256856"/>
                    <a:pt x="1380883" y="254265"/>
                  </a:cubicBezTo>
                  <a:close/>
                  <a:moveTo>
                    <a:pt x="1471567" y="230946"/>
                  </a:moveTo>
                  <a:cubicBezTo>
                    <a:pt x="1475455" y="236128"/>
                    <a:pt x="1479340" y="237425"/>
                    <a:pt x="1484522" y="236128"/>
                  </a:cubicBezTo>
                  <a:cubicBezTo>
                    <a:pt x="1494886" y="246492"/>
                    <a:pt x="1497477" y="250380"/>
                    <a:pt x="1509138" y="258151"/>
                  </a:cubicBezTo>
                  <a:cubicBezTo>
                    <a:pt x="1509138" y="255560"/>
                    <a:pt x="1510432" y="252969"/>
                    <a:pt x="1507841" y="250380"/>
                  </a:cubicBezTo>
                  <a:cubicBezTo>
                    <a:pt x="1510432" y="250380"/>
                    <a:pt x="1511729" y="252969"/>
                    <a:pt x="1516911" y="256856"/>
                  </a:cubicBezTo>
                  <a:cubicBezTo>
                    <a:pt x="1515614" y="262038"/>
                    <a:pt x="1516911" y="267220"/>
                    <a:pt x="1519502" y="273697"/>
                  </a:cubicBezTo>
                  <a:cubicBezTo>
                    <a:pt x="1524684" y="278879"/>
                    <a:pt x="1533753" y="278879"/>
                    <a:pt x="1533753" y="286652"/>
                  </a:cubicBezTo>
                  <a:cubicBezTo>
                    <a:pt x="1536344" y="287948"/>
                    <a:pt x="1538935" y="285357"/>
                    <a:pt x="1541526" y="284061"/>
                  </a:cubicBezTo>
                  <a:cubicBezTo>
                    <a:pt x="1545412" y="291834"/>
                    <a:pt x="1549299" y="286652"/>
                    <a:pt x="1550594" y="293130"/>
                  </a:cubicBezTo>
                  <a:cubicBezTo>
                    <a:pt x="1551890" y="291834"/>
                    <a:pt x="1551890" y="290539"/>
                    <a:pt x="1548005" y="286652"/>
                  </a:cubicBezTo>
                  <a:cubicBezTo>
                    <a:pt x="1550594" y="284061"/>
                    <a:pt x="1557072" y="297016"/>
                    <a:pt x="1559663" y="295721"/>
                  </a:cubicBezTo>
                  <a:cubicBezTo>
                    <a:pt x="1563549" y="300903"/>
                    <a:pt x="1555778" y="295721"/>
                    <a:pt x="1553187" y="293130"/>
                  </a:cubicBezTo>
                  <a:cubicBezTo>
                    <a:pt x="1553187" y="295721"/>
                    <a:pt x="1551890" y="297016"/>
                    <a:pt x="1554481" y="300903"/>
                  </a:cubicBezTo>
                  <a:cubicBezTo>
                    <a:pt x="1557072" y="303494"/>
                    <a:pt x="1558367" y="300903"/>
                    <a:pt x="1559663" y="299607"/>
                  </a:cubicBezTo>
                  <a:cubicBezTo>
                    <a:pt x="1564845" y="306085"/>
                    <a:pt x="1567436" y="315155"/>
                    <a:pt x="1572618" y="311267"/>
                  </a:cubicBezTo>
                  <a:cubicBezTo>
                    <a:pt x="1576504" y="322926"/>
                    <a:pt x="1586870" y="330699"/>
                    <a:pt x="1592052" y="339768"/>
                  </a:cubicBezTo>
                  <a:cubicBezTo>
                    <a:pt x="1594643" y="341065"/>
                    <a:pt x="1595937" y="339768"/>
                    <a:pt x="1593346" y="335881"/>
                  </a:cubicBezTo>
                  <a:cubicBezTo>
                    <a:pt x="1599825" y="338474"/>
                    <a:pt x="1602414" y="347541"/>
                    <a:pt x="1603710" y="347541"/>
                  </a:cubicBezTo>
                  <a:cubicBezTo>
                    <a:pt x="1605007" y="350132"/>
                    <a:pt x="1603710" y="350132"/>
                    <a:pt x="1602414" y="351429"/>
                  </a:cubicBezTo>
                  <a:cubicBezTo>
                    <a:pt x="1607598" y="356611"/>
                    <a:pt x="1606301" y="360498"/>
                    <a:pt x="1610189" y="359202"/>
                  </a:cubicBezTo>
                  <a:cubicBezTo>
                    <a:pt x="1608892" y="364384"/>
                    <a:pt x="1616667" y="374748"/>
                    <a:pt x="1615371" y="379930"/>
                  </a:cubicBezTo>
                  <a:cubicBezTo>
                    <a:pt x="1612780" y="376044"/>
                    <a:pt x="1608892" y="363089"/>
                    <a:pt x="1605007" y="368271"/>
                  </a:cubicBezTo>
                  <a:cubicBezTo>
                    <a:pt x="1603710" y="365680"/>
                    <a:pt x="1605007" y="365680"/>
                    <a:pt x="1606301" y="364384"/>
                  </a:cubicBezTo>
                  <a:cubicBezTo>
                    <a:pt x="1603710" y="361793"/>
                    <a:pt x="1601119" y="359202"/>
                    <a:pt x="1597232" y="355314"/>
                  </a:cubicBezTo>
                  <a:cubicBezTo>
                    <a:pt x="1597232" y="351429"/>
                    <a:pt x="1595937" y="347541"/>
                    <a:pt x="1594643" y="343656"/>
                  </a:cubicBezTo>
                  <a:cubicBezTo>
                    <a:pt x="1590755" y="339768"/>
                    <a:pt x="1594643" y="347541"/>
                    <a:pt x="1590755" y="346247"/>
                  </a:cubicBezTo>
                  <a:cubicBezTo>
                    <a:pt x="1590755" y="338474"/>
                    <a:pt x="1584277" y="341065"/>
                    <a:pt x="1582982" y="339768"/>
                  </a:cubicBezTo>
                  <a:cubicBezTo>
                    <a:pt x="1581688" y="346247"/>
                    <a:pt x="1592052" y="363089"/>
                    <a:pt x="1602414" y="372157"/>
                  </a:cubicBezTo>
                  <a:cubicBezTo>
                    <a:pt x="1599825" y="373453"/>
                    <a:pt x="1599825" y="372157"/>
                    <a:pt x="1598528" y="376044"/>
                  </a:cubicBezTo>
                  <a:cubicBezTo>
                    <a:pt x="1599825" y="365680"/>
                    <a:pt x="1581688" y="361793"/>
                    <a:pt x="1580391" y="348838"/>
                  </a:cubicBezTo>
                  <a:cubicBezTo>
                    <a:pt x="1567436" y="338474"/>
                    <a:pt x="1553187" y="322926"/>
                    <a:pt x="1540232" y="307380"/>
                  </a:cubicBezTo>
                  <a:cubicBezTo>
                    <a:pt x="1533753" y="299607"/>
                    <a:pt x="1527275" y="291834"/>
                    <a:pt x="1520798" y="284061"/>
                  </a:cubicBezTo>
                  <a:cubicBezTo>
                    <a:pt x="1516911" y="280175"/>
                    <a:pt x="1514320" y="276290"/>
                    <a:pt x="1510432" y="273697"/>
                  </a:cubicBezTo>
                  <a:cubicBezTo>
                    <a:pt x="1506547" y="271106"/>
                    <a:pt x="1503956" y="268515"/>
                    <a:pt x="1500068" y="265924"/>
                  </a:cubicBezTo>
                  <a:cubicBezTo>
                    <a:pt x="1502659" y="265924"/>
                    <a:pt x="1505250" y="265924"/>
                    <a:pt x="1506547" y="265924"/>
                  </a:cubicBezTo>
                  <a:cubicBezTo>
                    <a:pt x="1502659" y="260742"/>
                    <a:pt x="1500068" y="262038"/>
                    <a:pt x="1496183" y="258151"/>
                  </a:cubicBezTo>
                  <a:cubicBezTo>
                    <a:pt x="1496183" y="250380"/>
                    <a:pt x="1474158" y="237425"/>
                    <a:pt x="1471567" y="230946"/>
                  </a:cubicBezTo>
                  <a:close/>
                  <a:moveTo>
                    <a:pt x="1295378" y="197262"/>
                  </a:moveTo>
                  <a:cubicBezTo>
                    <a:pt x="1295378" y="195965"/>
                    <a:pt x="1297969" y="198558"/>
                    <a:pt x="1299263" y="197262"/>
                  </a:cubicBezTo>
                  <a:cubicBezTo>
                    <a:pt x="1300560" y="201149"/>
                    <a:pt x="1301856" y="202444"/>
                    <a:pt x="1305742" y="205036"/>
                  </a:cubicBezTo>
                  <a:cubicBezTo>
                    <a:pt x="1301856" y="206331"/>
                    <a:pt x="1295378" y="199853"/>
                    <a:pt x="1295378" y="197262"/>
                  </a:cubicBezTo>
                  <a:close/>
                  <a:moveTo>
                    <a:pt x="1424929" y="166170"/>
                  </a:moveTo>
                  <a:cubicBezTo>
                    <a:pt x="1426224" y="168761"/>
                    <a:pt x="1426224" y="171352"/>
                    <a:pt x="1427520" y="173943"/>
                  </a:cubicBezTo>
                  <a:cubicBezTo>
                    <a:pt x="1432702" y="173943"/>
                    <a:pt x="1441770" y="180419"/>
                    <a:pt x="1446952" y="180419"/>
                  </a:cubicBezTo>
                  <a:cubicBezTo>
                    <a:pt x="1450839" y="183010"/>
                    <a:pt x="1448247" y="184307"/>
                    <a:pt x="1446952" y="186898"/>
                  </a:cubicBezTo>
                  <a:cubicBezTo>
                    <a:pt x="1449543" y="188192"/>
                    <a:pt x="1450839" y="189489"/>
                    <a:pt x="1449543" y="190783"/>
                  </a:cubicBezTo>
                  <a:cubicBezTo>
                    <a:pt x="1457316" y="192080"/>
                    <a:pt x="1459907" y="197262"/>
                    <a:pt x="1467680" y="199853"/>
                  </a:cubicBezTo>
                  <a:cubicBezTo>
                    <a:pt x="1470271" y="205035"/>
                    <a:pt x="1470271" y="208922"/>
                    <a:pt x="1478044" y="215399"/>
                  </a:cubicBezTo>
                  <a:cubicBezTo>
                    <a:pt x="1471567" y="211513"/>
                    <a:pt x="1466385" y="206329"/>
                    <a:pt x="1461202" y="201147"/>
                  </a:cubicBezTo>
                  <a:cubicBezTo>
                    <a:pt x="1456021" y="197262"/>
                    <a:pt x="1450839" y="193374"/>
                    <a:pt x="1446952" y="192080"/>
                  </a:cubicBezTo>
                  <a:cubicBezTo>
                    <a:pt x="1444361" y="188192"/>
                    <a:pt x="1443066" y="184307"/>
                    <a:pt x="1439179" y="180419"/>
                  </a:cubicBezTo>
                  <a:cubicBezTo>
                    <a:pt x="1433997" y="177828"/>
                    <a:pt x="1430111" y="180419"/>
                    <a:pt x="1422337" y="173943"/>
                  </a:cubicBezTo>
                  <a:cubicBezTo>
                    <a:pt x="1424929" y="172648"/>
                    <a:pt x="1423633" y="171352"/>
                    <a:pt x="1421042" y="167464"/>
                  </a:cubicBezTo>
                  <a:cubicBezTo>
                    <a:pt x="1422337" y="167464"/>
                    <a:pt x="1423633" y="167464"/>
                    <a:pt x="1424929" y="166170"/>
                  </a:cubicBezTo>
                  <a:close/>
                  <a:moveTo>
                    <a:pt x="1213760" y="162284"/>
                  </a:moveTo>
                  <a:cubicBezTo>
                    <a:pt x="1213760" y="158399"/>
                    <a:pt x="1230603" y="164875"/>
                    <a:pt x="1228012" y="168761"/>
                  </a:cubicBezTo>
                  <a:cubicBezTo>
                    <a:pt x="1222830" y="164875"/>
                    <a:pt x="1221533" y="166172"/>
                    <a:pt x="1213760" y="162284"/>
                  </a:cubicBezTo>
                  <a:close/>
                  <a:moveTo>
                    <a:pt x="1173599" y="159693"/>
                  </a:moveTo>
                  <a:cubicBezTo>
                    <a:pt x="1176190" y="159693"/>
                    <a:pt x="1181372" y="159693"/>
                    <a:pt x="1186554" y="162284"/>
                  </a:cubicBezTo>
                  <a:cubicBezTo>
                    <a:pt x="1186554" y="167466"/>
                    <a:pt x="1177486" y="160988"/>
                    <a:pt x="1173599" y="159693"/>
                  </a:cubicBezTo>
                  <a:close/>
                  <a:moveTo>
                    <a:pt x="555636" y="157100"/>
                  </a:moveTo>
                  <a:cubicBezTo>
                    <a:pt x="562114" y="158397"/>
                    <a:pt x="534910" y="170055"/>
                    <a:pt x="531022" y="170055"/>
                  </a:cubicBezTo>
                  <a:cubicBezTo>
                    <a:pt x="532319" y="168761"/>
                    <a:pt x="553045" y="162282"/>
                    <a:pt x="555636" y="157100"/>
                  </a:cubicBezTo>
                  <a:close/>
                  <a:moveTo>
                    <a:pt x="1119878" y="138712"/>
                  </a:moveTo>
                  <a:cubicBezTo>
                    <a:pt x="1122709" y="140127"/>
                    <a:pt x="1122709" y="142958"/>
                    <a:pt x="1128368" y="144371"/>
                  </a:cubicBezTo>
                  <a:cubicBezTo>
                    <a:pt x="1136859" y="147202"/>
                    <a:pt x="1136859" y="141541"/>
                    <a:pt x="1142520" y="141541"/>
                  </a:cubicBezTo>
                  <a:cubicBezTo>
                    <a:pt x="1153132" y="150032"/>
                    <a:pt x="1166575" y="151447"/>
                    <a:pt x="1180372" y="151977"/>
                  </a:cubicBezTo>
                  <a:lnTo>
                    <a:pt x="1203420" y="154935"/>
                  </a:lnTo>
                  <a:lnTo>
                    <a:pt x="1204691" y="154511"/>
                  </a:lnTo>
                  <a:lnTo>
                    <a:pt x="1205364" y="155184"/>
                  </a:lnTo>
                  <a:lnTo>
                    <a:pt x="1220346" y="157108"/>
                  </a:lnTo>
                  <a:cubicBezTo>
                    <a:pt x="1233081" y="152861"/>
                    <a:pt x="1244401" y="151447"/>
                    <a:pt x="1258553" y="152861"/>
                  </a:cubicBezTo>
                  <a:cubicBezTo>
                    <a:pt x="1272702" y="154278"/>
                    <a:pt x="1286852" y="157108"/>
                    <a:pt x="1302418" y="162767"/>
                  </a:cubicBezTo>
                  <a:cubicBezTo>
                    <a:pt x="1329305" y="172672"/>
                    <a:pt x="1350530" y="191068"/>
                    <a:pt x="1374585" y="206632"/>
                  </a:cubicBezTo>
                  <a:cubicBezTo>
                    <a:pt x="1391566" y="216540"/>
                    <a:pt x="1409962" y="227860"/>
                    <a:pt x="1428356" y="239180"/>
                  </a:cubicBezTo>
                  <a:cubicBezTo>
                    <a:pt x="1446752" y="251915"/>
                    <a:pt x="1463733" y="261820"/>
                    <a:pt x="1476468" y="274555"/>
                  </a:cubicBezTo>
                  <a:cubicBezTo>
                    <a:pt x="1480713" y="277385"/>
                    <a:pt x="1480713" y="270311"/>
                    <a:pt x="1484959" y="274555"/>
                  </a:cubicBezTo>
                  <a:cubicBezTo>
                    <a:pt x="1507599" y="285875"/>
                    <a:pt x="1523165" y="304271"/>
                    <a:pt x="1538730" y="322667"/>
                  </a:cubicBezTo>
                  <a:cubicBezTo>
                    <a:pt x="1552880" y="341063"/>
                    <a:pt x="1565616" y="362286"/>
                    <a:pt x="1578349" y="382097"/>
                  </a:cubicBezTo>
                  <a:cubicBezTo>
                    <a:pt x="1581181" y="389173"/>
                    <a:pt x="1586840" y="394834"/>
                    <a:pt x="1592501" y="400495"/>
                  </a:cubicBezTo>
                  <a:cubicBezTo>
                    <a:pt x="1596747" y="406154"/>
                    <a:pt x="1602406" y="413228"/>
                    <a:pt x="1608067" y="418889"/>
                  </a:cubicBezTo>
                  <a:cubicBezTo>
                    <a:pt x="1609482" y="420306"/>
                    <a:pt x="1610897" y="421718"/>
                    <a:pt x="1612312" y="423135"/>
                  </a:cubicBezTo>
                  <a:cubicBezTo>
                    <a:pt x="1612312" y="423135"/>
                    <a:pt x="1613726" y="424550"/>
                    <a:pt x="1616558" y="427380"/>
                  </a:cubicBezTo>
                  <a:cubicBezTo>
                    <a:pt x="1615141" y="427380"/>
                    <a:pt x="1615141" y="428794"/>
                    <a:pt x="1615141" y="428794"/>
                  </a:cubicBezTo>
                  <a:cubicBezTo>
                    <a:pt x="1619387" y="434455"/>
                    <a:pt x="1622217" y="441529"/>
                    <a:pt x="1623632" y="447190"/>
                  </a:cubicBezTo>
                  <a:cubicBezTo>
                    <a:pt x="1632122" y="455681"/>
                    <a:pt x="1640613" y="465586"/>
                    <a:pt x="1642028" y="474077"/>
                  </a:cubicBezTo>
                  <a:cubicBezTo>
                    <a:pt x="1644857" y="475490"/>
                    <a:pt x="1646272" y="476906"/>
                    <a:pt x="1647689" y="475490"/>
                  </a:cubicBezTo>
                  <a:cubicBezTo>
                    <a:pt x="1651933" y="485397"/>
                    <a:pt x="1657592" y="492471"/>
                    <a:pt x="1661838" y="500961"/>
                  </a:cubicBezTo>
                  <a:cubicBezTo>
                    <a:pt x="1674573" y="517942"/>
                    <a:pt x="1687308" y="536338"/>
                    <a:pt x="1697214" y="556149"/>
                  </a:cubicBezTo>
                  <a:cubicBezTo>
                    <a:pt x="1702873" y="564639"/>
                    <a:pt x="1707119" y="573128"/>
                    <a:pt x="1711363" y="583034"/>
                  </a:cubicBezTo>
                  <a:cubicBezTo>
                    <a:pt x="1709950" y="583034"/>
                    <a:pt x="1709950" y="583034"/>
                    <a:pt x="1709950" y="583034"/>
                  </a:cubicBezTo>
                  <a:cubicBezTo>
                    <a:pt x="1709950" y="585863"/>
                    <a:pt x="1711363" y="588693"/>
                    <a:pt x="1712780" y="591524"/>
                  </a:cubicBezTo>
                  <a:cubicBezTo>
                    <a:pt x="1715609" y="594354"/>
                    <a:pt x="1719854" y="598600"/>
                    <a:pt x="1722683" y="601429"/>
                  </a:cubicBezTo>
                  <a:cubicBezTo>
                    <a:pt x="1721270" y="602844"/>
                    <a:pt x="1722683" y="605674"/>
                    <a:pt x="1724100" y="609920"/>
                  </a:cubicBezTo>
                  <a:cubicBezTo>
                    <a:pt x="1726930" y="609920"/>
                    <a:pt x="1728344" y="609920"/>
                    <a:pt x="1728344" y="612750"/>
                  </a:cubicBezTo>
                  <a:cubicBezTo>
                    <a:pt x="1728344" y="615581"/>
                    <a:pt x="1728344" y="616994"/>
                    <a:pt x="1728344" y="618411"/>
                  </a:cubicBezTo>
                  <a:cubicBezTo>
                    <a:pt x="1731174" y="624070"/>
                    <a:pt x="1734003" y="626901"/>
                    <a:pt x="1736835" y="626901"/>
                  </a:cubicBezTo>
                  <a:cubicBezTo>
                    <a:pt x="1736835" y="635390"/>
                    <a:pt x="1745325" y="663691"/>
                    <a:pt x="1752401" y="667935"/>
                  </a:cubicBezTo>
                  <a:cubicBezTo>
                    <a:pt x="1749570" y="672182"/>
                    <a:pt x="1750985" y="677843"/>
                    <a:pt x="1753814" y="684916"/>
                  </a:cubicBezTo>
                  <a:cubicBezTo>
                    <a:pt x="1756646" y="687746"/>
                    <a:pt x="1756646" y="689163"/>
                    <a:pt x="1756646" y="691992"/>
                  </a:cubicBezTo>
                  <a:cubicBezTo>
                    <a:pt x="1756646" y="693407"/>
                    <a:pt x="1758060" y="696237"/>
                    <a:pt x="1758060" y="697651"/>
                  </a:cubicBezTo>
                  <a:cubicBezTo>
                    <a:pt x="1758060" y="699066"/>
                    <a:pt x="1759475" y="699066"/>
                    <a:pt x="1759475" y="699066"/>
                  </a:cubicBezTo>
                  <a:cubicBezTo>
                    <a:pt x="1763721" y="697651"/>
                    <a:pt x="1766551" y="696237"/>
                    <a:pt x="1769380" y="694822"/>
                  </a:cubicBezTo>
                  <a:cubicBezTo>
                    <a:pt x="1767966" y="690576"/>
                    <a:pt x="1765134" y="680672"/>
                    <a:pt x="1767966" y="679255"/>
                  </a:cubicBezTo>
                  <a:cubicBezTo>
                    <a:pt x="1769380" y="684916"/>
                    <a:pt x="1767966" y="686331"/>
                    <a:pt x="1772212" y="691992"/>
                  </a:cubicBezTo>
                  <a:cubicBezTo>
                    <a:pt x="1772212" y="691992"/>
                    <a:pt x="1770795" y="691992"/>
                    <a:pt x="1770795" y="693407"/>
                  </a:cubicBezTo>
                  <a:cubicBezTo>
                    <a:pt x="1772212" y="691992"/>
                    <a:pt x="1773625" y="691992"/>
                    <a:pt x="1775041" y="690576"/>
                  </a:cubicBezTo>
                  <a:cubicBezTo>
                    <a:pt x="1776456" y="690576"/>
                    <a:pt x="1776456" y="690576"/>
                    <a:pt x="1777871" y="690576"/>
                  </a:cubicBezTo>
                  <a:cubicBezTo>
                    <a:pt x="1776456" y="689163"/>
                    <a:pt x="1776456" y="687746"/>
                    <a:pt x="1775041" y="687746"/>
                  </a:cubicBezTo>
                  <a:cubicBezTo>
                    <a:pt x="1773625" y="680672"/>
                    <a:pt x="1777871" y="689163"/>
                    <a:pt x="1779286" y="686331"/>
                  </a:cubicBezTo>
                  <a:cubicBezTo>
                    <a:pt x="1776456" y="679255"/>
                    <a:pt x="1772212" y="683502"/>
                    <a:pt x="1769380" y="675011"/>
                  </a:cubicBezTo>
                  <a:cubicBezTo>
                    <a:pt x="1772212" y="676426"/>
                    <a:pt x="1776456" y="680672"/>
                    <a:pt x="1779286" y="680672"/>
                  </a:cubicBezTo>
                  <a:cubicBezTo>
                    <a:pt x="1777871" y="672182"/>
                    <a:pt x="1773625" y="673596"/>
                    <a:pt x="1770795" y="666521"/>
                  </a:cubicBezTo>
                  <a:cubicBezTo>
                    <a:pt x="1773625" y="666521"/>
                    <a:pt x="1769380" y="660861"/>
                    <a:pt x="1773625" y="660861"/>
                  </a:cubicBezTo>
                  <a:cubicBezTo>
                    <a:pt x="1772212" y="669352"/>
                    <a:pt x="1776456" y="670765"/>
                    <a:pt x="1780701" y="677843"/>
                  </a:cubicBezTo>
                  <a:cubicBezTo>
                    <a:pt x="1782115" y="673596"/>
                    <a:pt x="1772212" y="648125"/>
                    <a:pt x="1766551" y="645295"/>
                  </a:cubicBezTo>
                  <a:cubicBezTo>
                    <a:pt x="1766551" y="641051"/>
                    <a:pt x="1760890" y="632560"/>
                    <a:pt x="1765134" y="631145"/>
                  </a:cubicBezTo>
                  <a:cubicBezTo>
                    <a:pt x="1769380" y="638221"/>
                    <a:pt x="1766551" y="639634"/>
                    <a:pt x="1769380" y="645295"/>
                  </a:cubicBezTo>
                  <a:cubicBezTo>
                    <a:pt x="1770795" y="645295"/>
                    <a:pt x="1770795" y="642466"/>
                    <a:pt x="1769380" y="639634"/>
                  </a:cubicBezTo>
                  <a:cubicBezTo>
                    <a:pt x="1775041" y="646712"/>
                    <a:pt x="1773625" y="659445"/>
                    <a:pt x="1779286" y="666521"/>
                  </a:cubicBezTo>
                  <a:cubicBezTo>
                    <a:pt x="1780701" y="669352"/>
                    <a:pt x="1779286" y="665106"/>
                    <a:pt x="1782115" y="665106"/>
                  </a:cubicBezTo>
                  <a:cubicBezTo>
                    <a:pt x="1787776" y="669352"/>
                    <a:pt x="1784945" y="683502"/>
                    <a:pt x="1790606" y="682087"/>
                  </a:cubicBezTo>
                  <a:cubicBezTo>
                    <a:pt x="1789191" y="690576"/>
                    <a:pt x="1800511" y="708973"/>
                    <a:pt x="1804756" y="718877"/>
                  </a:cubicBezTo>
                  <a:cubicBezTo>
                    <a:pt x="1803343" y="728784"/>
                    <a:pt x="1809002" y="741517"/>
                    <a:pt x="1811831" y="755669"/>
                  </a:cubicBezTo>
                  <a:cubicBezTo>
                    <a:pt x="1816076" y="750008"/>
                    <a:pt x="1810417" y="741517"/>
                    <a:pt x="1807587" y="727367"/>
                  </a:cubicBezTo>
                  <a:cubicBezTo>
                    <a:pt x="1813246" y="730197"/>
                    <a:pt x="1810417" y="744348"/>
                    <a:pt x="1816076" y="754254"/>
                  </a:cubicBezTo>
                  <a:cubicBezTo>
                    <a:pt x="1810417" y="752837"/>
                    <a:pt x="1821737" y="769818"/>
                    <a:pt x="1813246" y="766989"/>
                  </a:cubicBezTo>
                  <a:cubicBezTo>
                    <a:pt x="1818907" y="778309"/>
                    <a:pt x="1820322" y="783968"/>
                    <a:pt x="1820322" y="796705"/>
                  </a:cubicBezTo>
                  <a:cubicBezTo>
                    <a:pt x="1831642" y="803779"/>
                    <a:pt x="1830227" y="837741"/>
                    <a:pt x="1835886" y="846231"/>
                  </a:cubicBezTo>
                  <a:cubicBezTo>
                    <a:pt x="1837303" y="857552"/>
                    <a:pt x="1838718" y="868872"/>
                    <a:pt x="1840133" y="880192"/>
                  </a:cubicBezTo>
                  <a:cubicBezTo>
                    <a:pt x="1841547" y="885851"/>
                    <a:pt x="1841547" y="891512"/>
                    <a:pt x="1842962" y="897171"/>
                  </a:cubicBezTo>
                  <a:cubicBezTo>
                    <a:pt x="1842962" y="902832"/>
                    <a:pt x="1844377" y="909908"/>
                    <a:pt x="1844377" y="915569"/>
                  </a:cubicBezTo>
                  <a:cubicBezTo>
                    <a:pt x="1845794" y="939624"/>
                    <a:pt x="1847207" y="965094"/>
                    <a:pt x="1848623" y="990565"/>
                  </a:cubicBezTo>
                  <a:cubicBezTo>
                    <a:pt x="1847207" y="1042922"/>
                    <a:pt x="1847207" y="1095278"/>
                    <a:pt x="1830227" y="1127823"/>
                  </a:cubicBezTo>
                  <a:lnTo>
                    <a:pt x="1825983" y="1127823"/>
                  </a:lnTo>
                  <a:cubicBezTo>
                    <a:pt x="1828813" y="1129238"/>
                    <a:pt x="1830227" y="1144804"/>
                    <a:pt x="1825983" y="1139144"/>
                  </a:cubicBezTo>
                  <a:cubicBezTo>
                    <a:pt x="1828813" y="1149049"/>
                    <a:pt x="1821737" y="1170274"/>
                    <a:pt x="1820322" y="1181596"/>
                  </a:cubicBezTo>
                  <a:cubicBezTo>
                    <a:pt x="1820322" y="1178765"/>
                    <a:pt x="1820322" y="1174519"/>
                    <a:pt x="1820322" y="1170274"/>
                  </a:cubicBezTo>
                  <a:cubicBezTo>
                    <a:pt x="1820322" y="1164615"/>
                    <a:pt x="1820322" y="1160369"/>
                    <a:pt x="1820322" y="1156125"/>
                  </a:cubicBezTo>
                  <a:cubicBezTo>
                    <a:pt x="1820322" y="1146219"/>
                    <a:pt x="1820322" y="1136314"/>
                    <a:pt x="1821737" y="1126409"/>
                  </a:cubicBezTo>
                  <a:cubicBezTo>
                    <a:pt x="1823152" y="1106598"/>
                    <a:pt x="1827396" y="1086787"/>
                    <a:pt x="1830227" y="1071223"/>
                  </a:cubicBezTo>
                  <a:cubicBezTo>
                    <a:pt x="1825983" y="1076882"/>
                    <a:pt x="1825983" y="1048583"/>
                    <a:pt x="1830227" y="1054242"/>
                  </a:cubicBezTo>
                  <a:cubicBezTo>
                    <a:pt x="1824566" y="1030185"/>
                    <a:pt x="1828813" y="1008961"/>
                    <a:pt x="1825983" y="982075"/>
                  </a:cubicBezTo>
                  <a:cubicBezTo>
                    <a:pt x="1828813" y="983489"/>
                    <a:pt x="1828813" y="983489"/>
                    <a:pt x="1830227" y="979243"/>
                  </a:cubicBezTo>
                  <a:cubicBezTo>
                    <a:pt x="1825983" y="972169"/>
                    <a:pt x="1825983" y="959434"/>
                    <a:pt x="1827396" y="949529"/>
                  </a:cubicBezTo>
                  <a:cubicBezTo>
                    <a:pt x="1827396" y="943868"/>
                    <a:pt x="1824566" y="945283"/>
                    <a:pt x="1824566" y="941039"/>
                  </a:cubicBezTo>
                  <a:cubicBezTo>
                    <a:pt x="1824566" y="946700"/>
                    <a:pt x="1823152" y="958020"/>
                    <a:pt x="1820322" y="963679"/>
                  </a:cubicBezTo>
                  <a:cubicBezTo>
                    <a:pt x="1820322" y="967923"/>
                    <a:pt x="1821737" y="973584"/>
                    <a:pt x="1821737" y="977830"/>
                  </a:cubicBezTo>
                  <a:cubicBezTo>
                    <a:pt x="1823152" y="983489"/>
                    <a:pt x="1823152" y="986321"/>
                    <a:pt x="1824566" y="993395"/>
                  </a:cubicBezTo>
                  <a:cubicBezTo>
                    <a:pt x="1823152" y="993395"/>
                    <a:pt x="1823152" y="993395"/>
                    <a:pt x="1823152" y="993395"/>
                  </a:cubicBezTo>
                  <a:cubicBezTo>
                    <a:pt x="1824566" y="1007545"/>
                    <a:pt x="1824566" y="1021696"/>
                    <a:pt x="1825983" y="1035846"/>
                  </a:cubicBezTo>
                  <a:cubicBezTo>
                    <a:pt x="1824566" y="1035846"/>
                    <a:pt x="1823152" y="1035846"/>
                    <a:pt x="1821737" y="1035846"/>
                  </a:cubicBezTo>
                  <a:cubicBezTo>
                    <a:pt x="1821737" y="1047166"/>
                    <a:pt x="1821737" y="1061316"/>
                    <a:pt x="1821737" y="1074052"/>
                  </a:cubicBezTo>
                  <a:cubicBezTo>
                    <a:pt x="1820322" y="1091033"/>
                    <a:pt x="1817492" y="1108013"/>
                    <a:pt x="1816076" y="1123577"/>
                  </a:cubicBezTo>
                  <a:cubicBezTo>
                    <a:pt x="1814663" y="1129238"/>
                    <a:pt x="1813246" y="1134899"/>
                    <a:pt x="1813246" y="1132068"/>
                  </a:cubicBezTo>
                  <a:cubicBezTo>
                    <a:pt x="1813246" y="1147634"/>
                    <a:pt x="1809002" y="1173106"/>
                    <a:pt x="1800511" y="1174519"/>
                  </a:cubicBezTo>
                  <a:cubicBezTo>
                    <a:pt x="1806172" y="1180180"/>
                    <a:pt x="1794852" y="1190085"/>
                    <a:pt x="1796265" y="1202820"/>
                  </a:cubicBezTo>
                  <a:cubicBezTo>
                    <a:pt x="1789191" y="1198576"/>
                    <a:pt x="1784945" y="1224047"/>
                    <a:pt x="1786362" y="1233951"/>
                  </a:cubicBezTo>
                  <a:cubicBezTo>
                    <a:pt x="1792021" y="1229706"/>
                    <a:pt x="1794852" y="1216971"/>
                    <a:pt x="1796265" y="1205649"/>
                  </a:cubicBezTo>
                  <a:cubicBezTo>
                    <a:pt x="1800511" y="1221216"/>
                    <a:pt x="1783532" y="1250932"/>
                    <a:pt x="1790606" y="1262252"/>
                  </a:cubicBezTo>
                  <a:cubicBezTo>
                    <a:pt x="1783532" y="1284892"/>
                    <a:pt x="1772212" y="1296212"/>
                    <a:pt x="1769380" y="1317440"/>
                  </a:cubicBezTo>
                  <a:cubicBezTo>
                    <a:pt x="1767966" y="1314608"/>
                    <a:pt x="1766551" y="1313193"/>
                    <a:pt x="1762305" y="1317440"/>
                  </a:cubicBezTo>
                  <a:cubicBezTo>
                    <a:pt x="1758060" y="1327343"/>
                    <a:pt x="1765134" y="1320269"/>
                    <a:pt x="1766551" y="1325930"/>
                  </a:cubicBezTo>
                  <a:cubicBezTo>
                    <a:pt x="1756646" y="1347154"/>
                    <a:pt x="1753814" y="1376872"/>
                    <a:pt x="1735420" y="1402341"/>
                  </a:cubicBezTo>
                  <a:cubicBezTo>
                    <a:pt x="1734003" y="1409415"/>
                    <a:pt x="1738250" y="1403756"/>
                    <a:pt x="1738250" y="1408002"/>
                  </a:cubicBezTo>
                  <a:cubicBezTo>
                    <a:pt x="1732591" y="1419322"/>
                    <a:pt x="1728344" y="1427811"/>
                    <a:pt x="1725515" y="1433472"/>
                  </a:cubicBezTo>
                  <a:cubicBezTo>
                    <a:pt x="1721270" y="1440546"/>
                    <a:pt x="1718439" y="1444792"/>
                    <a:pt x="1717024" y="1450453"/>
                  </a:cubicBezTo>
                  <a:cubicBezTo>
                    <a:pt x="1714195" y="1450453"/>
                    <a:pt x="1709950" y="1454698"/>
                    <a:pt x="1705704" y="1463186"/>
                  </a:cubicBezTo>
                  <a:cubicBezTo>
                    <a:pt x="1704289" y="1461773"/>
                    <a:pt x="1707119" y="1458942"/>
                    <a:pt x="1708534" y="1456112"/>
                  </a:cubicBezTo>
                  <a:cubicBezTo>
                    <a:pt x="1705704" y="1453283"/>
                    <a:pt x="1704289" y="1458942"/>
                    <a:pt x="1701460" y="1460357"/>
                  </a:cubicBezTo>
                  <a:cubicBezTo>
                    <a:pt x="1701460" y="1463186"/>
                    <a:pt x="1705704" y="1461773"/>
                    <a:pt x="1698628" y="1470264"/>
                  </a:cubicBezTo>
                  <a:cubicBezTo>
                    <a:pt x="1697214" y="1468847"/>
                    <a:pt x="1701460" y="1464603"/>
                    <a:pt x="1697214" y="1464603"/>
                  </a:cubicBezTo>
                  <a:cubicBezTo>
                    <a:pt x="1701460" y="1454698"/>
                    <a:pt x="1708534" y="1450453"/>
                    <a:pt x="1702873" y="1446207"/>
                  </a:cubicBezTo>
                  <a:cubicBezTo>
                    <a:pt x="1709950" y="1443378"/>
                    <a:pt x="1711363" y="1437717"/>
                    <a:pt x="1712780" y="1430643"/>
                  </a:cubicBezTo>
                  <a:lnTo>
                    <a:pt x="1714709" y="1425496"/>
                  </a:lnTo>
                  <a:lnTo>
                    <a:pt x="1718439" y="1429226"/>
                  </a:lnTo>
                  <a:lnTo>
                    <a:pt x="1731074" y="1396379"/>
                  </a:lnTo>
                  <a:lnTo>
                    <a:pt x="1731174" y="1396680"/>
                  </a:lnTo>
                  <a:cubicBezTo>
                    <a:pt x="1735420" y="1386775"/>
                    <a:pt x="1734003" y="1388192"/>
                    <a:pt x="1738250" y="1379701"/>
                  </a:cubicBezTo>
                  <a:cubicBezTo>
                    <a:pt x="1731174" y="1378285"/>
                    <a:pt x="1731174" y="1396680"/>
                    <a:pt x="1728344" y="1388192"/>
                  </a:cubicBezTo>
                  <a:lnTo>
                    <a:pt x="1730717" y="1395310"/>
                  </a:lnTo>
                  <a:lnTo>
                    <a:pt x="1724984" y="1404109"/>
                  </a:lnTo>
                  <a:cubicBezTo>
                    <a:pt x="1722683" y="1408001"/>
                    <a:pt x="1721269" y="1411538"/>
                    <a:pt x="1722683" y="1413662"/>
                  </a:cubicBezTo>
                  <a:lnTo>
                    <a:pt x="1718402" y="1415650"/>
                  </a:lnTo>
                  <a:lnTo>
                    <a:pt x="1721270" y="1408002"/>
                  </a:lnTo>
                  <a:cubicBezTo>
                    <a:pt x="1712780" y="1406586"/>
                    <a:pt x="1715609" y="1429226"/>
                    <a:pt x="1707119" y="1429226"/>
                  </a:cubicBezTo>
                  <a:cubicBezTo>
                    <a:pt x="1704289" y="1436302"/>
                    <a:pt x="1705704" y="1440546"/>
                    <a:pt x="1700043" y="1446207"/>
                  </a:cubicBezTo>
                  <a:cubicBezTo>
                    <a:pt x="1698628" y="1446207"/>
                    <a:pt x="1704289" y="1439133"/>
                    <a:pt x="1702873" y="1437717"/>
                  </a:cubicBezTo>
                  <a:cubicBezTo>
                    <a:pt x="1698628" y="1440546"/>
                    <a:pt x="1694384" y="1451866"/>
                    <a:pt x="1692969" y="1456112"/>
                  </a:cubicBezTo>
                  <a:cubicBezTo>
                    <a:pt x="1692969" y="1457527"/>
                    <a:pt x="1694384" y="1454698"/>
                    <a:pt x="1695799" y="1453283"/>
                  </a:cubicBezTo>
                  <a:cubicBezTo>
                    <a:pt x="1694384" y="1456112"/>
                    <a:pt x="1687308" y="1471677"/>
                    <a:pt x="1687308" y="1464603"/>
                  </a:cubicBezTo>
                  <a:cubicBezTo>
                    <a:pt x="1685893" y="1468847"/>
                    <a:pt x="1684479" y="1473094"/>
                    <a:pt x="1684479" y="1475923"/>
                  </a:cubicBezTo>
                  <a:lnTo>
                    <a:pt x="1680818" y="1480749"/>
                  </a:lnTo>
                  <a:lnTo>
                    <a:pt x="1680517" y="1480960"/>
                  </a:lnTo>
                  <a:lnTo>
                    <a:pt x="1678819" y="1478753"/>
                  </a:lnTo>
                  <a:cubicBezTo>
                    <a:pt x="1677404" y="1480875"/>
                    <a:pt x="1677404" y="1482290"/>
                    <a:pt x="1678111" y="1482644"/>
                  </a:cubicBezTo>
                  <a:lnTo>
                    <a:pt x="1680517" y="1480960"/>
                  </a:lnTo>
                  <a:lnTo>
                    <a:pt x="1680588" y="1481052"/>
                  </a:lnTo>
                  <a:lnTo>
                    <a:pt x="1680818" y="1480749"/>
                  </a:lnTo>
                  <a:lnTo>
                    <a:pt x="1681649" y="1480167"/>
                  </a:lnTo>
                  <a:cubicBezTo>
                    <a:pt x="1680232" y="1487243"/>
                    <a:pt x="1674573" y="1488658"/>
                    <a:pt x="1668912" y="1497149"/>
                  </a:cubicBezTo>
                  <a:cubicBezTo>
                    <a:pt x="1681649" y="1488658"/>
                    <a:pt x="1660422" y="1507054"/>
                    <a:pt x="1659009" y="1512715"/>
                  </a:cubicBezTo>
                  <a:cubicBezTo>
                    <a:pt x="1660422" y="1512715"/>
                    <a:pt x="1661838" y="1511298"/>
                    <a:pt x="1663253" y="1512715"/>
                  </a:cubicBezTo>
                  <a:cubicBezTo>
                    <a:pt x="1660422" y="1515544"/>
                    <a:pt x="1657592" y="1511298"/>
                    <a:pt x="1654763" y="1518374"/>
                  </a:cubicBezTo>
                  <a:cubicBezTo>
                    <a:pt x="1654763" y="1523327"/>
                    <a:pt x="1649457" y="1530402"/>
                    <a:pt x="1643265" y="1538715"/>
                  </a:cubicBezTo>
                  <a:lnTo>
                    <a:pt x="1641723" y="1541266"/>
                  </a:lnTo>
                  <a:lnTo>
                    <a:pt x="1639986" y="1545895"/>
                  </a:lnTo>
                  <a:lnTo>
                    <a:pt x="1640225" y="1543738"/>
                  </a:lnTo>
                  <a:lnTo>
                    <a:pt x="1629901" y="1560801"/>
                  </a:lnTo>
                  <a:lnTo>
                    <a:pt x="1625870" y="1565894"/>
                  </a:lnTo>
                  <a:lnTo>
                    <a:pt x="1623632" y="1563656"/>
                  </a:lnTo>
                  <a:cubicBezTo>
                    <a:pt x="1619387" y="1567901"/>
                    <a:pt x="1619387" y="1570730"/>
                    <a:pt x="1616558" y="1574976"/>
                  </a:cubicBezTo>
                  <a:lnTo>
                    <a:pt x="1619663" y="1573734"/>
                  </a:lnTo>
                  <a:lnTo>
                    <a:pt x="1615629" y="1578829"/>
                  </a:lnTo>
                  <a:lnTo>
                    <a:pt x="1615141" y="1576389"/>
                  </a:lnTo>
                  <a:cubicBezTo>
                    <a:pt x="1610897" y="1584880"/>
                    <a:pt x="1606651" y="1589126"/>
                    <a:pt x="1600992" y="1591956"/>
                  </a:cubicBezTo>
                  <a:cubicBezTo>
                    <a:pt x="1598160" y="1596200"/>
                    <a:pt x="1605236" y="1590541"/>
                    <a:pt x="1605236" y="1594787"/>
                  </a:cubicBezTo>
                  <a:cubicBezTo>
                    <a:pt x="1600992" y="1596908"/>
                    <a:pt x="1596392" y="1599385"/>
                    <a:pt x="1593563" y="1602214"/>
                  </a:cubicBezTo>
                  <a:lnTo>
                    <a:pt x="1592501" y="1611766"/>
                  </a:lnTo>
                  <a:lnTo>
                    <a:pt x="1575520" y="1628748"/>
                  </a:lnTo>
                  <a:cubicBezTo>
                    <a:pt x="1577643" y="1632992"/>
                    <a:pt x="1575167" y="1637238"/>
                    <a:pt x="1571984" y="1641305"/>
                  </a:cubicBezTo>
                  <a:lnTo>
                    <a:pt x="1566920" y="1648784"/>
                  </a:lnTo>
                  <a:lnTo>
                    <a:pt x="1562785" y="1651388"/>
                  </a:lnTo>
                  <a:cubicBezTo>
                    <a:pt x="1561370" y="1654217"/>
                    <a:pt x="1561370" y="1658462"/>
                    <a:pt x="1559955" y="1661293"/>
                  </a:cubicBezTo>
                  <a:cubicBezTo>
                    <a:pt x="1552880" y="1664123"/>
                    <a:pt x="1554296" y="1662708"/>
                    <a:pt x="1547219" y="1671198"/>
                  </a:cubicBezTo>
                  <a:cubicBezTo>
                    <a:pt x="1545806" y="1669784"/>
                    <a:pt x="1548635" y="1666952"/>
                    <a:pt x="1544389" y="1668369"/>
                  </a:cubicBezTo>
                  <a:cubicBezTo>
                    <a:pt x="1541559" y="1675443"/>
                    <a:pt x="1538730" y="1676859"/>
                    <a:pt x="1534486" y="1685348"/>
                  </a:cubicBezTo>
                  <a:cubicBezTo>
                    <a:pt x="1534486" y="1681104"/>
                    <a:pt x="1528825" y="1681104"/>
                    <a:pt x="1524578" y="1691009"/>
                  </a:cubicBezTo>
                  <a:cubicBezTo>
                    <a:pt x="1521749" y="1689592"/>
                    <a:pt x="1513258" y="1700914"/>
                    <a:pt x="1510429" y="1696670"/>
                  </a:cubicBezTo>
                  <a:cubicBezTo>
                    <a:pt x="1506184" y="1699500"/>
                    <a:pt x="1511843" y="1700914"/>
                    <a:pt x="1506184" y="1705159"/>
                  </a:cubicBezTo>
                  <a:cubicBezTo>
                    <a:pt x="1501938" y="1702329"/>
                    <a:pt x="1501938" y="1703744"/>
                    <a:pt x="1503355" y="1698083"/>
                  </a:cubicBezTo>
                  <a:cubicBezTo>
                    <a:pt x="1499109" y="1702329"/>
                    <a:pt x="1494864" y="1705159"/>
                    <a:pt x="1492035" y="1706575"/>
                  </a:cubicBezTo>
                  <a:cubicBezTo>
                    <a:pt x="1493448" y="1710820"/>
                    <a:pt x="1499109" y="1703744"/>
                    <a:pt x="1500523" y="1709405"/>
                  </a:cubicBezTo>
                  <a:cubicBezTo>
                    <a:pt x="1490618" y="1719310"/>
                    <a:pt x="1463733" y="1736291"/>
                    <a:pt x="1462317" y="1730630"/>
                  </a:cubicBezTo>
                  <a:cubicBezTo>
                    <a:pt x="1460904" y="1733462"/>
                    <a:pt x="1462317" y="1734875"/>
                    <a:pt x="1463733" y="1736291"/>
                  </a:cubicBezTo>
                  <a:cubicBezTo>
                    <a:pt x="1458072" y="1741951"/>
                    <a:pt x="1456658" y="1737706"/>
                    <a:pt x="1452413" y="1736291"/>
                  </a:cubicBezTo>
                  <a:cubicBezTo>
                    <a:pt x="1460904" y="1732045"/>
                    <a:pt x="1455243" y="1729216"/>
                    <a:pt x="1463733" y="1724971"/>
                  </a:cubicBezTo>
                  <a:cubicBezTo>
                    <a:pt x="1448167" y="1729216"/>
                    <a:pt x="1446752" y="1737706"/>
                    <a:pt x="1432603" y="1746195"/>
                  </a:cubicBezTo>
                  <a:cubicBezTo>
                    <a:pt x="1436847" y="1747612"/>
                    <a:pt x="1441093" y="1747612"/>
                    <a:pt x="1449584" y="1740536"/>
                  </a:cubicBezTo>
                  <a:cubicBezTo>
                    <a:pt x="1448167" y="1743365"/>
                    <a:pt x="1442506" y="1747612"/>
                    <a:pt x="1438262" y="1751856"/>
                  </a:cubicBezTo>
                  <a:cubicBezTo>
                    <a:pt x="1438262" y="1749026"/>
                    <a:pt x="1435432" y="1750441"/>
                    <a:pt x="1434017" y="1749026"/>
                  </a:cubicBezTo>
                  <a:cubicBezTo>
                    <a:pt x="1425527" y="1753273"/>
                    <a:pt x="1428356" y="1756102"/>
                    <a:pt x="1422697" y="1760346"/>
                  </a:cubicBezTo>
                  <a:cubicBezTo>
                    <a:pt x="1421282" y="1758932"/>
                    <a:pt x="1422697" y="1756102"/>
                    <a:pt x="1421282" y="1754685"/>
                  </a:cubicBezTo>
                  <a:cubicBezTo>
                    <a:pt x="1415621" y="1768837"/>
                    <a:pt x="1402887" y="1774496"/>
                    <a:pt x="1391566" y="1781572"/>
                  </a:cubicBezTo>
                  <a:cubicBezTo>
                    <a:pt x="1380244" y="1787233"/>
                    <a:pt x="1367511" y="1792892"/>
                    <a:pt x="1357604" y="1805627"/>
                  </a:cubicBezTo>
                  <a:cubicBezTo>
                    <a:pt x="1363265" y="1798553"/>
                    <a:pt x="1357604" y="1798553"/>
                    <a:pt x="1364680" y="1791477"/>
                  </a:cubicBezTo>
                  <a:cubicBezTo>
                    <a:pt x="1363265" y="1791477"/>
                    <a:pt x="1360436" y="1792892"/>
                    <a:pt x="1360436" y="1794307"/>
                  </a:cubicBezTo>
                  <a:cubicBezTo>
                    <a:pt x="1356191" y="1784403"/>
                    <a:pt x="1337794" y="1804212"/>
                    <a:pt x="1325060" y="1811288"/>
                  </a:cubicBezTo>
                  <a:cubicBezTo>
                    <a:pt x="1326473" y="1805627"/>
                    <a:pt x="1334964" y="1801383"/>
                    <a:pt x="1340625" y="1795723"/>
                  </a:cubicBezTo>
                  <a:cubicBezTo>
                    <a:pt x="1337794" y="1795723"/>
                    <a:pt x="1333549" y="1797136"/>
                    <a:pt x="1330720" y="1798553"/>
                  </a:cubicBezTo>
                  <a:cubicBezTo>
                    <a:pt x="1327890" y="1801383"/>
                    <a:pt x="1325060" y="1802797"/>
                    <a:pt x="1327890" y="1805627"/>
                  </a:cubicBezTo>
                  <a:cubicBezTo>
                    <a:pt x="1319400" y="1807044"/>
                    <a:pt x="1317983" y="1809873"/>
                    <a:pt x="1310909" y="1814117"/>
                  </a:cubicBezTo>
                  <a:cubicBezTo>
                    <a:pt x="1303833" y="1815534"/>
                    <a:pt x="1322229" y="1808456"/>
                    <a:pt x="1319400" y="1805627"/>
                  </a:cubicBezTo>
                  <a:cubicBezTo>
                    <a:pt x="1312324" y="1804212"/>
                    <a:pt x="1291098" y="1816947"/>
                    <a:pt x="1289683" y="1818364"/>
                  </a:cubicBezTo>
                  <a:cubicBezTo>
                    <a:pt x="1284023" y="1821193"/>
                    <a:pt x="1279778" y="1824023"/>
                    <a:pt x="1281193" y="1822608"/>
                  </a:cubicBezTo>
                  <a:cubicBezTo>
                    <a:pt x="1271288" y="1829684"/>
                    <a:pt x="1264212" y="1826854"/>
                    <a:pt x="1257138" y="1829684"/>
                  </a:cubicBezTo>
                  <a:cubicBezTo>
                    <a:pt x="1255721" y="1831099"/>
                    <a:pt x="1254308" y="1835343"/>
                    <a:pt x="1248647" y="1838174"/>
                  </a:cubicBezTo>
                  <a:cubicBezTo>
                    <a:pt x="1233081" y="1842419"/>
                    <a:pt x="1200537" y="1852324"/>
                    <a:pt x="1179310" y="1867889"/>
                  </a:cubicBezTo>
                  <a:cubicBezTo>
                    <a:pt x="1176480" y="1867889"/>
                    <a:pt x="1176480" y="1865059"/>
                    <a:pt x="1173651" y="1866476"/>
                  </a:cubicBezTo>
                  <a:cubicBezTo>
                    <a:pt x="1175066" y="1862229"/>
                    <a:pt x="1179310" y="1866476"/>
                    <a:pt x="1184971" y="1863644"/>
                  </a:cubicBezTo>
                  <a:cubicBezTo>
                    <a:pt x="1180727" y="1857985"/>
                    <a:pt x="1165160" y="1865059"/>
                    <a:pt x="1156670" y="1867889"/>
                  </a:cubicBezTo>
                  <a:cubicBezTo>
                    <a:pt x="1158086" y="1869305"/>
                    <a:pt x="1162331" y="1867889"/>
                    <a:pt x="1162331" y="1870720"/>
                  </a:cubicBezTo>
                  <a:cubicBezTo>
                    <a:pt x="1152425" y="1872135"/>
                    <a:pt x="1131200" y="1869305"/>
                    <a:pt x="1126956" y="1879209"/>
                  </a:cubicBezTo>
                  <a:cubicBezTo>
                    <a:pt x="1122709" y="1880625"/>
                    <a:pt x="1122709" y="1877796"/>
                    <a:pt x="1121295" y="1876379"/>
                  </a:cubicBezTo>
                  <a:cubicBezTo>
                    <a:pt x="1111389" y="1879209"/>
                    <a:pt x="1111389" y="1879209"/>
                    <a:pt x="1105728" y="1882040"/>
                  </a:cubicBezTo>
                  <a:cubicBezTo>
                    <a:pt x="1105728" y="1884870"/>
                    <a:pt x="1108558" y="1883455"/>
                    <a:pt x="1111389" y="1883455"/>
                  </a:cubicBezTo>
                  <a:cubicBezTo>
                    <a:pt x="1104313" y="1890529"/>
                    <a:pt x="1094408" y="1886284"/>
                    <a:pt x="1083088" y="1893360"/>
                  </a:cubicBezTo>
                  <a:cubicBezTo>
                    <a:pt x="1083088" y="1889116"/>
                    <a:pt x="1073183" y="1893360"/>
                    <a:pt x="1070353" y="1890529"/>
                  </a:cubicBezTo>
                  <a:cubicBezTo>
                    <a:pt x="1056203" y="1896190"/>
                    <a:pt x="1036393" y="1900436"/>
                    <a:pt x="1015165" y="1904680"/>
                  </a:cubicBezTo>
                  <a:cubicBezTo>
                    <a:pt x="1003845" y="1906095"/>
                    <a:pt x="992525" y="1907510"/>
                    <a:pt x="982622" y="1908926"/>
                  </a:cubicBezTo>
                  <a:cubicBezTo>
                    <a:pt x="972714" y="1908926"/>
                    <a:pt x="961394" y="1908926"/>
                    <a:pt x="952904" y="1908926"/>
                  </a:cubicBezTo>
                  <a:cubicBezTo>
                    <a:pt x="937339" y="1917415"/>
                    <a:pt x="918943" y="1910339"/>
                    <a:pt x="900549" y="1916000"/>
                  </a:cubicBezTo>
                  <a:cubicBezTo>
                    <a:pt x="896303" y="1914586"/>
                    <a:pt x="889229" y="1914586"/>
                    <a:pt x="889229" y="1910339"/>
                  </a:cubicBezTo>
                  <a:cubicBezTo>
                    <a:pt x="883568" y="1913171"/>
                    <a:pt x="882153" y="1913171"/>
                    <a:pt x="875078" y="1911756"/>
                  </a:cubicBezTo>
                  <a:cubicBezTo>
                    <a:pt x="869419" y="1911756"/>
                    <a:pt x="877909" y="1913171"/>
                    <a:pt x="875078" y="1916000"/>
                  </a:cubicBezTo>
                  <a:cubicBezTo>
                    <a:pt x="856682" y="1913171"/>
                    <a:pt x="849608" y="1923076"/>
                    <a:pt x="834042" y="1923076"/>
                  </a:cubicBezTo>
                  <a:cubicBezTo>
                    <a:pt x="836871" y="1916000"/>
                    <a:pt x="848191" y="1920247"/>
                    <a:pt x="855267" y="1916000"/>
                  </a:cubicBezTo>
                  <a:cubicBezTo>
                    <a:pt x="846778" y="1913171"/>
                    <a:pt x="835458" y="1910339"/>
                    <a:pt x="825551" y="1911756"/>
                  </a:cubicBezTo>
                  <a:cubicBezTo>
                    <a:pt x="826968" y="1911756"/>
                    <a:pt x="828381" y="1910339"/>
                    <a:pt x="828381" y="1908926"/>
                  </a:cubicBezTo>
                  <a:cubicBezTo>
                    <a:pt x="818477" y="1913171"/>
                    <a:pt x="808572" y="1911756"/>
                    <a:pt x="795837" y="1908926"/>
                  </a:cubicBezTo>
                  <a:cubicBezTo>
                    <a:pt x="793005" y="1910339"/>
                    <a:pt x="797250" y="1911756"/>
                    <a:pt x="795837" y="1913171"/>
                  </a:cubicBezTo>
                  <a:cubicBezTo>
                    <a:pt x="778856" y="1910339"/>
                    <a:pt x="761875" y="1907510"/>
                    <a:pt x="744895" y="1906095"/>
                  </a:cubicBezTo>
                  <a:cubicBezTo>
                    <a:pt x="727914" y="1904680"/>
                    <a:pt x="709518" y="1901851"/>
                    <a:pt x="691124" y="1896190"/>
                  </a:cubicBezTo>
                  <a:cubicBezTo>
                    <a:pt x="688293" y="1896190"/>
                    <a:pt x="688293" y="1899019"/>
                    <a:pt x="688293" y="1900436"/>
                  </a:cubicBezTo>
                  <a:cubicBezTo>
                    <a:pt x="675558" y="1897606"/>
                    <a:pt x="674143" y="1896190"/>
                    <a:pt x="664238" y="1893360"/>
                  </a:cubicBezTo>
                  <a:cubicBezTo>
                    <a:pt x="674143" y="1901851"/>
                    <a:pt x="651503" y="1890529"/>
                    <a:pt x="648673" y="1887699"/>
                  </a:cubicBezTo>
                  <a:cubicBezTo>
                    <a:pt x="644427" y="1887699"/>
                    <a:pt x="645842" y="1891945"/>
                    <a:pt x="643012" y="1891945"/>
                  </a:cubicBezTo>
                  <a:cubicBezTo>
                    <a:pt x="634524" y="1889116"/>
                    <a:pt x="645842" y="1887699"/>
                    <a:pt x="637353" y="1883455"/>
                  </a:cubicBezTo>
                  <a:cubicBezTo>
                    <a:pt x="630277" y="1886284"/>
                    <a:pt x="621787" y="1882040"/>
                    <a:pt x="609052" y="1880625"/>
                  </a:cubicBezTo>
                  <a:cubicBezTo>
                    <a:pt x="603393" y="1877796"/>
                    <a:pt x="617542" y="1880625"/>
                    <a:pt x="620372" y="1880625"/>
                  </a:cubicBezTo>
                  <a:cubicBezTo>
                    <a:pt x="623203" y="1876379"/>
                    <a:pt x="609052" y="1874964"/>
                    <a:pt x="601976" y="1872135"/>
                  </a:cubicBezTo>
                  <a:cubicBezTo>
                    <a:pt x="596317" y="1870720"/>
                    <a:pt x="599147" y="1876379"/>
                    <a:pt x="597732" y="1877796"/>
                  </a:cubicBezTo>
                  <a:cubicBezTo>
                    <a:pt x="589241" y="1874964"/>
                    <a:pt x="592073" y="1869305"/>
                    <a:pt x="579336" y="1866476"/>
                  </a:cubicBezTo>
                  <a:cubicBezTo>
                    <a:pt x="572262" y="1866476"/>
                    <a:pt x="580753" y="1870720"/>
                    <a:pt x="575092" y="1870720"/>
                  </a:cubicBezTo>
                  <a:cubicBezTo>
                    <a:pt x="569431" y="1862229"/>
                    <a:pt x="549620" y="1857985"/>
                    <a:pt x="538300" y="1850909"/>
                  </a:cubicBezTo>
                  <a:cubicBezTo>
                    <a:pt x="539715" y="1849494"/>
                    <a:pt x="542544" y="1850909"/>
                    <a:pt x="545376" y="1852324"/>
                  </a:cubicBezTo>
                  <a:cubicBezTo>
                    <a:pt x="543961" y="1848078"/>
                    <a:pt x="538300" y="1849494"/>
                    <a:pt x="534055" y="1848078"/>
                  </a:cubicBezTo>
                  <a:cubicBezTo>
                    <a:pt x="534055" y="1849494"/>
                    <a:pt x="534055" y="1850909"/>
                    <a:pt x="536885" y="1852324"/>
                  </a:cubicBezTo>
                  <a:cubicBezTo>
                    <a:pt x="532641" y="1850909"/>
                    <a:pt x="522735" y="1846665"/>
                    <a:pt x="514245" y="1841004"/>
                  </a:cubicBezTo>
                  <a:cubicBezTo>
                    <a:pt x="510000" y="1835343"/>
                    <a:pt x="522735" y="1839589"/>
                    <a:pt x="517074" y="1833928"/>
                  </a:cubicBezTo>
                  <a:cubicBezTo>
                    <a:pt x="515659" y="1835343"/>
                    <a:pt x="514245" y="1839589"/>
                    <a:pt x="505754" y="1832513"/>
                  </a:cubicBezTo>
                  <a:cubicBezTo>
                    <a:pt x="510000" y="1832513"/>
                    <a:pt x="515659" y="1833928"/>
                    <a:pt x="515659" y="1828267"/>
                  </a:cubicBezTo>
                  <a:cubicBezTo>
                    <a:pt x="512830" y="1826854"/>
                    <a:pt x="511413" y="1826854"/>
                    <a:pt x="511413" y="1825438"/>
                  </a:cubicBezTo>
                  <a:cubicBezTo>
                    <a:pt x="501510" y="1821193"/>
                    <a:pt x="511413" y="1831099"/>
                    <a:pt x="502925" y="1826854"/>
                  </a:cubicBezTo>
                  <a:cubicBezTo>
                    <a:pt x="508584" y="1821193"/>
                    <a:pt x="494434" y="1816947"/>
                    <a:pt x="488773" y="1812703"/>
                  </a:cubicBezTo>
                  <a:cubicBezTo>
                    <a:pt x="490190" y="1809873"/>
                    <a:pt x="497264" y="1815534"/>
                    <a:pt x="501510" y="1816947"/>
                  </a:cubicBezTo>
                  <a:cubicBezTo>
                    <a:pt x="502925" y="1814117"/>
                    <a:pt x="495849" y="1811288"/>
                    <a:pt x="490190" y="1808456"/>
                  </a:cubicBezTo>
                  <a:cubicBezTo>
                    <a:pt x="484529" y="1802797"/>
                    <a:pt x="501510" y="1812703"/>
                    <a:pt x="502925" y="1811288"/>
                  </a:cubicBezTo>
                  <a:lnTo>
                    <a:pt x="494774" y="1806986"/>
                  </a:lnTo>
                  <a:lnTo>
                    <a:pt x="541131" y="1826854"/>
                  </a:lnTo>
                  <a:cubicBezTo>
                    <a:pt x="545376" y="1835343"/>
                    <a:pt x="568016" y="1841004"/>
                    <a:pt x="577921" y="1843833"/>
                  </a:cubicBezTo>
                  <a:cubicBezTo>
                    <a:pt x="579336" y="1841004"/>
                    <a:pt x="563771" y="1841004"/>
                    <a:pt x="568016" y="1836758"/>
                  </a:cubicBezTo>
                  <a:cubicBezTo>
                    <a:pt x="575092" y="1839589"/>
                    <a:pt x="579336" y="1839589"/>
                    <a:pt x="584995" y="1841004"/>
                  </a:cubicBezTo>
                  <a:cubicBezTo>
                    <a:pt x="575092" y="1846665"/>
                    <a:pt x="606222" y="1853739"/>
                    <a:pt x="613296" y="1855154"/>
                  </a:cubicBezTo>
                  <a:cubicBezTo>
                    <a:pt x="614713" y="1852324"/>
                    <a:pt x="604806" y="1850909"/>
                    <a:pt x="599147" y="1848078"/>
                  </a:cubicBezTo>
                  <a:cubicBezTo>
                    <a:pt x="623203" y="1845248"/>
                    <a:pt x="648673" y="1865059"/>
                    <a:pt x="676973" y="1867889"/>
                  </a:cubicBezTo>
                  <a:cubicBezTo>
                    <a:pt x="675558" y="1870720"/>
                    <a:pt x="682634" y="1870720"/>
                    <a:pt x="682634" y="1873550"/>
                  </a:cubicBezTo>
                  <a:cubicBezTo>
                    <a:pt x="692537" y="1872135"/>
                    <a:pt x="703857" y="1873550"/>
                    <a:pt x="713764" y="1876379"/>
                  </a:cubicBezTo>
                  <a:cubicBezTo>
                    <a:pt x="725085" y="1877796"/>
                    <a:pt x="734988" y="1880625"/>
                    <a:pt x="744895" y="1880625"/>
                  </a:cubicBezTo>
                  <a:cubicBezTo>
                    <a:pt x="760460" y="1884870"/>
                    <a:pt x="773197" y="1887699"/>
                    <a:pt x="784517" y="1889116"/>
                  </a:cubicBezTo>
                  <a:lnTo>
                    <a:pt x="809992" y="1889116"/>
                  </a:lnTo>
                  <a:lnTo>
                    <a:pt x="818477" y="1890529"/>
                  </a:lnTo>
                  <a:lnTo>
                    <a:pt x="815930" y="1889116"/>
                  </a:lnTo>
                  <a:lnTo>
                    <a:pt x="819892" y="1889116"/>
                  </a:lnTo>
                  <a:lnTo>
                    <a:pt x="826968" y="1889116"/>
                  </a:lnTo>
                  <a:lnTo>
                    <a:pt x="826082" y="1886462"/>
                  </a:lnTo>
                  <a:lnTo>
                    <a:pt x="829797" y="1884870"/>
                  </a:lnTo>
                  <a:cubicBezTo>
                    <a:pt x="819892" y="1883455"/>
                    <a:pt x="814231" y="1880625"/>
                    <a:pt x="812816" y="1876379"/>
                  </a:cubicBezTo>
                  <a:cubicBezTo>
                    <a:pt x="818477" y="1877796"/>
                    <a:pt x="821307" y="1879209"/>
                    <a:pt x="824136" y="1876379"/>
                  </a:cubicBezTo>
                  <a:cubicBezTo>
                    <a:pt x="819892" y="1874964"/>
                    <a:pt x="818477" y="1873550"/>
                    <a:pt x="815647" y="1872135"/>
                  </a:cubicBezTo>
                  <a:lnTo>
                    <a:pt x="801842" y="1875295"/>
                  </a:lnTo>
                  <a:lnTo>
                    <a:pt x="798842" y="1873372"/>
                  </a:lnTo>
                  <a:cubicBezTo>
                    <a:pt x="794775" y="1872488"/>
                    <a:pt x="789467" y="1872135"/>
                    <a:pt x="784517" y="1872135"/>
                  </a:cubicBezTo>
                  <a:cubicBezTo>
                    <a:pt x="774609" y="1870720"/>
                    <a:pt x="768950" y="1872135"/>
                    <a:pt x="780270" y="1873550"/>
                  </a:cubicBezTo>
                  <a:cubicBezTo>
                    <a:pt x="773197" y="1874964"/>
                    <a:pt x="753386" y="1867889"/>
                    <a:pt x="757630" y="1873550"/>
                  </a:cubicBezTo>
                  <a:cubicBezTo>
                    <a:pt x="742066" y="1872135"/>
                    <a:pt x="739234" y="1866476"/>
                    <a:pt x="727914" y="1865059"/>
                  </a:cubicBezTo>
                  <a:cubicBezTo>
                    <a:pt x="719424" y="1865059"/>
                    <a:pt x="713764" y="1869305"/>
                    <a:pt x="705274" y="1869305"/>
                  </a:cubicBezTo>
                  <a:cubicBezTo>
                    <a:pt x="705274" y="1869305"/>
                    <a:pt x="705274" y="1866476"/>
                    <a:pt x="705274" y="1866476"/>
                  </a:cubicBezTo>
                  <a:cubicBezTo>
                    <a:pt x="699613" y="1866476"/>
                    <a:pt x="685463" y="1869305"/>
                    <a:pt x="685463" y="1860815"/>
                  </a:cubicBezTo>
                  <a:cubicBezTo>
                    <a:pt x="689708" y="1865059"/>
                    <a:pt x="701028" y="1865059"/>
                    <a:pt x="701028" y="1860815"/>
                  </a:cubicBezTo>
                  <a:cubicBezTo>
                    <a:pt x="689708" y="1863644"/>
                    <a:pt x="658577" y="1848078"/>
                    <a:pt x="634524" y="1846665"/>
                  </a:cubicBezTo>
                  <a:cubicBezTo>
                    <a:pt x="631692" y="1845248"/>
                    <a:pt x="633107" y="1843833"/>
                    <a:pt x="633107" y="1842419"/>
                  </a:cubicBezTo>
                  <a:cubicBezTo>
                    <a:pt x="627448" y="1841004"/>
                    <a:pt x="620372" y="1839589"/>
                    <a:pt x="613296" y="1838174"/>
                  </a:cubicBezTo>
                  <a:cubicBezTo>
                    <a:pt x="606222" y="1835343"/>
                    <a:pt x="600561" y="1832513"/>
                    <a:pt x="593486" y="1829684"/>
                  </a:cubicBezTo>
                  <a:cubicBezTo>
                    <a:pt x="580753" y="1824023"/>
                    <a:pt x="568016" y="1818364"/>
                    <a:pt x="558110" y="1816947"/>
                  </a:cubicBezTo>
                  <a:lnTo>
                    <a:pt x="559525" y="1814117"/>
                  </a:lnTo>
                  <a:cubicBezTo>
                    <a:pt x="551035" y="1815534"/>
                    <a:pt x="546790" y="1811288"/>
                    <a:pt x="538300" y="1807044"/>
                  </a:cubicBezTo>
                  <a:cubicBezTo>
                    <a:pt x="549620" y="1809873"/>
                    <a:pt x="543961" y="1804212"/>
                    <a:pt x="556696" y="1809873"/>
                  </a:cubicBezTo>
                  <a:lnTo>
                    <a:pt x="528311" y="1794390"/>
                  </a:lnTo>
                  <a:lnTo>
                    <a:pt x="528394" y="1794307"/>
                  </a:lnTo>
                  <a:lnTo>
                    <a:pt x="527655" y="1794033"/>
                  </a:lnTo>
                  <a:lnTo>
                    <a:pt x="525565" y="1792892"/>
                  </a:lnTo>
                  <a:lnTo>
                    <a:pt x="525565" y="1793256"/>
                  </a:lnTo>
                  <a:lnTo>
                    <a:pt x="522204" y="1792008"/>
                  </a:lnTo>
                  <a:lnTo>
                    <a:pt x="518761" y="1792602"/>
                  </a:lnTo>
                  <a:lnTo>
                    <a:pt x="508584" y="1785816"/>
                  </a:lnTo>
                  <a:cubicBezTo>
                    <a:pt x="505754" y="1787233"/>
                    <a:pt x="493019" y="1781572"/>
                    <a:pt x="498680" y="1787233"/>
                  </a:cubicBezTo>
                  <a:cubicBezTo>
                    <a:pt x="484529" y="1780157"/>
                    <a:pt x="468962" y="1773081"/>
                    <a:pt x="453398" y="1766006"/>
                  </a:cubicBezTo>
                  <a:cubicBezTo>
                    <a:pt x="454813" y="1761761"/>
                    <a:pt x="463303" y="1767422"/>
                    <a:pt x="460474" y="1760346"/>
                  </a:cubicBezTo>
                  <a:cubicBezTo>
                    <a:pt x="467548" y="1764591"/>
                    <a:pt x="473915" y="1769190"/>
                    <a:pt x="480282" y="1772551"/>
                  </a:cubicBezTo>
                  <a:lnTo>
                    <a:pt x="497928" y="1776804"/>
                  </a:lnTo>
                  <a:lnTo>
                    <a:pt x="500093" y="1778415"/>
                  </a:lnTo>
                  <a:lnTo>
                    <a:pt x="500093" y="1781572"/>
                  </a:lnTo>
                  <a:cubicBezTo>
                    <a:pt x="501510" y="1782987"/>
                    <a:pt x="501510" y="1780157"/>
                    <a:pt x="504339" y="1781572"/>
                  </a:cubicBezTo>
                  <a:lnTo>
                    <a:pt x="500093" y="1778415"/>
                  </a:lnTo>
                  <a:lnTo>
                    <a:pt x="500093" y="1777326"/>
                  </a:lnTo>
                  <a:lnTo>
                    <a:pt x="497928" y="1776804"/>
                  </a:lnTo>
                  <a:lnTo>
                    <a:pt x="490543" y="1771313"/>
                  </a:lnTo>
                  <a:cubicBezTo>
                    <a:pt x="484529" y="1767775"/>
                    <a:pt x="478161" y="1765299"/>
                    <a:pt x="474623" y="1767422"/>
                  </a:cubicBezTo>
                  <a:cubicBezTo>
                    <a:pt x="470379" y="1763176"/>
                    <a:pt x="463303" y="1760346"/>
                    <a:pt x="459059" y="1756102"/>
                  </a:cubicBezTo>
                  <a:cubicBezTo>
                    <a:pt x="463303" y="1751856"/>
                    <a:pt x="464718" y="1749026"/>
                    <a:pt x="477453" y="1754685"/>
                  </a:cubicBezTo>
                  <a:cubicBezTo>
                    <a:pt x="476038" y="1756102"/>
                    <a:pt x="470379" y="1751856"/>
                    <a:pt x="470379" y="1754685"/>
                  </a:cubicBezTo>
                  <a:cubicBezTo>
                    <a:pt x="467549" y="1756102"/>
                    <a:pt x="473209" y="1757517"/>
                    <a:pt x="471794" y="1760346"/>
                  </a:cubicBezTo>
                  <a:cubicBezTo>
                    <a:pt x="476038" y="1761761"/>
                    <a:pt x="491604" y="1767422"/>
                    <a:pt x="485944" y="1761761"/>
                  </a:cubicBezTo>
                  <a:cubicBezTo>
                    <a:pt x="491604" y="1763176"/>
                    <a:pt x="488773" y="1766006"/>
                    <a:pt x="491604" y="1770252"/>
                  </a:cubicBezTo>
                  <a:cubicBezTo>
                    <a:pt x="495849" y="1768837"/>
                    <a:pt x="497264" y="1767422"/>
                    <a:pt x="501510" y="1773081"/>
                  </a:cubicBezTo>
                  <a:cubicBezTo>
                    <a:pt x="504339" y="1773081"/>
                    <a:pt x="505754" y="1771667"/>
                    <a:pt x="508584" y="1771667"/>
                  </a:cubicBezTo>
                  <a:cubicBezTo>
                    <a:pt x="515659" y="1774496"/>
                    <a:pt x="524150" y="1778742"/>
                    <a:pt x="532641" y="1782987"/>
                  </a:cubicBezTo>
                  <a:cubicBezTo>
                    <a:pt x="541131" y="1787233"/>
                    <a:pt x="552451" y="1790062"/>
                    <a:pt x="563771" y="1794307"/>
                  </a:cubicBezTo>
                  <a:cubicBezTo>
                    <a:pt x="562355" y="1794307"/>
                    <a:pt x="560942" y="1794307"/>
                    <a:pt x="560942" y="1795723"/>
                  </a:cubicBezTo>
                  <a:cubicBezTo>
                    <a:pt x="569431" y="1797136"/>
                    <a:pt x="573675" y="1798553"/>
                    <a:pt x="589241" y="1804212"/>
                  </a:cubicBezTo>
                  <a:cubicBezTo>
                    <a:pt x="589241" y="1802797"/>
                    <a:pt x="590656" y="1801383"/>
                    <a:pt x="587826" y="1799968"/>
                  </a:cubicBezTo>
                  <a:cubicBezTo>
                    <a:pt x="594902" y="1802797"/>
                    <a:pt x="603393" y="1804212"/>
                    <a:pt x="613296" y="1807044"/>
                  </a:cubicBezTo>
                  <a:cubicBezTo>
                    <a:pt x="623203" y="1809873"/>
                    <a:pt x="633107" y="1809873"/>
                    <a:pt x="640183" y="1811288"/>
                  </a:cubicBezTo>
                  <a:cubicBezTo>
                    <a:pt x="635937" y="1816947"/>
                    <a:pt x="655747" y="1814117"/>
                    <a:pt x="659993" y="1822608"/>
                  </a:cubicBezTo>
                  <a:cubicBezTo>
                    <a:pt x="664238" y="1821193"/>
                    <a:pt x="672728" y="1824023"/>
                    <a:pt x="674143" y="1819778"/>
                  </a:cubicBezTo>
                  <a:cubicBezTo>
                    <a:pt x="684048" y="1821193"/>
                    <a:pt x="669897" y="1821193"/>
                    <a:pt x="675558" y="1825438"/>
                  </a:cubicBezTo>
                  <a:cubicBezTo>
                    <a:pt x="684048" y="1826854"/>
                    <a:pt x="693954" y="1822608"/>
                    <a:pt x="701028" y="1826854"/>
                  </a:cubicBezTo>
                  <a:cubicBezTo>
                    <a:pt x="701028" y="1826854"/>
                    <a:pt x="701028" y="1831099"/>
                    <a:pt x="702444" y="1831099"/>
                  </a:cubicBezTo>
                  <a:cubicBezTo>
                    <a:pt x="708104" y="1831099"/>
                    <a:pt x="712348" y="1828267"/>
                    <a:pt x="718009" y="1829684"/>
                  </a:cubicBezTo>
                  <a:cubicBezTo>
                    <a:pt x="716594" y="1828267"/>
                    <a:pt x="715179" y="1831099"/>
                    <a:pt x="715179" y="1831099"/>
                  </a:cubicBezTo>
                  <a:cubicBezTo>
                    <a:pt x="718009" y="1831099"/>
                    <a:pt x="725085" y="1831099"/>
                    <a:pt x="727914" y="1831099"/>
                  </a:cubicBezTo>
                  <a:cubicBezTo>
                    <a:pt x="733575" y="1831099"/>
                    <a:pt x="739234" y="1836758"/>
                    <a:pt x="746310" y="1838174"/>
                  </a:cubicBezTo>
                  <a:cubicBezTo>
                    <a:pt x="751969" y="1838174"/>
                    <a:pt x="757630" y="1833928"/>
                    <a:pt x="763289" y="1833928"/>
                  </a:cubicBezTo>
                  <a:cubicBezTo>
                    <a:pt x="774609" y="1833928"/>
                    <a:pt x="783100" y="1842419"/>
                    <a:pt x="793005" y="1838174"/>
                  </a:cubicBezTo>
                  <a:cubicBezTo>
                    <a:pt x="800081" y="1838174"/>
                    <a:pt x="800081" y="1841004"/>
                    <a:pt x="805740" y="1842419"/>
                  </a:cubicBezTo>
                  <a:cubicBezTo>
                    <a:pt x="826968" y="1841004"/>
                    <a:pt x="845362" y="1842419"/>
                    <a:pt x="869419" y="1839589"/>
                  </a:cubicBezTo>
                  <a:cubicBezTo>
                    <a:pt x="870833" y="1836758"/>
                    <a:pt x="882153" y="1828267"/>
                    <a:pt x="870833" y="1828267"/>
                  </a:cubicBezTo>
                  <a:cubicBezTo>
                    <a:pt x="883568" y="1829684"/>
                    <a:pt x="907623" y="1824023"/>
                    <a:pt x="893474" y="1819778"/>
                  </a:cubicBezTo>
                  <a:cubicBezTo>
                    <a:pt x="889229" y="1818364"/>
                    <a:pt x="883568" y="1821193"/>
                    <a:pt x="884983" y="1821193"/>
                  </a:cubicBezTo>
                  <a:cubicBezTo>
                    <a:pt x="870833" y="1819778"/>
                    <a:pt x="851023" y="1816947"/>
                    <a:pt x="835458" y="1822608"/>
                  </a:cubicBezTo>
                  <a:cubicBezTo>
                    <a:pt x="788761" y="1818364"/>
                    <a:pt x="743479" y="1815534"/>
                    <a:pt x="702444" y="1802797"/>
                  </a:cubicBezTo>
                  <a:cubicBezTo>
                    <a:pt x="703506" y="1799968"/>
                    <a:pt x="702178" y="1797491"/>
                    <a:pt x="699393" y="1795391"/>
                  </a:cubicBezTo>
                  <a:lnTo>
                    <a:pt x="696783" y="1794251"/>
                  </a:lnTo>
                  <a:lnTo>
                    <a:pt x="696783" y="1782987"/>
                  </a:lnTo>
                  <a:cubicBezTo>
                    <a:pt x="682634" y="1781572"/>
                    <a:pt x="659993" y="1774496"/>
                    <a:pt x="665653" y="1782987"/>
                  </a:cubicBezTo>
                  <a:cubicBezTo>
                    <a:pt x="651503" y="1784403"/>
                    <a:pt x="631692" y="1758932"/>
                    <a:pt x="617542" y="1766006"/>
                  </a:cubicBezTo>
                  <a:lnTo>
                    <a:pt x="616683" y="1765702"/>
                  </a:lnTo>
                  <a:lnTo>
                    <a:pt x="612643" y="1766135"/>
                  </a:lnTo>
                  <a:lnTo>
                    <a:pt x="599211" y="1759536"/>
                  </a:lnTo>
                  <a:lnTo>
                    <a:pt x="593486" y="1757517"/>
                  </a:lnTo>
                  <a:cubicBezTo>
                    <a:pt x="586412" y="1754685"/>
                    <a:pt x="579336" y="1753273"/>
                    <a:pt x="570845" y="1751856"/>
                  </a:cubicBezTo>
                  <a:cubicBezTo>
                    <a:pt x="568016" y="1751856"/>
                    <a:pt x="563771" y="1751856"/>
                    <a:pt x="560942" y="1750441"/>
                  </a:cubicBezTo>
                  <a:cubicBezTo>
                    <a:pt x="562355" y="1750441"/>
                    <a:pt x="562355" y="1751856"/>
                    <a:pt x="563771" y="1751856"/>
                  </a:cubicBezTo>
                  <a:lnTo>
                    <a:pt x="583771" y="1763857"/>
                  </a:lnTo>
                  <a:lnTo>
                    <a:pt x="553864" y="1754685"/>
                  </a:lnTo>
                  <a:cubicBezTo>
                    <a:pt x="552451" y="1753273"/>
                    <a:pt x="553864" y="1753273"/>
                    <a:pt x="555281" y="1751856"/>
                  </a:cubicBezTo>
                  <a:cubicBezTo>
                    <a:pt x="551035" y="1750441"/>
                    <a:pt x="548205" y="1750441"/>
                    <a:pt x="548205" y="1753273"/>
                  </a:cubicBezTo>
                  <a:cubicBezTo>
                    <a:pt x="542544" y="1746195"/>
                    <a:pt x="517074" y="1739121"/>
                    <a:pt x="522735" y="1733462"/>
                  </a:cubicBezTo>
                  <a:cubicBezTo>
                    <a:pt x="518491" y="1733462"/>
                    <a:pt x="517074" y="1736291"/>
                    <a:pt x="508584" y="1730630"/>
                  </a:cubicBezTo>
                  <a:cubicBezTo>
                    <a:pt x="511413" y="1727801"/>
                    <a:pt x="511413" y="1727801"/>
                    <a:pt x="511413" y="1726386"/>
                  </a:cubicBezTo>
                  <a:cubicBezTo>
                    <a:pt x="510000" y="1726386"/>
                    <a:pt x="508584" y="1726386"/>
                    <a:pt x="507169" y="1724971"/>
                  </a:cubicBezTo>
                  <a:cubicBezTo>
                    <a:pt x="508584" y="1724971"/>
                    <a:pt x="512830" y="1723555"/>
                    <a:pt x="517074" y="1722140"/>
                  </a:cubicBezTo>
                  <a:cubicBezTo>
                    <a:pt x="510000" y="1717896"/>
                    <a:pt x="504339" y="1712235"/>
                    <a:pt x="497264" y="1709405"/>
                  </a:cubicBezTo>
                  <a:cubicBezTo>
                    <a:pt x="495849" y="1710820"/>
                    <a:pt x="485944" y="1710820"/>
                    <a:pt x="493019" y="1713651"/>
                  </a:cubicBezTo>
                  <a:cubicBezTo>
                    <a:pt x="485944" y="1715064"/>
                    <a:pt x="485944" y="1706575"/>
                    <a:pt x="485944" y="1703744"/>
                  </a:cubicBezTo>
                  <a:cubicBezTo>
                    <a:pt x="473209" y="1695253"/>
                    <a:pt x="466133" y="1683933"/>
                    <a:pt x="453398" y="1683933"/>
                  </a:cubicBezTo>
                  <a:cubicBezTo>
                    <a:pt x="452690" y="1679689"/>
                    <a:pt x="448445" y="1675798"/>
                    <a:pt x="444907" y="1672260"/>
                  </a:cubicBezTo>
                  <a:lnTo>
                    <a:pt x="440711" y="1662819"/>
                  </a:lnTo>
                  <a:lnTo>
                    <a:pt x="451275" y="1671376"/>
                  </a:lnTo>
                  <a:cubicBezTo>
                    <a:pt x="455874" y="1676858"/>
                    <a:pt x="460474" y="1681810"/>
                    <a:pt x="468962" y="1682519"/>
                  </a:cubicBezTo>
                  <a:cubicBezTo>
                    <a:pt x="466133" y="1682519"/>
                    <a:pt x="467549" y="1683933"/>
                    <a:pt x="467549" y="1685348"/>
                  </a:cubicBezTo>
                  <a:cubicBezTo>
                    <a:pt x="476038" y="1685348"/>
                    <a:pt x="483114" y="1703744"/>
                    <a:pt x="488773" y="1696670"/>
                  </a:cubicBezTo>
                  <a:lnTo>
                    <a:pt x="508706" y="1709220"/>
                  </a:lnTo>
                  <a:lnTo>
                    <a:pt x="510296" y="1705244"/>
                  </a:lnTo>
                  <a:cubicBezTo>
                    <a:pt x="518069" y="1707835"/>
                    <a:pt x="531024" y="1715608"/>
                    <a:pt x="532321" y="1710426"/>
                  </a:cubicBezTo>
                  <a:cubicBezTo>
                    <a:pt x="534912" y="1711722"/>
                    <a:pt x="537503" y="1713017"/>
                    <a:pt x="537503" y="1715608"/>
                  </a:cubicBezTo>
                  <a:cubicBezTo>
                    <a:pt x="537503" y="1713017"/>
                    <a:pt x="543979" y="1718199"/>
                    <a:pt x="545276" y="1713017"/>
                  </a:cubicBezTo>
                  <a:cubicBezTo>
                    <a:pt x="546568" y="1718199"/>
                    <a:pt x="559525" y="1720790"/>
                    <a:pt x="556934" y="1725974"/>
                  </a:cubicBezTo>
                  <a:lnTo>
                    <a:pt x="563585" y="1723625"/>
                  </a:lnTo>
                  <a:lnTo>
                    <a:pt x="549620" y="1713651"/>
                  </a:lnTo>
                  <a:cubicBezTo>
                    <a:pt x="553864" y="1713651"/>
                    <a:pt x="555281" y="1719310"/>
                    <a:pt x="556696" y="1716481"/>
                  </a:cubicBezTo>
                  <a:cubicBezTo>
                    <a:pt x="555281" y="1715064"/>
                    <a:pt x="556696" y="1713651"/>
                    <a:pt x="558110" y="1713651"/>
                  </a:cubicBezTo>
                  <a:cubicBezTo>
                    <a:pt x="555281" y="1712235"/>
                    <a:pt x="555281" y="1710820"/>
                    <a:pt x="551035" y="1709405"/>
                  </a:cubicBezTo>
                  <a:lnTo>
                    <a:pt x="549620" y="1712235"/>
                  </a:lnTo>
                  <a:cubicBezTo>
                    <a:pt x="543961" y="1709405"/>
                    <a:pt x="542544" y="1705159"/>
                    <a:pt x="548205" y="1699500"/>
                  </a:cubicBezTo>
                  <a:cubicBezTo>
                    <a:pt x="559525" y="1700914"/>
                    <a:pt x="563771" y="1698083"/>
                    <a:pt x="579336" y="1705159"/>
                  </a:cubicBezTo>
                  <a:cubicBezTo>
                    <a:pt x="575092" y="1692424"/>
                    <a:pt x="551035" y="1696670"/>
                    <a:pt x="543961" y="1692424"/>
                  </a:cubicBezTo>
                  <a:cubicBezTo>
                    <a:pt x="543961" y="1688180"/>
                    <a:pt x="552451" y="1696670"/>
                    <a:pt x="551035" y="1689592"/>
                  </a:cubicBezTo>
                  <a:cubicBezTo>
                    <a:pt x="555281" y="1692424"/>
                    <a:pt x="560942" y="1693839"/>
                    <a:pt x="563771" y="1692424"/>
                  </a:cubicBezTo>
                  <a:cubicBezTo>
                    <a:pt x="560942" y="1691009"/>
                    <a:pt x="551035" y="1683933"/>
                    <a:pt x="548205" y="1689592"/>
                  </a:cubicBezTo>
                  <a:cubicBezTo>
                    <a:pt x="541131" y="1682519"/>
                    <a:pt x="534055" y="1678272"/>
                    <a:pt x="526980" y="1676859"/>
                  </a:cubicBezTo>
                  <a:cubicBezTo>
                    <a:pt x="529811" y="1672613"/>
                    <a:pt x="534055" y="1675443"/>
                    <a:pt x="536885" y="1674028"/>
                  </a:cubicBezTo>
                  <a:cubicBezTo>
                    <a:pt x="536885" y="1671198"/>
                    <a:pt x="534055" y="1669784"/>
                    <a:pt x="531224" y="1668369"/>
                  </a:cubicBezTo>
                  <a:lnTo>
                    <a:pt x="539746" y="1666819"/>
                  </a:lnTo>
                  <a:lnTo>
                    <a:pt x="531183" y="1660548"/>
                  </a:lnTo>
                  <a:cubicBezTo>
                    <a:pt x="526164" y="1657957"/>
                    <a:pt x="521953" y="1655366"/>
                    <a:pt x="524544" y="1652128"/>
                  </a:cubicBezTo>
                  <a:cubicBezTo>
                    <a:pt x="529726" y="1653424"/>
                    <a:pt x="528431" y="1656015"/>
                    <a:pt x="528431" y="1656015"/>
                  </a:cubicBezTo>
                  <a:lnTo>
                    <a:pt x="545507" y="1665772"/>
                  </a:lnTo>
                  <a:lnTo>
                    <a:pt x="546790" y="1665539"/>
                  </a:lnTo>
                  <a:cubicBezTo>
                    <a:pt x="543961" y="1662708"/>
                    <a:pt x="542544" y="1661293"/>
                    <a:pt x="542544" y="1658462"/>
                  </a:cubicBezTo>
                  <a:cubicBezTo>
                    <a:pt x="539715" y="1657049"/>
                    <a:pt x="536885" y="1654217"/>
                    <a:pt x="535470" y="1649973"/>
                  </a:cubicBezTo>
                  <a:cubicBezTo>
                    <a:pt x="532641" y="1642897"/>
                    <a:pt x="528394" y="1641482"/>
                    <a:pt x="522735" y="1641482"/>
                  </a:cubicBezTo>
                  <a:cubicBezTo>
                    <a:pt x="517074" y="1641482"/>
                    <a:pt x="511413" y="1641482"/>
                    <a:pt x="505754" y="1638653"/>
                  </a:cubicBezTo>
                  <a:cubicBezTo>
                    <a:pt x="505754" y="1640068"/>
                    <a:pt x="505754" y="1640068"/>
                    <a:pt x="505754" y="1641482"/>
                  </a:cubicBezTo>
                  <a:cubicBezTo>
                    <a:pt x="505754" y="1645729"/>
                    <a:pt x="500093" y="1640068"/>
                    <a:pt x="498680" y="1642897"/>
                  </a:cubicBezTo>
                  <a:cubicBezTo>
                    <a:pt x="494434" y="1641482"/>
                    <a:pt x="491604" y="1638653"/>
                    <a:pt x="488773" y="1635821"/>
                  </a:cubicBezTo>
                  <a:cubicBezTo>
                    <a:pt x="485944" y="1635821"/>
                    <a:pt x="481699" y="1635821"/>
                    <a:pt x="478870" y="1635821"/>
                  </a:cubicBezTo>
                  <a:cubicBezTo>
                    <a:pt x="476038" y="1634408"/>
                    <a:pt x="473209" y="1637238"/>
                    <a:pt x="470379" y="1638653"/>
                  </a:cubicBezTo>
                  <a:cubicBezTo>
                    <a:pt x="473209" y="1641482"/>
                    <a:pt x="476038" y="1642897"/>
                    <a:pt x="478870" y="1644312"/>
                  </a:cubicBezTo>
                  <a:cubicBezTo>
                    <a:pt x="480282" y="1644312"/>
                    <a:pt x="480282" y="1642897"/>
                    <a:pt x="480282" y="1642897"/>
                  </a:cubicBezTo>
                  <a:cubicBezTo>
                    <a:pt x="483114" y="1640068"/>
                    <a:pt x="487358" y="1640068"/>
                    <a:pt x="491604" y="1642897"/>
                  </a:cubicBezTo>
                  <a:cubicBezTo>
                    <a:pt x="493019" y="1642897"/>
                    <a:pt x="493019" y="1644312"/>
                    <a:pt x="493019" y="1644312"/>
                  </a:cubicBezTo>
                  <a:cubicBezTo>
                    <a:pt x="493019" y="1644312"/>
                    <a:pt x="491604" y="1645729"/>
                    <a:pt x="491604" y="1645729"/>
                  </a:cubicBezTo>
                  <a:cubicBezTo>
                    <a:pt x="488773" y="1645729"/>
                    <a:pt x="485944" y="1645729"/>
                    <a:pt x="483114" y="1645729"/>
                  </a:cubicBezTo>
                  <a:cubicBezTo>
                    <a:pt x="487358" y="1649973"/>
                    <a:pt x="491604" y="1652803"/>
                    <a:pt x="497264" y="1655632"/>
                  </a:cubicBezTo>
                  <a:cubicBezTo>
                    <a:pt x="488773" y="1654217"/>
                    <a:pt x="477453" y="1645729"/>
                    <a:pt x="466133" y="1641482"/>
                  </a:cubicBezTo>
                  <a:cubicBezTo>
                    <a:pt x="466133" y="1641482"/>
                    <a:pt x="466133" y="1641482"/>
                    <a:pt x="464718" y="1641482"/>
                  </a:cubicBezTo>
                  <a:cubicBezTo>
                    <a:pt x="463303" y="1640068"/>
                    <a:pt x="460474" y="1640068"/>
                    <a:pt x="459059" y="1640068"/>
                  </a:cubicBezTo>
                  <a:cubicBezTo>
                    <a:pt x="453398" y="1637238"/>
                    <a:pt x="456229" y="1637238"/>
                    <a:pt x="457642" y="1637238"/>
                  </a:cubicBezTo>
                  <a:cubicBezTo>
                    <a:pt x="453398" y="1635821"/>
                    <a:pt x="450568" y="1635821"/>
                    <a:pt x="446322" y="1635821"/>
                  </a:cubicBezTo>
                  <a:cubicBezTo>
                    <a:pt x="443493" y="1635821"/>
                    <a:pt x="440663" y="1634408"/>
                    <a:pt x="439248" y="1632992"/>
                  </a:cubicBezTo>
                  <a:cubicBezTo>
                    <a:pt x="437832" y="1630162"/>
                    <a:pt x="437832" y="1627331"/>
                    <a:pt x="437832" y="1624501"/>
                  </a:cubicBezTo>
                  <a:cubicBezTo>
                    <a:pt x="435002" y="1623087"/>
                    <a:pt x="432172" y="1621672"/>
                    <a:pt x="430758" y="1620257"/>
                  </a:cubicBezTo>
                  <a:cubicBezTo>
                    <a:pt x="429341" y="1618842"/>
                    <a:pt x="426511" y="1618842"/>
                    <a:pt x="423682" y="1620257"/>
                  </a:cubicBezTo>
                  <a:cubicBezTo>
                    <a:pt x="420852" y="1621672"/>
                    <a:pt x="420852" y="1624501"/>
                    <a:pt x="422267" y="1627331"/>
                  </a:cubicBezTo>
                  <a:cubicBezTo>
                    <a:pt x="422267" y="1628748"/>
                    <a:pt x="423682" y="1630162"/>
                    <a:pt x="425097" y="1631577"/>
                  </a:cubicBezTo>
                  <a:cubicBezTo>
                    <a:pt x="425097" y="1631577"/>
                    <a:pt x="425097" y="1632992"/>
                    <a:pt x="425097" y="1632992"/>
                  </a:cubicBezTo>
                  <a:cubicBezTo>
                    <a:pt x="423682" y="1632992"/>
                    <a:pt x="422267" y="1634408"/>
                    <a:pt x="420852" y="1634408"/>
                  </a:cubicBezTo>
                  <a:cubicBezTo>
                    <a:pt x="422267" y="1637238"/>
                    <a:pt x="425097" y="1638653"/>
                    <a:pt x="427928" y="1640068"/>
                  </a:cubicBezTo>
                  <a:cubicBezTo>
                    <a:pt x="435002" y="1644312"/>
                    <a:pt x="444907" y="1648558"/>
                    <a:pt x="446322" y="1655632"/>
                  </a:cubicBezTo>
                  <a:cubicBezTo>
                    <a:pt x="457642" y="1657049"/>
                    <a:pt x="468962" y="1666952"/>
                    <a:pt x="484529" y="1672613"/>
                  </a:cubicBezTo>
                  <a:cubicBezTo>
                    <a:pt x="480282" y="1674028"/>
                    <a:pt x="477453" y="1675443"/>
                    <a:pt x="471794" y="1671198"/>
                  </a:cubicBezTo>
                  <a:cubicBezTo>
                    <a:pt x="481699" y="1669784"/>
                    <a:pt x="461888" y="1666952"/>
                    <a:pt x="457642" y="1661293"/>
                  </a:cubicBezTo>
                  <a:cubicBezTo>
                    <a:pt x="456229" y="1661293"/>
                    <a:pt x="453398" y="1662708"/>
                    <a:pt x="453398" y="1664123"/>
                  </a:cubicBezTo>
                  <a:cubicBezTo>
                    <a:pt x="450568" y="1659878"/>
                    <a:pt x="442078" y="1655632"/>
                    <a:pt x="435002" y="1649973"/>
                  </a:cubicBezTo>
                  <a:cubicBezTo>
                    <a:pt x="426511" y="1645729"/>
                    <a:pt x="420852" y="1638653"/>
                    <a:pt x="416608" y="1632992"/>
                  </a:cubicBezTo>
                  <a:cubicBezTo>
                    <a:pt x="416608" y="1632992"/>
                    <a:pt x="415191" y="1631577"/>
                    <a:pt x="415191" y="1631577"/>
                  </a:cubicBezTo>
                  <a:cubicBezTo>
                    <a:pt x="408117" y="1634408"/>
                    <a:pt x="405288" y="1623087"/>
                    <a:pt x="399627" y="1624501"/>
                  </a:cubicBezTo>
                  <a:cubicBezTo>
                    <a:pt x="399627" y="1628748"/>
                    <a:pt x="399627" y="1632992"/>
                    <a:pt x="403871" y="1635821"/>
                  </a:cubicBezTo>
                  <a:cubicBezTo>
                    <a:pt x="409532" y="1638653"/>
                    <a:pt x="410947" y="1651388"/>
                    <a:pt x="420852" y="1642897"/>
                  </a:cubicBezTo>
                  <a:cubicBezTo>
                    <a:pt x="420852" y="1642897"/>
                    <a:pt x="422267" y="1642897"/>
                    <a:pt x="422267" y="1644312"/>
                  </a:cubicBezTo>
                  <a:cubicBezTo>
                    <a:pt x="422267" y="1645729"/>
                    <a:pt x="422267" y="1648558"/>
                    <a:pt x="420852" y="1651388"/>
                  </a:cubicBezTo>
                  <a:cubicBezTo>
                    <a:pt x="418021" y="1658462"/>
                    <a:pt x="415191" y="1666952"/>
                    <a:pt x="412362" y="1674028"/>
                  </a:cubicBezTo>
                  <a:cubicBezTo>
                    <a:pt x="415191" y="1678272"/>
                    <a:pt x="418021" y="1683933"/>
                    <a:pt x="420852" y="1688180"/>
                  </a:cubicBezTo>
                  <a:cubicBezTo>
                    <a:pt x="422267" y="1689592"/>
                    <a:pt x="423682" y="1691009"/>
                    <a:pt x="425097" y="1691009"/>
                  </a:cubicBezTo>
                  <a:cubicBezTo>
                    <a:pt x="425097" y="1691009"/>
                    <a:pt x="423682" y="1691009"/>
                    <a:pt x="423682" y="1691009"/>
                  </a:cubicBezTo>
                  <a:cubicBezTo>
                    <a:pt x="425097" y="1693839"/>
                    <a:pt x="427928" y="1696670"/>
                    <a:pt x="429341" y="1699500"/>
                  </a:cubicBezTo>
                  <a:cubicBezTo>
                    <a:pt x="430758" y="1700914"/>
                    <a:pt x="433587" y="1702329"/>
                    <a:pt x="436419" y="1702329"/>
                  </a:cubicBezTo>
                  <a:cubicBezTo>
                    <a:pt x="446322" y="1702329"/>
                    <a:pt x="450568" y="1710820"/>
                    <a:pt x="456229" y="1716481"/>
                  </a:cubicBezTo>
                  <a:cubicBezTo>
                    <a:pt x="460474" y="1722140"/>
                    <a:pt x="457642" y="1727801"/>
                    <a:pt x="457642" y="1733462"/>
                  </a:cubicBezTo>
                  <a:cubicBezTo>
                    <a:pt x="456229" y="1736291"/>
                    <a:pt x="454813" y="1737706"/>
                    <a:pt x="453398" y="1736291"/>
                  </a:cubicBezTo>
                  <a:cubicBezTo>
                    <a:pt x="446322" y="1732045"/>
                    <a:pt x="440663" y="1727801"/>
                    <a:pt x="435002" y="1723555"/>
                  </a:cubicBezTo>
                  <a:cubicBezTo>
                    <a:pt x="435002" y="1723555"/>
                    <a:pt x="433587" y="1722140"/>
                    <a:pt x="433587" y="1722140"/>
                  </a:cubicBezTo>
                  <a:cubicBezTo>
                    <a:pt x="423682" y="1720725"/>
                    <a:pt x="413777" y="1719310"/>
                    <a:pt x="403871" y="1716481"/>
                  </a:cubicBezTo>
                  <a:cubicBezTo>
                    <a:pt x="396797" y="1710820"/>
                    <a:pt x="386890" y="1705159"/>
                    <a:pt x="382646" y="1709405"/>
                  </a:cubicBezTo>
                  <a:cubicBezTo>
                    <a:pt x="378401" y="1705159"/>
                    <a:pt x="381231" y="1702329"/>
                    <a:pt x="375570" y="1699500"/>
                  </a:cubicBezTo>
                  <a:cubicBezTo>
                    <a:pt x="369911" y="1698083"/>
                    <a:pt x="372740" y="1706575"/>
                    <a:pt x="361420" y="1695253"/>
                  </a:cubicBezTo>
                  <a:cubicBezTo>
                    <a:pt x="358591" y="1693839"/>
                    <a:pt x="357176" y="1695253"/>
                    <a:pt x="355759" y="1696670"/>
                  </a:cubicBezTo>
                  <a:cubicBezTo>
                    <a:pt x="357176" y="1705159"/>
                    <a:pt x="379816" y="1712235"/>
                    <a:pt x="372740" y="1715064"/>
                  </a:cubicBezTo>
                  <a:cubicBezTo>
                    <a:pt x="376987" y="1717896"/>
                    <a:pt x="376987" y="1715064"/>
                    <a:pt x="379816" y="1716481"/>
                  </a:cubicBezTo>
                  <a:cubicBezTo>
                    <a:pt x="382646" y="1713651"/>
                    <a:pt x="371326" y="1710820"/>
                    <a:pt x="376987" y="1709405"/>
                  </a:cubicBezTo>
                  <a:cubicBezTo>
                    <a:pt x="382646" y="1710820"/>
                    <a:pt x="386890" y="1715064"/>
                    <a:pt x="382646" y="1717896"/>
                  </a:cubicBezTo>
                  <a:cubicBezTo>
                    <a:pt x="392551" y="1723555"/>
                    <a:pt x="396797" y="1719310"/>
                    <a:pt x="408117" y="1726386"/>
                  </a:cubicBezTo>
                  <a:cubicBezTo>
                    <a:pt x="405288" y="1727801"/>
                    <a:pt x="401042" y="1724971"/>
                    <a:pt x="395381" y="1722140"/>
                  </a:cubicBezTo>
                  <a:cubicBezTo>
                    <a:pt x="392551" y="1723555"/>
                    <a:pt x="396797" y="1726386"/>
                    <a:pt x="393966" y="1727801"/>
                  </a:cubicBezTo>
                  <a:cubicBezTo>
                    <a:pt x="384060" y="1722140"/>
                    <a:pt x="376987" y="1720725"/>
                    <a:pt x="369911" y="1717896"/>
                  </a:cubicBezTo>
                  <a:cubicBezTo>
                    <a:pt x="378401" y="1715064"/>
                    <a:pt x="337365" y="1688180"/>
                    <a:pt x="340195" y="1678272"/>
                  </a:cubicBezTo>
                  <a:cubicBezTo>
                    <a:pt x="338780" y="1678272"/>
                    <a:pt x="335950" y="1676859"/>
                    <a:pt x="333119" y="1674028"/>
                  </a:cubicBezTo>
                  <a:cubicBezTo>
                    <a:pt x="333119" y="1668369"/>
                    <a:pt x="328875" y="1662708"/>
                    <a:pt x="321799" y="1657049"/>
                  </a:cubicBezTo>
                  <a:cubicBezTo>
                    <a:pt x="320384" y="1642897"/>
                    <a:pt x="303405" y="1625918"/>
                    <a:pt x="303405" y="1616011"/>
                  </a:cubicBezTo>
                  <a:cubicBezTo>
                    <a:pt x="306234" y="1621672"/>
                    <a:pt x="317555" y="1627331"/>
                    <a:pt x="314725" y="1624501"/>
                  </a:cubicBezTo>
                  <a:cubicBezTo>
                    <a:pt x="323216" y="1630162"/>
                    <a:pt x="330289" y="1637238"/>
                    <a:pt x="338780" y="1645729"/>
                  </a:cubicBezTo>
                  <a:cubicBezTo>
                    <a:pt x="347271" y="1654217"/>
                    <a:pt x="357176" y="1661293"/>
                    <a:pt x="365666" y="1669784"/>
                  </a:cubicBezTo>
                  <a:cubicBezTo>
                    <a:pt x="376987" y="1679689"/>
                    <a:pt x="388307" y="1688180"/>
                    <a:pt x="399627" y="1693839"/>
                  </a:cubicBezTo>
                  <a:cubicBezTo>
                    <a:pt x="399627" y="1692424"/>
                    <a:pt x="399627" y="1692424"/>
                    <a:pt x="399627" y="1691009"/>
                  </a:cubicBezTo>
                  <a:cubicBezTo>
                    <a:pt x="396797" y="1689592"/>
                    <a:pt x="395381" y="1688180"/>
                    <a:pt x="393966" y="1686763"/>
                  </a:cubicBezTo>
                  <a:cubicBezTo>
                    <a:pt x="395381" y="1688180"/>
                    <a:pt x="396797" y="1688180"/>
                    <a:pt x="398212" y="1688180"/>
                  </a:cubicBezTo>
                  <a:cubicBezTo>
                    <a:pt x="398212" y="1686763"/>
                    <a:pt x="398212" y="1685348"/>
                    <a:pt x="398212" y="1683933"/>
                  </a:cubicBezTo>
                  <a:cubicBezTo>
                    <a:pt x="398212" y="1681104"/>
                    <a:pt x="398212" y="1678272"/>
                    <a:pt x="398212" y="1675443"/>
                  </a:cubicBezTo>
                  <a:cubicBezTo>
                    <a:pt x="399627" y="1665539"/>
                    <a:pt x="396797" y="1657049"/>
                    <a:pt x="388307" y="1651388"/>
                  </a:cubicBezTo>
                  <a:cubicBezTo>
                    <a:pt x="379816" y="1644312"/>
                    <a:pt x="379816" y="1635821"/>
                    <a:pt x="382646" y="1625918"/>
                  </a:cubicBezTo>
                  <a:cubicBezTo>
                    <a:pt x="384060" y="1620257"/>
                    <a:pt x="386890" y="1614598"/>
                    <a:pt x="389721" y="1608937"/>
                  </a:cubicBezTo>
                  <a:cubicBezTo>
                    <a:pt x="386890" y="1606107"/>
                    <a:pt x="384060" y="1601861"/>
                    <a:pt x="381231" y="1600446"/>
                  </a:cubicBezTo>
                  <a:cubicBezTo>
                    <a:pt x="379816" y="1599031"/>
                    <a:pt x="389721" y="1594787"/>
                    <a:pt x="379816" y="1593371"/>
                  </a:cubicBezTo>
                  <a:cubicBezTo>
                    <a:pt x="381231" y="1587711"/>
                    <a:pt x="391136" y="1597617"/>
                    <a:pt x="388307" y="1601861"/>
                  </a:cubicBezTo>
                  <a:cubicBezTo>
                    <a:pt x="389721" y="1603278"/>
                    <a:pt x="391136" y="1603278"/>
                    <a:pt x="392551" y="1604691"/>
                  </a:cubicBezTo>
                  <a:cubicBezTo>
                    <a:pt x="393966" y="1601861"/>
                    <a:pt x="393966" y="1599031"/>
                    <a:pt x="392551" y="1597617"/>
                  </a:cubicBezTo>
                  <a:cubicBezTo>
                    <a:pt x="391136" y="1596200"/>
                    <a:pt x="389721" y="1594787"/>
                    <a:pt x="389721" y="1593371"/>
                  </a:cubicBezTo>
                  <a:cubicBezTo>
                    <a:pt x="389721" y="1591956"/>
                    <a:pt x="389721" y="1589126"/>
                    <a:pt x="391136" y="1586297"/>
                  </a:cubicBezTo>
                  <a:cubicBezTo>
                    <a:pt x="388307" y="1586297"/>
                    <a:pt x="384060" y="1586297"/>
                    <a:pt x="379816" y="1583467"/>
                  </a:cubicBezTo>
                  <a:cubicBezTo>
                    <a:pt x="368496" y="1583467"/>
                    <a:pt x="362835" y="1587711"/>
                    <a:pt x="360005" y="1599031"/>
                  </a:cubicBezTo>
                  <a:cubicBezTo>
                    <a:pt x="358591" y="1600446"/>
                    <a:pt x="355759" y="1603278"/>
                    <a:pt x="354346" y="1604691"/>
                  </a:cubicBezTo>
                  <a:cubicBezTo>
                    <a:pt x="352930" y="1606107"/>
                    <a:pt x="351515" y="1606107"/>
                    <a:pt x="351515" y="1606107"/>
                  </a:cubicBezTo>
                  <a:cubicBezTo>
                    <a:pt x="351515" y="1604691"/>
                    <a:pt x="350100" y="1604691"/>
                    <a:pt x="350100" y="1603278"/>
                  </a:cubicBezTo>
                  <a:cubicBezTo>
                    <a:pt x="348685" y="1597617"/>
                    <a:pt x="348685" y="1591956"/>
                    <a:pt x="352930" y="1587711"/>
                  </a:cubicBezTo>
                  <a:cubicBezTo>
                    <a:pt x="350100" y="1583467"/>
                    <a:pt x="348685" y="1577806"/>
                    <a:pt x="357176" y="1577806"/>
                  </a:cubicBezTo>
                  <a:cubicBezTo>
                    <a:pt x="360005" y="1577806"/>
                    <a:pt x="358591" y="1574976"/>
                    <a:pt x="357176" y="1573560"/>
                  </a:cubicBezTo>
                  <a:cubicBezTo>
                    <a:pt x="354346" y="1570730"/>
                    <a:pt x="347271" y="1573560"/>
                    <a:pt x="350100" y="1567901"/>
                  </a:cubicBezTo>
                  <a:cubicBezTo>
                    <a:pt x="351515" y="1563656"/>
                    <a:pt x="352930" y="1560825"/>
                    <a:pt x="347271" y="1560825"/>
                  </a:cubicBezTo>
                  <a:cubicBezTo>
                    <a:pt x="341610" y="1560825"/>
                    <a:pt x="337365" y="1559410"/>
                    <a:pt x="335950" y="1552336"/>
                  </a:cubicBezTo>
                  <a:cubicBezTo>
                    <a:pt x="335950" y="1548090"/>
                    <a:pt x="337365" y="1548090"/>
                    <a:pt x="334536" y="1549505"/>
                  </a:cubicBezTo>
                  <a:cubicBezTo>
                    <a:pt x="334536" y="1549505"/>
                    <a:pt x="333119" y="1549505"/>
                    <a:pt x="333119" y="1550920"/>
                  </a:cubicBezTo>
                  <a:cubicBezTo>
                    <a:pt x="331706" y="1552336"/>
                    <a:pt x="331706" y="1555166"/>
                    <a:pt x="330289" y="1557995"/>
                  </a:cubicBezTo>
                  <a:cubicBezTo>
                    <a:pt x="327460" y="1563656"/>
                    <a:pt x="323216" y="1570730"/>
                    <a:pt x="323216" y="1577806"/>
                  </a:cubicBezTo>
                  <a:cubicBezTo>
                    <a:pt x="323216" y="1583467"/>
                    <a:pt x="330289" y="1589126"/>
                    <a:pt x="333119" y="1594787"/>
                  </a:cubicBezTo>
                  <a:cubicBezTo>
                    <a:pt x="337365" y="1601861"/>
                    <a:pt x="345856" y="1607522"/>
                    <a:pt x="350100" y="1614598"/>
                  </a:cubicBezTo>
                  <a:cubicBezTo>
                    <a:pt x="351515" y="1616011"/>
                    <a:pt x="351515" y="1616011"/>
                    <a:pt x="352930" y="1617427"/>
                  </a:cubicBezTo>
                  <a:cubicBezTo>
                    <a:pt x="352930" y="1617427"/>
                    <a:pt x="351515" y="1617427"/>
                    <a:pt x="351515" y="1617427"/>
                  </a:cubicBezTo>
                  <a:cubicBezTo>
                    <a:pt x="352930" y="1618842"/>
                    <a:pt x="354346" y="1620257"/>
                    <a:pt x="354346" y="1621672"/>
                  </a:cubicBezTo>
                  <a:cubicBezTo>
                    <a:pt x="354346" y="1624501"/>
                    <a:pt x="357176" y="1627331"/>
                    <a:pt x="360005" y="1627331"/>
                  </a:cubicBezTo>
                  <a:cubicBezTo>
                    <a:pt x="364250" y="1628748"/>
                    <a:pt x="368496" y="1630162"/>
                    <a:pt x="367079" y="1634408"/>
                  </a:cubicBezTo>
                  <a:cubicBezTo>
                    <a:pt x="367079" y="1634408"/>
                    <a:pt x="367079" y="1635821"/>
                    <a:pt x="367079" y="1635821"/>
                  </a:cubicBezTo>
                  <a:cubicBezTo>
                    <a:pt x="371326" y="1640068"/>
                    <a:pt x="375570" y="1647142"/>
                    <a:pt x="378401" y="1649973"/>
                  </a:cubicBezTo>
                  <a:cubicBezTo>
                    <a:pt x="374157" y="1647142"/>
                    <a:pt x="368496" y="1642897"/>
                    <a:pt x="364250" y="1640068"/>
                  </a:cubicBezTo>
                  <a:cubicBezTo>
                    <a:pt x="362835" y="1640068"/>
                    <a:pt x="362835" y="1641482"/>
                    <a:pt x="362835" y="1641482"/>
                  </a:cubicBezTo>
                  <a:cubicBezTo>
                    <a:pt x="361420" y="1642897"/>
                    <a:pt x="362835" y="1645729"/>
                    <a:pt x="361420" y="1647142"/>
                  </a:cubicBezTo>
                  <a:cubicBezTo>
                    <a:pt x="360005" y="1649973"/>
                    <a:pt x="357176" y="1649973"/>
                    <a:pt x="357176" y="1648558"/>
                  </a:cubicBezTo>
                  <a:cubicBezTo>
                    <a:pt x="354346" y="1637238"/>
                    <a:pt x="341610" y="1637238"/>
                    <a:pt x="335950" y="1628748"/>
                  </a:cubicBezTo>
                  <a:cubicBezTo>
                    <a:pt x="330289" y="1621672"/>
                    <a:pt x="323216" y="1616011"/>
                    <a:pt x="318969" y="1607522"/>
                  </a:cubicBezTo>
                  <a:cubicBezTo>
                    <a:pt x="310479" y="1604691"/>
                    <a:pt x="304818" y="1597617"/>
                    <a:pt x="299159" y="1591956"/>
                  </a:cubicBezTo>
                  <a:cubicBezTo>
                    <a:pt x="292085" y="1584880"/>
                    <a:pt x="282178" y="1577806"/>
                    <a:pt x="282178" y="1565069"/>
                  </a:cubicBezTo>
                  <a:cubicBezTo>
                    <a:pt x="282178" y="1563656"/>
                    <a:pt x="280765" y="1562240"/>
                    <a:pt x="279348" y="1560825"/>
                  </a:cubicBezTo>
                  <a:cubicBezTo>
                    <a:pt x="272274" y="1555166"/>
                    <a:pt x="272274" y="1546675"/>
                    <a:pt x="272274" y="1538185"/>
                  </a:cubicBezTo>
                  <a:cubicBezTo>
                    <a:pt x="272274" y="1528279"/>
                    <a:pt x="269443" y="1526865"/>
                    <a:pt x="259537" y="1522618"/>
                  </a:cubicBezTo>
                  <a:cubicBezTo>
                    <a:pt x="246802" y="1518374"/>
                    <a:pt x="246802" y="1515544"/>
                    <a:pt x="238312" y="1502808"/>
                  </a:cubicBezTo>
                  <a:cubicBezTo>
                    <a:pt x="234067" y="1494319"/>
                    <a:pt x="231236" y="1485828"/>
                    <a:pt x="235482" y="1478753"/>
                  </a:cubicBezTo>
                  <a:cubicBezTo>
                    <a:pt x="241143" y="1467433"/>
                    <a:pt x="238312" y="1457527"/>
                    <a:pt x="238312" y="1446207"/>
                  </a:cubicBezTo>
                  <a:cubicBezTo>
                    <a:pt x="238312" y="1444792"/>
                    <a:pt x="236897" y="1444792"/>
                    <a:pt x="236897" y="1443378"/>
                  </a:cubicBezTo>
                  <a:cubicBezTo>
                    <a:pt x="235482" y="1444792"/>
                    <a:pt x="235482" y="1446207"/>
                    <a:pt x="234067" y="1447622"/>
                  </a:cubicBezTo>
                  <a:cubicBezTo>
                    <a:pt x="232653" y="1449037"/>
                    <a:pt x="232653" y="1454698"/>
                    <a:pt x="229823" y="1450453"/>
                  </a:cubicBezTo>
                  <a:cubicBezTo>
                    <a:pt x="224162" y="1441963"/>
                    <a:pt x="222747" y="1432056"/>
                    <a:pt x="214257" y="1424982"/>
                  </a:cubicBezTo>
                  <a:cubicBezTo>
                    <a:pt x="210012" y="1422152"/>
                    <a:pt x="211425" y="1416491"/>
                    <a:pt x="211425" y="1412247"/>
                  </a:cubicBezTo>
                  <a:cubicBezTo>
                    <a:pt x="211425" y="1405171"/>
                    <a:pt x="211425" y="1398095"/>
                    <a:pt x="204351" y="1392436"/>
                  </a:cubicBezTo>
                  <a:cubicBezTo>
                    <a:pt x="197276" y="1388192"/>
                    <a:pt x="193031" y="1381116"/>
                    <a:pt x="194446" y="1371211"/>
                  </a:cubicBezTo>
                  <a:cubicBezTo>
                    <a:pt x="194446" y="1369794"/>
                    <a:pt x="193031" y="1366964"/>
                    <a:pt x="191617" y="1364135"/>
                  </a:cubicBezTo>
                  <a:cubicBezTo>
                    <a:pt x="185956" y="1355644"/>
                    <a:pt x="181711" y="1347154"/>
                    <a:pt x="177465" y="1337250"/>
                  </a:cubicBezTo>
                  <a:cubicBezTo>
                    <a:pt x="174635" y="1328760"/>
                    <a:pt x="170391" y="1320269"/>
                    <a:pt x="167562" y="1311779"/>
                  </a:cubicBezTo>
                  <a:cubicBezTo>
                    <a:pt x="164732" y="1304703"/>
                    <a:pt x="161900" y="1299044"/>
                    <a:pt x="153410" y="1296212"/>
                  </a:cubicBezTo>
                  <a:cubicBezTo>
                    <a:pt x="147751" y="1294799"/>
                    <a:pt x="154825" y="1290553"/>
                    <a:pt x="153410" y="1287722"/>
                  </a:cubicBezTo>
                  <a:cubicBezTo>
                    <a:pt x="149166" y="1282063"/>
                    <a:pt x="142090" y="1279233"/>
                    <a:pt x="142090" y="1272157"/>
                  </a:cubicBezTo>
                  <a:cubicBezTo>
                    <a:pt x="142090" y="1272157"/>
                    <a:pt x="140675" y="1270742"/>
                    <a:pt x="140675" y="1270742"/>
                  </a:cubicBezTo>
                  <a:cubicBezTo>
                    <a:pt x="140675" y="1270742"/>
                    <a:pt x="139260" y="1270742"/>
                    <a:pt x="139260" y="1272157"/>
                  </a:cubicBezTo>
                  <a:cubicBezTo>
                    <a:pt x="137845" y="1282063"/>
                    <a:pt x="136431" y="1291968"/>
                    <a:pt x="139260" y="1300458"/>
                  </a:cubicBezTo>
                  <a:cubicBezTo>
                    <a:pt x="142090" y="1304703"/>
                    <a:pt x="143505" y="1307532"/>
                    <a:pt x="139260" y="1311779"/>
                  </a:cubicBezTo>
                  <a:cubicBezTo>
                    <a:pt x="135014" y="1316023"/>
                    <a:pt x="130770" y="1320269"/>
                    <a:pt x="125111" y="1324513"/>
                  </a:cubicBezTo>
                  <a:cubicBezTo>
                    <a:pt x="123694" y="1325930"/>
                    <a:pt x="118035" y="1325930"/>
                    <a:pt x="118035" y="1323099"/>
                  </a:cubicBezTo>
                  <a:cubicBezTo>
                    <a:pt x="118035" y="1317440"/>
                    <a:pt x="108129" y="1313193"/>
                    <a:pt x="115203" y="1306119"/>
                  </a:cubicBezTo>
                  <a:cubicBezTo>
                    <a:pt x="118035" y="1303288"/>
                    <a:pt x="118035" y="1297629"/>
                    <a:pt x="119450" y="1293383"/>
                  </a:cubicBezTo>
                  <a:cubicBezTo>
                    <a:pt x="120864" y="1289138"/>
                    <a:pt x="119450" y="1287722"/>
                    <a:pt x="115203" y="1286309"/>
                  </a:cubicBezTo>
                  <a:cubicBezTo>
                    <a:pt x="112374" y="1284892"/>
                    <a:pt x="112374" y="1282063"/>
                    <a:pt x="110959" y="1279233"/>
                  </a:cubicBezTo>
                  <a:cubicBezTo>
                    <a:pt x="108129" y="1270742"/>
                    <a:pt x="106715" y="1260837"/>
                    <a:pt x="102470" y="1253761"/>
                  </a:cubicBezTo>
                  <a:cubicBezTo>
                    <a:pt x="98224" y="1246687"/>
                    <a:pt x="101054" y="1242441"/>
                    <a:pt x="105300" y="1238197"/>
                  </a:cubicBezTo>
                  <a:cubicBezTo>
                    <a:pt x="105300" y="1235367"/>
                    <a:pt x="103883" y="1231121"/>
                    <a:pt x="102470" y="1228292"/>
                  </a:cubicBezTo>
                  <a:cubicBezTo>
                    <a:pt x="101054" y="1226877"/>
                    <a:pt x="101054" y="1226877"/>
                    <a:pt x="101054" y="1225460"/>
                  </a:cubicBezTo>
                  <a:cubicBezTo>
                    <a:pt x="99639" y="1221216"/>
                    <a:pt x="98224" y="1218386"/>
                    <a:pt x="96809" y="1215557"/>
                  </a:cubicBezTo>
                  <a:cubicBezTo>
                    <a:pt x="91148" y="1212727"/>
                    <a:pt x="84073" y="1209896"/>
                    <a:pt x="76999" y="1205649"/>
                  </a:cubicBezTo>
                  <a:cubicBezTo>
                    <a:pt x="69923" y="1202820"/>
                    <a:pt x="68508" y="1191500"/>
                    <a:pt x="57188" y="1194329"/>
                  </a:cubicBezTo>
                  <a:cubicBezTo>
                    <a:pt x="57188" y="1194329"/>
                    <a:pt x="55773" y="1191500"/>
                    <a:pt x="54358" y="1190085"/>
                  </a:cubicBezTo>
                  <a:cubicBezTo>
                    <a:pt x="48697" y="1177350"/>
                    <a:pt x="41622" y="1164615"/>
                    <a:pt x="43038" y="1150465"/>
                  </a:cubicBezTo>
                  <a:cubicBezTo>
                    <a:pt x="40209" y="1143388"/>
                    <a:pt x="37377" y="1134899"/>
                    <a:pt x="37377" y="1126409"/>
                  </a:cubicBezTo>
                  <a:cubicBezTo>
                    <a:pt x="37377" y="1123577"/>
                    <a:pt x="34548" y="1120748"/>
                    <a:pt x="31718" y="1117918"/>
                  </a:cubicBezTo>
                  <a:cubicBezTo>
                    <a:pt x="24642" y="1112257"/>
                    <a:pt x="21811" y="1103768"/>
                    <a:pt x="17567" y="1096693"/>
                  </a:cubicBezTo>
                  <a:cubicBezTo>
                    <a:pt x="14737" y="1091033"/>
                    <a:pt x="14737" y="1085372"/>
                    <a:pt x="16152" y="1074052"/>
                  </a:cubicBezTo>
                  <a:cubicBezTo>
                    <a:pt x="16152" y="1068393"/>
                    <a:pt x="17567" y="1062732"/>
                    <a:pt x="13322" y="1058486"/>
                  </a:cubicBezTo>
                  <a:cubicBezTo>
                    <a:pt x="10491" y="1055656"/>
                    <a:pt x="13322" y="1054242"/>
                    <a:pt x="14737" y="1051412"/>
                  </a:cubicBezTo>
                  <a:cubicBezTo>
                    <a:pt x="16152" y="1048583"/>
                    <a:pt x="17567" y="1044336"/>
                    <a:pt x="16152" y="1042922"/>
                  </a:cubicBezTo>
                  <a:cubicBezTo>
                    <a:pt x="7661" y="1027355"/>
                    <a:pt x="11907" y="1011791"/>
                    <a:pt x="10491" y="996224"/>
                  </a:cubicBezTo>
                  <a:cubicBezTo>
                    <a:pt x="10491" y="991980"/>
                    <a:pt x="10491" y="989150"/>
                    <a:pt x="10491" y="984904"/>
                  </a:cubicBezTo>
                  <a:cubicBezTo>
                    <a:pt x="10491" y="980660"/>
                    <a:pt x="7661" y="979243"/>
                    <a:pt x="3417" y="977830"/>
                  </a:cubicBezTo>
                  <a:cubicBezTo>
                    <a:pt x="587" y="976414"/>
                    <a:pt x="-829" y="972169"/>
                    <a:pt x="587" y="970755"/>
                  </a:cubicBezTo>
                  <a:cubicBezTo>
                    <a:pt x="9078" y="962264"/>
                    <a:pt x="6246" y="950944"/>
                    <a:pt x="6246" y="941039"/>
                  </a:cubicBezTo>
                  <a:cubicBezTo>
                    <a:pt x="6246" y="931133"/>
                    <a:pt x="7661" y="919813"/>
                    <a:pt x="587" y="911323"/>
                  </a:cubicBezTo>
                  <a:cubicBezTo>
                    <a:pt x="2000" y="905662"/>
                    <a:pt x="4832" y="900002"/>
                    <a:pt x="587" y="894341"/>
                  </a:cubicBezTo>
                  <a:cubicBezTo>
                    <a:pt x="-829" y="894341"/>
                    <a:pt x="587" y="890097"/>
                    <a:pt x="2000" y="890097"/>
                  </a:cubicBezTo>
                  <a:cubicBezTo>
                    <a:pt x="7661" y="887268"/>
                    <a:pt x="11907" y="884438"/>
                    <a:pt x="10491" y="877362"/>
                  </a:cubicBezTo>
                  <a:cubicBezTo>
                    <a:pt x="9078" y="868872"/>
                    <a:pt x="13322" y="861796"/>
                    <a:pt x="14737" y="853307"/>
                  </a:cubicBezTo>
                  <a:cubicBezTo>
                    <a:pt x="16152" y="846231"/>
                    <a:pt x="14737" y="837741"/>
                    <a:pt x="14737" y="830665"/>
                  </a:cubicBezTo>
                  <a:cubicBezTo>
                    <a:pt x="24642" y="820760"/>
                    <a:pt x="16152" y="805195"/>
                    <a:pt x="24642" y="793875"/>
                  </a:cubicBezTo>
                  <a:cubicBezTo>
                    <a:pt x="23228" y="791046"/>
                    <a:pt x="17567" y="785385"/>
                    <a:pt x="23228" y="782555"/>
                  </a:cubicBezTo>
                  <a:cubicBezTo>
                    <a:pt x="26057" y="781138"/>
                    <a:pt x="27472" y="779724"/>
                    <a:pt x="28887" y="778309"/>
                  </a:cubicBezTo>
                  <a:cubicBezTo>
                    <a:pt x="28887" y="776894"/>
                    <a:pt x="30302" y="775479"/>
                    <a:pt x="30302" y="774064"/>
                  </a:cubicBezTo>
                  <a:cubicBezTo>
                    <a:pt x="30302" y="774064"/>
                    <a:pt x="30302" y="775479"/>
                    <a:pt x="30302" y="775479"/>
                  </a:cubicBezTo>
                  <a:cubicBezTo>
                    <a:pt x="31718" y="774064"/>
                    <a:pt x="31718" y="772648"/>
                    <a:pt x="33131" y="771235"/>
                  </a:cubicBezTo>
                  <a:cubicBezTo>
                    <a:pt x="35962" y="766989"/>
                    <a:pt x="38792" y="764159"/>
                    <a:pt x="43038" y="761328"/>
                  </a:cubicBezTo>
                  <a:cubicBezTo>
                    <a:pt x="50112" y="755669"/>
                    <a:pt x="43038" y="751424"/>
                    <a:pt x="43038" y="747178"/>
                  </a:cubicBezTo>
                  <a:cubicBezTo>
                    <a:pt x="45868" y="747178"/>
                    <a:pt x="48697" y="744348"/>
                    <a:pt x="48697" y="741517"/>
                  </a:cubicBezTo>
                  <a:cubicBezTo>
                    <a:pt x="50112" y="741517"/>
                    <a:pt x="51529" y="741517"/>
                    <a:pt x="52942" y="740104"/>
                  </a:cubicBezTo>
                  <a:cubicBezTo>
                    <a:pt x="71339" y="728784"/>
                    <a:pt x="71339" y="728784"/>
                    <a:pt x="71339" y="710386"/>
                  </a:cubicBezTo>
                  <a:cubicBezTo>
                    <a:pt x="71339" y="704727"/>
                    <a:pt x="75584" y="700483"/>
                    <a:pt x="79828" y="697651"/>
                  </a:cubicBezTo>
                  <a:cubicBezTo>
                    <a:pt x="82660" y="696237"/>
                    <a:pt x="84073" y="694822"/>
                    <a:pt x="86904" y="693407"/>
                  </a:cubicBezTo>
                  <a:cubicBezTo>
                    <a:pt x="88319" y="689163"/>
                    <a:pt x="89734" y="684916"/>
                    <a:pt x="91148" y="680672"/>
                  </a:cubicBezTo>
                  <a:cubicBezTo>
                    <a:pt x="92563" y="679255"/>
                    <a:pt x="92563" y="679255"/>
                    <a:pt x="92563" y="677843"/>
                  </a:cubicBezTo>
                  <a:cubicBezTo>
                    <a:pt x="91148" y="676426"/>
                    <a:pt x="89734" y="675011"/>
                    <a:pt x="89734" y="673596"/>
                  </a:cubicBezTo>
                  <a:cubicBezTo>
                    <a:pt x="91148" y="673596"/>
                    <a:pt x="92563" y="673596"/>
                    <a:pt x="93980" y="673596"/>
                  </a:cubicBezTo>
                  <a:cubicBezTo>
                    <a:pt x="108129" y="629731"/>
                    <a:pt x="126523" y="588693"/>
                    <a:pt x="160486" y="554732"/>
                  </a:cubicBezTo>
                  <a:cubicBezTo>
                    <a:pt x="166145" y="537753"/>
                    <a:pt x="176052" y="527848"/>
                    <a:pt x="183126" y="509452"/>
                  </a:cubicBezTo>
                  <a:cubicBezTo>
                    <a:pt x="185956" y="508037"/>
                    <a:pt x="188785" y="506622"/>
                    <a:pt x="190202" y="506622"/>
                  </a:cubicBezTo>
                  <a:cubicBezTo>
                    <a:pt x="194446" y="505207"/>
                    <a:pt x="197276" y="512281"/>
                    <a:pt x="198692" y="516528"/>
                  </a:cubicBezTo>
                  <a:cubicBezTo>
                    <a:pt x="183126" y="527848"/>
                    <a:pt x="194446" y="533509"/>
                    <a:pt x="180296" y="537753"/>
                  </a:cubicBezTo>
                  <a:cubicBezTo>
                    <a:pt x="168974" y="568884"/>
                    <a:pt x="140675" y="602844"/>
                    <a:pt x="129355" y="635390"/>
                  </a:cubicBezTo>
                  <a:cubicBezTo>
                    <a:pt x="127940" y="639634"/>
                    <a:pt x="126523" y="645295"/>
                    <a:pt x="125111" y="650956"/>
                  </a:cubicBezTo>
                  <a:cubicBezTo>
                    <a:pt x="127940" y="646712"/>
                    <a:pt x="130770" y="643880"/>
                    <a:pt x="136431" y="641051"/>
                  </a:cubicBezTo>
                  <a:lnTo>
                    <a:pt x="138635" y="637587"/>
                  </a:lnTo>
                  <a:lnTo>
                    <a:pt x="138483" y="637739"/>
                  </a:lnTo>
                  <a:cubicBezTo>
                    <a:pt x="137187" y="637739"/>
                    <a:pt x="137187" y="636444"/>
                    <a:pt x="135892" y="636444"/>
                  </a:cubicBezTo>
                  <a:lnTo>
                    <a:pt x="139362" y="636444"/>
                  </a:lnTo>
                  <a:lnTo>
                    <a:pt x="146334" y="625484"/>
                  </a:lnTo>
                  <a:cubicBezTo>
                    <a:pt x="146334" y="622655"/>
                    <a:pt x="140675" y="616994"/>
                    <a:pt x="149166" y="616994"/>
                  </a:cubicBezTo>
                  <a:cubicBezTo>
                    <a:pt x="157656" y="616994"/>
                    <a:pt x="161900" y="611335"/>
                    <a:pt x="166145" y="607090"/>
                  </a:cubicBezTo>
                  <a:cubicBezTo>
                    <a:pt x="168974" y="604259"/>
                    <a:pt x="167562" y="602844"/>
                    <a:pt x="167562" y="598600"/>
                  </a:cubicBezTo>
                  <a:cubicBezTo>
                    <a:pt x="167562" y="591524"/>
                    <a:pt x="171806" y="584448"/>
                    <a:pt x="177465" y="580204"/>
                  </a:cubicBezTo>
                  <a:cubicBezTo>
                    <a:pt x="178882" y="580204"/>
                    <a:pt x="178882" y="578789"/>
                    <a:pt x="180296" y="578789"/>
                  </a:cubicBezTo>
                  <a:cubicBezTo>
                    <a:pt x="180296" y="581619"/>
                    <a:pt x="181711" y="583034"/>
                    <a:pt x="181711" y="584448"/>
                  </a:cubicBezTo>
                  <a:cubicBezTo>
                    <a:pt x="181711" y="587280"/>
                    <a:pt x="181711" y="588693"/>
                    <a:pt x="180296" y="590109"/>
                  </a:cubicBezTo>
                  <a:cubicBezTo>
                    <a:pt x="176052" y="594354"/>
                    <a:pt x="181711" y="595770"/>
                    <a:pt x="183126" y="598600"/>
                  </a:cubicBezTo>
                  <a:cubicBezTo>
                    <a:pt x="187372" y="602844"/>
                    <a:pt x="188785" y="598600"/>
                    <a:pt x="190202" y="597183"/>
                  </a:cubicBezTo>
                  <a:cubicBezTo>
                    <a:pt x="193031" y="594354"/>
                    <a:pt x="197276" y="590109"/>
                    <a:pt x="200105" y="587280"/>
                  </a:cubicBezTo>
                  <a:cubicBezTo>
                    <a:pt x="202937" y="584448"/>
                    <a:pt x="205766" y="581619"/>
                    <a:pt x="205766" y="580204"/>
                  </a:cubicBezTo>
                  <a:cubicBezTo>
                    <a:pt x="204351" y="566052"/>
                    <a:pt x="215672" y="561808"/>
                    <a:pt x="225577" y="557562"/>
                  </a:cubicBezTo>
                  <a:cubicBezTo>
                    <a:pt x="232653" y="553318"/>
                    <a:pt x="236897" y="549073"/>
                    <a:pt x="242556" y="543412"/>
                  </a:cubicBezTo>
                  <a:cubicBezTo>
                    <a:pt x="252463" y="533509"/>
                    <a:pt x="262367" y="525018"/>
                    <a:pt x="276518" y="520772"/>
                  </a:cubicBezTo>
                  <a:cubicBezTo>
                    <a:pt x="277933" y="520772"/>
                    <a:pt x="279348" y="517942"/>
                    <a:pt x="279348" y="516528"/>
                  </a:cubicBezTo>
                  <a:cubicBezTo>
                    <a:pt x="283594" y="515111"/>
                    <a:pt x="289253" y="516528"/>
                    <a:pt x="290668" y="510867"/>
                  </a:cubicBezTo>
                  <a:cubicBezTo>
                    <a:pt x="293498" y="500961"/>
                    <a:pt x="303405" y="496717"/>
                    <a:pt x="309064" y="489641"/>
                  </a:cubicBezTo>
                  <a:cubicBezTo>
                    <a:pt x="310479" y="488226"/>
                    <a:pt x="313308" y="488226"/>
                    <a:pt x="314725" y="488226"/>
                  </a:cubicBezTo>
                  <a:cubicBezTo>
                    <a:pt x="324628" y="488226"/>
                    <a:pt x="328875" y="482567"/>
                    <a:pt x="331706" y="475490"/>
                  </a:cubicBezTo>
                  <a:cubicBezTo>
                    <a:pt x="334536" y="471245"/>
                    <a:pt x="335950" y="468416"/>
                    <a:pt x="341610" y="467001"/>
                  </a:cubicBezTo>
                  <a:cubicBezTo>
                    <a:pt x="347271" y="472660"/>
                    <a:pt x="350100" y="467001"/>
                    <a:pt x="352930" y="464169"/>
                  </a:cubicBezTo>
                  <a:cubicBezTo>
                    <a:pt x="354346" y="464169"/>
                    <a:pt x="355759" y="461340"/>
                    <a:pt x="355759" y="459925"/>
                  </a:cubicBezTo>
                  <a:cubicBezTo>
                    <a:pt x="357176" y="457096"/>
                    <a:pt x="358591" y="455681"/>
                    <a:pt x="361420" y="455681"/>
                  </a:cubicBezTo>
                  <a:cubicBezTo>
                    <a:pt x="371326" y="455681"/>
                    <a:pt x="379816" y="455681"/>
                    <a:pt x="386890" y="450020"/>
                  </a:cubicBezTo>
                  <a:cubicBezTo>
                    <a:pt x="386890" y="448605"/>
                    <a:pt x="388307" y="448605"/>
                    <a:pt x="389721" y="447190"/>
                  </a:cubicBezTo>
                  <a:cubicBezTo>
                    <a:pt x="389721" y="445775"/>
                    <a:pt x="391136" y="445775"/>
                    <a:pt x="391136" y="444359"/>
                  </a:cubicBezTo>
                  <a:cubicBezTo>
                    <a:pt x="392551" y="444359"/>
                    <a:pt x="392551" y="444359"/>
                    <a:pt x="392551" y="444359"/>
                  </a:cubicBezTo>
                  <a:cubicBezTo>
                    <a:pt x="398212" y="438700"/>
                    <a:pt x="403871" y="434455"/>
                    <a:pt x="410947" y="428794"/>
                  </a:cubicBezTo>
                  <a:cubicBezTo>
                    <a:pt x="412362" y="427380"/>
                    <a:pt x="413777" y="425965"/>
                    <a:pt x="413777" y="424550"/>
                  </a:cubicBezTo>
                  <a:cubicBezTo>
                    <a:pt x="418021" y="416059"/>
                    <a:pt x="427928" y="411815"/>
                    <a:pt x="436419" y="410398"/>
                  </a:cubicBezTo>
                  <a:cubicBezTo>
                    <a:pt x="436419" y="410398"/>
                    <a:pt x="437832" y="410398"/>
                    <a:pt x="437832" y="410398"/>
                  </a:cubicBezTo>
                  <a:cubicBezTo>
                    <a:pt x="439248" y="407569"/>
                    <a:pt x="442078" y="406154"/>
                    <a:pt x="443493" y="403324"/>
                  </a:cubicBezTo>
                  <a:cubicBezTo>
                    <a:pt x="450568" y="396249"/>
                    <a:pt x="459059" y="389173"/>
                    <a:pt x="463303" y="382097"/>
                  </a:cubicBezTo>
                  <a:cubicBezTo>
                    <a:pt x="456229" y="377853"/>
                    <a:pt x="437832" y="386343"/>
                    <a:pt x="437832" y="376438"/>
                  </a:cubicBezTo>
                  <a:cubicBezTo>
                    <a:pt x="447739" y="373608"/>
                    <a:pt x="454813" y="377853"/>
                    <a:pt x="463303" y="377853"/>
                  </a:cubicBezTo>
                  <a:cubicBezTo>
                    <a:pt x="487358" y="365118"/>
                    <a:pt x="507169" y="349553"/>
                    <a:pt x="526980" y="332572"/>
                  </a:cubicBezTo>
                  <a:cubicBezTo>
                    <a:pt x="536885" y="324082"/>
                    <a:pt x="546790" y="317006"/>
                    <a:pt x="558110" y="308515"/>
                  </a:cubicBezTo>
                  <a:cubicBezTo>
                    <a:pt x="569431" y="301442"/>
                    <a:pt x="580753" y="294366"/>
                    <a:pt x="593486" y="287292"/>
                  </a:cubicBezTo>
                  <a:cubicBezTo>
                    <a:pt x="589241" y="277385"/>
                    <a:pt x="573675" y="285875"/>
                    <a:pt x="568016" y="278801"/>
                  </a:cubicBezTo>
                  <a:cubicBezTo>
                    <a:pt x="572262" y="278801"/>
                    <a:pt x="579336" y="274555"/>
                    <a:pt x="586412" y="271726"/>
                  </a:cubicBezTo>
                  <a:cubicBezTo>
                    <a:pt x="582165" y="266065"/>
                    <a:pt x="573675" y="266065"/>
                    <a:pt x="565184" y="266065"/>
                  </a:cubicBezTo>
                  <a:cubicBezTo>
                    <a:pt x="559525" y="271726"/>
                    <a:pt x="572262" y="270311"/>
                    <a:pt x="566601" y="275970"/>
                  </a:cubicBezTo>
                  <a:cubicBezTo>
                    <a:pt x="552451" y="281631"/>
                    <a:pt x="542544" y="281631"/>
                    <a:pt x="538300" y="271726"/>
                  </a:cubicBezTo>
                  <a:cubicBezTo>
                    <a:pt x="525565" y="275970"/>
                    <a:pt x="518491" y="283046"/>
                    <a:pt x="510000" y="275970"/>
                  </a:cubicBezTo>
                  <a:cubicBezTo>
                    <a:pt x="473209" y="291536"/>
                    <a:pt x="446322" y="309932"/>
                    <a:pt x="422267" y="328326"/>
                  </a:cubicBezTo>
                  <a:cubicBezTo>
                    <a:pt x="409532" y="336817"/>
                    <a:pt x="398212" y="345307"/>
                    <a:pt x="385477" y="353798"/>
                  </a:cubicBezTo>
                  <a:cubicBezTo>
                    <a:pt x="378401" y="358042"/>
                    <a:pt x="372740" y="362286"/>
                    <a:pt x="365666" y="366533"/>
                  </a:cubicBezTo>
                  <a:cubicBezTo>
                    <a:pt x="358591" y="370777"/>
                    <a:pt x="351515" y="375023"/>
                    <a:pt x="344439" y="379268"/>
                  </a:cubicBezTo>
                  <a:cubicBezTo>
                    <a:pt x="331706" y="389173"/>
                    <a:pt x="317555" y="403324"/>
                    <a:pt x="301988" y="416059"/>
                  </a:cubicBezTo>
                  <a:lnTo>
                    <a:pt x="264081" y="448551"/>
                  </a:lnTo>
                  <a:lnTo>
                    <a:pt x="284478" y="425434"/>
                  </a:lnTo>
                  <a:cubicBezTo>
                    <a:pt x="301990" y="406507"/>
                    <a:pt x="320384" y="388466"/>
                    <a:pt x="340195" y="373608"/>
                  </a:cubicBezTo>
                  <a:cubicBezTo>
                    <a:pt x="360005" y="358042"/>
                    <a:pt x="376987" y="348137"/>
                    <a:pt x="406701" y="325497"/>
                  </a:cubicBezTo>
                  <a:cubicBezTo>
                    <a:pt x="410947" y="322667"/>
                    <a:pt x="412362" y="318423"/>
                    <a:pt x="416608" y="314176"/>
                  </a:cubicBezTo>
                  <a:cubicBezTo>
                    <a:pt x="450568" y="283046"/>
                    <a:pt x="500093" y="267481"/>
                    <a:pt x="539715" y="242009"/>
                  </a:cubicBezTo>
                  <a:cubicBezTo>
                    <a:pt x="534055" y="233519"/>
                    <a:pt x="521320" y="232104"/>
                    <a:pt x="508584" y="233519"/>
                  </a:cubicBezTo>
                  <a:cubicBezTo>
                    <a:pt x="453398" y="260405"/>
                    <a:pt x="430758" y="281631"/>
                    <a:pt x="401042" y="302856"/>
                  </a:cubicBezTo>
                  <a:cubicBezTo>
                    <a:pt x="396797" y="283046"/>
                    <a:pt x="416608" y="270311"/>
                    <a:pt x="440663" y="249083"/>
                  </a:cubicBezTo>
                  <a:cubicBezTo>
                    <a:pt x="450568" y="244839"/>
                    <a:pt x="461888" y="239180"/>
                    <a:pt x="468962" y="240595"/>
                  </a:cubicBezTo>
                  <a:cubicBezTo>
                    <a:pt x="515659" y="212293"/>
                    <a:pt x="562355" y="186822"/>
                    <a:pt x="611881" y="169843"/>
                  </a:cubicBezTo>
                  <a:cubicBezTo>
                    <a:pt x="661406" y="152861"/>
                    <a:pt x="713764" y="141541"/>
                    <a:pt x="770365" y="144371"/>
                  </a:cubicBezTo>
                  <a:cubicBezTo>
                    <a:pt x="764706" y="145788"/>
                    <a:pt x="770365" y="145788"/>
                    <a:pt x="773197" y="145788"/>
                  </a:cubicBezTo>
                  <a:cubicBezTo>
                    <a:pt x="763289" y="148617"/>
                    <a:pt x="749140" y="152861"/>
                    <a:pt x="737820" y="157108"/>
                  </a:cubicBezTo>
                  <a:cubicBezTo>
                    <a:pt x="739234" y="154278"/>
                    <a:pt x="743479" y="152861"/>
                    <a:pt x="749140" y="151447"/>
                  </a:cubicBezTo>
                  <a:cubicBezTo>
                    <a:pt x="739234" y="142958"/>
                    <a:pt x="725085" y="159937"/>
                    <a:pt x="719424" y="150032"/>
                  </a:cubicBezTo>
                  <a:cubicBezTo>
                    <a:pt x="710935" y="152861"/>
                    <a:pt x="716594" y="152861"/>
                    <a:pt x="718009" y="157108"/>
                  </a:cubicBezTo>
                  <a:cubicBezTo>
                    <a:pt x="709518" y="157108"/>
                    <a:pt x="705274" y="151447"/>
                    <a:pt x="689708" y="158522"/>
                  </a:cubicBezTo>
                  <a:cubicBezTo>
                    <a:pt x="682634" y="161352"/>
                    <a:pt x="682634" y="165598"/>
                    <a:pt x="679804" y="169843"/>
                  </a:cubicBezTo>
                  <a:cubicBezTo>
                    <a:pt x="691124" y="168428"/>
                    <a:pt x="692537" y="164182"/>
                    <a:pt x="703857" y="162767"/>
                  </a:cubicBezTo>
                  <a:cubicBezTo>
                    <a:pt x="708104" y="167013"/>
                    <a:pt x="716594" y="168428"/>
                    <a:pt x="722255" y="171257"/>
                  </a:cubicBezTo>
                  <a:cubicBezTo>
                    <a:pt x="725085" y="169843"/>
                    <a:pt x="725085" y="165598"/>
                    <a:pt x="730744" y="165598"/>
                  </a:cubicBezTo>
                  <a:cubicBezTo>
                    <a:pt x="743479" y="162767"/>
                    <a:pt x="732159" y="168428"/>
                    <a:pt x="732159" y="171257"/>
                  </a:cubicBezTo>
                  <a:cubicBezTo>
                    <a:pt x="740649" y="172672"/>
                    <a:pt x="750554" y="172672"/>
                    <a:pt x="759045" y="171257"/>
                  </a:cubicBezTo>
                  <a:cubicBezTo>
                    <a:pt x="767536" y="169843"/>
                    <a:pt x="774609" y="167013"/>
                    <a:pt x="777441" y="159937"/>
                  </a:cubicBezTo>
                  <a:cubicBezTo>
                    <a:pt x="794420" y="165598"/>
                    <a:pt x="843947" y="169843"/>
                    <a:pt x="859511" y="151447"/>
                  </a:cubicBezTo>
                  <a:cubicBezTo>
                    <a:pt x="868002" y="154278"/>
                    <a:pt x="879322" y="154278"/>
                    <a:pt x="893474" y="154278"/>
                  </a:cubicBezTo>
                  <a:cubicBezTo>
                    <a:pt x="900549" y="154278"/>
                    <a:pt x="907623" y="152861"/>
                    <a:pt x="914699" y="152861"/>
                  </a:cubicBezTo>
                  <a:cubicBezTo>
                    <a:pt x="921773" y="152861"/>
                    <a:pt x="930263" y="151447"/>
                    <a:pt x="937339" y="151447"/>
                  </a:cubicBezTo>
                  <a:cubicBezTo>
                    <a:pt x="968470" y="150032"/>
                    <a:pt x="999601" y="152861"/>
                    <a:pt x="1016582" y="167013"/>
                  </a:cubicBezTo>
                  <a:cubicBezTo>
                    <a:pt x="1032146" y="167013"/>
                    <a:pt x="1044883" y="168428"/>
                    <a:pt x="1057616" y="171257"/>
                  </a:cubicBezTo>
                  <a:cubicBezTo>
                    <a:pt x="1070353" y="174089"/>
                    <a:pt x="1081673" y="178333"/>
                    <a:pt x="1092993" y="183992"/>
                  </a:cubicBezTo>
                  <a:cubicBezTo>
                    <a:pt x="1145350" y="189653"/>
                    <a:pt x="1209026" y="206632"/>
                    <a:pt x="1267043" y="233519"/>
                  </a:cubicBezTo>
                  <a:cubicBezTo>
                    <a:pt x="1320814" y="258991"/>
                    <a:pt x="1370341" y="291536"/>
                    <a:pt x="1407131" y="325497"/>
                  </a:cubicBezTo>
                  <a:cubicBezTo>
                    <a:pt x="1409962" y="326911"/>
                    <a:pt x="1411375" y="328326"/>
                    <a:pt x="1414207" y="329743"/>
                  </a:cubicBezTo>
                  <a:cubicBezTo>
                    <a:pt x="1415621" y="332572"/>
                    <a:pt x="1417036" y="333987"/>
                    <a:pt x="1419866" y="336817"/>
                  </a:cubicBezTo>
                  <a:cubicBezTo>
                    <a:pt x="1426942" y="339646"/>
                    <a:pt x="1432603" y="342478"/>
                    <a:pt x="1439677" y="346722"/>
                  </a:cubicBezTo>
                  <a:cubicBezTo>
                    <a:pt x="1439677" y="346722"/>
                    <a:pt x="1441093" y="345307"/>
                    <a:pt x="1441093" y="345307"/>
                  </a:cubicBezTo>
                  <a:cubicBezTo>
                    <a:pt x="1441093" y="346722"/>
                    <a:pt x="1442506" y="346722"/>
                    <a:pt x="1442506" y="348137"/>
                  </a:cubicBezTo>
                  <a:cubicBezTo>
                    <a:pt x="1441093" y="349553"/>
                    <a:pt x="1441093" y="349553"/>
                    <a:pt x="1441093" y="349553"/>
                  </a:cubicBezTo>
                  <a:cubicBezTo>
                    <a:pt x="1442506" y="350966"/>
                    <a:pt x="1443923" y="352383"/>
                    <a:pt x="1446752" y="353798"/>
                  </a:cubicBezTo>
                  <a:cubicBezTo>
                    <a:pt x="1455243" y="360874"/>
                    <a:pt x="1465148" y="367947"/>
                    <a:pt x="1475054" y="377853"/>
                  </a:cubicBezTo>
                  <a:cubicBezTo>
                    <a:pt x="1473637" y="375023"/>
                    <a:pt x="1472224" y="373608"/>
                    <a:pt x="1470807" y="370777"/>
                  </a:cubicBezTo>
                  <a:cubicBezTo>
                    <a:pt x="1470807" y="370777"/>
                    <a:pt x="1470807" y="369364"/>
                    <a:pt x="1470807" y="369364"/>
                  </a:cubicBezTo>
                  <a:cubicBezTo>
                    <a:pt x="1466563" y="365118"/>
                    <a:pt x="1463733" y="363703"/>
                    <a:pt x="1459487" y="360874"/>
                  </a:cubicBezTo>
                  <a:cubicBezTo>
                    <a:pt x="1459487" y="358042"/>
                    <a:pt x="1459487" y="356627"/>
                    <a:pt x="1460904" y="355213"/>
                  </a:cubicBezTo>
                  <a:cubicBezTo>
                    <a:pt x="1462317" y="360874"/>
                    <a:pt x="1467978" y="365118"/>
                    <a:pt x="1472224" y="366533"/>
                  </a:cubicBezTo>
                  <a:cubicBezTo>
                    <a:pt x="1472224" y="365118"/>
                    <a:pt x="1472224" y="365118"/>
                    <a:pt x="1472224" y="365118"/>
                  </a:cubicBezTo>
                  <a:cubicBezTo>
                    <a:pt x="1472224" y="365118"/>
                    <a:pt x="1473637" y="363703"/>
                    <a:pt x="1473637" y="363703"/>
                  </a:cubicBezTo>
                  <a:cubicBezTo>
                    <a:pt x="1475054" y="363703"/>
                    <a:pt x="1477883" y="363703"/>
                    <a:pt x="1477883" y="365118"/>
                  </a:cubicBezTo>
                  <a:cubicBezTo>
                    <a:pt x="1480713" y="370777"/>
                    <a:pt x="1482127" y="377853"/>
                    <a:pt x="1480713" y="383514"/>
                  </a:cubicBezTo>
                  <a:cubicBezTo>
                    <a:pt x="1483544" y="384929"/>
                    <a:pt x="1487788" y="387758"/>
                    <a:pt x="1490618" y="389173"/>
                  </a:cubicBezTo>
                  <a:cubicBezTo>
                    <a:pt x="1492035" y="386343"/>
                    <a:pt x="1492035" y="384929"/>
                    <a:pt x="1493448" y="383514"/>
                  </a:cubicBezTo>
                  <a:cubicBezTo>
                    <a:pt x="1496279" y="379268"/>
                    <a:pt x="1506184" y="379268"/>
                    <a:pt x="1510429" y="383514"/>
                  </a:cubicBezTo>
                  <a:cubicBezTo>
                    <a:pt x="1513258" y="386343"/>
                    <a:pt x="1514675" y="392004"/>
                    <a:pt x="1517504" y="394834"/>
                  </a:cubicBezTo>
                  <a:cubicBezTo>
                    <a:pt x="1520334" y="397663"/>
                    <a:pt x="1524578" y="399078"/>
                    <a:pt x="1527410" y="400495"/>
                  </a:cubicBezTo>
                  <a:cubicBezTo>
                    <a:pt x="1528825" y="399078"/>
                    <a:pt x="1527410" y="397663"/>
                    <a:pt x="1525995" y="396249"/>
                  </a:cubicBezTo>
                  <a:cubicBezTo>
                    <a:pt x="1527410" y="392004"/>
                    <a:pt x="1530239" y="397663"/>
                    <a:pt x="1528825" y="399078"/>
                  </a:cubicBezTo>
                  <a:cubicBezTo>
                    <a:pt x="1528825" y="400495"/>
                    <a:pt x="1530239" y="401908"/>
                    <a:pt x="1530239" y="401908"/>
                  </a:cubicBezTo>
                  <a:cubicBezTo>
                    <a:pt x="1531654" y="403324"/>
                    <a:pt x="1533069" y="403324"/>
                    <a:pt x="1534486" y="403324"/>
                  </a:cubicBezTo>
                  <a:cubicBezTo>
                    <a:pt x="1534486" y="403324"/>
                    <a:pt x="1533069" y="401908"/>
                    <a:pt x="1531654" y="400495"/>
                  </a:cubicBezTo>
                  <a:lnTo>
                    <a:pt x="1534486" y="397663"/>
                  </a:lnTo>
                  <a:cubicBezTo>
                    <a:pt x="1534486" y="400495"/>
                    <a:pt x="1535899" y="401908"/>
                    <a:pt x="1537315" y="404739"/>
                  </a:cubicBezTo>
                  <a:cubicBezTo>
                    <a:pt x="1548635" y="407569"/>
                    <a:pt x="1558541" y="410398"/>
                    <a:pt x="1569861" y="416059"/>
                  </a:cubicBezTo>
                  <a:cubicBezTo>
                    <a:pt x="1569861" y="414645"/>
                    <a:pt x="1569861" y="413228"/>
                    <a:pt x="1569861" y="411815"/>
                  </a:cubicBezTo>
                  <a:cubicBezTo>
                    <a:pt x="1568446" y="410398"/>
                    <a:pt x="1567029" y="408984"/>
                    <a:pt x="1565616" y="407569"/>
                  </a:cubicBezTo>
                  <a:cubicBezTo>
                    <a:pt x="1565616" y="407569"/>
                    <a:pt x="1567029" y="407569"/>
                    <a:pt x="1568446" y="408984"/>
                  </a:cubicBezTo>
                  <a:cubicBezTo>
                    <a:pt x="1567029" y="406154"/>
                    <a:pt x="1565616" y="403324"/>
                    <a:pt x="1564200" y="400495"/>
                  </a:cubicBezTo>
                  <a:cubicBezTo>
                    <a:pt x="1565616" y="400495"/>
                    <a:pt x="1567029" y="401908"/>
                    <a:pt x="1568446" y="401908"/>
                  </a:cubicBezTo>
                  <a:cubicBezTo>
                    <a:pt x="1567029" y="399078"/>
                    <a:pt x="1565616" y="397663"/>
                    <a:pt x="1564200" y="394834"/>
                  </a:cubicBezTo>
                  <a:cubicBezTo>
                    <a:pt x="1557126" y="389173"/>
                    <a:pt x="1548635" y="384929"/>
                    <a:pt x="1544389" y="376438"/>
                  </a:cubicBezTo>
                  <a:cubicBezTo>
                    <a:pt x="1545806" y="376438"/>
                    <a:pt x="1547219" y="376438"/>
                    <a:pt x="1548635" y="375023"/>
                  </a:cubicBezTo>
                  <a:cubicBezTo>
                    <a:pt x="1540145" y="365118"/>
                    <a:pt x="1531654" y="359457"/>
                    <a:pt x="1524578" y="353798"/>
                  </a:cubicBezTo>
                  <a:cubicBezTo>
                    <a:pt x="1516088" y="348137"/>
                    <a:pt x="1510429" y="342478"/>
                    <a:pt x="1504768" y="332572"/>
                  </a:cubicBezTo>
                  <a:cubicBezTo>
                    <a:pt x="1507599" y="332572"/>
                    <a:pt x="1508661" y="334695"/>
                    <a:pt x="1510075" y="337347"/>
                  </a:cubicBezTo>
                  <a:lnTo>
                    <a:pt x="1511559" y="338938"/>
                  </a:lnTo>
                  <a:lnTo>
                    <a:pt x="1517504" y="345307"/>
                  </a:lnTo>
                  <a:lnTo>
                    <a:pt x="1516458" y="343020"/>
                  </a:lnTo>
                  <a:lnTo>
                    <a:pt x="1510784" y="330627"/>
                  </a:lnTo>
                  <a:cubicBezTo>
                    <a:pt x="1506893" y="325850"/>
                    <a:pt x="1501940" y="321252"/>
                    <a:pt x="1497694" y="317006"/>
                  </a:cubicBezTo>
                  <a:cubicBezTo>
                    <a:pt x="1501938" y="315591"/>
                    <a:pt x="1510429" y="324082"/>
                    <a:pt x="1513258" y="319836"/>
                  </a:cubicBezTo>
                  <a:cubicBezTo>
                    <a:pt x="1517504" y="328326"/>
                    <a:pt x="1521749" y="332572"/>
                    <a:pt x="1527410" y="338233"/>
                  </a:cubicBezTo>
                  <a:cubicBezTo>
                    <a:pt x="1533069" y="342478"/>
                    <a:pt x="1540145" y="348137"/>
                    <a:pt x="1547219" y="355213"/>
                  </a:cubicBezTo>
                  <a:cubicBezTo>
                    <a:pt x="1545806" y="356627"/>
                    <a:pt x="1541559" y="349553"/>
                    <a:pt x="1540145" y="352383"/>
                  </a:cubicBezTo>
                  <a:cubicBezTo>
                    <a:pt x="1550050" y="360874"/>
                    <a:pt x="1554296" y="365118"/>
                    <a:pt x="1561370" y="370777"/>
                  </a:cubicBezTo>
                  <a:cubicBezTo>
                    <a:pt x="1561370" y="369364"/>
                    <a:pt x="1561370" y="369364"/>
                    <a:pt x="1561370" y="367947"/>
                  </a:cubicBezTo>
                  <a:cubicBezTo>
                    <a:pt x="1548635" y="353798"/>
                    <a:pt x="1538730" y="341063"/>
                    <a:pt x="1530239" y="329743"/>
                  </a:cubicBezTo>
                  <a:cubicBezTo>
                    <a:pt x="1521749" y="318423"/>
                    <a:pt x="1511843" y="308515"/>
                    <a:pt x="1499109" y="297195"/>
                  </a:cubicBezTo>
                  <a:cubicBezTo>
                    <a:pt x="1484959" y="287292"/>
                    <a:pt x="1470807" y="285875"/>
                    <a:pt x="1458072" y="277385"/>
                  </a:cubicBezTo>
                  <a:cubicBezTo>
                    <a:pt x="1441093" y="267481"/>
                    <a:pt x="1434017" y="250500"/>
                    <a:pt x="1415621" y="246254"/>
                  </a:cubicBezTo>
                  <a:cubicBezTo>
                    <a:pt x="1412792" y="242009"/>
                    <a:pt x="1418453" y="237763"/>
                    <a:pt x="1412792" y="233519"/>
                  </a:cubicBezTo>
                  <a:cubicBezTo>
                    <a:pt x="1380244" y="225030"/>
                    <a:pt x="1342040" y="192483"/>
                    <a:pt x="1298174" y="176918"/>
                  </a:cubicBezTo>
                  <a:cubicBezTo>
                    <a:pt x="1251477" y="161352"/>
                    <a:pt x="1207611" y="157108"/>
                    <a:pt x="1170819" y="157108"/>
                  </a:cubicBezTo>
                  <a:cubicBezTo>
                    <a:pt x="1165160" y="155691"/>
                    <a:pt x="1163745" y="152861"/>
                    <a:pt x="1159499" y="151447"/>
                  </a:cubicBezTo>
                  <a:lnTo>
                    <a:pt x="1147110" y="151236"/>
                  </a:lnTo>
                  <a:lnTo>
                    <a:pt x="1147689" y="151918"/>
                  </a:lnTo>
                  <a:lnTo>
                    <a:pt x="1145181" y="151203"/>
                  </a:lnTo>
                  <a:lnTo>
                    <a:pt x="1138805" y="151093"/>
                  </a:lnTo>
                  <a:cubicBezTo>
                    <a:pt x="1132615" y="150385"/>
                    <a:pt x="1126247" y="149325"/>
                    <a:pt x="1117048" y="148617"/>
                  </a:cubicBezTo>
                  <a:cubicBezTo>
                    <a:pt x="1122709" y="144371"/>
                    <a:pt x="1118465" y="145788"/>
                    <a:pt x="1119878" y="138712"/>
                  </a:cubicBezTo>
                  <a:close/>
                  <a:moveTo>
                    <a:pt x="1362746" y="132487"/>
                  </a:moveTo>
                  <a:cubicBezTo>
                    <a:pt x="1367928" y="129896"/>
                    <a:pt x="1383474" y="140260"/>
                    <a:pt x="1393838" y="144145"/>
                  </a:cubicBezTo>
                  <a:cubicBezTo>
                    <a:pt x="1388656" y="142851"/>
                    <a:pt x="1386065" y="145442"/>
                    <a:pt x="1383474" y="141554"/>
                  </a:cubicBezTo>
                  <a:cubicBezTo>
                    <a:pt x="1379588" y="138963"/>
                    <a:pt x="1379588" y="145442"/>
                    <a:pt x="1383474" y="146736"/>
                  </a:cubicBezTo>
                  <a:cubicBezTo>
                    <a:pt x="1382179" y="148033"/>
                    <a:pt x="1378292" y="144145"/>
                    <a:pt x="1376995" y="145442"/>
                  </a:cubicBezTo>
                  <a:cubicBezTo>
                    <a:pt x="1380883" y="142851"/>
                    <a:pt x="1371815" y="133781"/>
                    <a:pt x="1362746" y="132487"/>
                  </a:cubicBezTo>
                  <a:close/>
                  <a:moveTo>
                    <a:pt x="1345903" y="123419"/>
                  </a:moveTo>
                  <a:cubicBezTo>
                    <a:pt x="1345903" y="119532"/>
                    <a:pt x="1354971" y="128599"/>
                    <a:pt x="1360153" y="129894"/>
                  </a:cubicBezTo>
                  <a:cubicBezTo>
                    <a:pt x="1358858" y="131190"/>
                    <a:pt x="1352382" y="126010"/>
                    <a:pt x="1345903" y="123419"/>
                  </a:cubicBezTo>
                  <a:close/>
                  <a:moveTo>
                    <a:pt x="1027603" y="102377"/>
                  </a:moveTo>
                  <a:lnTo>
                    <a:pt x="1029097" y="102591"/>
                  </a:lnTo>
                  <a:lnTo>
                    <a:pt x="1028501" y="102689"/>
                  </a:lnTo>
                  <a:close/>
                  <a:moveTo>
                    <a:pt x="1044049" y="100098"/>
                  </a:moveTo>
                  <a:cubicBezTo>
                    <a:pt x="1050526" y="103986"/>
                    <a:pt x="1060892" y="103986"/>
                    <a:pt x="1071254" y="105280"/>
                  </a:cubicBezTo>
                  <a:cubicBezTo>
                    <a:pt x="1080323" y="106577"/>
                    <a:pt x="1090687" y="107871"/>
                    <a:pt x="1094575" y="114350"/>
                  </a:cubicBezTo>
                  <a:cubicBezTo>
                    <a:pt x="1084209" y="113055"/>
                    <a:pt x="1075141" y="110464"/>
                    <a:pt x="1066072" y="109168"/>
                  </a:cubicBezTo>
                  <a:cubicBezTo>
                    <a:pt x="1057004" y="106577"/>
                    <a:pt x="1047935" y="105280"/>
                    <a:pt x="1038865" y="103986"/>
                  </a:cubicBezTo>
                  <a:lnTo>
                    <a:pt x="1029097" y="102591"/>
                  </a:lnTo>
                  <a:close/>
                  <a:moveTo>
                    <a:pt x="1009393" y="96050"/>
                  </a:moveTo>
                  <a:lnTo>
                    <a:pt x="1027603" y="102377"/>
                  </a:lnTo>
                  <a:lnTo>
                    <a:pt x="984454" y="96213"/>
                  </a:lnTo>
                  <a:cubicBezTo>
                    <a:pt x="988342" y="93622"/>
                    <a:pt x="999353" y="94269"/>
                    <a:pt x="1009393" y="96050"/>
                  </a:cubicBezTo>
                  <a:close/>
                  <a:moveTo>
                    <a:pt x="939111" y="87145"/>
                  </a:moveTo>
                  <a:cubicBezTo>
                    <a:pt x="952068" y="89736"/>
                    <a:pt x="928747" y="91033"/>
                    <a:pt x="939111" y="92327"/>
                  </a:cubicBezTo>
                  <a:cubicBezTo>
                    <a:pt x="936520" y="96213"/>
                    <a:pt x="922269" y="92327"/>
                    <a:pt x="924860" y="88442"/>
                  </a:cubicBezTo>
                  <a:cubicBezTo>
                    <a:pt x="928747" y="87145"/>
                    <a:pt x="939111" y="91033"/>
                    <a:pt x="939111" y="87145"/>
                  </a:cubicBezTo>
                  <a:close/>
                  <a:moveTo>
                    <a:pt x="977976" y="85847"/>
                  </a:moveTo>
                  <a:cubicBezTo>
                    <a:pt x="972794" y="91029"/>
                    <a:pt x="959839" y="89734"/>
                    <a:pt x="957248" y="94914"/>
                  </a:cubicBezTo>
                  <a:cubicBezTo>
                    <a:pt x="949475" y="93620"/>
                    <a:pt x="961135" y="92325"/>
                    <a:pt x="957248" y="88438"/>
                  </a:cubicBezTo>
                  <a:cubicBezTo>
                    <a:pt x="967612" y="89734"/>
                    <a:pt x="967612" y="84552"/>
                    <a:pt x="977976" y="85847"/>
                  </a:cubicBezTo>
                  <a:close/>
                  <a:moveTo>
                    <a:pt x="1080321" y="19776"/>
                  </a:moveTo>
                  <a:cubicBezTo>
                    <a:pt x="1081616" y="18481"/>
                    <a:pt x="1085503" y="18481"/>
                    <a:pt x="1089389" y="19776"/>
                  </a:cubicBezTo>
                  <a:cubicBezTo>
                    <a:pt x="1089389" y="22367"/>
                    <a:pt x="1091982" y="23663"/>
                    <a:pt x="1090685" y="24958"/>
                  </a:cubicBezTo>
                  <a:lnTo>
                    <a:pt x="1084207" y="23663"/>
                  </a:lnTo>
                  <a:cubicBezTo>
                    <a:pt x="1088094" y="22367"/>
                    <a:pt x="1086800" y="21072"/>
                    <a:pt x="1080321" y="19776"/>
                  </a:cubicBezTo>
                  <a:close/>
                  <a:moveTo>
                    <a:pt x="1018137" y="8117"/>
                  </a:moveTo>
                  <a:lnTo>
                    <a:pt x="1018344" y="8282"/>
                  </a:lnTo>
                  <a:lnTo>
                    <a:pt x="1018043" y="8213"/>
                  </a:lnTo>
                  <a:close/>
                  <a:moveTo>
                    <a:pt x="1028340" y="6660"/>
                  </a:moveTo>
                  <a:cubicBezTo>
                    <a:pt x="1031093" y="7146"/>
                    <a:pt x="1034332" y="8765"/>
                    <a:pt x="1036276" y="10708"/>
                  </a:cubicBezTo>
                  <a:cubicBezTo>
                    <a:pt x="1042753" y="10708"/>
                    <a:pt x="1033685" y="8117"/>
                    <a:pt x="1038867" y="6822"/>
                  </a:cubicBezTo>
                  <a:cubicBezTo>
                    <a:pt x="1045344" y="10708"/>
                    <a:pt x="1063483" y="9413"/>
                    <a:pt x="1059595" y="13299"/>
                  </a:cubicBezTo>
                  <a:cubicBezTo>
                    <a:pt x="1062186" y="13299"/>
                    <a:pt x="1063483" y="13299"/>
                    <a:pt x="1063483" y="14595"/>
                  </a:cubicBezTo>
                  <a:cubicBezTo>
                    <a:pt x="1069959" y="13299"/>
                    <a:pt x="1060892" y="8117"/>
                    <a:pt x="1071256" y="10708"/>
                  </a:cubicBezTo>
                  <a:cubicBezTo>
                    <a:pt x="1063483" y="13299"/>
                    <a:pt x="1076438" y="14595"/>
                    <a:pt x="1079027" y="17186"/>
                  </a:cubicBezTo>
                  <a:cubicBezTo>
                    <a:pt x="1067368" y="21072"/>
                    <a:pt x="1038867" y="13299"/>
                    <a:pt x="1024616" y="13299"/>
                  </a:cubicBezTo>
                  <a:lnTo>
                    <a:pt x="1018344" y="8282"/>
                  </a:lnTo>
                  <a:lnTo>
                    <a:pt x="1023319" y="9413"/>
                  </a:lnTo>
                  <a:cubicBezTo>
                    <a:pt x="1023319" y="6822"/>
                    <a:pt x="1025587" y="6175"/>
                    <a:pt x="1028340" y="6660"/>
                  </a:cubicBezTo>
                  <a:close/>
                  <a:moveTo>
                    <a:pt x="974090" y="344"/>
                  </a:moveTo>
                  <a:cubicBezTo>
                    <a:pt x="992227" y="-951"/>
                    <a:pt x="989636" y="1640"/>
                    <a:pt x="1012955" y="4231"/>
                  </a:cubicBezTo>
                  <a:cubicBezTo>
                    <a:pt x="1009717" y="6175"/>
                    <a:pt x="1012634" y="7146"/>
                    <a:pt x="1016195" y="7793"/>
                  </a:cubicBezTo>
                  <a:lnTo>
                    <a:pt x="1018043" y="8213"/>
                  </a:lnTo>
                  <a:lnTo>
                    <a:pt x="1015546" y="10708"/>
                  </a:lnTo>
                  <a:cubicBezTo>
                    <a:pt x="1001295" y="9413"/>
                    <a:pt x="993524" y="344"/>
                    <a:pt x="979272" y="2935"/>
                  </a:cubicBezTo>
                  <a:cubicBezTo>
                    <a:pt x="980569" y="5526"/>
                    <a:pt x="990933" y="4231"/>
                    <a:pt x="992227" y="6822"/>
                  </a:cubicBezTo>
                  <a:cubicBezTo>
                    <a:pt x="987045" y="8117"/>
                    <a:pt x="983160" y="4231"/>
                    <a:pt x="975385" y="6822"/>
                  </a:cubicBezTo>
                  <a:cubicBezTo>
                    <a:pt x="974090" y="2935"/>
                    <a:pt x="975385" y="4231"/>
                    <a:pt x="974090" y="344"/>
                  </a:cubicBezTo>
                  <a:close/>
                </a:path>
              </a:pathLst>
            </a:custGeom>
          </p:spPr>
        </p:pic>
      </p:grpSp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研究思路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4F44A0E-F1AE-4C25-806A-C73B6509FD26}"/>
              </a:ext>
            </a:extLst>
          </p:cNvPr>
          <p:cNvSpPr txBox="1"/>
          <p:nvPr/>
        </p:nvSpPr>
        <p:spPr>
          <a:xfrm>
            <a:off x="813247" y="5155005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54FB552-380B-4D72-B0D6-5391DB5E0A14}"/>
              </a:ext>
            </a:extLst>
          </p:cNvPr>
          <p:cNvSpPr/>
          <p:nvPr/>
        </p:nvSpPr>
        <p:spPr>
          <a:xfrm>
            <a:off x="1082700" y="4297495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AB66BC-E2A0-4F9C-9A29-998FCBF28A4E}"/>
              </a:ext>
            </a:extLst>
          </p:cNvPr>
          <p:cNvSpPr txBox="1"/>
          <p:nvPr/>
        </p:nvSpPr>
        <p:spPr>
          <a:xfrm>
            <a:off x="1185465" y="4464727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股东合作制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DC13045-632B-470E-B798-DB19EA2A1BD8}"/>
              </a:ext>
            </a:extLst>
          </p:cNvPr>
          <p:cNvSpPr txBox="1"/>
          <p:nvPr/>
        </p:nvSpPr>
        <p:spPr>
          <a:xfrm>
            <a:off x="4639653" y="5155005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06F7C7D-761F-4E94-94A4-0021DAD08BEE}"/>
              </a:ext>
            </a:extLst>
          </p:cNvPr>
          <p:cNvSpPr/>
          <p:nvPr/>
        </p:nvSpPr>
        <p:spPr>
          <a:xfrm>
            <a:off x="4909106" y="4297495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732EFC8-2B8D-4A2D-B0AE-7416A7D444CF}"/>
              </a:ext>
            </a:extLst>
          </p:cNvPr>
          <p:cNvSpPr txBox="1"/>
          <p:nvPr/>
        </p:nvSpPr>
        <p:spPr>
          <a:xfrm>
            <a:off x="5011871" y="4464727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战略联盟制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2937018-FB03-4B8A-96AA-D053C6363B41}"/>
              </a:ext>
            </a:extLst>
          </p:cNvPr>
          <p:cNvSpPr txBox="1"/>
          <p:nvPr/>
        </p:nvSpPr>
        <p:spPr>
          <a:xfrm>
            <a:off x="8466059" y="5155005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2355EBF-EC1E-4B1A-86D5-68DF28DA6C35}"/>
              </a:ext>
            </a:extLst>
          </p:cNvPr>
          <p:cNvSpPr/>
          <p:nvPr/>
        </p:nvSpPr>
        <p:spPr>
          <a:xfrm>
            <a:off x="8735512" y="4297495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5187973-20D6-460F-AC3E-5A5CA724F918}"/>
              </a:ext>
            </a:extLst>
          </p:cNvPr>
          <p:cNvSpPr txBox="1"/>
          <p:nvPr/>
        </p:nvSpPr>
        <p:spPr>
          <a:xfrm>
            <a:off x="8838277" y="4464727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业务外包制</a:t>
            </a:r>
          </a:p>
        </p:txBody>
      </p:sp>
      <p:pic>
        <p:nvPicPr>
          <p:cNvPr id="134" name="图片 133">
            <a:extLst>
              <a:ext uri="{FF2B5EF4-FFF2-40B4-BE49-F238E27FC236}">
                <a16:creationId xmlns:a16="http://schemas.microsoft.com/office/drawing/2014/main" id="{3BEBFAF5-EE63-4C29-A352-C49F40FA3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9587" t="288" r="24258" b="4524"/>
          <a:stretch>
            <a:fillRect/>
          </a:stretch>
        </p:blipFill>
        <p:spPr>
          <a:xfrm>
            <a:off x="8749130" y="1620042"/>
            <a:ext cx="2109948" cy="2194926"/>
          </a:xfrm>
          <a:custGeom>
            <a:avLst/>
            <a:gdLst>
              <a:gd name="connsiteX0" fmla="*/ 1043579 w 2300369"/>
              <a:gd name="connsiteY0" fmla="*/ 2356920 h 2393017"/>
              <a:gd name="connsiteX1" fmla="*/ 1037855 w 2300369"/>
              <a:gd name="connsiteY1" fmla="*/ 2359560 h 2393017"/>
              <a:gd name="connsiteX2" fmla="*/ 1051941 w 2300369"/>
              <a:gd name="connsiteY2" fmla="*/ 2359560 h 2393017"/>
              <a:gd name="connsiteX3" fmla="*/ 1043579 w 2300369"/>
              <a:gd name="connsiteY3" fmla="*/ 2356920 h 2393017"/>
              <a:gd name="connsiteX4" fmla="*/ 1027290 w 2300369"/>
              <a:gd name="connsiteY4" fmla="*/ 2345474 h 2393017"/>
              <a:gd name="connsiteX5" fmla="*/ 1027950 w 2300369"/>
              <a:gd name="connsiteY5" fmla="*/ 2347456 h 2393017"/>
              <a:gd name="connsiteX6" fmla="*/ 1020248 w 2300369"/>
              <a:gd name="connsiteY6" fmla="*/ 2350758 h 2393017"/>
              <a:gd name="connsiteX7" fmla="*/ 1025055 w 2300369"/>
              <a:gd name="connsiteY7" fmla="*/ 2345948 h 2393017"/>
              <a:gd name="connsiteX8" fmla="*/ 1091561 w 2300369"/>
              <a:gd name="connsiteY8" fmla="*/ 2345035 h 2393017"/>
              <a:gd name="connsiteX9" fmla="*/ 1080114 w 2300369"/>
              <a:gd name="connsiteY9" fmla="*/ 2348995 h 2393017"/>
              <a:gd name="connsiteX10" fmla="*/ 1044899 w 2300369"/>
              <a:gd name="connsiteY10" fmla="*/ 2345474 h 2393017"/>
              <a:gd name="connsiteX11" fmla="*/ 1039618 w 2300369"/>
              <a:gd name="connsiteY11" fmla="*/ 2352516 h 2393017"/>
              <a:gd name="connsiteX12" fmla="*/ 1076593 w 2300369"/>
              <a:gd name="connsiteY12" fmla="*/ 2350758 h 2393017"/>
              <a:gd name="connsiteX13" fmla="*/ 1118853 w 2300369"/>
              <a:gd name="connsiteY13" fmla="*/ 2348995 h 2393017"/>
              <a:gd name="connsiteX14" fmla="*/ 1091561 w 2300369"/>
              <a:gd name="connsiteY14" fmla="*/ 2345035 h 2393017"/>
              <a:gd name="connsiteX15" fmla="*/ 1014821 w 2300369"/>
              <a:gd name="connsiteY15" fmla="*/ 2343944 h 2393017"/>
              <a:gd name="connsiteX16" fmla="*/ 1025529 w 2300369"/>
              <a:gd name="connsiteY16" fmla="*/ 2345474 h 2393017"/>
              <a:gd name="connsiteX17" fmla="*/ 1025055 w 2300369"/>
              <a:gd name="connsiteY17" fmla="*/ 2345948 h 2393017"/>
              <a:gd name="connsiteX18" fmla="*/ 1020027 w 2300369"/>
              <a:gd name="connsiteY18" fmla="*/ 2347016 h 2393017"/>
              <a:gd name="connsiteX19" fmla="*/ 1011443 w 2300369"/>
              <a:gd name="connsiteY19" fmla="*/ 2341953 h 2393017"/>
              <a:gd name="connsiteX20" fmla="*/ 1014821 w 2300369"/>
              <a:gd name="connsiteY20" fmla="*/ 2343944 h 2393017"/>
              <a:gd name="connsiteX21" fmla="*/ 1007043 w 2300369"/>
              <a:gd name="connsiteY21" fmla="*/ 2342832 h 2393017"/>
              <a:gd name="connsiteX22" fmla="*/ 1262582 w 2300369"/>
              <a:gd name="connsiteY22" fmla="*/ 2341293 h 2393017"/>
              <a:gd name="connsiteX23" fmla="*/ 1245633 w 2300369"/>
              <a:gd name="connsiteY23" fmla="*/ 2347235 h 2393017"/>
              <a:gd name="connsiteX24" fmla="*/ 1259719 w 2300369"/>
              <a:gd name="connsiteY24" fmla="*/ 2347235 h 2393017"/>
              <a:gd name="connsiteX25" fmla="*/ 1228025 w 2300369"/>
              <a:gd name="connsiteY25" fmla="*/ 2356039 h 2393017"/>
              <a:gd name="connsiteX26" fmla="*/ 1224502 w 2300369"/>
              <a:gd name="connsiteY26" fmla="*/ 2350758 h 2393017"/>
              <a:gd name="connsiteX27" fmla="*/ 1208657 w 2300369"/>
              <a:gd name="connsiteY27" fmla="*/ 2350758 h 2393017"/>
              <a:gd name="connsiteX28" fmla="*/ 1210415 w 2300369"/>
              <a:gd name="connsiteY28" fmla="*/ 2357800 h 2393017"/>
              <a:gd name="connsiteX29" fmla="*/ 1187526 w 2300369"/>
              <a:gd name="connsiteY29" fmla="*/ 2352516 h 2393017"/>
              <a:gd name="connsiteX30" fmla="*/ 1073072 w 2300369"/>
              <a:gd name="connsiteY30" fmla="*/ 2363081 h 2393017"/>
              <a:gd name="connsiteX31" fmla="*/ 1076593 w 2300369"/>
              <a:gd name="connsiteY31" fmla="*/ 2368365 h 2393017"/>
              <a:gd name="connsiteX32" fmla="*/ 1053704 w 2300369"/>
              <a:gd name="connsiteY32" fmla="*/ 2370126 h 2393017"/>
              <a:gd name="connsiteX33" fmla="*/ 1069549 w 2300369"/>
              <a:gd name="connsiteY33" fmla="*/ 2373647 h 2393017"/>
              <a:gd name="connsiteX34" fmla="*/ 1074833 w 2300369"/>
              <a:gd name="connsiteY34" fmla="*/ 2370126 h 2393017"/>
              <a:gd name="connsiteX35" fmla="*/ 1159353 w 2300369"/>
              <a:gd name="connsiteY35" fmla="*/ 2371886 h 2393017"/>
              <a:gd name="connsiteX36" fmla="*/ 1199852 w 2300369"/>
              <a:gd name="connsiteY36" fmla="*/ 2368365 h 2393017"/>
              <a:gd name="connsiteX37" fmla="*/ 1219220 w 2300369"/>
              <a:gd name="connsiteY37" fmla="*/ 2364844 h 2393017"/>
              <a:gd name="connsiteX38" fmla="*/ 1222743 w 2300369"/>
              <a:gd name="connsiteY38" fmla="*/ 2363081 h 2393017"/>
              <a:gd name="connsiteX39" fmla="*/ 1222743 w 2300369"/>
              <a:gd name="connsiteY39" fmla="*/ 2368365 h 2393017"/>
              <a:gd name="connsiteX40" fmla="*/ 1307262 w 2300369"/>
              <a:gd name="connsiteY40" fmla="*/ 2357800 h 2393017"/>
              <a:gd name="connsiteX41" fmla="*/ 1236830 w 2300369"/>
              <a:gd name="connsiteY41" fmla="*/ 2361323 h 2393017"/>
              <a:gd name="connsiteX42" fmla="*/ 1286133 w 2300369"/>
              <a:gd name="connsiteY42" fmla="*/ 2352516 h 2393017"/>
              <a:gd name="connsiteX43" fmla="*/ 1280850 w 2300369"/>
              <a:gd name="connsiteY43" fmla="*/ 2341953 h 2393017"/>
              <a:gd name="connsiteX44" fmla="*/ 1262582 w 2300369"/>
              <a:gd name="connsiteY44" fmla="*/ 2341293 h 2393017"/>
              <a:gd name="connsiteX45" fmla="*/ 990945 w 2300369"/>
              <a:gd name="connsiteY45" fmla="*/ 2339270 h 2393017"/>
              <a:gd name="connsiteX46" fmla="*/ 994714 w 2300369"/>
              <a:gd name="connsiteY46" fmla="*/ 2341072 h 2393017"/>
              <a:gd name="connsiteX47" fmla="*/ 1007043 w 2300369"/>
              <a:gd name="connsiteY47" fmla="*/ 2342832 h 2393017"/>
              <a:gd name="connsiteX48" fmla="*/ 1002638 w 2300369"/>
              <a:gd name="connsiteY48" fmla="*/ 2343714 h 2393017"/>
              <a:gd name="connsiteX49" fmla="*/ 1015318 w 2300369"/>
              <a:gd name="connsiteY49" fmla="*/ 2350758 h 2393017"/>
              <a:gd name="connsiteX50" fmla="*/ 1007929 w 2300369"/>
              <a:gd name="connsiteY50" fmla="*/ 2350758 h 2393017"/>
              <a:gd name="connsiteX51" fmla="*/ 997356 w 2300369"/>
              <a:gd name="connsiteY51" fmla="*/ 2348995 h 2393017"/>
              <a:gd name="connsiteX52" fmla="*/ 986791 w 2300369"/>
              <a:gd name="connsiteY52" fmla="*/ 2340193 h 2393017"/>
              <a:gd name="connsiteX53" fmla="*/ 1131181 w 2300369"/>
              <a:gd name="connsiteY53" fmla="*/ 2336671 h 2393017"/>
              <a:gd name="connsiteX54" fmla="*/ 1053704 w 2300369"/>
              <a:gd name="connsiteY54" fmla="*/ 2341953 h 2393017"/>
              <a:gd name="connsiteX55" fmla="*/ 1103005 w 2300369"/>
              <a:gd name="connsiteY55" fmla="*/ 2341953 h 2393017"/>
              <a:gd name="connsiteX56" fmla="*/ 1133496 w 2300369"/>
              <a:gd name="connsiteY56" fmla="*/ 2339180 h 2393017"/>
              <a:gd name="connsiteX57" fmla="*/ 1133821 w 2300369"/>
              <a:gd name="connsiteY57" fmla="*/ 2339531 h 2393017"/>
              <a:gd name="connsiteX58" fmla="*/ 1141744 w 2300369"/>
              <a:gd name="connsiteY58" fmla="*/ 2338430 h 2393017"/>
              <a:gd name="connsiteX59" fmla="*/ 1133496 w 2300369"/>
              <a:gd name="connsiteY59" fmla="*/ 2339180 h 2393017"/>
              <a:gd name="connsiteX60" fmla="*/ 933966 w 2300369"/>
              <a:gd name="connsiteY60" fmla="*/ 2334909 h 2393017"/>
              <a:gd name="connsiteX61" fmla="*/ 944532 w 2300369"/>
              <a:gd name="connsiteY61" fmla="*/ 2334909 h 2393017"/>
              <a:gd name="connsiteX62" fmla="*/ 946292 w 2300369"/>
              <a:gd name="connsiteY62" fmla="*/ 2340193 h 2393017"/>
              <a:gd name="connsiteX63" fmla="*/ 933966 w 2300369"/>
              <a:gd name="connsiteY63" fmla="*/ 2334909 h 2393017"/>
              <a:gd name="connsiteX64" fmla="*/ 1150549 w 2300369"/>
              <a:gd name="connsiteY64" fmla="*/ 2333148 h 2393017"/>
              <a:gd name="connsiteX65" fmla="*/ 1205134 w 2300369"/>
              <a:gd name="connsiteY65" fmla="*/ 2334909 h 2393017"/>
              <a:gd name="connsiteX66" fmla="*/ 1150549 w 2300369"/>
              <a:gd name="connsiteY66" fmla="*/ 2333148 h 2393017"/>
              <a:gd name="connsiteX67" fmla="*/ 1250916 w 2300369"/>
              <a:gd name="connsiteY67" fmla="*/ 2331388 h 2393017"/>
              <a:gd name="connsiteX68" fmla="*/ 1217460 w 2300369"/>
              <a:gd name="connsiteY68" fmla="*/ 2338430 h 2393017"/>
              <a:gd name="connsiteX69" fmla="*/ 1242111 w 2300369"/>
              <a:gd name="connsiteY69" fmla="*/ 2340193 h 2393017"/>
              <a:gd name="connsiteX70" fmla="*/ 1250916 w 2300369"/>
              <a:gd name="connsiteY70" fmla="*/ 2331388 h 2393017"/>
              <a:gd name="connsiteX71" fmla="*/ 974465 w 2300369"/>
              <a:gd name="connsiteY71" fmla="*/ 2331388 h 2393017"/>
              <a:gd name="connsiteX72" fmla="*/ 996696 w 2300369"/>
              <a:gd name="connsiteY72" fmla="*/ 2333809 h 2393017"/>
              <a:gd name="connsiteX73" fmla="*/ 997787 w 2300369"/>
              <a:gd name="connsiteY73" fmla="*/ 2333560 h 2393017"/>
              <a:gd name="connsiteX74" fmla="*/ 1002638 w 2300369"/>
              <a:gd name="connsiteY74" fmla="*/ 2336671 h 2393017"/>
              <a:gd name="connsiteX75" fmla="*/ 990945 w 2300369"/>
              <a:gd name="connsiteY75" fmla="*/ 2339270 h 2393017"/>
              <a:gd name="connsiteX76" fmla="*/ 1213939 w 2300369"/>
              <a:gd name="connsiteY76" fmla="*/ 2327867 h 2393017"/>
              <a:gd name="connsiteX77" fmla="*/ 1206894 w 2300369"/>
              <a:gd name="connsiteY77" fmla="*/ 2333148 h 2393017"/>
              <a:gd name="connsiteX78" fmla="*/ 1217460 w 2300369"/>
              <a:gd name="connsiteY78" fmla="*/ 2333148 h 2393017"/>
              <a:gd name="connsiteX79" fmla="*/ 1213939 w 2300369"/>
              <a:gd name="connsiteY79" fmla="*/ 2327867 h 2393017"/>
              <a:gd name="connsiteX80" fmla="*/ 1365368 w 2300369"/>
              <a:gd name="connsiteY80" fmla="*/ 2324343 h 2393017"/>
              <a:gd name="connsiteX81" fmla="*/ 1346000 w 2300369"/>
              <a:gd name="connsiteY81" fmla="*/ 2326106 h 2393017"/>
              <a:gd name="connsiteX82" fmla="*/ 1349521 w 2300369"/>
              <a:gd name="connsiteY82" fmla="*/ 2331388 h 2393017"/>
              <a:gd name="connsiteX83" fmla="*/ 1365368 w 2300369"/>
              <a:gd name="connsiteY83" fmla="*/ 2324343 h 2393017"/>
              <a:gd name="connsiteX84" fmla="*/ 1300220 w 2300369"/>
              <a:gd name="connsiteY84" fmla="*/ 2322585 h 2393017"/>
              <a:gd name="connsiteX85" fmla="*/ 1261482 w 2300369"/>
              <a:gd name="connsiteY85" fmla="*/ 2331388 h 2393017"/>
              <a:gd name="connsiteX86" fmla="*/ 1300220 w 2300369"/>
              <a:gd name="connsiteY86" fmla="*/ 2333148 h 2393017"/>
              <a:gd name="connsiteX87" fmla="*/ 1300220 w 2300369"/>
              <a:gd name="connsiteY87" fmla="*/ 2322585 h 2393017"/>
              <a:gd name="connsiteX88" fmla="*/ 1265003 w 2300369"/>
              <a:gd name="connsiteY88" fmla="*/ 2294410 h 2393017"/>
              <a:gd name="connsiteX89" fmla="*/ 1222743 w 2300369"/>
              <a:gd name="connsiteY89" fmla="*/ 2303215 h 2393017"/>
              <a:gd name="connsiteX90" fmla="*/ 1201613 w 2300369"/>
              <a:gd name="connsiteY90" fmla="*/ 2317301 h 2393017"/>
              <a:gd name="connsiteX91" fmla="*/ 1231546 w 2300369"/>
              <a:gd name="connsiteY91" fmla="*/ 2310257 h 2393017"/>
              <a:gd name="connsiteX92" fmla="*/ 1266763 w 2300369"/>
              <a:gd name="connsiteY92" fmla="*/ 2303215 h 2393017"/>
              <a:gd name="connsiteX93" fmla="*/ 1265003 w 2300369"/>
              <a:gd name="connsiteY93" fmla="*/ 2306736 h 2393017"/>
              <a:gd name="connsiteX94" fmla="*/ 1265003 w 2300369"/>
              <a:gd name="connsiteY94" fmla="*/ 2294410 h 2393017"/>
              <a:gd name="connsiteX95" fmla="*/ 734773 w 2300369"/>
              <a:gd name="connsiteY95" fmla="*/ 2280763 h 2393017"/>
              <a:gd name="connsiteX96" fmla="*/ 745559 w 2300369"/>
              <a:gd name="connsiteY96" fmla="*/ 2287368 h 2393017"/>
              <a:gd name="connsiteX97" fmla="*/ 727949 w 2300369"/>
              <a:gd name="connsiteY97" fmla="*/ 2282084 h 2393017"/>
              <a:gd name="connsiteX98" fmla="*/ 734773 w 2300369"/>
              <a:gd name="connsiteY98" fmla="*/ 2280763 h 2393017"/>
              <a:gd name="connsiteX99" fmla="*/ 1382978 w 2300369"/>
              <a:gd name="connsiteY99" fmla="*/ 2273282 h 2393017"/>
              <a:gd name="connsiteX100" fmla="*/ 1368891 w 2300369"/>
              <a:gd name="connsiteY100" fmla="*/ 2278563 h 2393017"/>
              <a:gd name="connsiteX101" fmla="*/ 1382978 w 2300369"/>
              <a:gd name="connsiteY101" fmla="*/ 2273282 h 2393017"/>
              <a:gd name="connsiteX102" fmla="*/ 1441086 w 2300369"/>
              <a:gd name="connsiteY102" fmla="*/ 2269758 h 2393017"/>
              <a:gd name="connsiteX103" fmla="*/ 1421716 w 2300369"/>
              <a:gd name="connsiteY103" fmla="*/ 2278563 h 2393017"/>
              <a:gd name="connsiteX104" fmla="*/ 1441086 w 2300369"/>
              <a:gd name="connsiteY104" fmla="*/ 2269758 h 2393017"/>
              <a:gd name="connsiteX105" fmla="*/ 1486206 w 2300369"/>
              <a:gd name="connsiteY105" fmla="*/ 2265577 h 2393017"/>
              <a:gd name="connsiteX106" fmla="*/ 1472780 w 2300369"/>
              <a:gd name="connsiteY106" fmla="*/ 2269758 h 2393017"/>
              <a:gd name="connsiteX107" fmla="*/ 1467496 w 2300369"/>
              <a:gd name="connsiteY107" fmla="*/ 2278563 h 2393017"/>
              <a:gd name="connsiteX108" fmla="*/ 1467496 w 2300369"/>
              <a:gd name="connsiteY108" fmla="*/ 2271519 h 2393017"/>
              <a:gd name="connsiteX109" fmla="*/ 1437563 w 2300369"/>
              <a:gd name="connsiteY109" fmla="*/ 2283845 h 2393017"/>
              <a:gd name="connsiteX110" fmla="*/ 1451649 w 2300369"/>
              <a:gd name="connsiteY110" fmla="*/ 2283845 h 2393017"/>
              <a:gd name="connsiteX111" fmla="*/ 1414672 w 2300369"/>
              <a:gd name="connsiteY111" fmla="*/ 2292649 h 2393017"/>
              <a:gd name="connsiteX112" fmla="*/ 1416435 w 2300369"/>
              <a:gd name="connsiteY112" fmla="*/ 2297933 h 2393017"/>
              <a:gd name="connsiteX113" fmla="*/ 1397064 w 2300369"/>
              <a:gd name="connsiteY113" fmla="*/ 2297933 h 2393017"/>
              <a:gd name="connsiteX114" fmla="*/ 1342479 w 2300369"/>
              <a:gd name="connsiteY114" fmla="*/ 2315541 h 2393017"/>
              <a:gd name="connsiteX115" fmla="*/ 1338958 w 2300369"/>
              <a:gd name="connsiteY115" fmla="*/ 2310257 h 2393017"/>
              <a:gd name="connsiteX116" fmla="*/ 1326630 w 2300369"/>
              <a:gd name="connsiteY116" fmla="*/ 2317301 h 2393017"/>
              <a:gd name="connsiteX117" fmla="*/ 1340716 w 2300369"/>
              <a:gd name="connsiteY117" fmla="*/ 2317301 h 2393017"/>
              <a:gd name="connsiteX118" fmla="*/ 1309023 w 2300369"/>
              <a:gd name="connsiteY118" fmla="*/ 2326106 h 2393017"/>
              <a:gd name="connsiteX119" fmla="*/ 1319588 w 2300369"/>
              <a:gd name="connsiteY119" fmla="*/ 2336671 h 2393017"/>
              <a:gd name="connsiteX120" fmla="*/ 1323109 w 2300369"/>
              <a:gd name="connsiteY120" fmla="*/ 2326106 h 2393017"/>
              <a:gd name="connsiteX121" fmla="*/ 1338958 w 2300369"/>
              <a:gd name="connsiteY121" fmla="*/ 2324343 h 2393017"/>
              <a:gd name="connsiteX122" fmla="*/ 1328393 w 2300369"/>
              <a:gd name="connsiteY122" fmla="*/ 2324343 h 2393017"/>
              <a:gd name="connsiteX123" fmla="*/ 1421716 w 2300369"/>
              <a:gd name="connsiteY123" fmla="*/ 2304975 h 2393017"/>
              <a:gd name="connsiteX124" fmla="*/ 1495669 w 2300369"/>
              <a:gd name="connsiteY124" fmla="*/ 2267998 h 2393017"/>
              <a:gd name="connsiteX125" fmla="*/ 1486206 w 2300369"/>
              <a:gd name="connsiteY125" fmla="*/ 2265577 h 2393017"/>
              <a:gd name="connsiteX126" fmla="*/ 1227383 w 2300369"/>
              <a:gd name="connsiteY126" fmla="*/ 2263188 h 2393017"/>
              <a:gd name="connsiteX127" fmla="*/ 1228081 w 2300369"/>
              <a:gd name="connsiteY127" fmla="*/ 2263699 h 2393017"/>
              <a:gd name="connsiteX128" fmla="*/ 1224502 w 2300369"/>
              <a:gd name="connsiteY128" fmla="*/ 2264477 h 2393017"/>
              <a:gd name="connsiteX129" fmla="*/ 608630 w 2300369"/>
              <a:gd name="connsiteY129" fmla="*/ 2244837 h 2393017"/>
              <a:gd name="connsiteX130" fmla="*/ 615681 w 2300369"/>
              <a:gd name="connsiteY130" fmla="*/ 2248558 h 2393017"/>
              <a:gd name="connsiteX131" fmla="*/ 611737 w 2300369"/>
              <a:gd name="connsiteY131" fmla="*/ 2246867 h 2393017"/>
              <a:gd name="connsiteX132" fmla="*/ 1344240 w 2300369"/>
              <a:gd name="connsiteY132" fmla="*/ 2236302 h 2393017"/>
              <a:gd name="connsiteX133" fmla="*/ 1309023 w 2300369"/>
              <a:gd name="connsiteY133" fmla="*/ 2245106 h 2393017"/>
              <a:gd name="connsiteX134" fmla="*/ 1277326 w 2300369"/>
              <a:gd name="connsiteY134" fmla="*/ 2248630 h 2393017"/>
              <a:gd name="connsiteX135" fmla="*/ 1249594 w 2300369"/>
              <a:gd name="connsiteY135" fmla="*/ 2253250 h 2393017"/>
              <a:gd name="connsiteX136" fmla="*/ 1227383 w 2300369"/>
              <a:gd name="connsiteY136" fmla="*/ 2263188 h 2393017"/>
              <a:gd name="connsiteX137" fmla="*/ 1226814 w 2300369"/>
              <a:gd name="connsiteY137" fmla="*/ 2262771 h 2393017"/>
              <a:gd name="connsiteX138" fmla="*/ 1198092 w 2300369"/>
              <a:gd name="connsiteY138" fmla="*/ 2266237 h 2393017"/>
              <a:gd name="connsiteX139" fmla="*/ 1219220 w 2300369"/>
              <a:gd name="connsiteY139" fmla="*/ 2257432 h 2393017"/>
              <a:gd name="connsiteX140" fmla="*/ 1203373 w 2300369"/>
              <a:gd name="connsiteY140" fmla="*/ 2257432 h 2393017"/>
              <a:gd name="connsiteX141" fmla="*/ 1192147 w 2300369"/>
              <a:gd name="connsiteY141" fmla="*/ 2261395 h 2393017"/>
              <a:gd name="connsiteX142" fmla="*/ 1191591 w 2300369"/>
              <a:gd name="connsiteY142" fmla="*/ 2261430 h 2393017"/>
              <a:gd name="connsiteX143" fmla="*/ 1193813 w 2300369"/>
              <a:gd name="connsiteY143" fmla="*/ 2263064 h 2393017"/>
              <a:gd name="connsiteX144" fmla="*/ 1186332 w 2300369"/>
              <a:gd name="connsiteY144" fmla="*/ 2265432 h 2393017"/>
              <a:gd name="connsiteX145" fmla="*/ 1184072 w 2300369"/>
              <a:gd name="connsiteY145" fmla="*/ 2261915 h 2393017"/>
              <a:gd name="connsiteX146" fmla="*/ 1171677 w 2300369"/>
              <a:gd name="connsiteY146" fmla="*/ 2262716 h 2393017"/>
              <a:gd name="connsiteX147" fmla="*/ 1176961 w 2300369"/>
              <a:gd name="connsiteY147" fmla="*/ 2269758 h 2393017"/>
              <a:gd name="connsiteX148" fmla="*/ 1166395 w 2300369"/>
              <a:gd name="connsiteY148" fmla="*/ 2267998 h 2393017"/>
              <a:gd name="connsiteX149" fmla="*/ 1166395 w 2300369"/>
              <a:gd name="connsiteY149" fmla="*/ 2259195 h 2393017"/>
              <a:gd name="connsiteX150" fmla="*/ 1122376 w 2300369"/>
              <a:gd name="connsiteY150" fmla="*/ 2271519 h 2393017"/>
              <a:gd name="connsiteX151" fmla="*/ 1145267 w 2300369"/>
              <a:gd name="connsiteY151" fmla="*/ 2271519 h 2393017"/>
              <a:gd name="connsiteX152" fmla="*/ 1139072 w 2300369"/>
              <a:gd name="connsiteY152" fmla="*/ 2274616 h 2393017"/>
              <a:gd name="connsiteX153" fmla="*/ 1125897 w 2300369"/>
              <a:gd name="connsiteY153" fmla="*/ 2275040 h 2393017"/>
              <a:gd name="connsiteX154" fmla="*/ 1143504 w 2300369"/>
              <a:gd name="connsiteY154" fmla="*/ 2276803 h 2393017"/>
              <a:gd name="connsiteX155" fmla="*/ 1138223 w 2300369"/>
              <a:gd name="connsiteY155" fmla="*/ 2275040 h 2393017"/>
              <a:gd name="connsiteX156" fmla="*/ 1139072 w 2300369"/>
              <a:gd name="connsiteY156" fmla="*/ 2274616 h 2393017"/>
              <a:gd name="connsiteX157" fmla="*/ 1180482 w 2300369"/>
              <a:gd name="connsiteY157" fmla="*/ 2273282 h 2393017"/>
              <a:gd name="connsiteX158" fmla="*/ 1206894 w 2300369"/>
              <a:gd name="connsiteY158" fmla="*/ 2269758 h 2393017"/>
              <a:gd name="connsiteX159" fmla="*/ 1231546 w 2300369"/>
              <a:gd name="connsiteY159" fmla="*/ 2266237 h 2393017"/>
              <a:gd name="connsiteX160" fmla="*/ 1228081 w 2300369"/>
              <a:gd name="connsiteY160" fmla="*/ 2263699 h 2393017"/>
              <a:gd name="connsiteX161" fmla="*/ 1234628 w 2300369"/>
              <a:gd name="connsiteY161" fmla="*/ 2262276 h 2393017"/>
              <a:gd name="connsiteX162" fmla="*/ 1242111 w 2300369"/>
              <a:gd name="connsiteY162" fmla="*/ 2262716 h 2393017"/>
              <a:gd name="connsiteX163" fmla="*/ 1240351 w 2300369"/>
              <a:gd name="connsiteY163" fmla="*/ 2269758 h 2393017"/>
              <a:gd name="connsiteX164" fmla="*/ 1256198 w 2300369"/>
              <a:gd name="connsiteY164" fmla="*/ 2267998 h 2393017"/>
              <a:gd name="connsiteX165" fmla="*/ 1247395 w 2300369"/>
              <a:gd name="connsiteY165" fmla="*/ 2262716 h 2393017"/>
              <a:gd name="connsiteX166" fmla="*/ 1298457 w 2300369"/>
              <a:gd name="connsiteY166" fmla="*/ 2255672 h 2393017"/>
              <a:gd name="connsiteX167" fmla="*/ 1312543 w 2300369"/>
              <a:gd name="connsiteY167" fmla="*/ 2252151 h 2393017"/>
              <a:gd name="connsiteX168" fmla="*/ 1324872 w 2300369"/>
              <a:gd name="connsiteY168" fmla="*/ 2248630 h 2393017"/>
              <a:gd name="connsiteX169" fmla="*/ 1347761 w 2300369"/>
              <a:gd name="connsiteY169" fmla="*/ 2239825 h 2393017"/>
              <a:gd name="connsiteX170" fmla="*/ 1344240 w 2300369"/>
              <a:gd name="connsiteY170" fmla="*/ 2236302 h 2393017"/>
              <a:gd name="connsiteX171" fmla="*/ 649147 w 2300369"/>
              <a:gd name="connsiteY171" fmla="*/ 2233070 h 2393017"/>
              <a:gd name="connsiteX172" fmla="*/ 653996 w 2300369"/>
              <a:gd name="connsiteY172" fmla="*/ 2234808 h 2393017"/>
              <a:gd name="connsiteX173" fmla="*/ 653996 w 2300369"/>
              <a:gd name="connsiteY173" fmla="*/ 2236302 h 2393017"/>
              <a:gd name="connsiteX174" fmla="*/ 653996 w 2300369"/>
              <a:gd name="connsiteY174" fmla="*/ 2231473 h 2393017"/>
              <a:gd name="connsiteX175" fmla="*/ 656597 w 2300369"/>
              <a:gd name="connsiteY175" fmla="*/ 2232440 h 2393017"/>
              <a:gd name="connsiteX176" fmla="*/ 657414 w 2300369"/>
              <a:gd name="connsiteY176" fmla="*/ 2232884 h 2393017"/>
              <a:gd name="connsiteX177" fmla="*/ 655096 w 2300369"/>
              <a:gd name="connsiteY177" fmla="*/ 2235202 h 2393017"/>
              <a:gd name="connsiteX178" fmla="*/ 653996 w 2300369"/>
              <a:gd name="connsiteY178" fmla="*/ 2234808 h 2393017"/>
              <a:gd name="connsiteX179" fmla="*/ 645530 w 2300369"/>
              <a:gd name="connsiteY179" fmla="*/ 2230659 h 2393017"/>
              <a:gd name="connsiteX180" fmla="*/ 649147 w 2300369"/>
              <a:gd name="connsiteY180" fmla="*/ 2233070 h 2393017"/>
              <a:gd name="connsiteX181" fmla="*/ 643431 w 2300369"/>
              <a:gd name="connsiteY181" fmla="*/ 2231020 h 2393017"/>
              <a:gd name="connsiteX182" fmla="*/ 1684079 w 2300369"/>
              <a:gd name="connsiteY182" fmla="*/ 2223978 h 2393017"/>
              <a:gd name="connsiteX183" fmla="*/ 1666471 w 2300369"/>
              <a:gd name="connsiteY183" fmla="*/ 2239825 h 2393017"/>
              <a:gd name="connsiteX184" fmla="*/ 1684079 w 2300369"/>
              <a:gd name="connsiteY184" fmla="*/ 2223978 h 2393017"/>
              <a:gd name="connsiteX185" fmla="*/ 1740427 w 2300369"/>
              <a:gd name="connsiteY185" fmla="*/ 2218694 h 2393017"/>
              <a:gd name="connsiteX186" fmla="*/ 1745708 w 2300369"/>
              <a:gd name="connsiteY186" fmla="*/ 2220457 h 2393017"/>
              <a:gd name="connsiteX187" fmla="*/ 1743948 w 2300369"/>
              <a:gd name="connsiteY187" fmla="*/ 2222215 h 2393017"/>
              <a:gd name="connsiteX188" fmla="*/ 1731622 w 2300369"/>
              <a:gd name="connsiteY188" fmla="*/ 2225738 h 2393017"/>
              <a:gd name="connsiteX189" fmla="*/ 1740427 w 2300369"/>
              <a:gd name="connsiteY189" fmla="*/ 2218694 h 2393017"/>
              <a:gd name="connsiteX190" fmla="*/ 726426 w 2300369"/>
              <a:gd name="connsiteY190" fmla="*/ 2194889 h 2393017"/>
              <a:gd name="connsiteX191" fmla="*/ 821275 w 2300369"/>
              <a:gd name="connsiteY191" fmla="*/ 2223978 h 2393017"/>
              <a:gd name="connsiteX192" fmla="*/ 855611 w 2300369"/>
              <a:gd name="connsiteY192" fmla="*/ 2227718 h 2393017"/>
              <a:gd name="connsiteX193" fmla="*/ 867055 w 2300369"/>
              <a:gd name="connsiteY193" fmla="*/ 2232711 h 2393017"/>
              <a:gd name="connsiteX194" fmla="*/ 867055 w 2300369"/>
              <a:gd name="connsiteY194" fmla="*/ 2238064 h 2393017"/>
              <a:gd name="connsiteX195" fmla="*/ 796623 w 2300369"/>
              <a:gd name="connsiteY195" fmla="*/ 2220457 h 2393017"/>
              <a:gd name="connsiteX196" fmla="*/ 727949 w 2300369"/>
              <a:gd name="connsiteY196" fmla="*/ 2195805 h 2393017"/>
              <a:gd name="connsiteX197" fmla="*/ 1743948 w 2300369"/>
              <a:gd name="connsiteY197" fmla="*/ 2194042 h 2393017"/>
              <a:gd name="connsiteX198" fmla="*/ 1735143 w 2300369"/>
              <a:gd name="connsiteY198" fmla="*/ 2199326 h 2393017"/>
              <a:gd name="connsiteX199" fmla="*/ 1745708 w 2300369"/>
              <a:gd name="connsiteY199" fmla="*/ 2197563 h 2393017"/>
              <a:gd name="connsiteX200" fmla="*/ 510391 w 2300369"/>
              <a:gd name="connsiteY200" fmla="*/ 2189152 h 2393017"/>
              <a:gd name="connsiteX201" fmla="*/ 534258 w 2300369"/>
              <a:gd name="connsiteY201" fmla="*/ 2201087 h 2393017"/>
              <a:gd name="connsiteX202" fmla="*/ 546587 w 2300369"/>
              <a:gd name="connsiteY202" fmla="*/ 2213413 h 2393017"/>
              <a:gd name="connsiteX203" fmla="*/ 551868 w 2300369"/>
              <a:gd name="connsiteY203" fmla="*/ 2215173 h 2393017"/>
              <a:gd name="connsiteX204" fmla="*/ 557152 w 2300369"/>
              <a:gd name="connsiteY204" fmla="*/ 2209892 h 2393017"/>
              <a:gd name="connsiteX205" fmla="*/ 565954 w 2300369"/>
              <a:gd name="connsiteY205" fmla="*/ 2216934 h 2393017"/>
              <a:gd name="connsiteX206" fmla="*/ 608630 w 2300369"/>
              <a:gd name="connsiteY206" fmla="*/ 2244837 h 2393017"/>
              <a:gd name="connsiteX207" fmla="*/ 594127 w 2300369"/>
              <a:gd name="connsiteY207" fmla="*/ 2237183 h 2393017"/>
              <a:gd name="connsiteX208" fmla="*/ 562433 w 2300369"/>
              <a:gd name="connsiteY208" fmla="*/ 2231020 h 2393017"/>
              <a:gd name="connsiteX209" fmla="*/ 546587 w 2300369"/>
              <a:gd name="connsiteY209" fmla="*/ 2223978 h 2393017"/>
              <a:gd name="connsiteX210" fmla="*/ 497283 w 2300369"/>
              <a:gd name="connsiteY210" fmla="*/ 2190521 h 2393017"/>
              <a:gd name="connsiteX211" fmla="*/ 511369 w 2300369"/>
              <a:gd name="connsiteY211" fmla="*/ 2194042 h 2393017"/>
              <a:gd name="connsiteX212" fmla="*/ 504702 w 2300369"/>
              <a:gd name="connsiteY212" fmla="*/ 2181970 h 2393017"/>
              <a:gd name="connsiteX213" fmla="*/ 509609 w 2300369"/>
              <a:gd name="connsiteY213" fmla="*/ 2185240 h 2393017"/>
              <a:gd name="connsiteX214" fmla="*/ 510391 w 2300369"/>
              <a:gd name="connsiteY214" fmla="*/ 2189152 h 2393017"/>
              <a:gd name="connsiteX215" fmla="*/ 509609 w 2300369"/>
              <a:gd name="connsiteY215" fmla="*/ 2188761 h 2393017"/>
              <a:gd name="connsiteX216" fmla="*/ 1758034 w 2300369"/>
              <a:gd name="connsiteY216" fmla="*/ 2178195 h 2393017"/>
              <a:gd name="connsiteX217" fmla="*/ 1745708 w 2300369"/>
              <a:gd name="connsiteY217" fmla="*/ 2190521 h 2393017"/>
              <a:gd name="connsiteX218" fmla="*/ 1761555 w 2300369"/>
              <a:gd name="connsiteY218" fmla="*/ 2181719 h 2393017"/>
              <a:gd name="connsiteX219" fmla="*/ 1840792 w 2300369"/>
              <a:gd name="connsiteY219" fmla="*/ 2151783 h 2393017"/>
              <a:gd name="connsiteX220" fmla="*/ 1846076 w 2300369"/>
              <a:gd name="connsiteY220" fmla="*/ 2162348 h 2393017"/>
              <a:gd name="connsiteX221" fmla="*/ 1840792 w 2300369"/>
              <a:gd name="connsiteY221" fmla="*/ 2151783 h 2393017"/>
              <a:gd name="connsiteX222" fmla="*/ 1775641 w 2300369"/>
              <a:gd name="connsiteY222" fmla="*/ 2151783 h 2393017"/>
              <a:gd name="connsiteX223" fmla="*/ 1733382 w 2300369"/>
              <a:gd name="connsiteY223" fmla="*/ 2183477 h 2393017"/>
              <a:gd name="connsiteX224" fmla="*/ 1705209 w 2300369"/>
              <a:gd name="connsiteY224" fmla="*/ 2209892 h 2393017"/>
              <a:gd name="connsiteX225" fmla="*/ 1742185 w 2300369"/>
              <a:gd name="connsiteY225" fmla="*/ 2183477 h 2393017"/>
              <a:gd name="connsiteX226" fmla="*/ 1775641 w 2300369"/>
              <a:gd name="connsiteY226" fmla="*/ 2151783 h 2393017"/>
              <a:gd name="connsiteX227" fmla="*/ 1860162 w 2300369"/>
              <a:gd name="connsiteY227" fmla="*/ 2144739 h 2393017"/>
              <a:gd name="connsiteX228" fmla="*/ 1860162 w 2300369"/>
              <a:gd name="connsiteY228" fmla="*/ 2150023 h 2393017"/>
              <a:gd name="connsiteX229" fmla="*/ 1854879 w 2300369"/>
              <a:gd name="connsiteY229" fmla="*/ 2150023 h 2393017"/>
              <a:gd name="connsiteX230" fmla="*/ 1847836 w 2300369"/>
              <a:gd name="connsiteY230" fmla="*/ 2150023 h 2393017"/>
              <a:gd name="connsiteX231" fmla="*/ 1853118 w 2300369"/>
              <a:gd name="connsiteY231" fmla="*/ 2146502 h 2393017"/>
              <a:gd name="connsiteX232" fmla="*/ 1860162 w 2300369"/>
              <a:gd name="connsiteY232" fmla="*/ 2144739 h 2393017"/>
              <a:gd name="connsiteX233" fmla="*/ 759645 w 2300369"/>
              <a:gd name="connsiteY233" fmla="*/ 2144739 h 2393017"/>
              <a:gd name="connsiteX234" fmla="*/ 777253 w 2300369"/>
              <a:gd name="connsiteY234" fmla="*/ 2158825 h 2393017"/>
              <a:gd name="connsiteX235" fmla="*/ 777393 w 2300369"/>
              <a:gd name="connsiteY235" fmla="*/ 2159518 h 2393017"/>
              <a:gd name="connsiteX236" fmla="*/ 781699 w 2300369"/>
              <a:gd name="connsiteY236" fmla="*/ 2162259 h 2393017"/>
              <a:gd name="connsiteX237" fmla="*/ 794593 w 2300369"/>
              <a:gd name="connsiteY237" fmla="*/ 2175155 h 2393017"/>
              <a:gd name="connsiteX238" fmla="*/ 792946 w 2300369"/>
              <a:gd name="connsiteY238" fmla="*/ 2180720 h 2393017"/>
              <a:gd name="connsiteX239" fmla="*/ 796623 w 2300369"/>
              <a:gd name="connsiteY239" fmla="*/ 2183477 h 2393017"/>
              <a:gd name="connsiteX240" fmla="*/ 808947 w 2300369"/>
              <a:gd name="connsiteY240" fmla="*/ 2190521 h 2393017"/>
              <a:gd name="connsiteX241" fmla="*/ 796623 w 2300369"/>
              <a:gd name="connsiteY241" fmla="*/ 2185240 h 2393017"/>
              <a:gd name="connsiteX242" fmla="*/ 821275 w 2300369"/>
              <a:gd name="connsiteY242" fmla="*/ 2194042 h 2393017"/>
              <a:gd name="connsiteX243" fmla="*/ 812470 w 2300369"/>
              <a:gd name="connsiteY243" fmla="*/ 2187000 h 2393017"/>
              <a:gd name="connsiteX244" fmla="*/ 838882 w 2300369"/>
              <a:gd name="connsiteY244" fmla="*/ 2192282 h 2393017"/>
              <a:gd name="connsiteX245" fmla="*/ 837122 w 2300369"/>
              <a:gd name="connsiteY245" fmla="*/ 2190521 h 2393017"/>
              <a:gd name="connsiteX246" fmla="*/ 874100 w 2300369"/>
              <a:gd name="connsiteY246" fmla="*/ 2195805 h 2393017"/>
              <a:gd name="connsiteX247" fmla="*/ 875858 w 2300369"/>
              <a:gd name="connsiteY247" fmla="*/ 2194042 h 2393017"/>
              <a:gd name="connsiteX248" fmla="*/ 838882 w 2300369"/>
              <a:gd name="connsiteY248" fmla="*/ 2171153 h 2393017"/>
              <a:gd name="connsiteX249" fmla="*/ 821275 w 2300369"/>
              <a:gd name="connsiteY249" fmla="*/ 2160588 h 2393017"/>
              <a:gd name="connsiteX250" fmla="*/ 812470 w 2300369"/>
              <a:gd name="connsiteY250" fmla="*/ 2164109 h 2393017"/>
              <a:gd name="connsiteX251" fmla="*/ 803665 w 2300369"/>
              <a:gd name="connsiteY251" fmla="*/ 2162348 h 2393017"/>
              <a:gd name="connsiteX252" fmla="*/ 797426 w 2300369"/>
              <a:gd name="connsiteY252" fmla="*/ 2154860 h 2393017"/>
              <a:gd name="connsiteX253" fmla="*/ 778470 w 2300369"/>
              <a:gd name="connsiteY253" fmla="*/ 2150973 h 2393017"/>
              <a:gd name="connsiteX254" fmla="*/ 778192 w 2300369"/>
              <a:gd name="connsiteY254" fmla="*/ 2148448 h 2393017"/>
              <a:gd name="connsiteX255" fmla="*/ 773518 w 2300369"/>
              <a:gd name="connsiteY255" fmla="*/ 2147514 h 2393017"/>
              <a:gd name="connsiteX256" fmla="*/ 773635 w 2300369"/>
              <a:gd name="connsiteY256" fmla="*/ 2147749 h 2393017"/>
              <a:gd name="connsiteX257" fmla="*/ 773265 w 2300369"/>
              <a:gd name="connsiteY257" fmla="*/ 2147464 h 2393017"/>
              <a:gd name="connsiteX258" fmla="*/ 1907703 w 2300369"/>
              <a:gd name="connsiteY258" fmla="*/ 2116566 h 2393017"/>
              <a:gd name="connsiteX259" fmla="*/ 1895379 w 2300369"/>
              <a:gd name="connsiteY259" fmla="*/ 2128892 h 2393017"/>
              <a:gd name="connsiteX260" fmla="*/ 1902421 w 2300369"/>
              <a:gd name="connsiteY260" fmla="*/ 2120087 h 2393017"/>
              <a:gd name="connsiteX261" fmla="*/ 1895379 w 2300369"/>
              <a:gd name="connsiteY261" fmla="*/ 2125371 h 2393017"/>
              <a:gd name="connsiteX262" fmla="*/ 1891856 w 2300369"/>
              <a:gd name="connsiteY262" fmla="*/ 2121847 h 2393017"/>
              <a:gd name="connsiteX263" fmla="*/ 1907703 w 2300369"/>
              <a:gd name="connsiteY263" fmla="*/ 2116566 h 2393017"/>
              <a:gd name="connsiteX264" fmla="*/ 531819 w 2300369"/>
              <a:gd name="connsiteY264" fmla="*/ 2105833 h 2393017"/>
              <a:gd name="connsiteX265" fmla="*/ 552777 w 2300369"/>
              <a:gd name="connsiteY265" fmla="*/ 2113894 h 2393017"/>
              <a:gd name="connsiteX266" fmla="*/ 552777 w 2300369"/>
              <a:gd name="connsiteY266" fmla="*/ 2107446 h 2393017"/>
              <a:gd name="connsiteX267" fmla="*/ 570509 w 2300369"/>
              <a:gd name="connsiteY267" fmla="*/ 2117116 h 2393017"/>
              <a:gd name="connsiteX268" fmla="*/ 564060 w 2300369"/>
              <a:gd name="connsiteY268" fmla="*/ 2110670 h 2393017"/>
              <a:gd name="connsiteX269" fmla="*/ 578568 w 2300369"/>
              <a:gd name="connsiteY269" fmla="*/ 2112281 h 2393017"/>
              <a:gd name="connsiteX270" fmla="*/ 573733 w 2300369"/>
              <a:gd name="connsiteY270" fmla="*/ 2117116 h 2393017"/>
              <a:gd name="connsiteX271" fmla="*/ 583405 w 2300369"/>
              <a:gd name="connsiteY271" fmla="*/ 2126791 h 2393017"/>
              <a:gd name="connsiteX272" fmla="*/ 576957 w 2300369"/>
              <a:gd name="connsiteY272" fmla="*/ 2128402 h 2393017"/>
              <a:gd name="connsiteX273" fmla="*/ 544715 w 2300369"/>
              <a:gd name="connsiteY273" fmla="*/ 2117116 h 2393017"/>
              <a:gd name="connsiteX274" fmla="*/ 531819 w 2300369"/>
              <a:gd name="connsiteY274" fmla="*/ 2105833 h 2393017"/>
              <a:gd name="connsiteX275" fmla="*/ 374024 w 2300369"/>
              <a:gd name="connsiteY275" fmla="*/ 2079588 h 2393017"/>
              <a:gd name="connsiteX276" fmla="*/ 425088 w 2300369"/>
              <a:gd name="connsiteY276" fmla="*/ 2121847 h 2393017"/>
              <a:gd name="connsiteX277" fmla="*/ 483196 w 2300369"/>
              <a:gd name="connsiteY277" fmla="*/ 2167630 h 2393017"/>
              <a:gd name="connsiteX278" fmla="*/ 501025 w 2300369"/>
              <a:gd name="connsiteY278" fmla="*/ 2176877 h 2393017"/>
              <a:gd name="connsiteX279" fmla="*/ 504702 w 2300369"/>
              <a:gd name="connsiteY279" fmla="*/ 2181970 h 2393017"/>
              <a:gd name="connsiteX280" fmla="*/ 462066 w 2300369"/>
              <a:gd name="connsiteY280" fmla="*/ 2153544 h 2393017"/>
              <a:gd name="connsiteX281" fmla="*/ 418046 w 2300369"/>
              <a:gd name="connsiteY281" fmla="*/ 2121847 h 2393017"/>
              <a:gd name="connsiteX282" fmla="*/ 374024 w 2300369"/>
              <a:gd name="connsiteY282" fmla="*/ 2079588 h 2393017"/>
              <a:gd name="connsiteX283" fmla="*/ 698018 w 2300369"/>
              <a:gd name="connsiteY283" fmla="*/ 2077828 h 2393017"/>
              <a:gd name="connsiteX284" fmla="*/ 703298 w 2300369"/>
              <a:gd name="connsiteY284" fmla="*/ 2079588 h 2393017"/>
              <a:gd name="connsiteX285" fmla="*/ 703298 w 2300369"/>
              <a:gd name="connsiteY285" fmla="*/ 2077828 h 2393017"/>
              <a:gd name="connsiteX286" fmla="*/ 699777 w 2300369"/>
              <a:gd name="connsiteY286" fmla="*/ 2077828 h 2393017"/>
              <a:gd name="connsiteX287" fmla="*/ 698018 w 2300369"/>
              <a:gd name="connsiteY287" fmla="*/ 2077828 h 2393017"/>
              <a:gd name="connsiteX288" fmla="*/ 548347 w 2300369"/>
              <a:gd name="connsiteY288" fmla="*/ 2069023 h 2393017"/>
              <a:gd name="connsiteX289" fmla="*/ 548407 w 2300369"/>
              <a:gd name="connsiteY289" fmla="*/ 2069161 h 2393017"/>
              <a:gd name="connsiteX290" fmla="*/ 548273 w 2300369"/>
              <a:gd name="connsiteY290" fmla="*/ 2069051 h 2393017"/>
              <a:gd name="connsiteX291" fmla="*/ 539542 w 2300369"/>
              <a:gd name="connsiteY291" fmla="*/ 2061981 h 2393017"/>
              <a:gd name="connsiteX292" fmla="*/ 548273 w 2300369"/>
              <a:gd name="connsiteY292" fmla="*/ 2069051 h 2393017"/>
              <a:gd name="connsiteX293" fmla="*/ 546587 w 2300369"/>
              <a:gd name="connsiteY293" fmla="*/ 2069683 h 2393017"/>
              <a:gd name="connsiteX294" fmla="*/ 544824 w 2300369"/>
              <a:gd name="connsiteY294" fmla="*/ 2074304 h 2393017"/>
              <a:gd name="connsiteX295" fmla="*/ 539542 w 2300369"/>
              <a:gd name="connsiteY295" fmla="*/ 2061981 h 2393017"/>
              <a:gd name="connsiteX296" fmla="*/ 1950623 w 2300369"/>
              <a:gd name="connsiteY296" fmla="*/ 2051195 h 2393017"/>
              <a:gd name="connsiteX297" fmla="*/ 1950388 w 2300369"/>
              <a:gd name="connsiteY297" fmla="*/ 2053165 h 2393017"/>
              <a:gd name="connsiteX298" fmla="*/ 1946441 w 2300369"/>
              <a:gd name="connsiteY298" fmla="*/ 2056697 h 2393017"/>
              <a:gd name="connsiteX299" fmla="*/ 1949827 w 2300369"/>
              <a:gd name="connsiteY299" fmla="*/ 2051696 h 2393017"/>
              <a:gd name="connsiteX300" fmla="*/ 1955274 w 2300369"/>
              <a:gd name="connsiteY300" fmla="*/ 2048787 h 2393017"/>
              <a:gd name="connsiteX301" fmla="*/ 1949962 w 2300369"/>
              <a:gd name="connsiteY301" fmla="*/ 2056697 h 2393017"/>
              <a:gd name="connsiteX302" fmla="*/ 1950388 w 2300369"/>
              <a:gd name="connsiteY302" fmla="*/ 2053165 h 2393017"/>
              <a:gd name="connsiteX303" fmla="*/ 1972856 w 2300369"/>
              <a:gd name="connsiteY303" fmla="*/ 2047894 h 2393017"/>
              <a:gd name="connsiteX304" fmla="*/ 1962291 w 2300369"/>
              <a:gd name="connsiteY304" fmla="*/ 2060218 h 2393017"/>
              <a:gd name="connsiteX305" fmla="*/ 1953486 w 2300369"/>
              <a:gd name="connsiteY305" fmla="*/ 2065502 h 2393017"/>
              <a:gd name="connsiteX306" fmla="*/ 1972856 w 2300369"/>
              <a:gd name="connsiteY306" fmla="*/ 2047894 h 2393017"/>
              <a:gd name="connsiteX307" fmla="*/ 1946441 w 2300369"/>
              <a:gd name="connsiteY307" fmla="*/ 2040850 h 2393017"/>
              <a:gd name="connsiteX308" fmla="*/ 1941160 w 2300369"/>
              <a:gd name="connsiteY308" fmla="*/ 2054937 h 2393017"/>
              <a:gd name="connsiteX309" fmla="*/ 1949962 w 2300369"/>
              <a:gd name="connsiteY309" fmla="*/ 2044371 h 2393017"/>
              <a:gd name="connsiteX310" fmla="*/ 1968888 w 2300369"/>
              <a:gd name="connsiteY310" fmla="*/ 2028520 h 2393017"/>
              <a:gd name="connsiteX311" fmla="*/ 1965372 w 2300369"/>
              <a:gd name="connsiteY311" fmla="*/ 2039750 h 2393017"/>
              <a:gd name="connsiteX312" fmla="*/ 1955274 w 2300369"/>
              <a:gd name="connsiteY312" fmla="*/ 2048787 h 2393017"/>
              <a:gd name="connsiteX313" fmla="*/ 514890 w 2300369"/>
              <a:gd name="connsiteY313" fmla="*/ 2021480 h 2393017"/>
              <a:gd name="connsiteX314" fmla="*/ 509609 w 2300369"/>
              <a:gd name="connsiteY314" fmla="*/ 2026764 h 2393017"/>
              <a:gd name="connsiteX315" fmla="*/ 514890 w 2300369"/>
              <a:gd name="connsiteY315" fmla="*/ 2023243 h 2393017"/>
              <a:gd name="connsiteX316" fmla="*/ 523695 w 2300369"/>
              <a:gd name="connsiteY316" fmla="*/ 2032045 h 2393017"/>
              <a:gd name="connsiteX317" fmla="*/ 523695 w 2300369"/>
              <a:gd name="connsiteY317" fmla="*/ 2030285 h 2393017"/>
              <a:gd name="connsiteX318" fmla="*/ 514890 w 2300369"/>
              <a:gd name="connsiteY318" fmla="*/ 2021480 h 2393017"/>
              <a:gd name="connsiteX319" fmla="*/ 1974533 w 2300369"/>
              <a:gd name="connsiteY319" fmla="*/ 2018562 h 2393017"/>
              <a:gd name="connsiteX320" fmla="*/ 1969772 w 2300369"/>
              <a:gd name="connsiteY320" fmla="*/ 2027203 h 2393017"/>
              <a:gd name="connsiteX321" fmla="*/ 1968888 w 2300369"/>
              <a:gd name="connsiteY321" fmla="*/ 2028520 h 2393017"/>
              <a:gd name="connsiteX322" fmla="*/ 1971093 w 2300369"/>
              <a:gd name="connsiteY322" fmla="*/ 2021480 h 2393017"/>
              <a:gd name="connsiteX323" fmla="*/ 557152 w 2300369"/>
              <a:gd name="connsiteY323" fmla="*/ 2014438 h 2393017"/>
              <a:gd name="connsiteX324" fmla="*/ 555389 w 2300369"/>
              <a:gd name="connsiteY324" fmla="*/ 2016198 h 2393017"/>
              <a:gd name="connsiteX325" fmla="*/ 553629 w 2300369"/>
              <a:gd name="connsiteY325" fmla="*/ 2017959 h 2393017"/>
              <a:gd name="connsiteX326" fmla="*/ 555389 w 2300369"/>
              <a:gd name="connsiteY326" fmla="*/ 2019719 h 2393017"/>
              <a:gd name="connsiteX327" fmla="*/ 557152 w 2300369"/>
              <a:gd name="connsiteY327" fmla="*/ 2017959 h 2393017"/>
              <a:gd name="connsiteX328" fmla="*/ 557152 w 2300369"/>
              <a:gd name="connsiteY328" fmla="*/ 2014438 h 2393017"/>
              <a:gd name="connsiteX329" fmla="*/ 1960528 w 2300369"/>
              <a:gd name="connsiteY329" fmla="*/ 1996828 h 2393017"/>
              <a:gd name="connsiteX330" fmla="*/ 1939399 w 2300369"/>
              <a:gd name="connsiteY330" fmla="*/ 2012677 h 2393017"/>
              <a:gd name="connsiteX331" fmla="*/ 1946441 w 2300369"/>
              <a:gd name="connsiteY331" fmla="*/ 2014438 h 2393017"/>
              <a:gd name="connsiteX332" fmla="*/ 1960528 w 2300369"/>
              <a:gd name="connsiteY332" fmla="*/ 1996828 h 2393017"/>
              <a:gd name="connsiteX333" fmla="*/ 1999266 w 2300369"/>
              <a:gd name="connsiteY333" fmla="*/ 1988026 h 2393017"/>
              <a:gd name="connsiteX334" fmla="*/ 1988482 w 2300369"/>
              <a:gd name="connsiteY334" fmla="*/ 2006735 h 2393017"/>
              <a:gd name="connsiteX335" fmla="*/ 1974533 w 2300369"/>
              <a:gd name="connsiteY335" fmla="*/ 2018562 h 2393017"/>
              <a:gd name="connsiteX336" fmla="*/ 1981659 w 2300369"/>
              <a:gd name="connsiteY336" fmla="*/ 2005633 h 2393017"/>
              <a:gd name="connsiteX337" fmla="*/ 1972856 w 2300369"/>
              <a:gd name="connsiteY337" fmla="*/ 1979221 h 2393017"/>
              <a:gd name="connsiteX338" fmla="*/ 1965811 w 2300369"/>
              <a:gd name="connsiteY338" fmla="*/ 1995070 h 2393017"/>
              <a:gd name="connsiteX339" fmla="*/ 1978137 w 2300369"/>
              <a:gd name="connsiteY339" fmla="*/ 1979221 h 2393017"/>
              <a:gd name="connsiteX340" fmla="*/ 1972856 w 2300369"/>
              <a:gd name="connsiteY340" fmla="*/ 1979221 h 2393017"/>
              <a:gd name="connsiteX341" fmla="*/ 2030962 w 2300369"/>
              <a:gd name="connsiteY341" fmla="*/ 1938722 h 2393017"/>
              <a:gd name="connsiteX342" fmla="*/ 2022157 w 2300369"/>
              <a:gd name="connsiteY342" fmla="*/ 1961611 h 2393017"/>
              <a:gd name="connsiteX343" fmla="*/ 2002789 w 2300369"/>
              <a:gd name="connsiteY343" fmla="*/ 1986263 h 2393017"/>
              <a:gd name="connsiteX344" fmla="*/ 1997505 w 2300369"/>
              <a:gd name="connsiteY344" fmla="*/ 1980981 h 2393017"/>
              <a:gd name="connsiteX345" fmla="*/ 2010439 w 2300369"/>
              <a:gd name="connsiteY345" fmla="*/ 1964646 h 2393017"/>
              <a:gd name="connsiteX346" fmla="*/ 2011594 w 2300369"/>
              <a:gd name="connsiteY346" fmla="*/ 1970418 h 2393017"/>
              <a:gd name="connsiteX347" fmla="*/ 2020397 w 2300369"/>
              <a:gd name="connsiteY347" fmla="*/ 1956329 h 2393017"/>
              <a:gd name="connsiteX348" fmla="*/ 2015458 w 2300369"/>
              <a:gd name="connsiteY348" fmla="*/ 1958306 h 2393017"/>
              <a:gd name="connsiteX349" fmla="*/ 2023181 w 2300369"/>
              <a:gd name="connsiteY349" fmla="*/ 1948551 h 2393017"/>
              <a:gd name="connsiteX350" fmla="*/ 2023918 w 2300369"/>
              <a:gd name="connsiteY350" fmla="*/ 1949287 h 2393017"/>
              <a:gd name="connsiteX351" fmla="*/ 2028198 w 2300369"/>
              <a:gd name="connsiteY351" fmla="*/ 1942213 h 2393017"/>
              <a:gd name="connsiteX352" fmla="*/ 402199 w 2300369"/>
              <a:gd name="connsiteY352" fmla="*/ 1931680 h 2393017"/>
              <a:gd name="connsiteX353" fmla="*/ 384589 w 2300369"/>
              <a:gd name="connsiteY353" fmla="*/ 1968655 h 2393017"/>
              <a:gd name="connsiteX354" fmla="*/ 388113 w 2300369"/>
              <a:gd name="connsiteY354" fmla="*/ 1972176 h 2393017"/>
              <a:gd name="connsiteX355" fmla="*/ 393394 w 2300369"/>
              <a:gd name="connsiteY355" fmla="*/ 1970418 h 2393017"/>
              <a:gd name="connsiteX356" fmla="*/ 409241 w 2300369"/>
              <a:gd name="connsiteY356" fmla="*/ 1936961 h 2393017"/>
              <a:gd name="connsiteX357" fmla="*/ 411002 w 2300369"/>
              <a:gd name="connsiteY357" fmla="*/ 1933438 h 2393017"/>
              <a:gd name="connsiteX358" fmla="*/ 409241 w 2300369"/>
              <a:gd name="connsiteY358" fmla="*/ 1931680 h 2393017"/>
              <a:gd name="connsiteX359" fmla="*/ 402199 w 2300369"/>
              <a:gd name="connsiteY359" fmla="*/ 1931680 h 2393017"/>
              <a:gd name="connsiteX360" fmla="*/ 384589 w 2300369"/>
              <a:gd name="connsiteY360" fmla="*/ 1917591 h 2393017"/>
              <a:gd name="connsiteX361" fmla="*/ 381068 w 2300369"/>
              <a:gd name="connsiteY361" fmla="*/ 1929917 h 2393017"/>
              <a:gd name="connsiteX362" fmla="*/ 377547 w 2300369"/>
              <a:gd name="connsiteY362" fmla="*/ 1933438 h 2393017"/>
              <a:gd name="connsiteX363" fmla="*/ 377547 w 2300369"/>
              <a:gd name="connsiteY363" fmla="*/ 1935201 h 2393017"/>
              <a:gd name="connsiteX364" fmla="*/ 381068 w 2300369"/>
              <a:gd name="connsiteY364" fmla="*/ 1929917 h 2393017"/>
              <a:gd name="connsiteX365" fmla="*/ 391634 w 2300369"/>
              <a:gd name="connsiteY365" fmla="*/ 1922873 h 2393017"/>
              <a:gd name="connsiteX366" fmla="*/ 393394 w 2300369"/>
              <a:gd name="connsiteY366" fmla="*/ 1917591 h 2393017"/>
              <a:gd name="connsiteX367" fmla="*/ 384589 w 2300369"/>
              <a:gd name="connsiteY367" fmla="*/ 1917591 h 2393017"/>
              <a:gd name="connsiteX368" fmla="*/ 366982 w 2300369"/>
              <a:gd name="connsiteY368" fmla="*/ 1907028 h 2393017"/>
              <a:gd name="connsiteX369" fmla="*/ 361698 w 2300369"/>
              <a:gd name="connsiteY369" fmla="*/ 1910549 h 2393017"/>
              <a:gd name="connsiteX370" fmla="*/ 366982 w 2300369"/>
              <a:gd name="connsiteY370" fmla="*/ 1914070 h 2393017"/>
              <a:gd name="connsiteX371" fmla="*/ 372263 w 2300369"/>
              <a:gd name="connsiteY371" fmla="*/ 1910549 h 2393017"/>
              <a:gd name="connsiteX372" fmla="*/ 366982 w 2300369"/>
              <a:gd name="connsiteY372" fmla="*/ 1907028 h 2393017"/>
              <a:gd name="connsiteX373" fmla="*/ 335286 w 2300369"/>
              <a:gd name="connsiteY373" fmla="*/ 1884135 h 2393017"/>
              <a:gd name="connsiteX374" fmla="*/ 335286 w 2300369"/>
              <a:gd name="connsiteY374" fmla="*/ 1885897 h 2393017"/>
              <a:gd name="connsiteX375" fmla="*/ 336795 w 2300369"/>
              <a:gd name="connsiteY375" fmla="*/ 1886399 h 2393017"/>
              <a:gd name="connsiteX376" fmla="*/ 338809 w 2300369"/>
              <a:gd name="connsiteY376" fmla="*/ 1889418 h 2393017"/>
              <a:gd name="connsiteX377" fmla="*/ 340567 w 2300369"/>
              <a:gd name="connsiteY377" fmla="*/ 1890739 h 2393017"/>
              <a:gd name="connsiteX378" fmla="*/ 340567 w 2300369"/>
              <a:gd name="connsiteY378" fmla="*/ 1896463 h 2393017"/>
              <a:gd name="connsiteX379" fmla="*/ 342330 w 2300369"/>
              <a:gd name="connsiteY379" fmla="*/ 1898223 h 2393017"/>
              <a:gd name="connsiteX380" fmla="*/ 345851 w 2300369"/>
              <a:gd name="connsiteY380" fmla="*/ 1894700 h 2393017"/>
              <a:gd name="connsiteX381" fmla="*/ 340567 w 2300369"/>
              <a:gd name="connsiteY381" fmla="*/ 1890739 h 2393017"/>
              <a:gd name="connsiteX382" fmla="*/ 340567 w 2300369"/>
              <a:gd name="connsiteY382" fmla="*/ 1887658 h 2393017"/>
              <a:gd name="connsiteX383" fmla="*/ 336795 w 2300369"/>
              <a:gd name="connsiteY383" fmla="*/ 1886399 h 2393017"/>
              <a:gd name="connsiteX384" fmla="*/ 2152458 w 2300369"/>
              <a:gd name="connsiteY384" fmla="*/ 1811942 h 2393017"/>
              <a:gd name="connsiteX385" fmla="*/ 2140132 w 2300369"/>
              <a:gd name="connsiteY385" fmla="*/ 1827789 h 2393017"/>
              <a:gd name="connsiteX386" fmla="*/ 2133090 w 2300369"/>
              <a:gd name="connsiteY386" fmla="*/ 1831310 h 2393017"/>
              <a:gd name="connsiteX387" fmla="*/ 2138372 w 2300369"/>
              <a:gd name="connsiteY387" fmla="*/ 1817224 h 2393017"/>
              <a:gd name="connsiteX388" fmla="*/ 2141895 w 2300369"/>
              <a:gd name="connsiteY388" fmla="*/ 1822507 h 2393017"/>
              <a:gd name="connsiteX389" fmla="*/ 2152458 w 2300369"/>
              <a:gd name="connsiteY389" fmla="*/ 1811942 h 2393017"/>
              <a:gd name="connsiteX390" fmla="*/ 315918 w 2300369"/>
              <a:gd name="connsiteY390" fmla="*/ 1797856 h 2393017"/>
              <a:gd name="connsiteX391" fmla="*/ 314157 w 2300369"/>
              <a:gd name="connsiteY391" fmla="*/ 1799616 h 2393017"/>
              <a:gd name="connsiteX392" fmla="*/ 312394 w 2300369"/>
              <a:gd name="connsiteY392" fmla="*/ 1801377 h 2393017"/>
              <a:gd name="connsiteX393" fmla="*/ 314157 w 2300369"/>
              <a:gd name="connsiteY393" fmla="*/ 1806658 h 2393017"/>
              <a:gd name="connsiteX394" fmla="*/ 317678 w 2300369"/>
              <a:gd name="connsiteY394" fmla="*/ 1803137 h 2393017"/>
              <a:gd name="connsiteX395" fmla="*/ 315918 w 2300369"/>
              <a:gd name="connsiteY395" fmla="*/ 1797856 h 2393017"/>
              <a:gd name="connsiteX396" fmla="*/ 2138326 w 2300369"/>
              <a:gd name="connsiteY396" fmla="*/ 1761591 h 2393017"/>
              <a:gd name="connsiteX397" fmla="*/ 2133730 w 2300369"/>
              <a:gd name="connsiteY397" fmla="*/ 1773844 h 2393017"/>
              <a:gd name="connsiteX398" fmla="*/ 2131330 w 2300369"/>
              <a:gd name="connsiteY398" fmla="*/ 1771443 h 2393017"/>
              <a:gd name="connsiteX399" fmla="*/ 2137493 w 2300369"/>
              <a:gd name="connsiteY399" fmla="*/ 1761978 h 2393017"/>
              <a:gd name="connsiteX400" fmla="*/ 2155981 w 2300369"/>
              <a:gd name="connsiteY400" fmla="*/ 1732705 h 2393017"/>
              <a:gd name="connsiteX401" fmla="*/ 2154095 w 2300369"/>
              <a:gd name="connsiteY401" fmla="*/ 1737612 h 2393017"/>
              <a:gd name="connsiteX402" fmla="*/ 2153650 w 2300369"/>
              <a:gd name="connsiteY402" fmla="*/ 1736281 h 2393017"/>
              <a:gd name="connsiteX403" fmla="*/ 2207043 w 2300369"/>
              <a:gd name="connsiteY403" fmla="*/ 1634098 h 2393017"/>
              <a:gd name="connsiteX404" fmla="*/ 2200001 w 2300369"/>
              <a:gd name="connsiteY404" fmla="*/ 1653468 h 2393017"/>
              <a:gd name="connsiteX405" fmla="*/ 2207043 w 2300369"/>
              <a:gd name="connsiteY405" fmla="*/ 1634098 h 2393017"/>
              <a:gd name="connsiteX406" fmla="*/ 2171829 w 2300369"/>
              <a:gd name="connsiteY406" fmla="*/ 1630577 h 2393017"/>
              <a:gd name="connsiteX407" fmla="*/ 2164784 w 2300369"/>
              <a:gd name="connsiteY407" fmla="*/ 1651705 h 2393017"/>
              <a:gd name="connsiteX408" fmla="*/ 2171829 w 2300369"/>
              <a:gd name="connsiteY408" fmla="*/ 1630577 h 2393017"/>
              <a:gd name="connsiteX409" fmla="*/ 2224653 w 2300369"/>
              <a:gd name="connsiteY409" fmla="*/ 1612967 h 2393017"/>
              <a:gd name="connsiteX410" fmla="*/ 2207043 w 2300369"/>
              <a:gd name="connsiteY410" fmla="*/ 1628816 h 2393017"/>
              <a:gd name="connsiteX411" fmla="*/ 2224653 w 2300369"/>
              <a:gd name="connsiteY411" fmla="*/ 1612967 h 2393017"/>
              <a:gd name="connsiteX412" fmla="*/ 2182391 w 2300369"/>
              <a:gd name="connsiteY412" fmla="*/ 1605925 h 2393017"/>
              <a:gd name="connsiteX413" fmla="*/ 2178871 w 2300369"/>
              <a:gd name="connsiteY413" fmla="*/ 1637619 h 2393017"/>
              <a:gd name="connsiteX414" fmla="*/ 2187675 w 2300369"/>
              <a:gd name="connsiteY414" fmla="*/ 1611209 h 2393017"/>
              <a:gd name="connsiteX415" fmla="*/ 2182391 w 2300369"/>
              <a:gd name="connsiteY415" fmla="*/ 1605925 h 2393017"/>
              <a:gd name="connsiteX416" fmla="*/ 2178871 w 2300369"/>
              <a:gd name="connsiteY416" fmla="*/ 1591839 h 2393017"/>
              <a:gd name="connsiteX417" fmla="*/ 2175349 w 2300369"/>
              <a:gd name="connsiteY417" fmla="*/ 1611209 h 2393017"/>
              <a:gd name="connsiteX418" fmla="*/ 2178871 w 2300369"/>
              <a:gd name="connsiteY418" fmla="*/ 1591839 h 2393017"/>
              <a:gd name="connsiteX419" fmla="*/ 2187675 w 2300369"/>
              <a:gd name="connsiteY419" fmla="*/ 1524925 h 2393017"/>
              <a:gd name="connsiteX420" fmla="*/ 2184154 w 2300369"/>
              <a:gd name="connsiteY420" fmla="*/ 1533730 h 2393017"/>
              <a:gd name="connsiteX421" fmla="*/ 2185915 w 2300369"/>
              <a:gd name="connsiteY421" fmla="*/ 1539012 h 2393017"/>
              <a:gd name="connsiteX422" fmla="*/ 2187675 w 2300369"/>
              <a:gd name="connsiteY422" fmla="*/ 1524925 h 2393017"/>
              <a:gd name="connsiteX423" fmla="*/ 2210567 w 2300369"/>
              <a:gd name="connsiteY423" fmla="*/ 1458014 h 2393017"/>
              <a:gd name="connsiteX424" fmla="*/ 2203522 w 2300369"/>
              <a:gd name="connsiteY424" fmla="*/ 1493232 h 2393017"/>
              <a:gd name="connsiteX425" fmla="*/ 2201762 w 2300369"/>
              <a:gd name="connsiteY425" fmla="*/ 1480906 h 2393017"/>
              <a:gd name="connsiteX426" fmla="*/ 2210567 w 2300369"/>
              <a:gd name="connsiteY426" fmla="*/ 1458014 h 2393017"/>
              <a:gd name="connsiteX427" fmla="*/ 2212327 w 2300369"/>
              <a:gd name="connsiteY427" fmla="*/ 1443928 h 2393017"/>
              <a:gd name="connsiteX428" fmla="*/ 2207043 w 2300369"/>
              <a:gd name="connsiteY428" fmla="*/ 1445691 h 2393017"/>
              <a:gd name="connsiteX429" fmla="*/ 2201762 w 2300369"/>
              <a:gd name="connsiteY429" fmla="*/ 1479145 h 2393017"/>
              <a:gd name="connsiteX430" fmla="*/ 2201762 w 2300369"/>
              <a:gd name="connsiteY430" fmla="*/ 1480906 h 2393017"/>
              <a:gd name="connsiteX431" fmla="*/ 2196478 w 2300369"/>
              <a:gd name="connsiteY431" fmla="*/ 1500274 h 2393017"/>
              <a:gd name="connsiteX432" fmla="*/ 2200001 w 2300369"/>
              <a:gd name="connsiteY432" fmla="*/ 1500274 h 2393017"/>
              <a:gd name="connsiteX433" fmla="*/ 2201762 w 2300369"/>
              <a:gd name="connsiteY433" fmla="*/ 1509081 h 2393017"/>
              <a:gd name="connsiteX434" fmla="*/ 2198241 w 2300369"/>
              <a:gd name="connsiteY434" fmla="*/ 1507318 h 2393017"/>
              <a:gd name="connsiteX435" fmla="*/ 2184154 w 2300369"/>
              <a:gd name="connsiteY435" fmla="*/ 1572471 h 2393017"/>
              <a:gd name="connsiteX436" fmla="*/ 2178871 w 2300369"/>
              <a:gd name="connsiteY436" fmla="*/ 1574229 h 2393017"/>
              <a:gd name="connsiteX437" fmla="*/ 2184154 w 2300369"/>
              <a:gd name="connsiteY437" fmla="*/ 1584794 h 2393017"/>
              <a:gd name="connsiteX438" fmla="*/ 2180633 w 2300369"/>
              <a:gd name="connsiteY438" fmla="*/ 1600644 h 2393017"/>
              <a:gd name="connsiteX439" fmla="*/ 2187675 w 2300369"/>
              <a:gd name="connsiteY439" fmla="*/ 1605925 h 2393017"/>
              <a:gd name="connsiteX440" fmla="*/ 2189436 w 2300369"/>
              <a:gd name="connsiteY440" fmla="*/ 1574229 h 2393017"/>
              <a:gd name="connsiteX441" fmla="*/ 2196478 w 2300369"/>
              <a:gd name="connsiteY441" fmla="*/ 1567187 h 2393017"/>
              <a:gd name="connsiteX442" fmla="*/ 2200001 w 2300369"/>
              <a:gd name="connsiteY442" fmla="*/ 1516123 h 2393017"/>
              <a:gd name="connsiteX443" fmla="*/ 2200001 w 2300369"/>
              <a:gd name="connsiteY443" fmla="*/ 1531970 h 2393017"/>
              <a:gd name="connsiteX444" fmla="*/ 2203522 w 2300369"/>
              <a:gd name="connsiteY444" fmla="*/ 1494992 h 2393017"/>
              <a:gd name="connsiteX445" fmla="*/ 2210567 w 2300369"/>
              <a:gd name="connsiteY445" fmla="*/ 1487950 h 2393017"/>
              <a:gd name="connsiteX446" fmla="*/ 2214088 w 2300369"/>
              <a:gd name="connsiteY446" fmla="*/ 1465059 h 2393017"/>
              <a:gd name="connsiteX447" fmla="*/ 2212327 w 2300369"/>
              <a:gd name="connsiteY447" fmla="*/ 1443928 h 2393017"/>
              <a:gd name="connsiteX448" fmla="*/ 2228174 w 2300369"/>
              <a:gd name="connsiteY448" fmla="*/ 1389343 h 2393017"/>
              <a:gd name="connsiteX449" fmla="*/ 2224653 w 2300369"/>
              <a:gd name="connsiteY449" fmla="*/ 1391103 h 2393017"/>
              <a:gd name="connsiteX450" fmla="*/ 2224653 w 2300369"/>
              <a:gd name="connsiteY450" fmla="*/ 1398145 h 2393017"/>
              <a:gd name="connsiteX451" fmla="*/ 2228174 w 2300369"/>
              <a:gd name="connsiteY451" fmla="*/ 1389343 h 2393017"/>
              <a:gd name="connsiteX452" fmla="*/ 2231695 w 2300369"/>
              <a:gd name="connsiteY452" fmla="*/ 1355886 h 2393017"/>
              <a:gd name="connsiteX453" fmla="*/ 2228174 w 2300369"/>
              <a:gd name="connsiteY453" fmla="*/ 1368214 h 2393017"/>
              <a:gd name="connsiteX454" fmla="*/ 2229935 w 2300369"/>
              <a:gd name="connsiteY454" fmla="*/ 1380538 h 2393017"/>
              <a:gd name="connsiteX455" fmla="*/ 2231695 w 2300369"/>
              <a:gd name="connsiteY455" fmla="*/ 1355886 h 2393017"/>
              <a:gd name="connsiteX456" fmla="*/ 2235216 w 2300369"/>
              <a:gd name="connsiteY456" fmla="*/ 1311867 h 2393017"/>
              <a:gd name="connsiteX457" fmla="*/ 2233458 w 2300369"/>
              <a:gd name="connsiteY457" fmla="*/ 1315388 h 2393017"/>
              <a:gd name="connsiteX458" fmla="*/ 2233458 w 2300369"/>
              <a:gd name="connsiteY458" fmla="*/ 1317148 h 2393017"/>
              <a:gd name="connsiteX459" fmla="*/ 2233458 w 2300369"/>
              <a:gd name="connsiteY459" fmla="*/ 1318911 h 2393017"/>
              <a:gd name="connsiteX460" fmla="*/ 2235108 w 2300369"/>
              <a:gd name="connsiteY460" fmla="*/ 1328825 h 2393017"/>
              <a:gd name="connsiteX461" fmla="*/ 2234949 w 2300369"/>
              <a:gd name="connsiteY461" fmla="*/ 1329071 h 2393017"/>
              <a:gd name="connsiteX462" fmla="*/ 2231695 w 2300369"/>
              <a:gd name="connsiteY462" fmla="*/ 1324192 h 2393017"/>
              <a:gd name="connsiteX463" fmla="*/ 2228174 w 2300369"/>
              <a:gd name="connsiteY463" fmla="*/ 1341800 h 2393017"/>
              <a:gd name="connsiteX464" fmla="*/ 2229935 w 2300369"/>
              <a:gd name="connsiteY464" fmla="*/ 1348844 h 2393017"/>
              <a:gd name="connsiteX465" fmla="*/ 2230816 w 2300369"/>
              <a:gd name="connsiteY465" fmla="*/ 1335418 h 2393017"/>
              <a:gd name="connsiteX466" fmla="*/ 2234949 w 2300369"/>
              <a:gd name="connsiteY466" fmla="*/ 1329071 h 2393017"/>
              <a:gd name="connsiteX467" fmla="*/ 2235216 w 2300369"/>
              <a:gd name="connsiteY467" fmla="*/ 1329476 h 2393017"/>
              <a:gd name="connsiteX468" fmla="*/ 2235108 w 2300369"/>
              <a:gd name="connsiteY468" fmla="*/ 1328825 h 2393017"/>
              <a:gd name="connsiteX469" fmla="*/ 2236979 w 2300369"/>
              <a:gd name="connsiteY469" fmla="*/ 1325953 h 2393017"/>
              <a:gd name="connsiteX470" fmla="*/ 2235216 w 2300369"/>
              <a:gd name="connsiteY470" fmla="*/ 1311867 h 2393017"/>
              <a:gd name="connsiteX471" fmla="*/ 2231695 w 2300369"/>
              <a:gd name="connsiteY471" fmla="*/ 1237911 h 2393017"/>
              <a:gd name="connsiteX472" fmla="*/ 2224653 w 2300369"/>
              <a:gd name="connsiteY472" fmla="*/ 1246716 h 2393017"/>
              <a:gd name="connsiteX473" fmla="*/ 2224653 w 2300369"/>
              <a:gd name="connsiteY473" fmla="*/ 1248477 h 2393017"/>
              <a:gd name="connsiteX474" fmla="*/ 2226413 w 2300369"/>
              <a:gd name="connsiteY474" fmla="*/ 1262563 h 2393017"/>
              <a:gd name="connsiteX475" fmla="*/ 2228174 w 2300369"/>
              <a:gd name="connsiteY475" fmla="*/ 1311867 h 2393017"/>
              <a:gd name="connsiteX476" fmla="*/ 2233458 w 2300369"/>
              <a:gd name="connsiteY476" fmla="*/ 1290736 h 2393017"/>
              <a:gd name="connsiteX477" fmla="*/ 2228174 w 2300369"/>
              <a:gd name="connsiteY477" fmla="*/ 1287215 h 2393017"/>
              <a:gd name="connsiteX478" fmla="*/ 2233458 w 2300369"/>
              <a:gd name="connsiteY478" fmla="*/ 1281931 h 2393017"/>
              <a:gd name="connsiteX479" fmla="*/ 2231695 w 2300369"/>
              <a:gd name="connsiteY479" fmla="*/ 1251998 h 2393017"/>
              <a:gd name="connsiteX480" fmla="*/ 2231695 w 2300369"/>
              <a:gd name="connsiteY480" fmla="*/ 1237911 h 2393017"/>
              <a:gd name="connsiteX481" fmla="*/ 2273955 w 2300369"/>
              <a:gd name="connsiteY481" fmla="*/ 1139306 h 2393017"/>
              <a:gd name="connsiteX482" fmla="*/ 2277478 w 2300369"/>
              <a:gd name="connsiteY482" fmla="*/ 1162195 h 2393017"/>
              <a:gd name="connsiteX483" fmla="*/ 2273955 w 2300369"/>
              <a:gd name="connsiteY483" fmla="*/ 1139306 h 2393017"/>
              <a:gd name="connsiteX484" fmla="*/ 2265152 w 2300369"/>
              <a:gd name="connsiteY484" fmla="*/ 1112892 h 2393017"/>
              <a:gd name="connsiteX485" fmla="*/ 2265152 w 2300369"/>
              <a:gd name="connsiteY485" fmla="*/ 1135783 h 2393017"/>
              <a:gd name="connsiteX486" fmla="*/ 2265152 w 2300369"/>
              <a:gd name="connsiteY486" fmla="*/ 1142827 h 2393017"/>
              <a:gd name="connsiteX487" fmla="*/ 2265152 w 2300369"/>
              <a:gd name="connsiteY487" fmla="*/ 1112892 h 2393017"/>
              <a:gd name="connsiteX488" fmla="*/ 2263391 w 2300369"/>
              <a:gd name="connsiteY488" fmla="*/ 1093524 h 2393017"/>
              <a:gd name="connsiteX489" fmla="*/ 2268673 w 2300369"/>
              <a:gd name="connsiteY489" fmla="*/ 1109371 h 2393017"/>
              <a:gd name="connsiteX490" fmla="*/ 2263391 w 2300369"/>
              <a:gd name="connsiteY490" fmla="*/ 1093524 h 2393017"/>
              <a:gd name="connsiteX491" fmla="*/ 2265152 w 2300369"/>
              <a:gd name="connsiteY491" fmla="*/ 1077675 h 2393017"/>
              <a:gd name="connsiteX492" fmla="*/ 2261631 w 2300369"/>
              <a:gd name="connsiteY492" fmla="*/ 1084719 h 2393017"/>
              <a:gd name="connsiteX493" fmla="*/ 2263391 w 2300369"/>
              <a:gd name="connsiteY493" fmla="*/ 1088240 h 2393017"/>
              <a:gd name="connsiteX494" fmla="*/ 2265152 w 2300369"/>
              <a:gd name="connsiteY494" fmla="*/ 1077675 h 2393017"/>
              <a:gd name="connsiteX495" fmla="*/ 2258110 w 2300369"/>
              <a:gd name="connsiteY495" fmla="*/ 1053025 h 2393017"/>
              <a:gd name="connsiteX496" fmla="*/ 2258110 w 2300369"/>
              <a:gd name="connsiteY496" fmla="*/ 1056546 h 2393017"/>
              <a:gd name="connsiteX497" fmla="*/ 2261631 w 2300369"/>
              <a:gd name="connsiteY497" fmla="*/ 1058307 h 2393017"/>
              <a:gd name="connsiteX498" fmla="*/ 2258110 w 2300369"/>
              <a:gd name="connsiteY498" fmla="*/ 1053025 h 2393017"/>
              <a:gd name="connsiteX499" fmla="*/ 2245781 w 2300369"/>
              <a:gd name="connsiteY499" fmla="*/ 1023092 h 2393017"/>
              <a:gd name="connsiteX500" fmla="*/ 2240500 w 2300369"/>
              <a:gd name="connsiteY500" fmla="*/ 1030134 h 2393017"/>
              <a:gd name="connsiteX501" fmla="*/ 2242261 w 2300369"/>
              <a:gd name="connsiteY501" fmla="*/ 1033655 h 2393017"/>
              <a:gd name="connsiteX502" fmla="*/ 2247545 w 2300369"/>
              <a:gd name="connsiteY502" fmla="*/ 1038936 h 2393017"/>
              <a:gd name="connsiteX503" fmla="*/ 2247545 w 2300369"/>
              <a:gd name="connsiteY503" fmla="*/ 1042460 h 2393017"/>
              <a:gd name="connsiteX504" fmla="*/ 2251065 w 2300369"/>
              <a:gd name="connsiteY504" fmla="*/ 1047743 h 2393017"/>
              <a:gd name="connsiteX505" fmla="*/ 2252826 w 2300369"/>
              <a:gd name="connsiteY505" fmla="*/ 1042460 h 2393017"/>
              <a:gd name="connsiteX506" fmla="*/ 2249305 w 2300369"/>
              <a:gd name="connsiteY506" fmla="*/ 1026613 h 2393017"/>
              <a:gd name="connsiteX507" fmla="*/ 2245781 w 2300369"/>
              <a:gd name="connsiteY507" fmla="*/ 1023092 h 2393017"/>
              <a:gd name="connsiteX508" fmla="*/ 2238739 w 2300369"/>
              <a:gd name="connsiteY508" fmla="*/ 975546 h 2393017"/>
              <a:gd name="connsiteX509" fmla="*/ 2235216 w 2300369"/>
              <a:gd name="connsiteY509" fmla="*/ 984354 h 2393017"/>
              <a:gd name="connsiteX510" fmla="*/ 2238739 w 2300369"/>
              <a:gd name="connsiteY510" fmla="*/ 987875 h 2393017"/>
              <a:gd name="connsiteX511" fmla="*/ 2240500 w 2300369"/>
              <a:gd name="connsiteY511" fmla="*/ 987875 h 2393017"/>
              <a:gd name="connsiteX512" fmla="*/ 2238739 w 2300369"/>
              <a:gd name="connsiteY512" fmla="*/ 975546 h 2393017"/>
              <a:gd name="connsiteX513" fmla="*/ 2228174 w 2300369"/>
              <a:gd name="connsiteY513" fmla="*/ 945615 h 2393017"/>
              <a:gd name="connsiteX514" fmla="*/ 2228174 w 2300369"/>
              <a:gd name="connsiteY514" fmla="*/ 949136 h 2393017"/>
              <a:gd name="connsiteX515" fmla="*/ 2233458 w 2300369"/>
              <a:gd name="connsiteY515" fmla="*/ 973788 h 2393017"/>
              <a:gd name="connsiteX516" fmla="*/ 2235216 w 2300369"/>
              <a:gd name="connsiteY516" fmla="*/ 961460 h 2393017"/>
              <a:gd name="connsiteX517" fmla="*/ 2228174 w 2300369"/>
              <a:gd name="connsiteY517" fmla="*/ 945615 h 2393017"/>
              <a:gd name="connsiteX518" fmla="*/ 2238739 w 2300369"/>
              <a:gd name="connsiteY518" fmla="*/ 931527 h 2393017"/>
              <a:gd name="connsiteX519" fmla="*/ 2235216 w 2300369"/>
              <a:gd name="connsiteY519" fmla="*/ 935050 h 2393017"/>
              <a:gd name="connsiteX520" fmla="*/ 2238739 w 2300369"/>
              <a:gd name="connsiteY520" fmla="*/ 943853 h 2393017"/>
              <a:gd name="connsiteX521" fmla="*/ 2233458 w 2300369"/>
              <a:gd name="connsiteY521" fmla="*/ 942092 h 2393017"/>
              <a:gd name="connsiteX522" fmla="*/ 2236979 w 2300369"/>
              <a:gd name="connsiteY522" fmla="*/ 956178 h 2393017"/>
              <a:gd name="connsiteX523" fmla="*/ 2242261 w 2300369"/>
              <a:gd name="connsiteY523" fmla="*/ 954418 h 2393017"/>
              <a:gd name="connsiteX524" fmla="*/ 2238739 w 2300369"/>
              <a:gd name="connsiteY524" fmla="*/ 931527 h 2393017"/>
              <a:gd name="connsiteX525" fmla="*/ 2229935 w 2300369"/>
              <a:gd name="connsiteY525" fmla="*/ 896312 h 2393017"/>
              <a:gd name="connsiteX526" fmla="*/ 2226413 w 2300369"/>
              <a:gd name="connsiteY526" fmla="*/ 898070 h 2393017"/>
              <a:gd name="connsiteX527" fmla="*/ 2229935 w 2300369"/>
              <a:gd name="connsiteY527" fmla="*/ 906877 h 2393017"/>
              <a:gd name="connsiteX528" fmla="*/ 2229935 w 2300369"/>
              <a:gd name="connsiteY528" fmla="*/ 896312 h 2393017"/>
              <a:gd name="connsiteX529" fmla="*/ 2205285 w 2300369"/>
              <a:gd name="connsiteY529" fmla="*/ 878702 h 2393017"/>
              <a:gd name="connsiteX530" fmla="*/ 2203522 w 2300369"/>
              <a:gd name="connsiteY530" fmla="*/ 880463 h 2393017"/>
              <a:gd name="connsiteX531" fmla="*/ 2208806 w 2300369"/>
              <a:gd name="connsiteY531" fmla="*/ 892788 h 2393017"/>
              <a:gd name="connsiteX532" fmla="*/ 2205285 w 2300369"/>
              <a:gd name="connsiteY532" fmla="*/ 905114 h 2393017"/>
              <a:gd name="connsiteX533" fmla="*/ 2208806 w 2300369"/>
              <a:gd name="connsiteY533" fmla="*/ 910398 h 2393017"/>
              <a:gd name="connsiteX534" fmla="*/ 2222893 w 2300369"/>
              <a:gd name="connsiteY534" fmla="*/ 910398 h 2393017"/>
              <a:gd name="connsiteX535" fmla="*/ 2221130 w 2300369"/>
              <a:gd name="connsiteY535" fmla="*/ 905114 h 2393017"/>
              <a:gd name="connsiteX536" fmla="*/ 2222893 w 2300369"/>
              <a:gd name="connsiteY536" fmla="*/ 906877 h 2393017"/>
              <a:gd name="connsiteX537" fmla="*/ 2224653 w 2300369"/>
              <a:gd name="connsiteY537" fmla="*/ 903354 h 2393017"/>
              <a:gd name="connsiteX538" fmla="*/ 2222893 w 2300369"/>
              <a:gd name="connsiteY538" fmla="*/ 896312 h 2393017"/>
              <a:gd name="connsiteX539" fmla="*/ 2217609 w 2300369"/>
              <a:gd name="connsiteY539" fmla="*/ 892788 h 2393017"/>
              <a:gd name="connsiteX540" fmla="*/ 2207043 w 2300369"/>
              <a:gd name="connsiteY540" fmla="*/ 878702 h 2393017"/>
              <a:gd name="connsiteX541" fmla="*/ 2205285 w 2300369"/>
              <a:gd name="connsiteY541" fmla="*/ 878702 h 2393017"/>
              <a:gd name="connsiteX542" fmla="*/ 2147177 w 2300369"/>
              <a:gd name="connsiteY542" fmla="*/ 773053 h 2393017"/>
              <a:gd name="connsiteX543" fmla="*/ 2147177 w 2300369"/>
              <a:gd name="connsiteY543" fmla="*/ 778334 h 2393017"/>
              <a:gd name="connsiteX544" fmla="*/ 2150698 w 2300369"/>
              <a:gd name="connsiteY544" fmla="*/ 785379 h 2393017"/>
              <a:gd name="connsiteX545" fmla="*/ 2155981 w 2300369"/>
              <a:gd name="connsiteY545" fmla="*/ 785379 h 2393017"/>
              <a:gd name="connsiteX546" fmla="*/ 2147177 w 2300369"/>
              <a:gd name="connsiteY546" fmla="*/ 773053 h 2393017"/>
              <a:gd name="connsiteX547" fmla="*/ 196504 w 2300369"/>
              <a:gd name="connsiteY547" fmla="*/ 745221 h 2393017"/>
              <a:gd name="connsiteX548" fmla="*/ 201339 w 2300369"/>
              <a:gd name="connsiteY548" fmla="*/ 748442 h 2393017"/>
              <a:gd name="connsiteX549" fmla="*/ 196504 w 2300369"/>
              <a:gd name="connsiteY549" fmla="*/ 746832 h 2393017"/>
              <a:gd name="connsiteX550" fmla="*/ 196504 w 2300369"/>
              <a:gd name="connsiteY550" fmla="*/ 745221 h 2393017"/>
              <a:gd name="connsiteX551" fmla="*/ 2087308 w 2300369"/>
              <a:gd name="connsiteY551" fmla="*/ 729031 h 2393017"/>
              <a:gd name="connsiteX552" fmla="*/ 2085547 w 2300369"/>
              <a:gd name="connsiteY552" fmla="*/ 741359 h 2393017"/>
              <a:gd name="connsiteX553" fmla="*/ 2103157 w 2300369"/>
              <a:gd name="connsiteY553" fmla="*/ 750162 h 2393017"/>
              <a:gd name="connsiteX554" fmla="*/ 2089071 w 2300369"/>
              <a:gd name="connsiteY554" fmla="*/ 729031 h 2393017"/>
              <a:gd name="connsiteX555" fmla="*/ 2087308 w 2300369"/>
              <a:gd name="connsiteY555" fmla="*/ 729031 h 2393017"/>
              <a:gd name="connsiteX556" fmla="*/ 2103619 w 2300369"/>
              <a:gd name="connsiteY556" fmla="*/ 671063 h 2393017"/>
              <a:gd name="connsiteX557" fmla="*/ 2116516 w 2300369"/>
              <a:gd name="connsiteY557" fmla="*/ 679124 h 2393017"/>
              <a:gd name="connsiteX558" fmla="*/ 2106844 w 2300369"/>
              <a:gd name="connsiteY558" fmla="*/ 683959 h 2393017"/>
              <a:gd name="connsiteX559" fmla="*/ 2103619 w 2300369"/>
              <a:gd name="connsiteY559" fmla="*/ 671063 h 2393017"/>
              <a:gd name="connsiteX560" fmla="*/ 323537 w 2300369"/>
              <a:gd name="connsiteY560" fmla="*/ 563915 h 2393017"/>
              <a:gd name="connsiteX561" fmla="*/ 300071 w 2300369"/>
              <a:gd name="connsiteY561" fmla="*/ 595209 h 2393017"/>
              <a:gd name="connsiteX562" fmla="*/ 264854 w 2300369"/>
              <a:gd name="connsiteY562" fmla="*/ 632186 h 2393017"/>
              <a:gd name="connsiteX563" fmla="*/ 291266 w 2300369"/>
              <a:gd name="connsiteY563" fmla="*/ 600493 h 2393017"/>
              <a:gd name="connsiteX564" fmla="*/ 414138 w 2300369"/>
              <a:gd name="connsiteY564" fmla="*/ 561439 h 2393017"/>
              <a:gd name="connsiteX565" fmla="*/ 414138 w 2300369"/>
              <a:gd name="connsiteY565" fmla="*/ 567885 h 2393017"/>
              <a:gd name="connsiteX566" fmla="*/ 410914 w 2300369"/>
              <a:gd name="connsiteY566" fmla="*/ 566274 h 2393017"/>
              <a:gd name="connsiteX567" fmla="*/ 414138 w 2300369"/>
              <a:gd name="connsiteY567" fmla="*/ 561439 h 2393017"/>
              <a:gd name="connsiteX568" fmla="*/ 417362 w 2300369"/>
              <a:gd name="connsiteY568" fmla="*/ 558215 h 2393017"/>
              <a:gd name="connsiteX569" fmla="*/ 420584 w 2300369"/>
              <a:gd name="connsiteY569" fmla="*/ 561439 h 2393017"/>
              <a:gd name="connsiteX570" fmla="*/ 415749 w 2300369"/>
              <a:gd name="connsiteY570" fmla="*/ 563050 h 2393017"/>
              <a:gd name="connsiteX571" fmla="*/ 417362 w 2300369"/>
              <a:gd name="connsiteY571" fmla="*/ 558215 h 2393017"/>
              <a:gd name="connsiteX572" fmla="*/ 328614 w 2300369"/>
              <a:gd name="connsiteY572" fmla="*/ 558164 h 2393017"/>
              <a:gd name="connsiteX573" fmla="*/ 323537 w 2300369"/>
              <a:gd name="connsiteY573" fmla="*/ 563915 h 2393017"/>
              <a:gd name="connsiteX574" fmla="*/ 326481 w 2300369"/>
              <a:gd name="connsiteY574" fmla="*/ 559992 h 2393017"/>
              <a:gd name="connsiteX575" fmla="*/ 1955246 w 2300369"/>
              <a:gd name="connsiteY575" fmla="*/ 510688 h 2393017"/>
              <a:gd name="connsiteX576" fmla="*/ 1967572 w 2300369"/>
              <a:gd name="connsiteY576" fmla="*/ 528298 h 2393017"/>
              <a:gd name="connsiteX577" fmla="*/ 1967572 w 2300369"/>
              <a:gd name="connsiteY577" fmla="*/ 526537 h 2393017"/>
              <a:gd name="connsiteX578" fmla="*/ 1964049 w 2300369"/>
              <a:gd name="connsiteY578" fmla="*/ 523016 h 2393017"/>
              <a:gd name="connsiteX579" fmla="*/ 1955246 w 2300369"/>
              <a:gd name="connsiteY579" fmla="*/ 510688 h 2393017"/>
              <a:gd name="connsiteX580" fmla="*/ 1997220 w 2300369"/>
              <a:gd name="connsiteY580" fmla="*/ 471163 h 2393017"/>
              <a:gd name="connsiteX581" fmla="*/ 2002057 w 2300369"/>
              <a:gd name="connsiteY581" fmla="*/ 477611 h 2393017"/>
              <a:gd name="connsiteX582" fmla="*/ 1993996 w 2300369"/>
              <a:gd name="connsiteY582" fmla="*/ 477611 h 2393017"/>
              <a:gd name="connsiteX583" fmla="*/ 1997220 w 2300369"/>
              <a:gd name="connsiteY583" fmla="*/ 471163 h 2393017"/>
              <a:gd name="connsiteX584" fmla="*/ 1828273 w 2300369"/>
              <a:gd name="connsiteY584" fmla="*/ 418801 h 2393017"/>
              <a:gd name="connsiteX585" fmla="*/ 1829561 w 2300369"/>
              <a:gd name="connsiteY585" fmla="*/ 419576 h 2393017"/>
              <a:gd name="connsiteX586" fmla="*/ 1829561 w 2300369"/>
              <a:gd name="connsiteY586" fmla="*/ 426022 h 2393017"/>
              <a:gd name="connsiteX587" fmla="*/ 1819889 w 2300369"/>
              <a:gd name="connsiteY587" fmla="*/ 403455 h 2393017"/>
              <a:gd name="connsiteX588" fmla="*/ 1823113 w 2300369"/>
              <a:gd name="connsiteY588" fmla="*/ 403455 h 2393017"/>
              <a:gd name="connsiteX589" fmla="*/ 1827546 w 2300369"/>
              <a:gd name="connsiteY589" fmla="*/ 414739 h 2393017"/>
              <a:gd name="connsiteX590" fmla="*/ 1828273 w 2300369"/>
              <a:gd name="connsiteY590" fmla="*/ 418801 h 2393017"/>
              <a:gd name="connsiteX591" fmla="*/ 1821500 w 2300369"/>
              <a:gd name="connsiteY591" fmla="*/ 414739 h 2393017"/>
              <a:gd name="connsiteX592" fmla="*/ 1819889 w 2300369"/>
              <a:gd name="connsiteY592" fmla="*/ 403455 h 2393017"/>
              <a:gd name="connsiteX593" fmla="*/ 1805381 w 2300369"/>
              <a:gd name="connsiteY593" fmla="*/ 390557 h 2393017"/>
              <a:gd name="connsiteX594" fmla="*/ 1816667 w 2300369"/>
              <a:gd name="connsiteY594" fmla="*/ 400229 h 2393017"/>
              <a:gd name="connsiteX595" fmla="*/ 1809512 w 2300369"/>
              <a:gd name="connsiteY595" fmla="*/ 395274 h 2393017"/>
              <a:gd name="connsiteX596" fmla="*/ 1937572 w 2300369"/>
              <a:gd name="connsiteY596" fmla="*/ 388943 h 2393017"/>
              <a:gd name="connsiteX597" fmla="*/ 1935961 w 2300369"/>
              <a:gd name="connsiteY597" fmla="*/ 393781 h 2393017"/>
              <a:gd name="connsiteX598" fmla="*/ 1947244 w 2300369"/>
              <a:gd name="connsiteY598" fmla="*/ 398616 h 2393017"/>
              <a:gd name="connsiteX599" fmla="*/ 1937572 w 2300369"/>
              <a:gd name="connsiteY599" fmla="*/ 388943 h 2393017"/>
              <a:gd name="connsiteX600" fmla="*/ 921640 w 2300369"/>
              <a:gd name="connsiteY600" fmla="*/ 387431 h 2393017"/>
              <a:gd name="connsiteX601" fmla="*/ 898751 w 2300369"/>
              <a:gd name="connsiteY601" fmla="*/ 389192 h 2393017"/>
              <a:gd name="connsiteX602" fmla="*/ 865295 w 2300369"/>
              <a:gd name="connsiteY602" fmla="*/ 397994 h 2393017"/>
              <a:gd name="connsiteX603" fmla="*/ 877621 w 2300369"/>
              <a:gd name="connsiteY603" fmla="*/ 399757 h 2393017"/>
              <a:gd name="connsiteX604" fmla="*/ 907554 w 2300369"/>
              <a:gd name="connsiteY604" fmla="*/ 390952 h 2393017"/>
              <a:gd name="connsiteX605" fmla="*/ 914596 w 2300369"/>
              <a:gd name="connsiteY605" fmla="*/ 389192 h 2393017"/>
              <a:gd name="connsiteX606" fmla="*/ 921640 w 2300369"/>
              <a:gd name="connsiteY606" fmla="*/ 387431 h 2393017"/>
              <a:gd name="connsiteX607" fmla="*/ 967423 w 2300369"/>
              <a:gd name="connsiteY607" fmla="*/ 378626 h 2393017"/>
              <a:gd name="connsiteX608" fmla="*/ 942771 w 2300369"/>
              <a:gd name="connsiteY608" fmla="*/ 382150 h 2393017"/>
              <a:gd name="connsiteX609" fmla="*/ 960379 w 2300369"/>
              <a:gd name="connsiteY609" fmla="*/ 383908 h 2393017"/>
              <a:gd name="connsiteX610" fmla="*/ 965662 w 2300369"/>
              <a:gd name="connsiteY610" fmla="*/ 382150 h 2393017"/>
              <a:gd name="connsiteX611" fmla="*/ 977986 w 2300369"/>
              <a:gd name="connsiteY611" fmla="*/ 387431 h 2393017"/>
              <a:gd name="connsiteX612" fmla="*/ 986791 w 2300369"/>
              <a:gd name="connsiteY612" fmla="*/ 378626 h 2393017"/>
              <a:gd name="connsiteX613" fmla="*/ 972705 w 2300369"/>
              <a:gd name="connsiteY613" fmla="*/ 378626 h 2393017"/>
              <a:gd name="connsiteX614" fmla="*/ 967423 w 2300369"/>
              <a:gd name="connsiteY614" fmla="*/ 382150 h 2393017"/>
              <a:gd name="connsiteX615" fmla="*/ 967423 w 2300369"/>
              <a:gd name="connsiteY615" fmla="*/ 378626 h 2393017"/>
              <a:gd name="connsiteX616" fmla="*/ 1007922 w 2300369"/>
              <a:gd name="connsiteY616" fmla="*/ 371584 h 2393017"/>
              <a:gd name="connsiteX617" fmla="*/ 988551 w 2300369"/>
              <a:gd name="connsiteY617" fmla="*/ 375105 h 2393017"/>
              <a:gd name="connsiteX618" fmla="*/ 997356 w 2300369"/>
              <a:gd name="connsiteY618" fmla="*/ 375105 h 2393017"/>
              <a:gd name="connsiteX619" fmla="*/ 999117 w 2300369"/>
              <a:gd name="connsiteY619" fmla="*/ 375105 h 2393017"/>
              <a:gd name="connsiteX620" fmla="*/ 1007922 w 2300369"/>
              <a:gd name="connsiteY620" fmla="*/ 371584 h 2393017"/>
              <a:gd name="connsiteX621" fmla="*/ 1774751 w 2300369"/>
              <a:gd name="connsiteY621" fmla="*/ 371212 h 2393017"/>
              <a:gd name="connsiteX622" fmla="*/ 1809512 w 2300369"/>
              <a:gd name="connsiteY622" fmla="*/ 395274 h 2393017"/>
              <a:gd name="connsiteX623" fmla="*/ 1816667 w 2300369"/>
              <a:gd name="connsiteY623" fmla="*/ 403453 h 2393017"/>
              <a:gd name="connsiteX624" fmla="*/ 1774751 w 2300369"/>
              <a:gd name="connsiteY624" fmla="*/ 371212 h 2393017"/>
              <a:gd name="connsiteX625" fmla="*/ 654341 w 2300369"/>
              <a:gd name="connsiteY625" fmla="*/ 363150 h 2393017"/>
              <a:gd name="connsiteX626" fmla="*/ 639832 w 2300369"/>
              <a:gd name="connsiteY626" fmla="*/ 369601 h 2393017"/>
              <a:gd name="connsiteX627" fmla="*/ 654341 w 2300369"/>
              <a:gd name="connsiteY627" fmla="*/ 363150 h 2393017"/>
              <a:gd name="connsiteX628" fmla="*/ 1895658 w 2300369"/>
              <a:gd name="connsiteY628" fmla="*/ 361539 h 2393017"/>
              <a:gd name="connsiteX629" fmla="*/ 1902106 w 2300369"/>
              <a:gd name="connsiteY629" fmla="*/ 382495 h 2393017"/>
              <a:gd name="connsiteX630" fmla="*/ 1895658 w 2300369"/>
              <a:gd name="connsiteY630" fmla="*/ 361539 h 2393017"/>
              <a:gd name="connsiteX631" fmla="*/ 1736059 w 2300369"/>
              <a:gd name="connsiteY631" fmla="*/ 332522 h 2393017"/>
              <a:gd name="connsiteX632" fmla="*/ 1744120 w 2300369"/>
              <a:gd name="connsiteY632" fmla="*/ 332522 h 2393017"/>
              <a:gd name="connsiteX633" fmla="*/ 1782810 w 2300369"/>
              <a:gd name="connsiteY633" fmla="*/ 366377 h 2393017"/>
              <a:gd name="connsiteX634" fmla="*/ 1787645 w 2300369"/>
              <a:gd name="connsiteY634" fmla="*/ 376047 h 2393017"/>
              <a:gd name="connsiteX635" fmla="*/ 1771524 w 2300369"/>
              <a:gd name="connsiteY635" fmla="*/ 364763 h 2393017"/>
              <a:gd name="connsiteX636" fmla="*/ 1774749 w 2300369"/>
              <a:gd name="connsiteY636" fmla="*/ 369601 h 2393017"/>
              <a:gd name="connsiteX637" fmla="*/ 1736059 w 2300369"/>
              <a:gd name="connsiteY637" fmla="*/ 332522 h 2393017"/>
              <a:gd name="connsiteX638" fmla="*/ 1689310 w 2300369"/>
              <a:gd name="connsiteY638" fmla="*/ 324460 h 2393017"/>
              <a:gd name="connsiteX639" fmla="*/ 1707044 w 2300369"/>
              <a:gd name="connsiteY639" fmla="*/ 340581 h 2393017"/>
              <a:gd name="connsiteX640" fmla="*/ 1689310 w 2300369"/>
              <a:gd name="connsiteY640" fmla="*/ 324460 h 2393017"/>
              <a:gd name="connsiteX641" fmla="*/ 1718327 w 2300369"/>
              <a:gd name="connsiteY641" fmla="*/ 316401 h 2393017"/>
              <a:gd name="connsiteX642" fmla="*/ 1721551 w 2300369"/>
              <a:gd name="connsiteY642" fmla="*/ 319625 h 2393017"/>
              <a:gd name="connsiteX643" fmla="*/ 1727999 w 2300369"/>
              <a:gd name="connsiteY643" fmla="*/ 319625 h 2393017"/>
              <a:gd name="connsiteX644" fmla="*/ 1726389 w 2300369"/>
              <a:gd name="connsiteY644" fmla="*/ 321238 h 2393017"/>
              <a:gd name="connsiteX645" fmla="*/ 1732837 w 2300369"/>
              <a:gd name="connsiteY645" fmla="*/ 327687 h 2393017"/>
              <a:gd name="connsiteX646" fmla="*/ 1726389 w 2300369"/>
              <a:gd name="connsiteY646" fmla="*/ 327687 h 2393017"/>
              <a:gd name="connsiteX647" fmla="*/ 1718327 w 2300369"/>
              <a:gd name="connsiteY647" fmla="*/ 316401 h 2393017"/>
              <a:gd name="connsiteX648" fmla="*/ 1831173 w 2300369"/>
              <a:gd name="connsiteY648" fmla="*/ 287384 h 2393017"/>
              <a:gd name="connsiteX649" fmla="*/ 1847293 w 2300369"/>
              <a:gd name="connsiteY649" fmla="*/ 293832 h 2393017"/>
              <a:gd name="connsiteX650" fmla="*/ 1877924 w 2300369"/>
              <a:gd name="connsiteY650" fmla="*/ 321236 h 2393017"/>
              <a:gd name="connsiteX651" fmla="*/ 1876311 w 2300369"/>
              <a:gd name="connsiteY651" fmla="*/ 311566 h 2393017"/>
              <a:gd name="connsiteX652" fmla="*/ 1887596 w 2300369"/>
              <a:gd name="connsiteY652" fmla="*/ 319625 h 2393017"/>
              <a:gd name="connsiteX653" fmla="*/ 1890821 w 2300369"/>
              <a:gd name="connsiteY653" fmla="*/ 340581 h 2393017"/>
              <a:gd name="connsiteX654" fmla="*/ 1908555 w 2300369"/>
              <a:gd name="connsiteY654" fmla="*/ 356702 h 2393017"/>
              <a:gd name="connsiteX655" fmla="*/ 1918227 w 2300369"/>
              <a:gd name="connsiteY655" fmla="*/ 353478 h 2393017"/>
              <a:gd name="connsiteX656" fmla="*/ 1929510 w 2300369"/>
              <a:gd name="connsiteY656" fmla="*/ 364763 h 2393017"/>
              <a:gd name="connsiteX657" fmla="*/ 1926289 w 2300369"/>
              <a:gd name="connsiteY657" fmla="*/ 356702 h 2393017"/>
              <a:gd name="connsiteX658" fmla="*/ 1940796 w 2300369"/>
              <a:gd name="connsiteY658" fmla="*/ 367987 h 2393017"/>
              <a:gd name="connsiteX659" fmla="*/ 1932737 w 2300369"/>
              <a:gd name="connsiteY659" fmla="*/ 364763 h 2393017"/>
              <a:gd name="connsiteX660" fmla="*/ 1934348 w 2300369"/>
              <a:gd name="connsiteY660" fmla="*/ 374436 h 2393017"/>
              <a:gd name="connsiteX661" fmla="*/ 1940796 w 2300369"/>
              <a:gd name="connsiteY661" fmla="*/ 372823 h 2393017"/>
              <a:gd name="connsiteX662" fmla="*/ 1956917 w 2300369"/>
              <a:gd name="connsiteY662" fmla="*/ 387332 h 2393017"/>
              <a:gd name="connsiteX663" fmla="*/ 1981099 w 2300369"/>
              <a:gd name="connsiteY663" fmla="*/ 422798 h 2393017"/>
              <a:gd name="connsiteX664" fmla="*/ 1982710 w 2300369"/>
              <a:gd name="connsiteY664" fmla="*/ 417961 h 2393017"/>
              <a:gd name="connsiteX665" fmla="*/ 1995607 w 2300369"/>
              <a:gd name="connsiteY665" fmla="*/ 432471 h 2393017"/>
              <a:gd name="connsiteX666" fmla="*/ 1993993 w 2300369"/>
              <a:gd name="connsiteY666" fmla="*/ 437308 h 2393017"/>
              <a:gd name="connsiteX667" fmla="*/ 2003668 w 2300369"/>
              <a:gd name="connsiteY667" fmla="*/ 446980 h 2393017"/>
              <a:gd name="connsiteX668" fmla="*/ 2010117 w 2300369"/>
              <a:gd name="connsiteY668" fmla="*/ 472774 h 2393017"/>
              <a:gd name="connsiteX669" fmla="*/ 1997220 w 2300369"/>
              <a:gd name="connsiteY669" fmla="*/ 458266 h 2393017"/>
              <a:gd name="connsiteX670" fmla="*/ 1998831 w 2300369"/>
              <a:gd name="connsiteY670" fmla="*/ 453429 h 2393017"/>
              <a:gd name="connsiteX671" fmla="*/ 1987545 w 2300369"/>
              <a:gd name="connsiteY671" fmla="*/ 442143 h 2393017"/>
              <a:gd name="connsiteX672" fmla="*/ 1984323 w 2300369"/>
              <a:gd name="connsiteY672" fmla="*/ 427635 h 2393017"/>
              <a:gd name="connsiteX673" fmla="*/ 1979486 w 2300369"/>
              <a:gd name="connsiteY673" fmla="*/ 430860 h 2393017"/>
              <a:gd name="connsiteX674" fmla="*/ 1969813 w 2300369"/>
              <a:gd name="connsiteY674" fmla="*/ 422798 h 2393017"/>
              <a:gd name="connsiteX675" fmla="*/ 1993993 w 2300369"/>
              <a:gd name="connsiteY675" fmla="*/ 463101 h 2393017"/>
              <a:gd name="connsiteX676" fmla="*/ 1989159 w 2300369"/>
              <a:gd name="connsiteY676" fmla="*/ 467939 h 2393017"/>
              <a:gd name="connsiteX677" fmla="*/ 1966589 w 2300369"/>
              <a:gd name="connsiteY677" fmla="*/ 434084 h 2393017"/>
              <a:gd name="connsiteX678" fmla="*/ 1916616 w 2300369"/>
              <a:gd name="connsiteY678" fmla="*/ 382495 h 2393017"/>
              <a:gd name="connsiteX679" fmla="*/ 1892434 w 2300369"/>
              <a:gd name="connsiteY679" fmla="*/ 353478 h 2393017"/>
              <a:gd name="connsiteX680" fmla="*/ 1879535 w 2300369"/>
              <a:gd name="connsiteY680" fmla="*/ 340581 h 2393017"/>
              <a:gd name="connsiteX681" fmla="*/ 1866638 w 2300369"/>
              <a:gd name="connsiteY681" fmla="*/ 330909 h 2393017"/>
              <a:gd name="connsiteX682" fmla="*/ 1874700 w 2300369"/>
              <a:gd name="connsiteY682" fmla="*/ 330909 h 2393017"/>
              <a:gd name="connsiteX683" fmla="*/ 1861803 w 2300369"/>
              <a:gd name="connsiteY683" fmla="*/ 321236 h 2393017"/>
              <a:gd name="connsiteX684" fmla="*/ 1831173 w 2300369"/>
              <a:gd name="connsiteY684" fmla="*/ 287384 h 2393017"/>
              <a:gd name="connsiteX685" fmla="*/ 1611927 w 2300369"/>
              <a:gd name="connsiteY685" fmla="*/ 245467 h 2393017"/>
              <a:gd name="connsiteX686" fmla="*/ 1616763 w 2300369"/>
              <a:gd name="connsiteY686" fmla="*/ 245467 h 2393017"/>
              <a:gd name="connsiteX687" fmla="*/ 1624824 w 2300369"/>
              <a:gd name="connsiteY687" fmla="*/ 255142 h 2393017"/>
              <a:gd name="connsiteX688" fmla="*/ 1611927 w 2300369"/>
              <a:gd name="connsiteY688" fmla="*/ 245467 h 2393017"/>
              <a:gd name="connsiteX689" fmla="*/ 1773138 w 2300369"/>
              <a:gd name="connsiteY689" fmla="*/ 206777 h 2393017"/>
              <a:gd name="connsiteX690" fmla="*/ 1776362 w 2300369"/>
              <a:gd name="connsiteY690" fmla="*/ 216450 h 2393017"/>
              <a:gd name="connsiteX691" fmla="*/ 1800542 w 2300369"/>
              <a:gd name="connsiteY691" fmla="*/ 224509 h 2393017"/>
              <a:gd name="connsiteX692" fmla="*/ 1800542 w 2300369"/>
              <a:gd name="connsiteY692" fmla="*/ 232571 h 2393017"/>
              <a:gd name="connsiteX693" fmla="*/ 1803766 w 2300369"/>
              <a:gd name="connsiteY693" fmla="*/ 237406 h 2393017"/>
              <a:gd name="connsiteX694" fmla="*/ 1826335 w 2300369"/>
              <a:gd name="connsiteY694" fmla="*/ 248691 h 2393017"/>
              <a:gd name="connsiteX695" fmla="*/ 1839232 w 2300369"/>
              <a:gd name="connsiteY695" fmla="*/ 268036 h 2393017"/>
              <a:gd name="connsiteX696" fmla="*/ 1818273 w 2300369"/>
              <a:gd name="connsiteY696" fmla="*/ 250302 h 2393017"/>
              <a:gd name="connsiteX697" fmla="*/ 1800542 w 2300369"/>
              <a:gd name="connsiteY697" fmla="*/ 239019 h 2393017"/>
              <a:gd name="connsiteX698" fmla="*/ 1790869 w 2300369"/>
              <a:gd name="connsiteY698" fmla="*/ 224509 h 2393017"/>
              <a:gd name="connsiteX699" fmla="*/ 1769911 w 2300369"/>
              <a:gd name="connsiteY699" fmla="*/ 216450 h 2393017"/>
              <a:gd name="connsiteX700" fmla="*/ 1768300 w 2300369"/>
              <a:gd name="connsiteY700" fmla="*/ 208388 h 2393017"/>
              <a:gd name="connsiteX701" fmla="*/ 1773138 w 2300369"/>
              <a:gd name="connsiteY701" fmla="*/ 206777 h 2393017"/>
              <a:gd name="connsiteX702" fmla="*/ 1510365 w 2300369"/>
              <a:gd name="connsiteY702" fmla="*/ 201942 h 2393017"/>
              <a:gd name="connsiteX703" fmla="*/ 1528099 w 2300369"/>
              <a:gd name="connsiteY703" fmla="*/ 210002 h 2393017"/>
              <a:gd name="connsiteX704" fmla="*/ 1510365 w 2300369"/>
              <a:gd name="connsiteY704" fmla="*/ 201942 h 2393017"/>
              <a:gd name="connsiteX705" fmla="*/ 1460390 w 2300369"/>
              <a:gd name="connsiteY705" fmla="*/ 198718 h 2393017"/>
              <a:gd name="connsiteX706" fmla="*/ 1476511 w 2300369"/>
              <a:gd name="connsiteY706" fmla="*/ 201942 h 2393017"/>
              <a:gd name="connsiteX707" fmla="*/ 1460390 w 2300369"/>
              <a:gd name="connsiteY707" fmla="*/ 198718 h 2393017"/>
              <a:gd name="connsiteX708" fmla="*/ 691416 w 2300369"/>
              <a:gd name="connsiteY708" fmla="*/ 195492 h 2393017"/>
              <a:gd name="connsiteX709" fmla="*/ 660787 w 2300369"/>
              <a:gd name="connsiteY709" fmla="*/ 211612 h 2393017"/>
              <a:gd name="connsiteX710" fmla="*/ 691416 w 2300369"/>
              <a:gd name="connsiteY710" fmla="*/ 195492 h 2393017"/>
              <a:gd name="connsiteX711" fmla="*/ 1393541 w 2300369"/>
              <a:gd name="connsiteY711" fmla="*/ 172610 h 2393017"/>
              <a:gd name="connsiteX712" fmla="*/ 1404106 w 2300369"/>
              <a:gd name="connsiteY712" fmla="*/ 179652 h 2393017"/>
              <a:gd name="connsiteX713" fmla="*/ 1421716 w 2300369"/>
              <a:gd name="connsiteY713" fmla="*/ 176131 h 2393017"/>
              <a:gd name="connsiteX714" fmla="*/ 1468817 w 2300369"/>
              <a:gd name="connsiteY714" fmla="*/ 189117 h 2393017"/>
              <a:gd name="connsiteX715" fmla="*/ 1497499 w 2300369"/>
              <a:gd name="connsiteY715" fmla="*/ 192797 h 2393017"/>
              <a:gd name="connsiteX716" fmla="*/ 1499080 w 2300369"/>
              <a:gd name="connsiteY716" fmla="*/ 192270 h 2393017"/>
              <a:gd name="connsiteX717" fmla="*/ 1499917 w 2300369"/>
              <a:gd name="connsiteY717" fmla="*/ 193107 h 2393017"/>
              <a:gd name="connsiteX718" fmla="*/ 1518561 w 2300369"/>
              <a:gd name="connsiteY718" fmla="*/ 195501 h 2393017"/>
              <a:gd name="connsiteX719" fmla="*/ 1566103 w 2300369"/>
              <a:gd name="connsiteY719" fmla="*/ 190217 h 2393017"/>
              <a:gd name="connsiteX720" fmla="*/ 1620689 w 2300369"/>
              <a:gd name="connsiteY720" fmla="*/ 202543 h 2393017"/>
              <a:gd name="connsiteX721" fmla="*/ 1710491 w 2300369"/>
              <a:gd name="connsiteY721" fmla="*/ 257128 h 2393017"/>
              <a:gd name="connsiteX722" fmla="*/ 1777402 w 2300369"/>
              <a:gd name="connsiteY722" fmla="*/ 297629 h 2393017"/>
              <a:gd name="connsiteX723" fmla="*/ 1837271 w 2300369"/>
              <a:gd name="connsiteY723" fmla="*/ 341649 h 2393017"/>
              <a:gd name="connsiteX724" fmla="*/ 1847836 w 2300369"/>
              <a:gd name="connsiteY724" fmla="*/ 341649 h 2393017"/>
              <a:gd name="connsiteX725" fmla="*/ 1914747 w 2300369"/>
              <a:gd name="connsiteY725" fmla="*/ 401518 h 2393017"/>
              <a:gd name="connsiteX726" fmla="*/ 1964049 w 2300369"/>
              <a:gd name="connsiteY726" fmla="*/ 475471 h 2393017"/>
              <a:gd name="connsiteX727" fmla="*/ 1981659 w 2300369"/>
              <a:gd name="connsiteY727" fmla="*/ 498364 h 2393017"/>
              <a:gd name="connsiteX728" fmla="*/ 2001029 w 2300369"/>
              <a:gd name="connsiteY728" fmla="*/ 521253 h 2393017"/>
              <a:gd name="connsiteX729" fmla="*/ 2006310 w 2300369"/>
              <a:gd name="connsiteY729" fmla="*/ 526537 h 2393017"/>
              <a:gd name="connsiteX730" fmla="*/ 2011594 w 2300369"/>
              <a:gd name="connsiteY730" fmla="*/ 531819 h 2393017"/>
              <a:gd name="connsiteX731" fmla="*/ 2009831 w 2300369"/>
              <a:gd name="connsiteY731" fmla="*/ 533579 h 2393017"/>
              <a:gd name="connsiteX732" fmla="*/ 2020397 w 2300369"/>
              <a:gd name="connsiteY732" fmla="*/ 556471 h 2393017"/>
              <a:gd name="connsiteX733" fmla="*/ 2043288 w 2300369"/>
              <a:gd name="connsiteY733" fmla="*/ 589927 h 2393017"/>
              <a:gd name="connsiteX734" fmla="*/ 2050332 w 2300369"/>
              <a:gd name="connsiteY734" fmla="*/ 591685 h 2393017"/>
              <a:gd name="connsiteX735" fmla="*/ 2067940 w 2300369"/>
              <a:gd name="connsiteY735" fmla="*/ 623382 h 2393017"/>
              <a:gd name="connsiteX736" fmla="*/ 2111959 w 2300369"/>
              <a:gd name="connsiteY736" fmla="*/ 692055 h 2393017"/>
              <a:gd name="connsiteX737" fmla="*/ 2129567 w 2300369"/>
              <a:gd name="connsiteY737" fmla="*/ 725510 h 2393017"/>
              <a:gd name="connsiteX738" fmla="*/ 2127809 w 2300369"/>
              <a:gd name="connsiteY738" fmla="*/ 725510 h 2393017"/>
              <a:gd name="connsiteX739" fmla="*/ 2131330 w 2300369"/>
              <a:gd name="connsiteY739" fmla="*/ 736075 h 2393017"/>
              <a:gd name="connsiteX740" fmla="*/ 2143653 w 2300369"/>
              <a:gd name="connsiteY740" fmla="*/ 748401 h 2393017"/>
              <a:gd name="connsiteX741" fmla="*/ 2145416 w 2300369"/>
              <a:gd name="connsiteY741" fmla="*/ 758966 h 2393017"/>
              <a:gd name="connsiteX742" fmla="*/ 2150698 w 2300369"/>
              <a:gd name="connsiteY742" fmla="*/ 762487 h 2393017"/>
              <a:gd name="connsiteX743" fmla="*/ 2150698 w 2300369"/>
              <a:gd name="connsiteY743" fmla="*/ 769532 h 2393017"/>
              <a:gd name="connsiteX744" fmla="*/ 2161263 w 2300369"/>
              <a:gd name="connsiteY744" fmla="*/ 780097 h 2393017"/>
              <a:gd name="connsiteX745" fmla="*/ 2180633 w 2300369"/>
              <a:gd name="connsiteY745" fmla="*/ 831159 h 2393017"/>
              <a:gd name="connsiteX746" fmla="*/ 2182391 w 2300369"/>
              <a:gd name="connsiteY746" fmla="*/ 852290 h 2393017"/>
              <a:gd name="connsiteX747" fmla="*/ 2185915 w 2300369"/>
              <a:gd name="connsiteY747" fmla="*/ 861095 h 2393017"/>
              <a:gd name="connsiteX748" fmla="*/ 2187675 w 2300369"/>
              <a:gd name="connsiteY748" fmla="*/ 868137 h 2393017"/>
              <a:gd name="connsiteX749" fmla="*/ 2189436 w 2300369"/>
              <a:gd name="connsiteY749" fmla="*/ 869897 h 2393017"/>
              <a:gd name="connsiteX750" fmla="*/ 2201762 w 2300369"/>
              <a:gd name="connsiteY750" fmla="*/ 864616 h 2393017"/>
              <a:gd name="connsiteX751" fmla="*/ 2200001 w 2300369"/>
              <a:gd name="connsiteY751" fmla="*/ 845245 h 2393017"/>
              <a:gd name="connsiteX752" fmla="*/ 2205285 w 2300369"/>
              <a:gd name="connsiteY752" fmla="*/ 861095 h 2393017"/>
              <a:gd name="connsiteX753" fmla="*/ 2203522 w 2300369"/>
              <a:gd name="connsiteY753" fmla="*/ 862855 h 2393017"/>
              <a:gd name="connsiteX754" fmla="*/ 2208806 w 2300369"/>
              <a:gd name="connsiteY754" fmla="*/ 859332 h 2393017"/>
              <a:gd name="connsiteX755" fmla="*/ 2212327 w 2300369"/>
              <a:gd name="connsiteY755" fmla="*/ 859332 h 2393017"/>
              <a:gd name="connsiteX756" fmla="*/ 2208806 w 2300369"/>
              <a:gd name="connsiteY756" fmla="*/ 855811 h 2393017"/>
              <a:gd name="connsiteX757" fmla="*/ 2214088 w 2300369"/>
              <a:gd name="connsiteY757" fmla="*/ 854050 h 2393017"/>
              <a:gd name="connsiteX758" fmla="*/ 2201762 w 2300369"/>
              <a:gd name="connsiteY758" fmla="*/ 839964 h 2393017"/>
              <a:gd name="connsiteX759" fmla="*/ 2214088 w 2300369"/>
              <a:gd name="connsiteY759" fmla="*/ 847008 h 2393017"/>
              <a:gd name="connsiteX760" fmla="*/ 2203522 w 2300369"/>
              <a:gd name="connsiteY760" fmla="*/ 829398 h 2393017"/>
              <a:gd name="connsiteX761" fmla="*/ 2207043 w 2300369"/>
              <a:gd name="connsiteY761" fmla="*/ 822356 h 2393017"/>
              <a:gd name="connsiteX762" fmla="*/ 2215848 w 2300369"/>
              <a:gd name="connsiteY762" fmla="*/ 843487 h 2393017"/>
              <a:gd name="connsiteX763" fmla="*/ 2198241 w 2300369"/>
              <a:gd name="connsiteY763" fmla="*/ 802986 h 2393017"/>
              <a:gd name="connsiteX764" fmla="*/ 2196478 w 2300369"/>
              <a:gd name="connsiteY764" fmla="*/ 785379 h 2393017"/>
              <a:gd name="connsiteX765" fmla="*/ 2201762 w 2300369"/>
              <a:gd name="connsiteY765" fmla="*/ 802986 h 2393017"/>
              <a:gd name="connsiteX766" fmla="*/ 2201762 w 2300369"/>
              <a:gd name="connsiteY766" fmla="*/ 795942 h 2393017"/>
              <a:gd name="connsiteX767" fmla="*/ 2214088 w 2300369"/>
              <a:gd name="connsiteY767" fmla="*/ 829398 h 2393017"/>
              <a:gd name="connsiteX768" fmla="*/ 2217609 w 2300369"/>
              <a:gd name="connsiteY768" fmla="*/ 827638 h 2393017"/>
              <a:gd name="connsiteX769" fmla="*/ 2228174 w 2300369"/>
              <a:gd name="connsiteY769" fmla="*/ 848769 h 2393017"/>
              <a:gd name="connsiteX770" fmla="*/ 2245781 w 2300369"/>
              <a:gd name="connsiteY770" fmla="*/ 894549 h 2393017"/>
              <a:gd name="connsiteX771" fmla="*/ 2254587 w 2300369"/>
              <a:gd name="connsiteY771" fmla="*/ 940331 h 2393017"/>
              <a:gd name="connsiteX772" fmla="*/ 2249305 w 2300369"/>
              <a:gd name="connsiteY772" fmla="*/ 905114 h 2393017"/>
              <a:gd name="connsiteX773" fmla="*/ 2259868 w 2300369"/>
              <a:gd name="connsiteY773" fmla="*/ 938571 h 2393017"/>
              <a:gd name="connsiteX774" fmla="*/ 2256347 w 2300369"/>
              <a:gd name="connsiteY774" fmla="*/ 954418 h 2393017"/>
              <a:gd name="connsiteX775" fmla="*/ 2265152 w 2300369"/>
              <a:gd name="connsiteY775" fmla="*/ 991396 h 2393017"/>
              <a:gd name="connsiteX776" fmla="*/ 2284520 w 2300369"/>
              <a:gd name="connsiteY776" fmla="*/ 1053025 h 2393017"/>
              <a:gd name="connsiteX777" fmla="*/ 2289803 w 2300369"/>
              <a:gd name="connsiteY777" fmla="*/ 1095284 h 2393017"/>
              <a:gd name="connsiteX778" fmla="*/ 2293325 w 2300369"/>
              <a:gd name="connsiteY778" fmla="*/ 1116413 h 2393017"/>
              <a:gd name="connsiteX779" fmla="*/ 2295085 w 2300369"/>
              <a:gd name="connsiteY779" fmla="*/ 1139306 h 2393017"/>
              <a:gd name="connsiteX780" fmla="*/ 2300369 w 2300369"/>
              <a:gd name="connsiteY780" fmla="*/ 1232630 h 2393017"/>
              <a:gd name="connsiteX781" fmla="*/ 2277478 w 2300369"/>
              <a:gd name="connsiteY781" fmla="*/ 1403429 h 2393017"/>
              <a:gd name="connsiteX782" fmla="*/ 2272196 w 2300369"/>
              <a:gd name="connsiteY782" fmla="*/ 1403429 h 2393017"/>
              <a:gd name="connsiteX783" fmla="*/ 2272196 w 2300369"/>
              <a:gd name="connsiteY783" fmla="*/ 1417516 h 2393017"/>
              <a:gd name="connsiteX784" fmla="*/ 2265152 w 2300369"/>
              <a:gd name="connsiteY784" fmla="*/ 1470343 h 2393017"/>
              <a:gd name="connsiteX785" fmla="*/ 2265152 w 2300369"/>
              <a:gd name="connsiteY785" fmla="*/ 1456254 h 2393017"/>
              <a:gd name="connsiteX786" fmla="*/ 2265152 w 2300369"/>
              <a:gd name="connsiteY786" fmla="*/ 1438646 h 2393017"/>
              <a:gd name="connsiteX787" fmla="*/ 2266912 w 2300369"/>
              <a:gd name="connsiteY787" fmla="*/ 1401669 h 2393017"/>
              <a:gd name="connsiteX788" fmla="*/ 2277478 w 2300369"/>
              <a:gd name="connsiteY788" fmla="*/ 1332997 h 2393017"/>
              <a:gd name="connsiteX789" fmla="*/ 2277478 w 2300369"/>
              <a:gd name="connsiteY789" fmla="*/ 1311867 h 2393017"/>
              <a:gd name="connsiteX790" fmla="*/ 2272196 w 2300369"/>
              <a:gd name="connsiteY790" fmla="*/ 1222064 h 2393017"/>
              <a:gd name="connsiteX791" fmla="*/ 2277478 w 2300369"/>
              <a:gd name="connsiteY791" fmla="*/ 1218541 h 2393017"/>
              <a:gd name="connsiteX792" fmla="*/ 2273955 w 2300369"/>
              <a:gd name="connsiteY792" fmla="*/ 1181566 h 2393017"/>
              <a:gd name="connsiteX793" fmla="*/ 2270433 w 2300369"/>
              <a:gd name="connsiteY793" fmla="*/ 1171000 h 2393017"/>
              <a:gd name="connsiteX794" fmla="*/ 2265152 w 2300369"/>
              <a:gd name="connsiteY794" fmla="*/ 1199173 h 2393017"/>
              <a:gd name="connsiteX795" fmla="*/ 2266912 w 2300369"/>
              <a:gd name="connsiteY795" fmla="*/ 1216783 h 2393017"/>
              <a:gd name="connsiteX796" fmla="*/ 2270433 w 2300369"/>
              <a:gd name="connsiteY796" fmla="*/ 1236151 h 2393017"/>
              <a:gd name="connsiteX797" fmla="*/ 2268673 w 2300369"/>
              <a:gd name="connsiteY797" fmla="*/ 1236151 h 2393017"/>
              <a:gd name="connsiteX798" fmla="*/ 2272196 w 2300369"/>
              <a:gd name="connsiteY798" fmla="*/ 1288975 h 2393017"/>
              <a:gd name="connsiteX799" fmla="*/ 2266912 w 2300369"/>
              <a:gd name="connsiteY799" fmla="*/ 1288975 h 2393017"/>
              <a:gd name="connsiteX800" fmla="*/ 2266912 w 2300369"/>
              <a:gd name="connsiteY800" fmla="*/ 1336518 h 2393017"/>
              <a:gd name="connsiteX801" fmla="*/ 2259868 w 2300369"/>
              <a:gd name="connsiteY801" fmla="*/ 1398145 h 2393017"/>
              <a:gd name="connsiteX802" fmla="*/ 2256347 w 2300369"/>
              <a:gd name="connsiteY802" fmla="*/ 1408711 h 2393017"/>
              <a:gd name="connsiteX803" fmla="*/ 2240500 w 2300369"/>
              <a:gd name="connsiteY803" fmla="*/ 1461535 h 2393017"/>
              <a:gd name="connsiteX804" fmla="*/ 2235216 w 2300369"/>
              <a:gd name="connsiteY804" fmla="*/ 1496753 h 2393017"/>
              <a:gd name="connsiteX805" fmla="*/ 2222893 w 2300369"/>
              <a:gd name="connsiteY805" fmla="*/ 1535491 h 2393017"/>
              <a:gd name="connsiteX806" fmla="*/ 2235216 w 2300369"/>
              <a:gd name="connsiteY806" fmla="*/ 1500274 h 2393017"/>
              <a:gd name="connsiteX807" fmla="*/ 2228174 w 2300369"/>
              <a:gd name="connsiteY807" fmla="*/ 1570708 h 2393017"/>
              <a:gd name="connsiteX808" fmla="*/ 2201762 w 2300369"/>
              <a:gd name="connsiteY808" fmla="*/ 1639382 h 2393017"/>
              <a:gd name="connsiteX809" fmla="*/ 2192957 w 2300369"/>
              <a:gd name="connsiteY809" fmla="*/ 1639382 h 2393017"/>
              <a:gd name="connsiteX810" fmla="*/ 2198241 w 2300369"/>
              <a:gd name="connsiteY810" fmla="*/ 1649947 h 2393017"/>
              <a:gd name="connsiteX811" fmla="*/ 2159503 w 2300369"/>
              <a:gd name="connsiteY811" fmla="*/ 1745031 h 2393017"/>
              <a:gd name="connsiteX812" fmla="*/ 2163023 w 2300369"/>
              <a:gd name="connsiteY812" fmla="*/ 1752075 h 2393017"/>
              <a:gd name="connsiteX813" fmla="*/ 2147177 w 2300369"/>
              <a:gd name="connsiteY813" fmla="*/ 1783769 h 2393017"/>
              <a:gd name="connsiteX814" fmla="*/ 2136611 w 2300369"/>
              <a:gd name="connsiteY814" fmla="*/ 1804900 h 2393017"/>
              <a:gd name="connsiteX815" fmla="*/ 2122525 w 2300369"/>
              <a:gd name="connsiteY815" fmla="*/ 1820745 h 2393017"/>
              <a:gd name="connsiteX816" fmla="*/ 2126046 w 2300369"/>
              <a:gd name="connsiteY816" fmla="*/ 1811942 h 2393017"/>
              <a:gd name="connsiteX817" fmla="*/ 2117243 w 2300369"/>
              <a:gd name="connsiteY817" fmla="*/ 1817224 h 2393017"/>
              <a:gd name="connsiteX818" fmla="*/ 2113720 w 2300369"/>
              <a:gd name="connsiteY818" fmla="*/ 1829552 h 2393017"/>
              <a:gd name="connsiteX819" fmla="*/ 2111959 w 2300369"/>
              <a:gd name="connsiteY819" fmla="*/ 1822507 h 2393017"/>
              <a:gd name="connsiteX820" fmla="*/ 2119001 w 2300369"/>
              <a:gd name="connsiteY820" fmla="*/ 1799616 h 2393017"/>
              <a:gd name="connsiteX821" fmla="*/ 2131330 w 2300369"/>
              <a:gd name="connsiteY821" fmla="*/ 1780248 h 2393017"/>
              <a:gd name="connsiteX822" fmla="*/ 2133730 w 2300369"/>
              <a:gd name="connsiteY822" fmla="*/ 1773844 h 2393017"/>
              <a:gd name="connsiteX823" fmla="*/ 2138372 w 2300369"/>
              <a:gd name="connsiteY823" fmla="*/ 1778485 h 2393017"/>
              <a:gd name="connsiteX824" fmla="*/ 2154095 w 2300369"/>
              <a:gd name="connsiteY824" fmla="*/ 1737612 h 2393017"/>
              <a:gd name="connsiteX825" fmla="*/ 2154219 w 2300369"/>
              <a:gd name="connsiteY825" fmla="*/ 1737987 h 2393017"/>
              <a:gd name="connsiteX826" fmla="*/ 2163023 w 2300369"/>
              <a:gd name="connsiteY826" fmla="*/ 1716858 h 2393017"/>
              <a:gd name="connsiteX827" fmla="*/ 2150698 w 2300369"/>
              <a:gd name="connsiteY827" fmla="*/ 1727424 h 2393017"/>
              <a:gd name="connsiteX828" fmla="*/ 2153650 w 2300369"/>
              <a:gd name="connsiteY828" fmla="*/ 1736281 h 2393017"/>
              <a:gd name="connsiteX829" fmla="*/ 2146516 w 2300369"/>
              <a:gd name="connsiteY829" fmla="*/ 1747231 h 2393017"/>
              <a:gd name="connsiteX830" fmla="*/ 2143653 w 2300369"/>
              <a:gd name="connsiteY830" fmla="*/ 1759117 h 2393017"/>
              <a:gd name="connsiteX831" fmla="*/ 2138326 w 2300369"/>
              <a:gd name="connsiteY831" fmla="*/ 1761591 h 2393017"/>
              <a:gd name="connsiteX832" fmla="*/ 2141895 w 2300369"/>
              <a:gd name="connsiteY832" fmla="*/ 1752075 h 2393017"/>
              <a:gd name="connsiteX833" fmla="*/ 2124285 w 2300369"/>
              <a:gd name="connsiteY833" fmla="*/ 1778485 h 2393017"/>
              <a:gd name="connsiteX834" fmla="*/ 2115481 w 2300369"/>
              <a:gd name="connsiteY834" fmla="*/ 1799616 h 2393017"/>
              <a:gd name="connsiteX835" fmla="*/ 2119001 w 2300369"/>
              <a:gd name="connsiteY835" fmla="*/ 1789051 h 2393017"/>
              <a:gd name="connsiteX836" fmla="*/ 2106678 w 2300369"/>
              <a:gd name="connsiteY836" fmla="*/ 1811942 h 2393017"/>
              <a:gd name="connsiteX837" fmla="*/ 2110199 w 2300369"/>
              <a:gd name="connsiteY837" fmla="*/ 1808421 h 2393017"/>
              <a:gd name="connsiteX838" fmla="*/ 2099633 w 2300369"/>
              <a:gd name="connsiteY838" fmla="*/ 1822507 h 2393017"/>
              <a:gd name="connsiteX839" fmla="*/ 2096113 w 2300369"/>
              <a:gd name="connsiteY839" fmla="*/ 1836594 h 2393017"/>
              <a:gd name="connsiteX840" fmla="*/ 2091558 w 2300369"/>
              <a:gd name="connsiteY840" fmla="*/ 1842598 h 2393017"/>
              <a:gd name="connsiteX841" fmla="*/ 2091183 w 2300369"/>
              <a:gd name="connsiteY841" fmla="*/ 1842861 h 2393017"/>
              <a:gd name="connsiteX842" fmla="*/ 2089071 w 2300369"/>
              <a:gd name="connsiteY842" fmla="*/ 1840115 h 2393017"/>
              <a:gd name="connsiteX843" fmla="*/ 2088189 w 2300369"/>
              <a:gd name="connsiteY843" fmla="*/ 1844957 h 2393017"/>
              <a:gd name="connsiteX844" fmla="*/ 2091183 w 2300369"/>
              <a:gd name="connsiteY844" fmla="*/ 1842861 h 2393017"/>
              <a:gd name="connsiteX845" fmla="*/ 2091271 w 2300369"/>
              <a:gd name="connsiteY845" fmla="*/ 1842976 h 2393017"/>
              <a:gd name="connsiteX846" fmla="*/ 2091558 w 2300369"/>
              <a:gd name="connsiteY846" fmla="*/ 1842598 h 2393017"/>
              <a:gd name="connsiteX847" fmla="*/ 2092591 w 2300369"/>
              <a:gd name="connsiteY847" fmla="*/ 1841875 h 2393017"/>
              <a:gd name="connsiteX848" fmla="*/ 2076742 w 2300369"/>
              <a:gd name="connsiteY848" fmla="*/ 1863006 h 2393017"/>
              <a:gd name="connsiteX849" fmla="*/ 2064419 w 2300369"/>
              <a:gd name="connsiteY849" fmla="*/ 1882376 h 2393017"/>
              <a:gd name="connsiteX850" fmla="*/ 2069700 w 2300369"/>
              <a:gd name="connsiteY850" fmla="*/ 1882376 h 2393017"/>
              <a:gd name="connsiteX851" fmla="*/ 2059135 w 2300369"/>
              <a:gd name="connsiteY851" fmla="*/ 1889418 h 2393017"/>
              <a:gd name="connsiteX852" fmla="*/ 2044827 w 2300369"/>
              <a:gd name="connsiteY852" fmla="*/ 1914731 h 2393017"/>
              <a:gd name="connsiteX853" fmla="*/ 2042908 w 2300369"/>
              <a:gd name="connsiteY853" fmla="*/ 1917904 h 2393017"/>
              <a:gd name="connsiteX854" fmla="*/ 2040747 w 2300369"/>
              <a:gd name="connsiteY854" fmla="*/ 1923664 h 2393017"/>
              <a:gd name="connsiteX855" fmla="*/ 2041044 w 2300369"/>
              <a:gd name="connsiteY855" fmla="*/ 1920981 h 2393017"/>
              <a:gd name="connsiteX856" fmla="*/ 2028198 w 2300369"/>
              <a:gd name="connsiteY856" fmla="*/ 1942213 h 2393017"/>
              <a:gd name="connsiteX857" fmla="*/ 2023181 w 2300369"/>
              <a:gd name="connsiteY857" fmla="*/ 1948551 h 2393017"/>
              <a:gd name="connsiteX858" fmla="*/ 2020397 w 2300369"/>
              <a:gd name="connsiteY858" fmla="*/ 1945766 h 2393017"/>
              <a:gd name="connsiteX859" fmla="*/ 2011594 w 2300369"/>
              <a:gd name="connsiteY859" fmla="*/ 1959853 h 2393017"/>
              <a:gd name="connsiteX860" fmla="*/ 2015458 w 2300369"/>
              <a:gd name="connsiteY860" fmla="*/ 1958306 h 2393017"/>
              <a:gd name="connsiteX861" fmla="*/ 2010439 w 2300369"/>
              <a:gd name="connsiteY861" fmla="*/ 1964646 h 2393017"/>
              <a:gd name="connsiteX862" fmla="*/ 2009831 w 2300369"/>
              <a:gd name="connsiteY862" fmla="*/ 1961611 h 2393017"/>
              <a:gd name="connsiteX863" fmla="*/ 1992224 w 2300369"/>
              <a:gd name="connsiteY863" fmla="*/ 1980981 h 2393017"/>
              <a:gd name="connsiteX864" fmla="*/ 1997505 w 2300369"/>
              <a:gd name="connsiteY864" fmla="*/ 1984505 h 2393017"/>
              <a:gd name="connsiteX865" fmla="*/ 1982979 w 2300369"/>
              <a:gd name="connsiteY865" fmla="*/ 1993747 h 2393017"/>
              <a:gd name="connsiteX866" fmla="*/ 1981659 w 2300369"/>
              <a:gd name="connsiteY866" fmla="*/ 2005633 h 2393017"/>
              <a:gd name="connsiteX867" fmla="*/ 1960528 w 2300369"/>
              <a:gd name="connsiteY867" fmla="*/ 2026764 h 2393017"/>
              <a:gd name="connsiteX868" fmla="*/ 1956127 w 2300369"/>
              <a:gd name="connsiteY868" fmla="*/ 2042390 h 2393017"/>
              <a:gd name="connsiteX869" fmla="*/ 1949827 w 2300369"/>
              <a:gd name="connsiteY869" fmla="*/ 2051696 h 2393017"/>
              <a:gd name="connsiteX870" fmla="*/ 1944681 w 2300369"/>
              <a:gd name="connsiteY870" fmla="*/ 2054937 h 2393017"/>
              <a:gd name="connsiteX871" fmla="*/ 1941160 w 2300369"/>
              <a:gd name="connsiteY871" fmla="*/ 2067262 h 2393017"/>
              <a:gd name="connsiteX872" fmla="*/ 1925311 w 2300369"/>
              <a:gd name="connsiteY872" fmla="*/ 2079588 h 2393017"/>
              <a:gd name="connsiteX873" fmla="*/ 1921789 w 2300369"/>
              <a:gd name="connsiteY873" fmla="*/ 2076067 h 2393017"/>
              <a:gd name="connsiteX874" fmla="*/ 1909466 w 2300369"/>
              <a:gd name="connsiteY874" fmla="*/ 2097196 h 2393017"/>
              <a:gd name="connsiteX875" fmla="*/ 1897138 w 2300369"/>
              <a:gd name="connsiteY875" fmla="*/ 2104240 h 2393017"/>
              <a:gd name="connsiteX876" fmla="*/ 1879530 w 2300369"/>
              <a:gd name="connsiteY876" fmla="*/ 2111284 h 2393017"/>
              <a:gd name="connsiteX877" fmla="*/ 1874249 w 2300369"/>
              <a:gd name="connsiteY877" fmla="*/ 2121847 h 2393017"/>
              <a:gd name="connsiteX878" fmla="*/ 1870728 w 2300369"/>
              <a:gd name="connsiteY878" fmla="*/ 2113043 h 2393017"/>
              <a:gd name="connsiteX879" fmla="*/ 1856641 w 2300369"/>
              <a:gd name="connsiteY879" fmla="*/ 2123610 h 2393017"/>
              <a:gd name="connsiteX880" fmla="*/ 1867204 w 2300369"/>
              <a:gd name="connsiteY880" fmla="*/ 2127131 h 2393017"/>
              <a:gd name="connsiteX881" fmla="*/ 1819661 w 2300369"/>
              <a:gd name="connsiteY881" fmla="*/ 2153544 h 2393017"/>
              <a:gd name="connsiteX882" fmla="*/ 1821424 w 2300369"/>
              <a:gd name="connsiteY882" fmla="*/ 2160588 h 2393017"/>
              <a:gd name="connsiteX883" fmla="*/ 1807338 w 2300369"/>
              <a:gd name="connsiteY883" fmla="*/ 2160588 h 2393017"/>
              <a:gd name="connsiteX884" fmla="*/ 1821424 w 2300369"/>
              <a:gd name="connsiteY884" fmla="*/ 2146502 h 2393017"/>
              <a:gd name="connsiteX885" fmla="*/ 1782686 w 2300369"/>
              <a:gd name="connsiteY885" fmla="*/ 2172912 h 2393017"/>
              <a:gd name="connsiteX886" fmla="*/ 1803817 w 2300369"/>
              <a:gd name="connsiteY886" fmla="*/ 2165870 h 2393017"/>
              <a:gd name="connsiteX887" fmla="*/ 1789728 w 2300369"/>
              <a:gd name="connsiteY887" fmla="*/ 2179956 h 2393017"/>
              <a:gd name="connsiteX888" fmla="*/ 1784446 w 2300369"/>
              <a:gd name="connsiteY888" fmla="*/ 2176435 h 2393017"/>
              <a:gd name="connsiteX889" fmla="*/ 1770360 w 2300369"/>
              <a:gd name="connsiteY889" fmla="*/ 2190521 h 2393017"/>
              <a:gd name="connsiteX890" fmla="*/ 1768599 w 2300369"/>
              <a:gd name="connsiteY890" fmla="*/ 2183477 h 2393017"/>
              <a:gd name="connsiteX891" fmla="*/ 1731622 w 2300369"/>
              <a:gd name="connsiteY891" fmla="*/ 2216934 h 2393017"/>
              <a:gd name="connsiteX892" fmla="*/ 1689360 w 2300369"/>
              <a:gd name="connsiteY892" fmla="*/ 2246867 h 2393017"/>
              <a:gd name="connsiteX893" fmla="*/ 1698165 w 2300369"/>
              <a:gd name="connsiteY893" fmla="*/ 2229259 h 2393017"/>
              <a:gd name="connsiteX894" fmla="*/ 1692883 w 2300369"/>
              <a:gd name="connsiteY894" fmla="*/ 2232781 h 2393017"/>
              <a:gd name="connsiteX895" fmla="*/ 1648864 w 2300369"/>
              <a:gd name="connsiteY895" fmla="*/ 2253911 h 2393017"/>
              <a:gd name="connsiteX896" fmla="*/ 1668232 w 2300369"/>
              <a:gd name="connsiteY896" fmla="*/ 2234543 h 2393017"/>
              <a:gd name="connsiteX897" fmla="*/ 1655906 w 2300369"/>
              <a:gd name="connsiteY897" fmla="*/ 2238064 h 2393017"/>
              <a:gd name="connsiteX898" fmla="*/ 1652385 w 2300369"/>
              <a:gd name="connsiteY898" fmla="*/ 2246867 h 2393017"/>
              <a:gd name="connsiteX899" fmla="*/ 1631254 w 2300369"/>
              <a:gd name="connsiteY899" fmla="*/ 2257432 h 2393017"/>
              <a:gd name="connsiteX900" fmla="*/ 1641819 w 2300369"/>
              <a:gd name="connsiteY900" fmla="*/ 2246867 h 2393017"/>
              <a:gd name="connsiteX901" fmla="*/ 1604842 w 2300369"/>
              <a:gd name="connsiteY901" fmla="*/ 2262716 h 2393017"/>
              <a:gd name="connsiteX902" fmla="*/ 1594276 w 2300369"/>
              <a:gd name="connsiteY902" fmla="*/ 2267998 h 2393017"/>
              <a:gd name="connsiteX903" fmla="*/ 1564343 w 2300369"/>
              <a:gd name="connsiteY903" fmla="*/ 2276803 h 2393017"/>
              <a:gd name="connsiteX904" fmla="*/ 1553778 w 2300369"/>
              <a:gd name="connsiteY904" fmla="*/ 2287368 h 2393017"/>
              <a:gd name="connsiteX905" fmla="*/ 1467496 w 2300369"/>
              <a:gd name="connsiteY905" fmla="*/ 2324343 h 2393017"/>
              <a:gd name="connsiteX906" fmla="*/ 1460454 w 2300369"/>
              <a:gd name="connsiteY906" fmla="*/ 2322585 h 2393017"/>
              <a:gd name="connsiteX907" fmla="*/ 1474541 w 2300369"/>
              <a:gd name="connsiteY907" fmla="*/ 2319062 h 2393017"/>
              <a:gd name="connsiteX908" fmla="*/ 1439323 w 2300369"/>
              <a:gd name="connsiteY908" fmla="*/ 2324343 h 2393017"/>
              <a:gd name="connsiteX909" fmla="*/ 1446368 w 2300369"/>
              <a:gd name="connsiteY909" fmla="*/ 2327867 h 2393017"/>
              <a:gd name="connsiteX910" fmla="*/ 1402348 w 2300369"/>
              <a:gd name="connsiteY910" fmla="*/ 2338430 h 2393017"/>
              <a:gd name="connsiteX911" fmla="*/ 1395304 w 2300369"/>
              <a:gd name="connsiteY911" fmla="*/ 2334909 h 2393017"/>
              <a:gd name="connsiteX912" fmla="*/ 1375933 w 2300369"/>
              <a:gd name="connsiteY912" fmla="*/ 2341953 h 2393017"/>
              <a:gd name="connsiteX913" fmla="*/ 1382978 w 2300369"/>
              <a:gd name="connsiteY913" fmla="*/ 2343714 h 2393017"/>
              <a:gd name="connsiteX914" fmla="*/ 1347761 w 2300369"/>
              <a:gd name="connsiteY914" fmla="*/ 2356039 h 2393017"/>
              <a:gd name="connsiteX915" fmla="*/ 1331914 w 2300369"/>
              <a:gd name="connsiteY915" fmla="*/ 2352516 h 2393017"/>
              <a:gd name="connsiteX916" fmla="*/ 1263240 w 2300369"/>
              <a:gd name="connsiteY916" fmla="*/ 2370126 h 2393017"/>
              <a:gd name="connsiteX917" fmla="*/ 1222743 w 2300369"/>
              <a:gd name="connsiteY917" fmla="*/ 2375410 h 2393017"/>
              <a:gd name="connsiteX918" fmla="*/ 1185763 w 2300369"/>
              <a:gd name="connsiteY918" fmla="*/ 2375410 h 2393017"/>
              <a:gd name="connsiteX919" fmla="*/ 1120615 w 2300369"/>
              <a:gd name="connsiteY919" fmla="*/ 2384212 h 2393017"/>
              <a:gd name="connsiteX920" fmla="*/ 1106529 w 2300369"/>
              <a:gd name="connsiteY920" fmla="*/ 2377168 h 2393017"/>
              <a:gd name="connsiteX921" fmla="*/ 1088919 w 2300369"/>
              <a:gd name="connsiteY921" fmla="*/ 2378931 h 2393017"/>
              <a:gd name="connsiteX922" fmla="*/ 1088919 w 2300369"/>
              <a:gd name="connsiteY922" fmla="*/ 2384212 h 2393017"/>
              <a:gd name="connsiteX923" fmla="*/ 1037855 w 2300369"/>
              <a:gd name="connsiteY923" fmla="*/ 2393017 h 2393017"/>
              <a:gd name="connsiteX924" fmla="*/ 1064267 w 2300369"/>
              <a:gd name="connsiteY924" fmla="*/ 2384212 h 2393017"/>
              <a:gd name="connsiteX925" fmla="*/ 1027290 w 2300369"/>
              <a:gd name="connsiteY925" fmla="*/ 2378931 h 2393017"/>
              <a:gd name="connsiteX926" fmla="*/ 1030811 w 2300369"/>
              <a:gd name="connsiteY926" fmla="*/ 2375410 h 2393017"/>
              <a:gd name="connsiteX927" fmla="*/ 990314 w 2300369"/>
              <a:gd name="connsiteY927" fmla="*/ 2375410 h 2393017"/>
              <a:gd name="connsiteX928" fmla="*/ 990314 w 2300369"/>
              <a:gd name="connsiteY928" fmla="*/ 2380691 h 2393017"/>
              <a:gd name="connsiteX929" fmla="*/ 926924 w 2300369"/>
              <a:gd name="connsiteY929" fmla="*/ 2371886 h 2393017"/>
              <a:gd name="connsiteX930" fmla="*/ 860013 w 2300369"/>
              <a:gd name="connsiteY930" fmla="*/ 2359560 h 2393017"/>
              <a:gd name="connsiteX931" fmla="*/ 856490 w 2300369"/>
              <a:gd name="connsiteY931" fmla="*/ 2364844 h 2393017"/>
              <a:gd name="connsiteX932" fmla="*/ 826557 w 2300369"/>
              <a:gd name="connsiteY932" fmla="*/ 2356039 h 2393017"/>
              <a:gd name="connsiteX933" fmla="*/ 807189 w 2300369"/>
              <a:gd name="connsiteY933" fmla="*/ 2348995 h 2393017"/>
              <a:gd name="connsiteX934" fmla="*/ 800144 w 2300369"/>
              <a:gd name="connsiteY934" fmla="*/ 2354279 h 2393017"/>
              <a:gd name="connsiteX935" fmla="*/ 793102 w 2300369"/>
              <a:gd name="connsiteY935" fmla="*/ 2343714 h 2393017"/>
              <a:gd name="connsiteX936" fmla="*/ 757885 w 2300369"/>
              <a:gd name="connsiteY936" fmla="*/ 2340193 h 2393017"/>
              <a:gd name="connsiteX937" fmla="*/ 771971 w 2300369"/>
              <a:gd name="connsiteY937" fmla="*/ 2340193 h 2393017"/>
              <a:gd name="connsiteX938" fmla="*/ 749080 w 2300369"/>
              <a:gd name="connsiteY938" fmla="*/ 2329627 h 2393017"/>
              <a:gd name="connsiteX939" fmla="*/ 743799 w 2300369"/>
              <a:gd name="connsiteY939" fmla="*/ 2336671 h 2393017"/>
              <a:gd name="connsiteX940" fmla="*/ 720907 w 2300369"/>
              <a:gd name="connsiteY940" fmla="*/ 2322585 h 2393017"/>
              <a:gd name="connsiteX941" fmla="*/ 715626 w 2300369"/>
              <a:gd name="connsiteY941" fmla="*/ 2327867 h 2393017"/>
              <a:gd name="connsiteX942" fmla="*/ 669843 w 2300369"/>
              <a:gd name="connsiteY942" fmla="*/ 2303215 h 2393017"/>
              <a:gd name="connsiteX943" fmla="*/ 678648 w 2300369"/>
              <a:gd name="connsiteY943" fmla="*/ 2304975 h 2393017"/>
              <a:gd name="connsiteX944" fmla="*/ 664562 w 2300369"/>
              <a:gd name="connsiteY944" fmla="*/ 2299692 h 2393017"/>
              <a:gd name="connsiteX945" fmla="*/ 668083 w 2300369"/>
              <a:gd name="connsiteY945" fmla="*/ 2304975 h 2393017"/>
              <a:gd name="connsiteX946" fmla="*/ 639910 w 2300369"/>
              <a:gd name="connsiteY946" fmla="*/ 2290889 h 2393017"/>
              <a:gd name="connsiteX947" fmla="*/ 643431 w 2300369"/>
              <a:gd name="connsiteY947" fmla="*/ 2282084 h 2393017"/>
              <a:gd name="connsiteX948" fmla="*/ 629344 w 2300369"/>
              <a:gd name="connsiteY948" fmla="*/ 2280324 h 2393017"/>
              <a:gd name="connsiteX949" fmla="*/ 641670 w 2300369"/>
              <a:gd name="connsiteY949" fmla="*/ 2275040 h 2393017"/>
              <a:gd name="connsiteX950" fmla="*/ 636387 w 2300369"/>
              <a:gd name="connsiteY950" fmla="*/ 2271519 h 2393017"/>
              <a:gd name="connsiteX951" fmla="*/ 625823 w 2300369"/>
              <a:gd name="connsiteY951" fmla="*/ 2273282 h 2393017"/>
              <a:gd name="connsiteX952" fmla="*/ 608214 w 2300369"/>
              <a:gd name="connsiteY952" fmla="*/ 2255672 h 2393017"/>
              <a:gd name="connsiteX953" fmla="*/ 624063 w 2300369"/>
              <a:gd name="connsiteY953" fmla="*/ 2260953 h 2393017"/>
              <a:gd name="connsiteX954" fmla="*/ 609977 w 2300369"/>
              <a:gd name="connsiteY954" fmla="*/ 2250388 h 2393017"/>
              <a:gd name="connsiteX955" fmla="*/ 625823 w 2300369"/>
              <a:gd name="connsiteY955" fmla="*/ 2253911 h 2393017"/>
              <a:gd name="connsiteX956" fmla="*/ 615681 w 2300369"/>
              <a:gd name="connsiteY956" fmla="*/ 2248558 h 2393017"/>
              <a:gd name="connsiteX957" fmla="*/ 673367 w 2300369"/>
              <a:gd name="connsiteY957" fmla="*/ 2273282 h 2393017"/>
              <a:gd name="connsiteX958" fmla="*/ 719147 w 2300369"/>
              <a:gd name="connsiteY958" fmla="*/ 2294410 h 2393017"/>
              <a:gd name="connsiteX959" fmla="*/ 706821 w 2300369"/>
              <a:gd name="connsiteY959" fmla="*/ 2285605 h 2393017"/>
              <a:gd name="connsiteX960" fmla="*/ 727949 w 2300369"/>
              <a:gd name="connsiteY960" fmla="*/ 2290889 h 2393017"/>
              <a:gd name="connsiteX961" fmla="*/ 763167 w 2300369"/>
              <a:gd name="connsiteY961" fmla="*/ 2308496 h 2393017"/>
              <a:gd name="connsiteX962" fmla="*/ 745559 w 2300369"/>
              <a:gd name="connsiteY962" fmla="*/ 2299692 h 2393017"/>
              <a:gd name="connsiteX963" fmla="*/ 842403 w 2300369"/>
              <a:gd name="connsiteY963" fmla="*/ 2324343 h 2393017"/>
              <a:gd name="connsiteX964" fmla="*/ 849448 w 2300369"/>
              <a:gd name="connsiteY964" fmla="*/ 2331388 h 2393017"/>
              <a:gd name="connsiteX965" fmla="*/ 888186 w 2300369"/>
              <a:gd name="connsiteY965" fmla="*/ 2334909 h 2393017"/>
              <a:gd name="connsiteX966" fmla="*/ 926924 w 2300369"/>
              <a:gd name="connsiteY966" fmla="*/ 2340193 h 2393017"/>
              <a:gd name="connsiteX967" fmla="*/ 976228 w 2300369"/>
              <a:gd name="connsiteY967" fmla="*/ 2350758 h 2393017"/>
              <a:gd name="connsiteX968" fmla="*/ 1007929 w 2300369"/>
              <a:gd name="connsiteY968" fmla="*/ 2350758 h 2393017"/>
              <a:gd name="connsiteX969" fmla="*/ 1018487 w 2300369"/>
              <a:gd name="connsiteY969" fmla="*/ 2352516 h 2393017"/>
              <a:gd name="connsiteX970" fmla="*/ 1015318 w 2300369"/>
              <a:gd name="connsiteY970" fmla="*/ 2350758 h 2393017"/>
              <a:gd name="connsiteX971" fmla="*/ 1020248 w 2300369"/>
              <a:gd name="connsiteY971" fmla="*/ 2350758 h 2393017"/>
              <a:gd name="connsiteX972" fmla="*/ 1029052 w 2300369"/>
              <a:gd name="connsiteY972" fmla="*/ 2350758 h 2393017"/>
              <a:gd name="connsiteX973" fmla="*/ 1027950 w 2300369"/>
              <a:gd name="connsiteY973" fmla="*/ 2347456 h 2393017"/>
              <a:gd name="connsiteX974" fmla="*/ 1032573 w 2300369"/>
              <a:gd name="connsiteY974" fmla="*/ 2345474 h 2393017"/>
              <a:gd name="connsiteX975" fmla="*/ 1011443 w 2300369"/>
              <a:gd name="connsiteY975" fmla="*/ 2334909 h 2393017"/>
              <a:gd name="connsiteX976" fmla="*/ 1025529 w 2300369"/>
              <a:gd name="connsiteY976" fmla="*/ 2334909 h 2393017"/>
              <a:gd name="connsiteX977" fmla="*/ 1014966 w 2300369"/>
              <a:gd name="connsiteY977" fmla="*/ 2329627 h 2393017"/>
              <a:gd name="connsiteX978" fmla="*/ 997787 w 2300369"/>
              <a:gd name="connsiteY978" fmla="*/ 2333560 h 2393017"/>
              <a:gd name="connsiteX979" fmla="*/ 994054 w 2300369"/>
              <a:gd name="connsiteY979" fmla="*/ 2331167 h 2393017"/>
              <a:gd name="connsiteX980" fmla="*/ 976228 w 2300369"/>
              <a:gd name="connsiteY980" fmla="*/ 2329627 h 2393017"/>
              <a:gd name="connsiteX981" fmla="*/ 970944 w 2300369"/>
              <a:gd name="connsiteY981" fmla="*/ 2331388 h 2393017"/>
              <a:gd name="connsiteX982" fmla="*/ 942771 w 2300369"/>
              <a:gd name="connsiteY982" fmla="*/ 2331388 h 2393017"/>
              <a:gd name="connsiteX983" fmla="*/ 905793 w 2300369"/>
              <a:gd name="connsiteY983" fmla="*/ 2320822 h 2393017"/>
              <a:gd name="connsiteX984" fmla="*/ 877621 w 2300369"/>
              <a:gd name="connsiteY984" fmla="*/ 2326106 h 2393017"/>
              <a:gd name="connsiteX985" fmla="*/ 877621 w 2300369"/>
              <a:gd name="connsiteY985" fmla="*/ 2322585 h 2393017"/>
              <a:gd name="connsiteX986" fmla="*/ 852969 w 2300369"/>
              <a:gd name="connsiteY986" fmla="*/ 2315541 h 2393017"/>
              <a:gd name="connsiteX987" fmla="*/ 872337 w 2300369"/>
              <a:gd name="connsiteY987" fmla="*/ 2315541 h 2393017"/>
              <a:gd name="connsiteX988" fmla="*/ 789581 w 2300369"/>
              <a:gd name="connsiteY988" fmla="*/ 2297933 h 2393017"/>
              <a:gd name="connsiteX989" fmla="*/ 787818 w 2300369"/>
              <a:gd name="connsiteY989" fmla="*/ 2292649 h 2393017"/>
              <a:gd name="connsiteX990" fmla="*/ 763167 w 2300369"/>
              <a:gd name="connsiteY990" fmla="*/ 2287368 h 2393017"/>
              <a:gd name="connsiteX991" fmla="*/ 738515 w 2300369"/>
              <a:gd name="connsiteY991" fmla="*/ 2276803 h 2393017"/>
              <a:gd name="connsiteX992" fmla="*/ 694495 w 2300369"/>
              <a:gd name="connsiteY992" fmla="*/ 2260953 h 2393017"/>
              <a:gd name="connsiteX993" fmla="*/ 696255 w 2300369"/>
              <a:gd name="connsiteY993" fmla="*/ 2257432 h 2393017"/>
              <a:gd name="connsiteX994" fmla="*/ 669843 w 2300369"/>
              <a:gd name="connsiteY994" fmla="*/ 2248630 h 2393017"/>
              <a:gd name="connsiteX995" fmla="*/ 692734 w 2300369"/>
              <a:gd name="connsiteY995" fmla="*/ 2252151 h 2393017"/>
              <a:gd name="connsiteX996" fmla="*/ 657414 w 2300369"/>
              <a:gd name="connsiteY996" fmla="*/ 2232884 h 2393017"/>
              <a:gd name="connsiteX997" fmla="*/ 657517 w 2300369"/>
              <a:gd name="connsiteY997" fmla="*/ 2232781 h 2393017"/>
              <a:gd name="connsiteX998" fmla="*/ 656597 w 2300369"/>
              <a:gd name="connsiteY998" fmla="*/ 2232440 h 2393017"/>
              <a:gd name="connsiteX999" fmla="*/ 653996 w 2300369"/>
              <a:gd name="connsiteY999" fmla="*/ 2231020 h 2393017"/>
              <a:gd name="connsiteX1000" fmla="*/ 653996 w 2300369"/>
              <a:gd name="connsiteY1000" fmla="*/ 2231473 h 2393017"/>
              <a:gd name="connsiteX1001" fmla="*/ 649815 w 2300369"/>
              <a:gd name="connsiteY1001" fmla="*/ 2229920 h 2393017"/>
              <a:gd name="connsiteX1002" fmla="*/ 645530 w 2300369"/>
              <a:gd name="connsiteY1002" fmla="*/ 2230659 h 2393017"/>
              <a:gd name="connsiteX1003" fmla="*/ 632865 w 2300369"/>
              <a:gd name="connsiteY1003" fmla="*/ 2222215 h 2393017"/>
              <a:gd name="connsiteX1004" fmla="*/ 620542 w 2300369"/>
              <a:gd name="connsiteY1004" fmla="*/ 2223978 h 2393017"/>
              <a:gd name="connsiteX1005" fmla="*/ 564194 w 2300369"/>
              <a:gd name="connsiteY1005" fmla="*/ 2197563 h 2393017"/>
              <a:gd name="connsiteX1006" fmla="*/ 572999 w 2300369"/>
              <a:gd name="connsiteY1006" fmla="*/ 2190521 h 2393017"/>
              <a:gd name="connsiteX1007" fmla="*/ 597648 w 2300369"/>
              <a:gd name="connsiteY1007" fmla="*/ 2205708 h 2393017"/>
              <a:gd name="connsiteX1008" fmla="*/ 619605 w 2300369"/>
              <a:gd name="connsiteY1008" fmla="*/ 2211001 h 2393017"/>
              <a:gd name="connsiteX1009" fmla="*/ 622300 w 2300369"/>
              <a:gd name="connsiteY1009" fmla="*/ 2213005 h 2393017"/>
              <a:gd name="connsiteX1010" fmla="*/ 622300 w 2300369"/>
              <a:gd name="connsiteY1010" fmla="*/ 2216934 h 2393017"/>
              <a:gd name="connsiteX1011" fmla="*/ 627584 w 2300369"/>
              <a:gd name="connsiteY1011" fmla="*/ 2216934 h 2393017"/>
              <a:gd name="connsiteX1012" fmla="*/ 622300 w 2300369"/>
              <a:gd name="connsiteY1012" fmla="*/ 2213005 h 2393017"/>
              <a:gd name="connsiteX1013" fmla="*/ 622300 w 2300369"/>
              <a:gd name="connsiteY1013" fmla="*/ 2211650 h 2393017"/>
              <a:gd name="connsiteX1014" fmla="*/ 619605 w 2300369"/>
              <a:gd name="connsiteY1014" fmla="*/ 2211001 h 2393017"/>
              <a:gd name="connsiteX1015" fmla="*/ 610416 w 2300369"/>
              <a:gd name="connsiteY1015" fmla="*/ 2204168 h 2393017"/>
              <a:gd name="connsiteX1016" fmla="*/ 590606 w 2300369"/>
              <a:gd name="connsiteY1016" fmla="*/ 2199326 h 2393017"/>
              <a:gd name="connsiteX1017" fmla="*/ 571238 w 2300369"/>
              <a:gd name="connsiteY1017" fmla="*/ 2185240 h 2393017"/>
              <a:gd name="connsiteX1018" fmla="*/ 594127 w 2300369"/>
              <a:gd name="connsiteY1018" fmla="*/ 2183477 h 2393017"/>
              <a:gd name="connsiteX1019" fmla="*/ 585325 w 2300369"/>
              <a:gd name="connsiteY1019" fmla="*/ 2183477 h 2393017"/>
              <a:gd name="connsiteX1020" fmla="*/ 587085 w 2300369"/>
              <a:gd name="connsiteY1020" fmla="*/ 2190521 h 2393017"/>
              <a:gd name="connsiteX1021" fmla="*/ 604693 w 2300369"/>
              <a:gd name="connsiteY1021" fmla="*/ 2192282 h 2393017"/>
              <a:gd name="connsiteX1022" fmla="*/ 611737 w 2300369"/>
              <a:gd name="connsiteY1022" fmla="*/ 2202847 h 2393017"/>
              <a:gd name="connsiteX1023" fmla="*/ 624063 w 2300369"/>
              <a:gd name="connsiteY1023" fmla="*/ 2206368 h 2393017"/>
              <a:gd name="connsiteX1024" fmla="*/ 632865 w 2300369"/>
              <a:gd name="connsiteY1024" fmla="*/ 2204608 h 2393017"/>
              <a:gd name="connsiteX1025" fmla="*/ 662801 w 2300369"/>
              <a:gd name="connsiteY1025" fmla="*/ 2218694 h 2393017"/>
              <a:gd name="connsiteX1026" fmla="*/ 701539 w 2300369"/>
              <a:gd name="connsiteY1026" fmla="*/ 2232781 h 2393017"/>
              <a:gd name="connsiteX1027" fmla="*/ 698018 w 2300369"/>
              <a:gd name="connsiteY1027" fmla="*/ 2234543 h 2393017"/>
              <a:gd name="connsiteX1028" fmla="*/ 733233 w 2300369"/>
              <a:gd name="connsiteY1028" fmla="*/ 2245106 h 2393017"/>
              <a:gd name="connsiteX1029" fmla="*/ 731473 w 2300369"/>
              <a:gd name="connsiteY1029" fmla="*/ 2239825 h 2393017"/>
              <a:gd name="connsiteX1030" fmla="*/ 763167 w 2300369"/>
              <a:gd name="connsiteY1030" fmla="*/ 2248630 h 2393017"/>
              <a:gd name="connsiteX1031" fmla="*/ 796623 w 2300369"/>
              <a:gd name="connsiteY1031" fmla="*/ 2253911 h 2393017"/>
              <a:gd name="connsiteX1032" fmla="*/ 821275 w 2300369"/>
              <a:gd name="connsiteY1032" fmla="*/ 2267998 h 2393017"/>
              <a:gd name="connsiteX1033" fmla="*/ 838882 w 2300369"/>
              <a:gd name="connsiteY1033" fmla="*/ 2264477 h 2393017"/>
              <a:gd name="connsiteX1034" fmla="*/ 840643 w 2300369"/>
              <a:gd name="connsiteY1034" fmla="*/ 2271519 h 2393017"/>
              <a:gd name="connsiteX1035" fmla="*/ 872337 w 2300369"/>
              <a:gd name="connsiteY1035" fmla="*/ 2273282 h 2393017"/>
              <a:gd name="connsiteX1036" fmla="*/ 874100 w 2300369"/>
              <a:gd name="connsiteY1036" fmla="*/ 2278563 h 2393017"/>
              <a:gd name="connsiteX1037" fmla="*/ 893468 w 2300369"/>
              <a:gd name="connsiteY1037" fmla="*/ 2276803 h 2393017"/>
              <a:gd name="connsiteX1038" fmla="*/ 889947 w 2300369"/>
              <a:gd name="connsiteY1038" fmla="*/ 2278563 h 2393017"/>
              <a:gd name="connsiteX1039" fmla="*/ 905793 w 2300369"/>
              <a:gd name="connsiteY1039" fmla="*/ 2278563 h 2393017"/>
              <a:gd name="connsiteX1040" fmla="*/ 928685 w 2300369"/>
              <a:gd name="connsiteY1040" fmla="*/ 2287368 h 2393017"/>
              <a:gd name="connsiteX1041" fmla="*/ 949813 w 2300369"/>
              <a:gd name="connsiteY1041" fmla="*/ 2282084 h 2393017"/>
              <a:gd name="connsiteX1042" fmla="*/ 986791 w 2300369"/>
              <a:gd name="connsiteY1042" fmla="*/ 2287368 h 2393017"/>
              <a:gd name="connsiteX1043" fmla="*/ 1002638 w 2300369"/>
              <a:gd name="connsiteY1043" fmla="*/ 2292649 h 2393017"/>
              <a:gd name="connsiteX1044" fmla="*/ 1081877 w 2300369"/>
              <a:gd name="connsiteY1044" fmla="*/ 2289128 h 2393017"/>
              <a:gd name="connsiteX1045" fmla="*/ 1083638 w 2300369"/>
              <a:gd name="connsiteY1045" fmla="*/ 2275040 h 2393017"/>
              <a:gd name="connsiteX1046" fmla="*/ 1111810 w 2300369"/>
              <a:gd name="connsiteY1046" fmla="*/ 2264477 h 2393017"/>
              <a:gd name="connsiteX1047" fmla="*/ 1101245 w 2300369"/>
              <a:gd name="connsiteY1047" fmla="*/ 2266237 h 2393017"/>
              <a:gd name="connsiteX1048" fmla="*/ 1039618 w 2300369"/>
              <a:gd name="connsiteY1048" fmla="*/ 2267998 h 2393017"/>
              <a:gd name="connsiteX1049" fmla="*/ 874100 w 2300369"/>
              <a:gd name="connsiteY1049" fmla="*/ 2243346 h 2393017"/>
              <a:gd name="connsiteX1050" fmla="*/ 870302 w 2300369"/>
              <a:gd name="connsiteY1050" fmla="*/ 2234129 h 2393017"/>
              <a:gd name="connsiteX1051" fmla="*/ 867055 w 2300369"/>
              <a:gd name="connsiteY1051" fmla="*/ 2232711 h 2393017"/>
              <a:gd name="connsiteX1052" fmla="*/ 867055 w 2300369"/>
              <a:gd name="connsiteY1052" fmla="*/ 2218694 h 2393017"/>
              <a:gd name="connsiteX1053" fmla="*/ 828317 w 2300369"/>
              <a:gd name="connsiteY1053" fmla="*/ 2218694 h 2393017"/>
              <a:gd name="connsiteX1054" fmla="*/ 768450 w 2300369"/>
              <a:gd name="connsiteY1054" fmla="*/ 2197563 h 2393017"/>
              <a:gd name="connsiteX1055" fmla="*/ 767380 w 2300369"/>
              <a:gd name="connsiteY1055" fmla="*/ 2197186 h 2393017"/>
              <a:gd name="connsiteX1056" fmla="*/ 762354 w 2300369"/>
              <a:gd name="connsiteY1056" fmla="*/ 2197724 h 2393017"/>
              <a:gd name="connsiteX1057" fmla="*/ 745640 w 2300369"/>
              <a:gd name="connsiteY1057" fmla="*/ 2189513 h 2393017"/>
              <a:gd name="connsiteX1058" fmla="*/ 738515 w 2300369"/>
              <a:gd name="connsiteY1058" fmla="*/ 2187000 h 2393017"/>
              <a:gd name="connsiteX1059" fmla="*/ 710342 w 2300369"/>
              <a:gd name="connsiteY1059" fmla="*/ 2179956 h 2393017"/>
              <a:gd name="connsiteX1060" fmla="*/ 698018 w 2300369"/>
              <a:gd name="connsiteY1060" fmla="*/ 2178195 h 2393017"/>
              <a:gd name="connsiteX1061" fmla="*/ 701539 w 2300369"/>
              <a:gd name="connsiteY1061" fmla="*/ 2179956 h 2393017"/>
              <a:gd name="connsiteX1062" fmla="*/ 726426 w 2300369"/>
              <a:gd name="connsiteY1062" fmla="*/ 2194889 h 2393017"/>
              <a:gd name="connsiteX1063" fmla="*/ 689211 w 2300369"/>
              <a:gd name="connsiteY1063" fmla="*/ 2183477 h 2393017"/>
              <a:gd name="connsiteX1064" fmla="*/ 690974 w 2300369"/>
              <a:gd name="connsiteY1064" fmla="*/ 2179956 h 2393017"/>
              <a:gd name="connsiteX1065" fmla="*/ 682169 w 2300369"/>
              <a:gd name="connsiteY1065" fmla="*/ 2181719 h 2393017"/>
              <a:gd name="connsiteX1066" fmla="*/ 650475 w 2300369"/>
              <a:gd name="connsiteY1066" fmla="*/ 2157067 h 2393017"/>
              <a:gd name="connsiteX1067" fmla="*/ 632865 w 2300369"/>
              <a:gd name="connsiteY1067" fmla="*/ 2153544 h 2393017"/>
              <a:gd name="connsiteX1068" fmla="*/ 636387 w 2300369"/>
              <a:gd name="connsiteY1068" fmla="*/ 2148262 h 2393017"/>
              <a:gd name="connsiteX1069" fmla="*/ 631105 w 2300369"/>
              <a:gd name="connsiteY1069" fmla="*/ 2146502 h 2393017"/>
              <a:gd name="connsiteX1070" fmla="*/ 643431 w 2300369"/>
              <a:gd name="connsiteY1070" fmla="*/ 2142978 h 2393017"/>
              <a:gd name="connsiteX1071" fmla="*/ 618779 w 2300369"/>
              <a:gd name="connsiteY1071" fmla="*/ 2127131 h 2393017"/>
              <a:gd name="connsiteX1072" fmla="*/ 613497 w 2300369"/>
              <a:gd name="connsiteY1072" fmla="*/ 2132415 h 2393017"/>
              <a:gd name="connsiteX1073" fmla="*/ 604693 w 2300369"/>
              <a:gd name="connsiteY1073" fmla="*/ 2120087 h 2393017"/>
              <a:gd name="connsiteX1074" fmla="*/ 564194 w 2300369"/>
              <a:gd name="connsiteY1074" fmla="*/ 2095435 h 2393017"/>
              <a:gd name="connsiteX1075" fmla="*/ 553629 w 2300369"/>
              <a:gd name="connsiteY1075" fmla="*/ 2080909 h 2393017"/>
              <a:gd name="connsiteX1076" fmla="*/ 548407 w 2300369"/>
              <a:gd name="connsiteY1076" fmla="*/ 2069161 h 2393017"/>
              <a:gd name="connsiteX1077" fmla="*/ 561552 w 2300369"/>
              <a:gd name="connsiteY1077" fmla="*/ 2079809 h 2393017"/>
              <a:gd name="connsiteX1078" fmla="*/ 583562 w 2300369"/>
              <a:gd name="connsiteY1078" fmla="*/ 2093675 h 2393017"/>
              <a:gd name="connsiteX1079" fmla="*/ 581804 w 2300369"/>
              <a:gd name="connsiteY1079" fmla="*/ 2097196 h 2393017"/>
              <a:gd name="connsiteX1080" fmla="*/ 608214 w 2300369"/>
              <a:gd name="connsiteY1080" fmla="*/ 2111284 h 2393017"/>
              <a:gd name="connsiteX1081" fmla="*/ 633017 w 2300369"/>
              <a:gd name="connsiteY1081" fmla="*/ 2126901 h 2393017"/>
              <a:gd name="connsiteX1082" fmla="*/ 634997 w 2300369"/>
              <a:gd name="connsiteY1082" fmla="*/ 2121953 h 2393017"/>
              <a:gd name="connsiteX1083" fmla="*/ 662403 w 2300369"/>
              <a:gd name="connsiteY1083" fmla="*/ 2128402 h 2393017"/>
              <a:gd name="connsiteX1084" fmla="*/ 668851 w 2300369"/>
              <a:gd name="connsiteY1084" fmla="*/ 2134850 h 2393017"/>
              <a:gd name="connsiteX1085" fmla="*/ 678524 w 2300369"/>
              <a:gd name="connsiteY1085" fmla="*/ 2131626 h 2393017"/>
              <a:gd name="connsiteX1086" fmla="*/ 693031 w 2300369"/>
              <a:gd name="connsiteY1086" fmla="*/ 2147749 h 2393017"/>
              <a:gd name="connsiteX1087" fmla="*/ 701307 w 2300369"/>
              <a:gd name="connsiteY1087" fmla="*/ 2144826 h 2393017"/>
              <a:gd name="connsiteX1088" fmla="*/ 683930 w 2300369"/>
              <a:gd name="connsiteY1088" fmla="*/ 2132415 h 2393017"/>
              <a:gd name="connsiteX1089" fmla="*/ 692734 w 2300369"/>
              <a:gd name="connsiteY1089" fmla="*/ 2135936 h 2393017"/>
              <a:gd name="connsiteX1090" fmla="*/ 694495 w 2300369"/>
              <a:gd name="connsiteY1090" fmla="*/ 2132415 h 2393017"/>
              <a:gd name="connsiteX1091" fmla="*/ 685690 w 2300369"/>
              <a:gd name="connsiteY1091" fmla="*/ 2127131 h 2393017"/>
              <a:gd name="connsiteX1092" fmla="*/ 683930 w 2300369"/>
              <a:gd name="connsiteY1092" fmla="*/ 2130652 h 2393017"/>
              <a:gd name="connsiteX1093" fmla="*/ 682169 w 2300369"/>
              <a:gd name="connsiteY1093" fmla="*/ 2114805 h 2393017"/>
              <a:gd name="connsiteX1094" fmla="*/ 720907 w 2300369"/>
              <a:gd name="connsiteY1094" fmla="*/ 2121847 h 2393017"/>
              <a:gd name="connsiteX1095" fmla="*/ 676887 w 2300369"/>
              <a:gd name="connsiteY1095" fmla="*/ 2106001 h 2393017"/>
              <a:gd name="connsiteX1096" fmla="*/ 685690 w 2300369"/>
              <a:gd name="connsiteY1096" fmla="*/ 2102477 h 2393017"/>
              <a:gd name="connsiteX1097" fmla="*/ 701539 w 2300369"/>
              <a:gd name="connsiteY1097" fmla="*/ 2106001 h 2393017"/>
              <a:gd name="connsiteX1098" fmla="*/ 682169 w 2300369"/>
              <a:gd name="connsiteY1098" fmla="*/ 2102477 h 2393017"/>
              <a:gd name="connsiteX1099" fmla="*/ 655757 w 2300369"/>
              <a:gd name="connsiteY1099" fmla="*/ 2086633 h 2393017"/>
              <a:gd name="connsiteX1100" fmla="*/ 668083 w 2300369"/>
              <a:gd name="connsiteY1100" fmla="*/ 2083109 h 2393017"/>
              <a:gd name="connsiteX1101" fmla="*/ 661038 w 2300369"/>
              <a:gd name="connsiteY1101" fmla="*/ 2076067 h 2393017"/>
              <a:gd name="connsiteX1102" fmla="*/ 671643 w 2300369"/>
              <a:gd name="connsiteY1102" fmla="*/ 2074139 h 2393017"/>
              <a:gd name="connsiteX1103" fmla="*/ 660988 w 2300369"/>
              <a:gd name="connsiteY1103" fmla="*/ 2066335 h 2393017"/>
              <a:gd name="connsiteX1104" fmla="*/ 652726 w 2300369"/>
              <a:gd name="connsiteY1104" fmla="*/ 2055857 h 2393017"/>
              <a:gd name="connsiteX1105" fmla="*/ 657563 w 2300369"/>
              <a:gd name="connsiteY1105" fmla="*/ 2060694 h 2393017"/>
              <a:gd name="connsiteX1106" fmla="*/ 678811 w 2300369"/>
              <a:gd name="connsiteY1106" fmla="*/ 2072836 h 2393017"/>
              <a:gd name="connsiteX1107" fmla="*/ 680409 w 2300369"/>
              <a:gd name="connsiteY1107" fmla="*/ 2072546 h 2393017"/>
              <a:gd name="connsiteX1108" fmla="*/ 675125 w 2300369"/>
              <a:gd name="connsiteY1108" fmla="*/ 2063739 h 2393017"/>
              <a:gd name="connsiteX1109" fmla="*/ 666322 w 2300369"/>
              <a:gd name="connsiteY1109" fmla="*/ 2053176 h 2393017"/>
              <a:gd name="connsiteX1110" fmla="*/ 650475 w 2300369"/>
              <a:gd name="connsiteY1110" fmla="*/ 2042611 h 2393017"/>
              <a:gd name="connsiteX1111" fmla="*/ 629344 w 2300369"/>
              <a:gd name="connsiteY1111" fmla="*/ 2039090 h 2393017"/>
              <a:gd name="connsiteX1112" fmla="*/ 629344 w 2300369"/>
              <a:gd name="connsiteY1112" fmla="*/ 2042611 h 2393017"/>
              <a:gd name="connsiteX1113" fmla="*/ 620542 w 2300369"/>
              <a:gd name="connsiteY1113" fmla="*/ 2044371 h 2393017"/>
              <a:gd name="connsiteX1114" fmla="*/ 608214 w 2300369"/>
              <a:gd name="connsiteY1114" fmla="*/ 2035566 h 2393017"/>
              <a:gd name="connsiteX1115" fmla="*/ 595890 w 2300369"/>
              <a:gd name="connsiteY1115" fmla="*/ 2035566 h 2393017"/>
              <a:gd name="connsiteX1116" fmla="*/ 585325 w 2300369"/>
              <a:gd name="connsiteY1116" fmla="*/ 2039090 h 2393017"/>
              <a:gd name="connsiteX1117" fmla="*/ 595890 w 2300369"/>
              <a:gd name="connsiteY1117" fmla="*/ 2046132 h 2393017"/>
              <a:gd name="connsiteX1118" fmla="*/ 597648 w 2300369"/>
              <a:gd name="connsiteY1118" fmla="*/ 2044371 h 2393017"/>
              <a:gd name="connsiteX1119" fmla="*/ 611737 w 2300369"/>
              <a:gd name="connsiteY1119" fmla="*/ 2044371 h 2393017"/>
              <a:gd name="connsiteX1120" fmla="*/ 613497 w 2300369"/>
              <a:gd name="connsiteY1120" fmla="*/ 2046132 h 2393017"/>
              <a:gd name="connsiteX1121" fmla="*/ 611737 w 2300369"/>
              <a:gd name="connsiteY1121" fmla="*/ 2047894 h 2393017"/>
              <a:gd name="connsiteX1122" fmla="*/ 601172 w 2300369"/>
              <a:gd name="connsiteY1122" fmla="*/ 2047894 h 2393017"/>
              <a:gd name="connsiteX1123" fmla="*/ 618779 w 2300369"/>
              <a:gd name="connsiteY1123" fmla="*/ 2060218 h 2393017"/>
              <a:gd name="connsiteX1124" fmla="*/ 580041 w 2300369"/>
              <a:gd name="connsiteY1124" fmla="*/ 2042611 h 2393017"/>
              <a:gd name="connsiteX1125" fmla="*/ 578280 w 2300369"/>
              <a:gd name="connsiteY1125" fmla="*/ 2042611 h 2393017"/>
              <a:gd name="connsiteX1126" fmla="*/ 571238 w 2300369"/>
              <a:gd name="connsiteY1126" fmla="*/ 2040850 h 2393017"/>
              <a:gd name="connsiteX1127" fmla="*/ 569475 w 2300369"/>
              <a:gd name="connsiteY1127" fmla="*/ 2037329 h 2393017"/>
              <a:gd name="connsiteX1128" fmla="*/ 555389 w 2300369"/>
              <a:gd name="connsiteY1128" fmla="*/ 2035566 h 2393017"/>
              <a:gd name="connsiteX1129" fmla="*/ 546587 w 2300369"/>
              <a:gd name="connsiteY1129" fmla="*/ 2032045 h 2393017"/>
              <a:gd name="connsiteX1130" fmla="*/ 544824 w 2300369"/>
              <a:gd name="connsiteY1130" fmla="*/ 2021480 h 2393017"/>
              <a:gd name="connsiteX1131" fmla="*/ 536021 w 2300369"/>
              <a:gd name="connsiteY1131" fmla="*/ 2016198 h 2393017"/>
              <a:gd name="connsiteX1132" fmla="*/ 527216 w 2300369"/>
              <a:gd name="connsiteY1132" fmla="*/ 2016198 h 2393017"/>
              <a:gd name="connsiteX1133" fmla="*/ 525456 w 2300369"/>
              <a:gd name="connsiteY1133" fmla="*/ 2025001 h 2393017"/>
              <a:gd name="connsiteX1134" fmla="*/ 528977 w 2300369"/>
              <a:gd name="connsiteY1134" fmla="*/ 2030285 h 2393017"/>
              <a:gd name="connsiteX1135" fmla="*/ 528977 w 2300369"/>
              <a:gd name="connsiteY1135" fmla="*/ 2032045 h 2393017"/>
              <a:gd name="connsiteX1136" fmla="*/ 523695 w 2300369"/>
              <a:gd name="connsiteY1136" fmla="*/ 2033808 h 2393017"/>
              <a:gd name="connsiteX1137" fmla="*/ 532500 w 2300369"/>
              <a:gd name="connsiteY1137" fmla="*/ 2040850 h 2393017"/>
              <a:gd name="connsiteX1138" fmla="*/ 555389 w 2300369"/>
              <a:gd name="connsiteY1138" fmla="*/ 2060218 h 2393017"/>
              <a:gd name="connsiteX1139" fmla="*/ 602932 w 2300369"/>
              <a:gd name="connsiteY1139" fmla="*/ 2081349 h 2393017"/>
              <a:gd name="connsiteX1140" fmla="*/ 587085 w 2300369"/>
              <a:gd name="connsiteY1140" fmla="*/ 2079588 h 2393017"/>
              <a:gd name="connsiteX1141" fmla="*/ 569475 w 2300369"/>
              <a:gd name="connsiteY1141" fmla="*/ 2067262 h 2393017"/>
              <a:gd name="connsiteX1142" fmla="*/ 564194 w 2300369"/>
              <a:gd name="connsiteY1142" fmla="*/ 2070783 h 2393017"/>
              <a:gd name="connsiteX1143" fmla="*/ 541303 w 2300369"/>
              <a:gd name="connsiteY1143" fmla="*/ 2053176 h 2393017"/>
              <a:gd name="connsiteX1144" fmla="*/ 518414 w 2300369"/>
              <a:gd name="connsiteY1144" fmla="*/ 2032045 h 2393017"/>
              <a:gd name="connsiteX1145" fmla="*/ 516651 w 2300369"/>
              <a:gd name="connsiteY1145" fmla="*/ 2030285 h 2393017"/>
              <a:gd name="connsiteX1146" fmla="*/ 497283 w 2300369"/>
              <a:gd name="connsiteY1146" fmla="*/ 2021480 h 2393017"/>
              <a:gd name="connsiteX1147" fmla="*/ 502564 w 2300369"/>
              <a:gd name="connsiteY1147" fmla="*/ 2035566 h 2393017"/>
              <a:gd name="connsiteX1148" fmla="*/ 523695 w 2300369"/>
              <a:gd name="connsiteY1148" fmla="*/ 2044371 h 2393017"/>
              <a:gd name="connsiteX1149" fmla="*/ 525456 w 2300369"/>
              <a:gd name="connsiteY1149" fmla="*/ 2046132 h 2393017"/>
              <a:gd name="connsiteX1150" fmla="*/ 523695 w 2300369"/>
              <a:gd name="connsiteY1150" fmla="*/ 2054937 h 2393017"/>
              <a:gd name="connsiteX1151" fmla="*/ 513130 w 2300369"/>
              <a:gd name="connsiteY1151" fmla="*/ 2083109 h 2393017"/>
              <a:gd name="connsiteX1152" fmla="*/ 523695 w 2300369"/>
              <a:gd name="connsiteY1152" fmla="*/ 2100719 h 2393017"/>
              <a:gd name="connsiteX1153" fmla="*/ 528977 w 2300369"/>
              <a:gd name="connsiteY1153" fmla="*/ 2104240 h 2393017"/>
              <a:gd name="connsiteX1154" fmla="*/ 527216 w 2300369"/>
              <a:gd name="connsiteY1154" fmla="*/ 2104240 h 2393017"/>
              <a:gd name="connsiteX1155" fmla="*/ 534258 w 2300369"/>
              <a:gd name="connsiteY1155" fmla="*/ 2114805 h 2393017"/>
              <a:gd name="connsiteX1156" fmla="*/ 543065 w 2300369"/>
              <a:gd name="connsiteY1156" fmla="*/ 2118326 h 2393017"/>
              <a:gd name="connsiteX1157" fmla="*/ 567717 w 2300369"/>
              <a:gd name="connsiteY1157" fmla="*/ 2135936 h 2393017"/>
              <a:gd name="connsiteX1158" fmla="*/ 569475 w 2300369"/>
              <a:gd name="connsiteY1158" fmla="*/ 2157067 h 2393017"/>
              <a:gd name="connsiteX1159" fmla="*/ 564194 w 2300369"/>
              <a:gd name="connsiteY1159" fmla="*/ 2160588 h 2393017"/>
              <a:gd name="connsiteX1160" fmla="*/ 541303 w 2300369"/>
              <a:gd name="connsiteY1160" fmla="*/ 2144739 h 2393017"/>
              <a:gd name="connsiteX1161" fmla="*/ 539542 w 2300369"/>
              <a:gd name="connsiteY1161" fmla="*/ 2142978 h 2393017"/>
              <a:gd name="connsiteX1162" fmla="*/ 502564 w 2300369"/>
              <a:gd name="connsiteY1162" fmla="*/ 2135936 h 2393017"/>
              <a:gd name="connsiteX1163" fmla="*/ 476152 w 2300369"/>
              <a:gd name="connsiteY1163" fmla="*/ 2127131 h 2393017"/>
              <a:gd name="connsiteX1164" fmla="*/ 467347 w 2300369"/>
              <a:gd name="connsiteY1164" fmla="*/ 2114805 h 2393017"/>
              <a:gd name="connsiteX1165" fmla="*/ 449740 w 2300369"/>
              <a:gd name="connsiteY1165" fmla="*/ 2109522 h 2393017"/>
              <a:gd name="connsiteX1166" fmla="*/ 442695 w 2300369"/>
              <a:gd name="connsiteY1166" fmla="*/ 2111284 h 2393017"/>
              <a:gd name="connsiteX1167" fmla="*/ 463826 w 2300369"/>
              <a:gd name="connsiteY1167" fmla="*/ 2134173 h 2393017"/>
              <a:gd name="connsiteX1168" fmla="*/ 472631 w 2300369"/>
              <a:gd name="connsiteY1168" fmla="*/ 2135936 h 2393017"/>
              <a:gd name="connsiteX1169" fmla="*/ 469110 w 2300369"/>
              <a:gd name="connsiteY1169" fmla="*/ 2127131 h 2393017"/>
              <a:gd name="connsiteX1170" fmla="*/ 476152 w 2300369"/>
              <a:gd name="connsiteY1170" fmla="*/ 2137697 h 2393017"/>
              <a:gd name="connsiteX1171" fmla="*/ 507848 w 2300369"/>
              <a:gd name="connsiteY1171" fmla="*/ 2148262 h 2393017"/>
              <a:gd name="connsiteX1172" fmla="*/ 491999 w 2300369"/>
              <a:gd name="connsiteY1172" fmla="*/ 2142978 h 2393017"/>
              <a:gd name="connsiteX1173" fmla="*/ 490239 w 2300369"/>
              <a:gd name="connsiteY1173" fmla="*/ 2150023 h 2393017"/>
              <a:gd name="connsiteX1174" fmla="*/ 460305 w 2300369"/>
              <a:gd name="connsiteY1174" fmla="*/ 2137697 h 2393017"/>
              <a:gd name="connsiteX1175" fmla="*/ 423327 w 2300369"/>
              <a:gd name="connsiteY1175" fmla="*/ 2088391 h 2393017"/>
              <a:gd name="connsiteX1176" fmla="*/ 414523 w 2300369"/>
              <a:gd name="connsiteY1176" fmla="*/ 2083109 h 2393017"/>
              <a:gd name="connsiteX1177" fmla="*/ 400436 w 2300369"/>
              <a:gd name="connsiteY1177" fmla="*/ 2061981 h 2393017"/>
              <a:gd name="connsiteX1178" fmla="*/ 377547 w 2300369"/>
              <a:gd name="connsiteY1178" fmla="*/ 2010915 h 2393017"/>
              <a:gd name="connsiteX1179" fmla="*/ 391634 w 2300369"/>
              <a:gd name="connsiteY1179" fmla="*/ 2021480 h 2393017"/>
              <a:gd name="connsiteX1180" fmla="*/ 421567 w 2300369"/>
              <a:gd name="connsiteY1180" fmla="*/ 2047894 h 2393017"/>
              <a:gd name="connsiteX1181" fmla="*/ 455024 w 2300369"/>
              <a:gd name="connsiteY1181" fmla="*/ 2077828 h 2393017"/>
              <a:gd name="connsiteX1182" fmla="*/ 497283 w 2300369"/>
              <a:gd name="connsiteY1182" fmla="*/ 2107761 h 2393017"/>
              <a:gd name="connsiteX1183" fmla="*/ 497283 w 2300369"/>
              <a:gd name="connsiteY1183" fmla="*/ 2104240 h 2393017"/>
              <a:gd name="connsiteX1184" fmla="*/ 490239 w 2300369"/>
              <a:gd name="connsiteY1184" fmla="*/ 2098956 h 2393017"/>
              <a:gd name="connsiteX1185" fmla="*/ 495522 w 2300369"/>
              <a:gd name="connsiteY1185" fmla="*/ 2100719 h 2393017"/>
              <a:gd name="connsiteX1186" fmla="*/ 495522 w 2300369"/>
              <a:gd name="connsiteY1186" fmla="*/ 2095435 h 2393017"/>
              <a:gd name="connsiteX1187" fmla="*/ 495522 w 2300369"/>
              <a:gd name="connsiteY1187" fmla="*/ 2084870 h 2393017"/>
              <a:gd name="connsiteX1188" fmla="*/ 483196 w 2300369"/>
              <a:gd name="connsiteY1188" fmla="*/ 2054937 h 2393017"/>
              <a:gd name="connsiteX1189" fmla="*/ 476152 w 2300369"/>
              <a:gd name="connsiteY1189" fmla="*/ 2023243 h 2393017"/>
              <a:gd name="connsiteX1190" fmla="*/ 484957 w 2300369"/>
              <a:gd name="connsiteY1190" fmla="*/ 2002112 h 2393017"/>
              <a:gd name="connsiteX1191" fmla="*/ 474392 w 2300369"/>
              <a:gd name="connsiteY1191" fmla="*/ 1991547 h 2393017"/>
              <a:gd name="connsiteX1192" fmla="*/ 472631 w 2300369"/>
              <a:gd name="connsiteY1192" fmla="*/ 1982742 h 2393017"/>
              <a:gd name="connsiteX1193" fmla="*/ 483196 w 2300369"/>
              <a:gd name="connsiteY1193" fmla="*/ 1993307 h 2393017"/>
              <a:gd name="connsiteX1194" fmla="*/ 488478 w 2300369"/>
              <a:gd name="connsiteY1194" fmla="*/ 1996828 h 2393017"/>
              <a:gd name="connsiteX1195" fmla="*/ 488478 w 2300369"/>
              <a:gd name="connsiteY1195" fmla="*/ 1988026 h 2393017"/>
              <a:gd name="connsiteX1196" fmla="*/ 484957 w 2300369"/>
              <a:gd name="connsiteY1196" fmla="*/ 1982742 h 2393017"/>
              <a:gd name="connsiteX1197" fmla="*/ 486717 w 2300369"/>
              <a:gd name="connsiteY1197" fmla="*/ 1973939 h 2393017"/>
              <a:gd name="connsiteX1198" fmla="*/ 472631 w 2300369"/>
              <a:gd name="connsiteY1198" fmla="*/ 1970418 h 2393017"/>
              <a:gd name="connsiteX1199" fmla="*/ 447979 w 2300369"/>
              <a:gd name="connsiteY1199" fmla="*/ 1989786 h 2393017"/>
              <a:gd name="connsiteX1200" fmla="*/ 440937 w 2300369"/>
              <a:gd name="connsiteY1200" fmla="*/ 1996828 h 2393017"/>
              <a:gd name="connsiteX1201" fmla="*/ 437414 w 2300369"/>
              <a:gd name="connsiteY1201" fmla="*/ 1998591 h 2393017"/>
              <a:gd name="connsiteX1202" fmla="*/ 435653 w 2300369"/>
              <a:gd name="connsiteY1202" fmla="*/ 1995070 h 2393017"/>
              <a:gd name="connsiteX1203" fmla="*/ 439174 w 2300369"/>
              <a:gd name="connsiteY1203" fmla="*/ 1975700 h 2393017"/>
              <a:gd name="connsiteX1204" fmla="*/ 444458 w 2300369"/>
              <a:gd name="connsiteY1204" fmla="*/ 1963374 h 2393017"/>
              <a:gd name="connsiteX1205" fmla="*/ 444458 w 2300369"/>
              <a:gd name="connsiteY1205" fmla="*/ 1958090 h 2393017"/>
              <a:gd name="connsiteX1206" fmla="*/ 435653 w 2300369"/>
              <a:gd name="connsiteY1206" fmla="*/ 1951048 h 2393017"/>
              <a:gd name="connsiteX1207" fmla="*/ 432132 w 2300369"/>
              <a:gd name="connsiteY1207" fmla="*/ 1942243 h 2393017"/>
              <a:gd name="connsiteX1208" fmla="*/ 418046 w 2300369"/>
              <a:gd name="connsiteY1208" fmla="*/ 1931680 h 2393017"/>
              <a:gd name="connsiteX1209" fmla="*/ 416285 w 2300369"/>
              <a:gd name="connsiteY1209" fmla="*/ 1928157 h 2393017"/>
              <a:gd name="connsiteX1210" fmla="*/ 414523 w 2300369"/>
              <a:gd name="connsiteY1210" fmla="*/ 1929917 h 2393017"/>
              <a:gd name="connsiteX1211" fmla="*/ 411002 w 2300369"/>
              <a:gd name="connsiteY1211" fmla="*/ 1938722 h 2393017"/>
              <a:gd name="connsiteX1212" fmla="*/ 402199 w 2300369"/>
              <a:gd name="connsiteY1212" fmla="*/ 1963374 h 2393017"/>
              <a:gd name="connsiteX1213" fmla="*/ 414523 w 2300369"/>
              <a:gd name="connsiteY1213" fmla="*/ 1984505 h 2393017"/>
              <a:gd name="connsiteX1214" fmla="*/ 435653 w 2300369"/>
              <a:gd name="connsiteY1214" fmla="*/ 2009156 h 2393017"/>
              <a:gd name="connsiteX1215" fmla="*/ 439174 w 2300369"/>
              <a:gd name="connsiteY1215" fmla="*/ 2012677 h 2393017"/>
              <a:gd name="connsiteX1216" fmla="*/ 437414 w 2300369"/>
              <a:gd name="connsiteY1216" fmla="*/ 2012677 h 2393017"/>
              <a:gd name="connsiteX1217" fmla="*/ 440937 w 2300369"/>
              <a:gd name="connsiteY1217" fmla="*/ 2017959 h 2393017"/>
              <a:gd name="connsiteX1218" fmla="*/ 447979 w 2300369"/>
              <a:gd name="connsiteY1218" fmla="*/ 2025001 h 2393017"/>
              <a:gd name="connsiteX1219" fmla="*/ 456782 w 2300369"/>
              <a:gd name="connsiteY1219" fmla="*/ 2033808 h 2393017"/>
              <a:gd name="connsiteX1220" fmla="*/ 456782 w 2300369"/>
              <a:gd name="connsiteY1220" fmla="*/ 2035566 h 2393017"/>
              <a:gd name="connsiteX1221" fmla="*/ 470871 w 2300369"/>
              <a:gd name="connsiteY1221" fmla="*/ 2053176 h 2393017"/>
              <a:gd name="connsiteX1222" fmla="*/ 453261 w 2300369"/>
              <a:gd name="connsiteY1222" fmla="*/ 2040850 h 2393017"/>
              <a:gd name="connsiteX1223" fmla="*/ 451500 w 2300369"/>
              <a:gd name="connsiteY1223" fmla="*/ 2042611 h 2393017"/>
              <a:gd name="connsiteX1224" fmla="*/ 449740 w 2300369"/>
              <a:gd name="connsiteY1224" fmla="*/ 2049653 h 2393017"/>
              <a:gd name="connsiteX1225" fmla="*/ 444458 w 2300369"/>
              <a:gd name="connsiteY1225" fmla="*/ 2051416 h 2393017"/>
              <a:gd name="connsiteX1226" fmla="*/ 418046 w 2300369"/>
              <a:gd name="connsiteY1226" fmla="*/ 2026764 h 2393017"/>
              <a:gd name="connsiteX1227" fmla="*/ 396915 w 2300369"/>
              <a:gd name="connsiteY1227" fmla="*/ 2000351 h 2393017"/>
              <a:gd name="connsiteX1228" fmla="*/ 372263 w 2300369"/>
              <a:gd name="connsiteY1228" fmla="*/ 1980981 h 2393017"/>
              <a:gd name="connsiteX1229" fmla="*/ 351133 w 2300369"/>
              <a:gd name="connsiteY1229" fmla="*/ 1947525 h 2393017"/>
              <a:gd name="connsiteX1230" fmla="*/ 347612 w 2300369"/>
              <a:gd name="connsiteY1230" fmla="*/ 1942243 h 2393017"/>
              <a:gd name="connsiteX1231" fmla="*/ 338809 w 2300369"/>
              <a:gd name="connsiteY1231" fmla="*/ 1914070 h 2393017"/>
              <a:gd name="connsiteX1232" fmla="*/ 322960 w 2300369"/>
              <a:gd name="connsiteY1232" fmla="*/ 1894700 h 2393017"/>
              <a:gd name="connsiteX1233" fmla="*/ 296547 w 2300369"/>
              <a:gd name="connsiteY1233" fmla="*/ 1870048 h 2393017"/>
              <a:gd name="connsiteX1234" fmla="*/ 293026 w 2300369"/>
              <a:gd name="connsiteY1234" fmla="*/ 1840115 h 2393017"/>
              <a:gd name="connsiteX1235" fmla="*/ 296547 w 2300369"/>
              <a:gd name="connsiteY1235" fmla="*/ 1799616 h 2393017"/>
              <a:gd name="connsiteX1236" fmla="*/ 294787 w 2300369"/>
              <a:gd name="connsiteY1236" fmla="*/ 1796095 h 2393017"/>
              <a:gd name="connsiteX1237" fmla="*/ 291266 w 2300369"/>
              <a:gd name="connsiteY1237" fmla="*/ 1801377 h 2393017"/>
              <a:gd name="connsiteX1238" fmla="*/ 285984 w 2300369"/>
              <a:gd name="connsiteY1238" fmla="*/ 1804900 h 2393017"/>
              <a:gd name="connsiteX1239" fmla="*/ 266614 w 2300369"/>
              <a:gd name="connsiteY1239" fmla="*/ 1773204 h 2393017"/>
              <a:gd name="connsiteX1240" fmla="*/ 263091 w 2300369"/>
              <a:gd name="connsiteY1240" fmla="*/ 1757357 h 2393017"/>
              <a:gd name="connsiteX1241" fmla="*/ 254288 w 2300369"/>
              <a:gd name="connsiteY1241" fmla="*/ 1732705 h 2393017"/>
              <a:gd name="connsiteX1242" fmla="*/ 241962 w 2300369"/>
              <a:gd name="connsiteY1242" fmla="*/ 1706293 h 2393017"/>
              <a:gd name="connsiteX1243" fmla="*/ 238441 w 2300369"/>
              <a:gd name="connsiteY1243" fmla="*/ 1697488 h 2393017"/>
              <a:gd name="connsiteX1244" fmla="*/ 220832 w 2300369"/>
              <a:gd name="connsiteY1244" fmla="*/ 1664034 h 2393017"/>
              <a:gd name="connsiteX1245" fmla="*/ 208508 w 2300369"/>
              <a:gd name="connsiteY1245" fmla="*/ 1632337 h 2393017"/>
              <a:gd name="connsiteX1246" fmla="*/ 190898 w 2300369"/>
              <a:gd name="connsiteY1246" fmla="*/ 1612967 h 2393017"/>
              <a:gd name="connsiteX1247" fmla="*/ 190898 w 2300369"/>
              <a:gd name="connsiteY1247" fmla="*/ 1602402 h 2393017"/>
              <a:gd name="connsiteX1248" fmla="*/ 176812 w 2300369"/>
              <a:gd name="connsiteY1248" fmla="*/ 1583034 h 2393017"/>
              <a:gd name="connsiteX1249" fmla="*/ 175051 w 2300369"/>
              <a:gd name="connsiteY1249" fmla="*/ 1581273 h 2393017"/>
              <a:gd name="connsiteX1250" fmla="*/ 173291 w 2300369"/>
              <a:gd name="connsiteY1250" fmla="*/ 1583034 h 2393017"/>
              <a:gd name="connsiteX1251" fmla="*/ 173291 w 2300369"/>
              <a:gd name="connsiteY1251" fmla="*/ 1618251 h 2393017"/>
              <a:gd name="connsiteX1252" fmla="*/ 173291 w 2300369"/>
              <a:gd name="connsiteY1252" fmla="*/ 1632337 h 2393017"/>
              <a:gd name="connsiteX1253" fmla="*/ 155683 w 2300369"/>
              <a:gd name="connsiteY1253" fmla="*/ 1648184 h 2393017"/>
              <a:gd name="connsiteX1254" fmla="*/ 146878 w 2300369"/>
              <a:gd name="connsiteY1254" fmla="*/ 1646424 h 2393017"/>
              <a:gd name="connsiteX1255" fmla="*/ 143355 w 2300369"/>
              <a:gd name="connsiteY1255" fmla="*/ 1625295 h 2393017"/>
              <a:gd name="connsiteX1256" fmla="*/ 148639 w 2300369"/>
              <a:gd name="connsiteY1256" fmla="*/ 1609446 h 2393017"/>
              <a:gd name="connsiteX1257" fmla="*/ 143355 w 2300369"/>
              <a:gd name="connsiteY1257" fmla="*/ 1600644 h 2393017"/>
              <a:gd name="connsiteX1258" fmla="*/ 138074 w 2300369"/>
              <a:gd name="connsiteY1258" fmla="*/ 1591839 h 2393017"/>
              <a:gd name="connsiteX1259" fmla="*/ 127511 w 2300369"/>
              <a:gd name="connsiteY1259" fmla="*/ 1560143 h 2393017"/>
              <a:gd name="connsiteX1260" fmla="*/ 131032 w 2300369"/>
              <a:gd name="connsiteY1260" fmla="*/ 1540775 h 2393017"/>
              <a:gd name="connsiteX1261" fmla="*/ 127511 w 2300369"/>
              <a:gd name="connsiteY1261" fmla="*/ 1528449 h 2393017"/>
              <a:gd name="connsiteX1262" fmla="*/ 125748 w 2300369"/>
              <a:gd name="connsiteY1262" fmla="*/ 1524925 h 2393017"/>
              <a:gd name="connsiteX1263" fmla="*/ 120466 w 2300369"/>
              <a:gd name="connsiteY1263" fmla="*/ 1512602 h 2393017"/>
              <a:gd name="connsiteX1264" fmla="*/ 95814 w 2300369"/>
              <a:gd name="connsiteY1264" fmla="*/ 1500274 h 2393017"/>
              <a:gd name="connsiteX1265" fmla="*/ 71163 w 2300369"/>
              <a:gd name="connsiteY1265" fmla="*/ 1486187 h 2393017"/>
              <a:gd name="connsiteX1266" fmla="*/ 67642 w 2300369"/>
              <a:gd name="connsiteY1266" fmla="*/ 1480906 h 2393017"/>
              <a:gd name="connsiteX1267" fmla="*/ 53555 w 2300369"/>
              <a:gd name="connsiteY1267" fmla="*/ 1431604 h 2393017"/>
              <a:gd name="connsiteX1268" fmla="*/ 46511 w 2300369"/>
              <a:gd name="connsiteY1268" fmla="*/ 1401669 h 2393017"/>
              <a:gd name="connsiteX1269" fmla="*/ 39469 w 2300369"/>
              <a:gd name="connsiteY1269" fmla="*/ 1391103 h 2393017"/>
              <a:gd name="connsiteX1270" fmla="*/ 21859 w 2300369"/>
              <a:gd name="connsiteY1270" fmla="*/ 1364691 h 2393017"/>
              <a:gd name="connsiteX1271" fmla="*/ 20098 w 2300369"/>
              <a:gd name="connsiteY1271" fmla="*/ 1336518 h 2393017"/>
              <a:gd name="connsiteX1272" fmla="*/ 16577 w 2300369"/>
              <a:gd name="connsiteY1272" fmla="*/ 1317148 h 2393017"/>
              <a:gd name="connsiteX1273" fmla="*/ 18338 w 2300369"/>
              <a:gd name="connsiteY1273" fmla="*/ 1308345 h 2393017"/>
              <a:gd name="connsiteX1274" fmla="*/ 20098 w 2300369"/>
              <a:gd name="connsiteY1274" fmla="*/ 1297780 h 2393017"/>
              <a:gd name="connsiteX1275" fmla="*/ 13054 w 2300369"/>
              <a:gd name="connsiteY1275" fmla="*/ 1239672 h 2393017"/>
              <a:gd name="connsiteX1276" fmla="*/ 13054 w 2300369"/>
              <a:gd name="connsiteY1276" fmla="*/ 1225585 h 2393017"/>
              <a:gd name="connsiteX1277" fmla="*/ 4252 w 2300369"/>
              <a:gd name="connsiteY1277" fmla="*/ 1216783 h 2393017"/>
              <a:gd name="connsiteX1278" fmla="*/ 731 w 2300369"/>
              <a:gd name="connsiteY1278" fmla="*/ 1207978 h 2393017"/>
              <a:gd name="connsiteX1279" fmla="*/ 7773 w 2300369"/>
              <a:gd name="connsiteY1279" fmla="*/ 1171000 h 2393017"/>
              <a:gd name="connsiteX1280" fmla="*/ 731 w 2300369"/>
              <a:gd name="connsiteY1280" fmla="*/ 1134022 h 2393017"/>
              <a:gd name="connsiteX1281" fmla="*/ 731 w 2300369"/>
              <a:gd name="connsiteY1281" fmla="*/ 1112892 h 2393017"/>
              <a:gd name="connsiteX1282" fmla="*/ 2489 w 2300369"/>
              <a:gd name="connsiteY1282" fmla="*/ 1107610 h 2393017"/>
              <a:gd name="connsiteX1283" fmla="*/ 13054 w 2300369"/>
              <a:gd name="connsiteY1283" fmla="*/ 1091763 h 2393017"/>
              <a:gd name="connsiteX1284" fmla="*/ 18338 w 2300369"/>
              <a:gd name="connsiteY1284" fmla="*/ 1061830 h 2393017"/>
              <a:gd name="connsiteX1285" fmla="*/ 18338 w 2300369"/>
              <a:gd name="connsiteY1285" fmla="*/ 1033655 h 2393017"/>
              <a:gd name="connsiteX1286" fmla="*/ 30664 w 2300369"/>
              <a:gd name="connsiteY1286" fmla="*/ 987875 h 2393017"/>
              <a:gd name="connsiteX1287" fmla="*/ 28903 w 2300369"/>
              <a:gd name="connsiteY1287" fmla="*/ 973788 h 2393017"/>
              <a:gd name="connsiteX1288" fmla="*/ 35945 w 2300369"/>
              <a:gd name="connsiteY1288" fmla="*/ 968504 h 2393017"/>
              <a:gd name="connsiteX1289" fmla="*/ 37706 w 2300369"/>
              <a:gd name="connsiteY1289" fmla="*/ 963223 h 2393017"/>
              <a:gd name="connsiteX1290" fmla="*/ 37706 w 2300369"/>
              <a:gd name="connsiteY1290" fmla="*/ 964983 h 2393017"/>
              <a:gd name="connsiteX1291" fmla="*/ 41227 w 2300369"/>
              <a:gd name="connsiteY1291" fmla="*/ 959702 h 2393017"/>
              <a:gd name="connsiteX1292" fmla="*/ 53555 w 2300369"/>
              <a:gd name="connsiteY1292" fmla="*/ 947374 h 2393017"/>
              <a:gd name="connsiteX1293" fmla="*/ 53555 w 2300369"/>
              <a:gd name="connsiteY1293" fmla="*/ 929766 h 2393017"/>
              <a:gd name="connsiteX1294" fmla="*/ 60597 w 2300369"/>
              <a:gd name="connsiteY1294" fmla="*/ 922722 h 2393017"/>
              <a:gd name="connsiteX1295" fmla="*/ 65879 w 2300369"/>
              <a:gd name="connsiteY1295" fmla="*/ 920964 h 2393017"/>
              <a:gd name="connsiteX1296" fmla="*/ 88772 w 2300369"/>
              <a:gd name="connsiteY1296" fmla="*/ 883984 h 2393017"/>
              <a:gd name="connsiteX1297" fmla="*/ 99335 w 2300369"/>
              <a:gd name="connsiteY1297" fmla="*/ 868137 h 2393017"/>
              <a:gd name="connsiteX1298" fmla="*/ 108140 w 2300369"/>
              <a:gd name="connsiteY1298" fmla="*/ 862855 h 2393017"/>
              <a:gd name="connsiteX1299" fmla="*/ 113422 w 2300369"/>
              <a:gd name="connsiteY1299" fmla="*/ 847008 h 2393017"/>
              <a:gd name="connsiteX1300" fmla="*/ 115182 w 2300369"/>
              <a:gd name="connsiteY1300" fmla="*/ 843487 h 2393017"/>
              <a:gd name="connsiteX1301" fmla="*/ 111661 w 2300369"/>
              <a:gd name="connsiteY1301" fmla="*/ 838203 h 2393017"/>
              <a:gd name="connsiteX1302" fmla="*/ 116945 w 2300369"/>
              <a:gd name="connsiteY1302" fmla="*/ 838203 h 2393017"/>
              <a:gd name="connsiteX1303" fmla="*/ 199703 w 2300369"/>
              <a:gd name="connsiteY1303" fmla="*/ 690293 h 2393017"/>
              <a:gd name="connsiteX1304" fmla="*/ 227876 w 2300369"/>
              <a:gd name="connsiteY1304" fmla="*/ 633947 h 2393017"/>
              <a:gd name="connsiteX1305" fmla="*/ 236681 w 2300369"/>
              <a:gd name="connsiteY1305" fmla="*/ 630426 h 2393017"/>
              <a:gd name="connsiteX1306" fmla="*/ 247246 w 2300369"/>
              <a:gd name="connsiteY1306" fmla="*/ 642752 h 2393017"/>
              <a:gd name="connsiteX1307" fmla="*/ 224355 w 2300369"/>
              <a:gd name="connsiteY1307" fmla="*/ 669164 h 2393017"/>
              <a:gd name="connsiteX1308" fmla="*/ 160965 w 2300369"/>
              <a:gd name="connsiteY1308" fmla="*/ 790660 h 2393017"/>
              <a:gd name="connsiteX1309" fmla="*/ 155683 w 2300369"/>
              <a:gd name="connsiteY1309" fmla="*/ 810031 h 2393017"/>
              <a:gd name="connsiteX1310" fmla="*/ 169770 w 2300369"/>
              <a:gd name="connsiteY1310" fmla="*/ 797705 h 2393017"/>
              <a:gd name="connsiteX1311" fmla="*/ 172513 w 2300369"/>
              <a:gd name="connsiteY1311" fmla="*/ 793394 h 2393017"/>
              <a:gd name="connsiteX1312" fmla="*/ 172324 w 2300369"/>
              <a:gd name="connsiteY1312" fmla="*/ 793583 h 2393017"/>
              <a:gd name="connsiteX1313" fmla="*/ 169100 w 2300369"/>
              <a:gd name="connsiteY1313" fmla="*/ 791972 h 2393017"/>
              <a:gd name="connsiteX1314" fmla="*/ 173417 w 2300369"/>
              <a:gd name="connsiteY1314" fmla="*/ 791972 h 2393017"/>
              <a:gd name="connsiteX1315" fmla="*/ 182093 w 2300369"/>
              <a:gd name="connsiteY1315" fmla="*/ 778334 h 2393017"/>
              <a:gd name="connsiteX1316" fmla="*/ 185617 w 2300369"/>
              <a:gd name="connsiteY1316" fmla="*/ 767769 h 2393017"/>
              <a:gd name="connsiteX1317" fmla="*/ 206745 w 2300369"/>
              <a:gd name="connsiteY1317" fmla="*/ 755445 h 2393017"/>
              <a:gd name="connsiteX1318" fmla="*/ 208508 w 2300369"/>
              <a:gd name="connsiteY1318" fmla="*/ 744880 h 2393017"/>
              <a:gd name="connsiteX1319" fmla="*/ 220832 w 2300369"/>
              <a:gd name="connsiteY1319" fmla="*/ 721989 h 2393017"/>
              <a:gd name="connsiteX1320" fmla="*/ 224355 w 2300369"/>
              <a:gd name="connsiteY1320" fmla="*/ 720228 h 2393017"/>
              <a:gd name="connsiteX1321" fmla="*/ 226115 w 2300369"/>
              <a:gd name="connsiteY1321" fmla="*/ 727270 h 2393017"/>
              <a:gd name="connsiteX1322" fmla="*/ 224355 w 2300369"/>
              <a:gd name="connsiteY1322" fmla="*/ 734315 h 2393017"/>
              <a:gd name="connsiteX1323" fmla="*/ 227876 w 2300369"/>
              <a:gd name="connsiteY1323" fmla="*/ 744880 h 2393017"/>
              <a:gd name="connsiteX1324" fmla="*/ 236681 w 2300369"/>
              <a:gd name="connsiteY1324" fmla="*/ 743117 h 2393017"/>
              <a:gd name="connsiteX1325" fmla="*/ 249004 w 2300369"/>
              <a:gd name="connsiteY1325" fmla="*/ 730794 h 2393017"/>
              <a:gd name="connsiteX1326" fmla="*/ 256049 w 2300369"/>
              <a:gd name="connsiteY1326" fmla="*/ 721989 h 2393017"/>
              <a:gd name="connsiteX1327" fmla="*/ 280701 w 2300369"/>
              <a:gd name="connsiteY1327" fmla="*/ 693814 h 2393017"/>
              <a:gd name="connsiteX1328" fmla="*/ 301829 w 2300369"/>
              <a:gd name="connsiteY1328" fmla="*/ 676206 h 2393017"/>
              <a:gd name="connsiteX1329" fmla="*/ 344091 w 2300369"/>
              <a:gd name="connsiteY1329" fmla="*/ 648033 h 2393017"/>
              <a:gd name="connsiteX1330" fmla="*/ 347612 w 2300369"/>
              <a:gd name="connsiteY1330" fmla="*/ 642752 h 2393017"/>
              <a:gd name="connsiteX1331" fmla="*/ 361698 w 2300369"/>
              <a:gd name="connsiteY1331" fmla="*/ 635707 h 2393017"/>
              <a:gd name="connsiteX1332" fmla="*/ 384589 w 2300369"/>
              <a:gd name="connsiteY1332" fmla="*/ 609295 h 2393017"/>
              <a:gd name="connsiteX1333" fmla="*/ 391634 w 2300369"/>
              <a:gd name="connsiteY1333" fmla="*/ 607535 h 2393017"/>
              <a:gd name="connsiteX1334" fmla="*/ 412764 w 2300369"/>
              <a:gd name="connsiteY1334" fmla="*/ 591685 h 2393017"/>
              <a:gd name="connsiteX1335" fmla="*/ 425088 w 2300369"/>
              <a:gd name="connsiteY1335" fmla="*/ 581122 h 2393017"/>
              <a:gd name="connsiteX1336" fmla="*/ 439174 w 2300369"/>
              <a:gd name="connsiteY1336" fmla="*/ 577599 h 2393017"/>
              <a:gd name="connsiteX1337" fmla="*/ 442695 w 2300369"/>
              <a:gd name="connsiteY1337" fmla="*/ 572317 h 2393017"/>
              <a:gd name="connsiteX1338" fmla="*/ 449740 w 2300369"/>
              <a:gd name="connsiteY1338" fmla="*/ 567036 h 2393017"/>
              <a:gd name="connsiteX1339" fmla="*/ 481434 w 2300369"/>
              <a:gd name="connsiteY1339" fmla="*/ 559992 h 2393017"/>
              <a:gd name="connsiteX1340" fmla="*/ 484957 w 2300369"/>
              <a:gd name="connsiteY1340" fmla="*/ 556471 h 2393017"/>
              <a:gd name="connsiteX1341" fmla="*/ 486717 w 2300369"/>
              <a:gd name="connsiteY1341" fmla="*/ 552947 h 2393017"/>
              <a:gd name="connsiteX1342" fmla="*/ 488478 w 2300369"/>
              <a:gd name="connsiteY1342" fmla="*/ 552947 h 2393017"/>
              <a:gd name="connsiteX1343" fmla="*/ 511369 w 2300369"/>
              <a:gd name="connsiteY1343" fmla="*/ 533579 h 2393017"/>
              <a:gd name="connsiteX1344" fmla="*/ 514890 w 2300369"/>
              <a:gd name="connsiteY1344" fmla="*/ 528298 h 2393017"/>
              <a:gd name="connsiteX1345" fmla="*/ 543065 w 2300369"/>
              <a:gd name="connsiteY1345" fmla="*/ 510688 h 2393017"/>
              <a:gd name="connsiteX1346" fmla="*/ 544824 w 2300369"/>
              <a:gd name="connsiteY1346" fmla="*/ 510688 h 2393017"/>
              <a:gd name="connsiteX1347" fmla="*/ 551868 w 2300369"/>
              <a:gd name="connsiteY1347" fmla="*/ 501885 h 2393017"/>
              <a:gd name="connsiteX1348" fmla="*/ 576520 w 2300369"/>
              <a:gd name="connsiteY1348" fmla="*/ 475471 h 2393017"/>
              <a:gd name="connsiteX1349" fmla="*/ 544824 w 2300369"/>
              <a:gd name="connsiteY1349" fmla="*/ 468429 h 2393017"/>
              <a:gd name="connsiteX1350" fmla="*/ 576520 w 2300369"/>
              <a:gd name="connsiteY1350" fmla="*/ 470189 h 2393017"/>
              <a:gd name="connsiteX1351" fmla="*/ 655757 w 2300369"/>
              <a:gd name="connsiteY1351" fmla="*/ 413844 h 2393017"/>
              <a:gd name="connsiteX1352" fmla="*/ 694495 w 2300369"/>
              <a:gd name="connsiteY1352" fmla="*/ 383908 h 2393017"/>
              <a:gd name="connsiteX1353" fmla="*/ 738515 w 2300369"/>
              <a:gd name="connsiteY1353" fmla="*/ 357498 h 2393017"/>
              <a:gd name="connsiteX1354" fmla="*/ 706821 w 2300369"/>
              <a:gd name="connsiteY1354" fmla="*/ 346933 h 2393017"/>
              <a:gd name="connsiteX1355" fmla="*/ 729712 w 2300369"/>
              <a:gd name="connsiteY1355" fmla="*/ 338128 h 2393017"/>
              <a:gd name="connsiteX1356" fmla="*/ 703298 w 2300369"/>
              <a:gd name="connsiteY1356" fmla="*/ 331083 h 2393017"/>
              <a:gd name="connsiteX1357" fmla="*/ 705060 w 2300369"/>
              <a:gd name="connsiteY1357" fmla="*/ 343409 h 2393017"/>
              <a:gd name="connsiteX1358" fmla="*/ 669843 w 2300369"/>
              <a:gd name="connsiteY1358" fmla="*/ 338128 h 2393017"/>
              <a:gd name="connsiteX1359" fmla="*/ 634628 w 2300369"/>
              <a:gd name="connsiteY1359" fmla="*/ 343409 h 2393017"/>
              <a:gd name="connsiteX1360" fmla="*/ 525456 w 2300369"/>
              <a:gd name="connsiteY1360" fmla="*/ 408560 h 2393017"/>
              <a:gd name="connsiteX1361" fmla="*/ 479675 w 2300369"/>
              <a:gd name="connsiteY1361" fmla="*/ 440256 h 2393017"/>
              <a:gd name="connsiteX1362" fmla="*/ 455024 w 2300369"/>
              <a:gd name="connsiteY1362" fmla="*/ 456103 h 2393017"/>
              <a:gd name="connsiteX1363" fmla="*/ 428609 w 2300369"/>
              <a:gd name="connsiteY1363" fmla="*/ 471950 h 2393017"/>
              <a:gd name="connsiteX1364" fmla="*/ 375784 w 2300369"/>
              <a:gd name="connsiteY1364" fmla="*/ 517732 h 2393017"/>
              <a:gd name="connsiteX1365" fmla="*/ 328614 w 2300369"/>
              <a:gd name="connsiteY1365" fmla="*/ 558164 h 2393017"/>
              <a:gd name="connsiteX1366" fmla="*/ 353995 w 2300369"/>
              <a:gd name="connsiteY1366" fmla="*/ 529398 h 2393017"/>
              <a:gd name="connsiteX1367" fmla="*/ 423327 w 2300369"/>
              <a:gd name="connsiteY1367" fmla="*/ 464908 h 2393017"/>
              <a:gd name="connsiteX1368" fmla="*/ 506085 w 2300369"/>
              <a:gd name="connsiteY1368" fmla="*/ 405039 h 2393017"/>
              <a:gd name="connsiteX1369" fmla="*/ 518414 w 2300369"/>
              <a:gd name="connsiteY1369" fmla="*/ 390952 h 2393017"/>
              <a:gd name="connsiteX1370" fmla="*/ 671604 w 2300369"/>
              <a:gd name="connsiteY1370" fmla="*/ 301150 h 2393017"/>
              <a:gd name="connsiteX1371" fmla="*/ 632865 w 2300369"/>
              <a:gd name="connsiteY1371" fmla="*/ 290585 h 2393017"/>
              <a:gd name="connsiteX1372" fmla="*/ 499043 w 2300369"/>
              <a:gd name="connsiteY1372" fmla="*/ 376866 h 2393017"/>
              <a:gd name="connsiteX1373" fmla="*/ 548347 w 2300369"/>
              <a:gd name="connsiteY1373" fmla="*/ 309953 h 2393017"/>
              <a:gd name="connsiteX1374" fmla="*/ 583562 w 2300369"/>
              <a:gd name="connsiteY1374" fmla="*/ 299390 h 2393017"/>
              <a:gd name="connsiteX1375" fmla="*/ 761406 w 2300369"/>
              <a:gd name="connsiteY1375" fmla="*/ 211348 h 2393017"/>
              <a:gd name="connsiteX1376" fmla="*/ 958618 w 2300369"/>
              <a:gd name="connsiteY1376" fmla="*/ 179652 h 2393017"/>
              <a:gd name="connsiteX1377" fmla="*/ 962141 w 2300369"/>
              <a:gd name="connsiteY1377" fmla="*/ 181414 h 2393017"/>
              <a:gd name="connsiteX1378" fmla="*/ 918119 w 2300369"/>
              <a:gd name="connsiteY1378" fmla="*/ 195501 h 2393017"/>
              <a:gd name="connsiteX1379" fmla="*/ 932206 w 2300369"/>
              <a:gd name="connsiteY1379" fmla="*/ 188457 h 2393017"/>
              <a:gd name="connsiteX1380" fmla="*/ 895228 w 2300369"/>
              <a:gd name="connsiteY1380" fmla="*/ 186696 h 2393017"/>
              <a:gd name="connsiteX1381" fmla="*/ 893468 w 2300369"/>
              <a:gd name="connsiteY1381" fmla="*/ 195501 h 2393017"/>
              <a:gd name="connsiteX1382" fmla="*/ 858250 w 2300369"/>
              <a:gd name="connsiteY1382" fmla="*/ 197261 h 2393017"/>
              <a:gd name="connsiteX1383" fmla="*/ 845927 w 2300369"/>
              <a:gd name="connsiteY1383" fmla="*/ 211348 h 2393017"/>
              <a:gd name="connsiteX1384" fmla="*/ 875858 w 2300369"/>
              <a:gd name="connsiteY1384" fmla="*/ 202543 h 2393017"/>
              <a:gd name="connsiteX1385" fmla="*/ 898751 w 2300369"/>
              <a:gd name="connsiteY1385" fmla="*/ 213108 h 2393017"/>
              <a:gd name="connsiteX1386" fmla="*/ 909315 w 2300369"/>
              <a:gd name="connsiteY1386" fmla="*/ 206066 h 2393017"/>
              <a:gd name="connsiteX1387" fmla="*/ 911075 w 2300369"/>
              <a:gd name="connsiteY1387" fmla="*/ 213108 h 2393017"/>
              <a:gd name="connsiteX1388" fmla="*/ 944532 w 2300369"/>
              <a:gd name="connsiteY1388" fmla="*/ 213108 h 2393017"/>
              <a:gd name="connsiteX1389" fmla="*/ 967423 w 2300369"/>
              <a:gd name="connsiteY1389" fmla="*/ 199022 h 2393017"/>
              <a:gd name="connsiteX1390" fmla="*/ 1069549 w 2300369"/>
              <a:gd name="connsiteY1390" fmla="*/ 188457 h 2393017"/>
              <a:gd name="connsiteX1391" fmla="*/ 1111810 w 2300369"/>
              <a:gd name="connsiteY1391" fmla="*/ 191980 h 2393017"/>
              <a:gd name="connsiteX1392" fmla="*/ 1138223 w 2300369"/>
              <a:gd name="connsiteY1392" fmla="*/ 190217 h 2393017"/>
              <a:gd name="connsiteX1393" fmla="*/ 1166395 w 2300369"/>
              <a:gd name="connsiteY1393" fmla="*/ 188457 h 2393017"/>
              <a:gd name="connsiteX1394" fmla="*/ 1265003 w 2300369"/>
              <a:gd name="connsiteY1394" fmla="*/ 207827 h 2393017"/>
              <a:gd name="connsiteX1395" fmla="*/ 1316065 w 2300369"/>
              <a:gd name="connsiteY1395" fmla="*/ 213108 h 2393017"/>
              <a:gd name="connsiteX1396" fmla="*/ 1360087 w 2300369"/>
              <a:gd name="connsiteY1396" fmla="*/ 228955 h 2393017"/>
              <a:gd name="connsiteX1397" fmla="*/ 1576669 w 2300369"/>
              <a:gd name="connsiteY1397" fmla="*/ 290585 h 2393017"/>
              <a:gd name="connsiteX1398" fmla="*/ 1750990 w 2300369"/>
              <a:gd name="connsiteY1398" fmla="*/ 405039 h 2393017"/>
              <a:gd name="connsiteX1399" fmla="*/ 1759795 w 2300369"/>
              <a:gd name="connsiteY1399" fmla="*/ 410323 h 2393017"/>
              <a:gd name="connsiteX1400" fmla="*/ 1766837 w 2300369"/>
              <a:gd name="connsiteY1400" fmla="*/ 419125 h 2393017"/>
              <a:gd name="connsiteX1401" fmla="*/ 1791488 w 2300369"/>
              <a:gd name="connsiteY1401" fmla="*/ 431451 h 2393017"/>
              <a:gd name="connsiteX1402" fmla="*/ 1793251 w 2300369"/>
              <a:gd name="connsiteY1402" fmla="*/ 429691 h 2393017"/>
              <a:gd name="connsiteX1403" fmla="*/ 1795009 w 2300369"/>
              <a:gd name="connsiteY1403" fmla="*/ 433212 h 2393017"/>
              <a:gd name="connsiteX1404" fmla="*/ 1793251 w 2300369"/>
              <a:gd name="connsiteY1404" fmla="*/ 434974 h 2393017"/>
              <a:gd name="connsiteX1405" fmla="*/ 1800293 w 2300369"/>
              <a:gd name="connsiteY1405" fmla="*/ 440256 h 2393017"/>
              <a:gd name="connsiteX1406" fmla="*/ 1835511 w 2300369"/>
              <a:gd name="connsiteY1406" fmla="*/ 470189 h 2393017"/>
              <a:gd name="connsiteX1407" fmla="*/ 1830227 w 2300369"/>
              <a:gd name="connsiteY1407" fmla="*/ 461384 h 2393017"/>
              <a:gd name="connsiteX1408" fmla="*/ 1830227 w 2300369"/>
              <a:gd name="connsiteY1408" fmla="*/ 459626 h 2393017"/>
              <a:gd name="connsiteX1409" fmla="*/ 1816140 w 2300369"/>
              <a:gd name="connsiteY1409" fmla="*/ 449061 h 2393017"/>
              <a:gd name="connsiteX1410" fmla="*/ 1817903 w 2300369"/>
              <a:gd name="connsiteY1410" fmla="*/ 442016 h 2393017"/>
              <a:gd name="connsiteX1411" fmla="*/ 1831989 w 2300369"/>
              <a:gd name="connsiteY1411" fmla="*/ 456103 h 2393017"/>
              <a:gd name="connsiteX1412" fmla="*/ 1831989 w 2300369"/>
              <a:gd name="connsiteY1412" fmla="*/ 454342 h 2393017"/>
              <a:gd name="connsiteX1413" fmla="*/ 1833748 w 2300369"/>
              <a:gd name="connsiteY1413" fmla="*/ 452582 h 2393017"/>
              <a:gd name="connsiteX1414" fmla="*/ 1839031 w 2300369"/>
              <a:gd name="connsiteY1414" fmla="*/ 454342 h 2393017"/>
              <a:gd name="connsiteX1415" fmla="*/ 1842553 w 2300369"/>
              <a:gd name="connsiteY1415" fmla="*/ 477234 h 2393017"/>
              <a:gd name="connsiteX1416" fmla="*/ 1854879 w 2300369"/>
              <a:gd name="connsiteY1416" fmla="*/ 484276 h 2393017"/>
              <a:gd name="connsiteX1417" fmla="*/ 1858399 w 2300369"/>
              <a:gd name="connsiteY1417" fmla="*/ 477234 h 2393017"/>
              <a:gd name="connsiteX1418" fmla="*/ 1879530 w 2300369"/>
              <a:gd name="connsiteY1418" fmla="*/ 477234 h 2393017"/>
              <a:gd name="connsiteX1419" fmla="*/ 1888335 w 2300369"/>
              <a:gd name="connsiteY1419" fmla="*/ 491320 h 2393017"/>
              <a:gd name="connsiteX1420" fmla="*/ 1900661 w 2300369"/>
              <a:gd name="connsiteY1420" fmla="*/ 498364 h 2393017"/>
              <a:gd name="connsiteX1421" fmla="*/ 1898901 w 2300369"/>
              <a:gd name="connsiteY1421" fmla="*/ 493081 h 2393017"/>
              <a:gd name="connsiteX1422" fmla="*/ 1902421 w 2300369"/>
              <a:gd name="connsiteY1422" fmla="*/ 496602 h 2393017"/>
              <a:gd name="connsiteX1423" fmla="*/ 1904182 w 2300369"/>
              <a:gd name="connsiteY1423" fmla="*/ 500123 h 2393017"/>
              <a:gd name="connsiteX1424" fmla="*/ 1909466 w 2300369"/>
              <a:gd name="connsiteY1424" fmla="*/ 501885 h 2393017"/>
              <a:gd name="connsiteX1425" fmla="*/ 1905943 w 2300369"/>
              <a:gd name="connsiteY1425" fmla="*/ 498364 h 2393017"/>
              <a:gd name="connsiteX1426" fmla="*/ 1909466 w 2300369"/>
              <a:gd name="connsiteY1426" fmla="*/ 494841 h 2393017"/>
              <a:gd name="connsiteX1427" fmla="*/ 1912987 w 2300369"/>
              <a:gd name="connsiteY1427" fmla="*/ 503646 h 2393017"/>
              <a:gd name="connsiteX1428" fmla="*/ 1953486 w 2300369"/>
              <a:gd name="connsiteY1428" fmla="*/ 517732 h 2393017"/>
              <a:gd name="connsiteX1429" fmla="*/ 1953486 w 2300369"/>
              <a:gd name="connsiteY1429" fmla="*/ 512451 h 2393017"/>
              <a:gd name="connsiteX1430" fmla="*/ 1948204 w 2300369"/>
              <a:gd name="connsiteY1430" fmla="*/ 507167 h 2393017"/>
              <a:gd name="connsiteX1431" fmla="*/ 1951725 w 2300369"/>
              <a:gd name="connsiteY1431" fmla="*/ 508927 h 2393017"/>
              <a:gd name="connsiteX1432" fmla="*/ 1946441 w 2300369"/>
              <a:gd name="connsiteY1432" fmla="*/ 498364 h 2393017"/>
              <a:gd name="connsiteX1433" fmla="*/ 1951725 w 2300369"/>
              <a:gd name="connsiteY1433" fmla="*/ 500123 h 2393017"/>
              <a:gd name="connsiteX1434" fmla="*/ 1946441 w 2300369"/>
              <a:gd name="connsiteY1434" fmla="*/ 491320 h 2393017"/>
              <a:gd name="connsiteX1435" fmla="*/ 1921789 w 2300369"/>
              <a:gd name="connsiteY1435" fmla="*/ 468429 h 2393017"/>
              <a:gd name="connsiteX1436" fmla="*/ 1927073 w 2300369"/>
              <a:gd name="connsiteY1436" fmla="*/ 466668 h 2393017"/>
              <a:gd name="connsiteX1437" fmla="*/ 1897138 w 2300369"/>
              <a:gd name="connsiteY1437" fmla="*/ 440256 h 2393017"/>
              <a:gd name="connsiteX1438" fmla="*/ 1872486 w 2300369"/>
              <a:gd name="connsiteY1438" fmla="*/ 413844 h 2393017"/>
              <a:gd name="connsiteX1439" fmla="*/ 1879091 w 2300369"/>
              <a:gd name="connsiteY1439" fmla="*/ 419786 h 2393017"/>
              <a:gd name="connsiteX1440" fmla="*/ 1880936 w 2300369"/>
              <a:gd name="connsiteY1440" fmla="*/ 421765 h 2393017"/>
              <a:gd name="connsiteX1441" fmla="*/ 1888335 w 2300369"/>
              <a:gd name="connsiteY1441" fmla="*/ 429691 h 2393017"/>
              <a:gd name="connsiteX1442" fmla="*/ 1887033 w 2300369"/>
              <a:gd name="connsiteY1442" fmla="*/ 426844 h 2393017"/>
              <a:gd name="connsiteX1443" fmla="*/ 1879972 w 2300369"/>
              <a:gd name="connsiteY1443" fmla="*/ 411423 h 2393017"/>
              <a:gd name="connsiteX1444" fmla="*/ 1863683 w 2300369"/>
              <a:gd name="connsiteY1444" fmla="*/ 394473 h 2393017"/>
              <a:gd name="connsiteX1445" fmla="*/ 1883051 w 2300369"/>
              <a:gd name="connsiteY1445" fmla="*/ 397994 h 2393017"/>
              <a:gd name="connsiteX1446" fmla="*/ 1900661 w 2300369"/>
              <a:gd name="connsiteY1446" fmla="*/ 420888 h 2393017"/>
              <a:gd name="connsiteX1447" fmla="*/ 1925311 w 2300369"/>
              <a:gd name="connsiteY1447" fmla="*/ 442016 h 2393017"/>
              <a:gd name="connsiteX1448" fmla="*/ 1916508 w 2300369"/>
              <a:gd name="connsiteY1448" fmla="*/ 438495 h 2393017"/>
              <a:gd name="connsiteX1449" fmla="*/ 1942920 w 2300369"/>
              <a:gd name="connsiteY1449" fmla="*/ 461384 h 2393017"/>
              <a:gd name="connsiteX1450" fmla="*/ 1942920 w 2300369"/>
              <a:gd name="connsiteY1450" fmla="*/ 457863 h 2393017"/>
              <a:gd name="connsiteX1451" fmla="*/ 1904182 w 2300369"/>
              <a:gd name="connsiteY1451" fmla="*/ 410323 h 2393017"/>
              <a:gd name="connsiteX1452" fmla="*/ 1865444 w 2300369"/>
              <a:gd name="connsiteY1452" fmla="*/ 369822 h 2393017"/>
              <a:gd name="connsiteX1453" fmla="*/ 1814380 w 2300369"/>
              <a:gd name="connsiteY1453" fmla="*/ 345170 h 2393017"/>
              <a:gd name="connsiteX1454" fmla="*/ 1761555 w 2300369"/>
              <a:gd name="connsiteY1454" fmla="*/ 306432 h 2393017"/>
              <a:gd name="connsiteX1455" fmla="*/ 1758034 w 2300369"/>
              <a:gd name="connsiteY1455" fmla="*/ 290585 h 2393017"/>
              <a:gd name="connsiteX1456" fmla="*/ 1615407 w 2300369"/>
              <a:gd name="connsiteY1456" fmla="*/ 220153 h 2393017"/>
              <a:gd name="connsiteX1457" fmla="*/ 1456931 w 2300369"/>
              <a:gd name="connsiteY1457" fmla="*/ 195501 h 2393017"/>
              <a:gd name="connsiteX1458" fmla="*/ 1442845 w 2300369"/>
              <a:gd name="connsiteY1458" fmla="*/ 188457 h 2393017"/>
              <a:gd name="connsiteX1459" fmla="*/ 1427428 w 2300369"/>
              <a:gd name="connsiteY1459" fmla="*/ 188194 h 2393017"/>
              <a:gd name="connsiteX1460" fmla="*/ 1428148 w 2300369"/>
              <a:gd name="connsiteY1460" fmla="*/ 189043 h 2393017"/>
              <a:gd name="connsiteX1461" fmla="*/ 1425028 w 2300369"/>
              <a:gd name="connsiteY1461" fmla="*/ 188153 h 2393017"/>
              <a:gd name="connsiteX1462" fmla="*/ 1417093 w 2300369"/>
              <a:gd name="connsiteY1462" fmla="*/ 188017 h 2393017"/>
              <a:gd name="connsiteX1463" fmla="*/ 1390020 w 2300369"/>
              <a:gd name="connsiteY1463" fmla="*/ 184935 h 2393017"/>
              <a:gd name="connsiteX1464" fmla="*/ 1393541 w 2300369"/>
              <a:gd name="connsiteY1464" fmla="*/ 172610 h 2393017"/>
              <a:gd name="connsiteX1465" fmla="*/ 1695758 w 2300369"/>
              <a:gd name="connsiteY1465" fmla="*/ 164863 h 2393017"/>
              <a:gd name="connsiteX1466" fmla="*/ 1734448 w 2300369"/>
              <a:gd name="connsiteY1466" fmla="*/ 179371 h 2393017"/>
              <a:gd name="connsiteX1467" fmla="*/ 1721551 w 2300369"/>
              <a:gd name="connsiteY1467" fmla="*/ 176147 h 2393017"/>
              <a:gd name="connsiteX1468" fmla="*/ 1721551 w 2300369"/>
              <a:gd name="connsiteY1468" fmla="*/ 182595 h 2393017"/>
              <a:gd name="connsiteX1469" fmla="*/ 1713490 w 2300369"/>
              <a:gd name="connsiteY1469" fmla="*/ 180984 h 2393017"/>
              <a:gd name="connsiteX1470" fmla="*/ 1695758 w 2300369"/>
              <a:gd name="connsiteY1470" fmla="*/ 164863 h 2393017"/>
              <a:gd name="connsiteX1471" fmla="*/ 1674800 w 2300369"/>
              <a:gd name="connsiteY1471" fmla="*/ 153580 h 2393017"/>
              <a:gd name="connsiteX1472" fmla="*/ 1692531 w 2300369"/>
              <a:gd name="connsiteY1472" fmla="*/ 161637 h 2393017"/>
              <a:gd name="connsiteX1473" fmla="*/ 1674800 w 2300369"/>
              <a:gd name="connsiteY1473" fmla="*/ 153580 h 2393017"/>
              <a:gd name="connsiteX1474" fmla="*/ 1278716 w 2300369"/>
              <a:gd name="connsiteY1474" fmla="*/ 127395 h 2393017"/>
              <a:gd name="connsiteX1475" fmla="*/ 1280576 w 2300369"/>
              <a:gd name="connsiteY1475" fmla="*/ 127662 h 2393017"/>
              <a:gd name="connsiteX1476" fmla="*/ 1279835 w 2300369"/>
              <a:gd name="connsiteY1476" fmla="*/ 127784 h 2393017"/>
              <a:gd name="connsiteX1477" fmla="*/ 1299182 w 2300369"/>
              <a:gd name="connsiteY1477" fmla="*/ 124560 h 2393017"/>
              <a:gd name="connsiteX1478" fmla="*/ 1333035 w 2300369"/>
              <a:gd name="connsiteY1478" fmla="*/ 131009 h 2393017"/>
              <a:gd name="connsiteX1479" fmla="*/ 1362054 w 2300369"/>
              <a:gd name="connsiteY1479" fmla="*/ 142294 h 2393017"/>
              <a:gd name="connsiteX1480" fmla="*/ 1326586 w 2300369"/>
              <a:gd name="connsiteY1480" fmla="*/ 135846 h 2393017"/>
              <a:gd name="connsiteX1481" fmla="*/ 1292731 w 2300369"/>
              <a:gd name="connsiteY1481" fmla="*/ 129398 h 2393017"/>
              <a:gd name="connsiteX1482" fmla="*/ 1280576 w 2300369"/>
              <a:gd name="connsiteY1482" fmla="*/ 127662 h 2393017"/>
              <a:gd name="connsiteX1483" fmla="*/ 1237670 w 2300369"/>
              <a:gd name="connsiteY1483" fmla="*/ 117584 h 2393017"/>
              <a:gd name="connsiteX1484" fmla="*/ 1256057 w 2300369"/>
              <a:gd name="connsiteY1484" fmla="*/ 119523 h 2393017"/>
              <a:gd name="connsiteX1485" fmla="*/ 1278716 w 2300369"/>
              <a:gd name="connsiteY1485" fmla="*/ 127395 h 2393017"/>
              <a:gd name="connsiteX1486" fmla="*/ 1225024 w 2300369"/>
              <a:gd name="connsiteY1486" fmla="*/ 119725 h 2393017"/>
              <a:gd name="connsiteX1487" fmla="*/ 1237670 w 2300369"/>
              <a:gd name="connsiteY1487" fmla="*/ 117584 h 2393017"/>
              <a:gd name="connsiteX1488" fmla="*/ 1168600 w 2300369"/>
              <a:gd name="connsiteY1488" fmla="*/ 108442 h 2393017"/>
              <a:gd name="connsiteX1489" fmla="*/ 1168600 w 2300369"/>
              <a:gd name="connsiteY1489" fmla="*/ 114890 h 2393017"/>
              <a:gd name="connsiteX1490" fmla="*/ 1150866 w 2300369"/>
              <a:gd name="connsiteY1490" fmla="*/ 110055 h 2393017"/>
              <a:gd name="connsiteX1491" fmla="*/ 1168600 w 2300369"/>
              <a:gd name="connsiteY1491" fmla="*/ 108442 h 2393017"/>
              <a:gd name="connsiteX1492" fmla="*/ 1216963 w 2300369"/>
              <a:gd name="connsiteY1492" fmla="*/ 106826 h 2393017"/>
              <a:gd name="connsiteX1493" fmla="*/ 1191169 w 2300369"/>
              <a:gd name="connsiteY1493" fmla="*/ 118110 h 2393017"/>
              <a:gd name="connsiteX1494" fmla="*/ 1191169 w 2300369"/>
              <a:gd name="connsiteY1494" fmla="*/ 110050 h 2393017"/>
              <a:gd name="connsiteX1495" fmla="*/ 1216963 w 2300369"/>
              <a:gd name="connsiteY1495" fmla="*/ 106826 h 2393017"/>
              <a:gd name="connsiteX1496" fmla="*/ 1344318 w 2300369"/>
              <a:gd name="connsiteY1496" fmla="*/ 24609 h 2393017"/>
              <a:gd name="connsiteX1497" fmla="*/ 1355601 w 2300369"/>
              <a:gd name="connsiteY1497" fmla="*/ 24609 h 2393017"/>
              <a:gd name="connsiteX1498" fmla="*/ 1357215 w 2300369"/>
              <a:gd name="connsiteY1498" fmla="*/ 31057 h 2393017"/>
              <a:gd name="connsiteX1499" fmla="*/ 1349153 w 2300369"/>
              <a:gd name="connsiteY1499" fmla="*/ 29447 h 2393017"/>
              <a:gd name="connsiteX1500" fmla="*/ 1344318 w 2300369"/>
              <a:gd name="connsiteY1500" fmla="*/ 24609 h 2393017"/>
              <a:gd name="connsiteX1501" fmla="*/ 1266938 w 2300369"/>
              <a:gd name="connsiteY1501" fmla="*/ 10102 h 2393017"/>
              <a:gd name="connsiteX1502" fmla="*/ 1267196 w 2300369"/>
              <a:gd name="connsiteY1502" fmla="*/ 10306 h 2393017"/>
              <a:gd name="connsiteX1503" fmla="*/ 1266821 w 2300369"/>
              <a:gd name="connsiteY1503" fmla="*/ 10221 h 2393017"/>
              <a:gd name="connsiteX1504" fmla="*/ 1279634 w 2300369"/>
              <a:gd name="connsiteY1504" fmla="*/ 8289 h 2393017"/>
              <a:gd name="connsiteX1505" fmla="*/ 1289509 w 2300369"/>
              <a:gd name="connsiteY1505" fmla="*/ 13326 h 2393017"/>
              <a:gd name="connsiteX1506" fmla="*/ 1292734 w 2300369"/>
              <a:gd name="connsiteY1506" fmla="*/ 8491 h 2393017"/>
              <a:gd name="connsiteX1507" fmla="*/ 1318527 w 2300369"/>
              <a:gd name="connsiteY1507" fmla="*/ 16550 h 2393017"/>
              <a:gd name="connsiteX1508" fmla="*/ 1323364 w 2300369"/>
              <a:gd name="connsiteY1508" fmla="*/ 18163 h 2393017"/>
              <a:gd name="connsiteX1509" fmla="*/ 1333037 w 2300369"/>
              <a:gd name="connsiteY1509" fmla="*/ 13326 h 2393017"/>
              <a:gd name="connsiteX1510" fmla="*/ 1342707 w 2300369"/>
              <a:gd name="connsiteY1510" fmla="*/ 21387 h 2393017"/>
              <a:gd name="connsiteX1511" fmla="*/ 1275000 w 2300369"/>
              <a:gd name="connsiteY1511" fmla="*/ 16550 h 2393017"/>
              <a:gd name="connsiteX1512" fmla="*/ 1267196 w 2300369"/>
              <a:gd name="connsiteY1512" fmla="*/ 10306 h 2393017"/>
              <a:gd name="connsiteX1513" fmla="*/ 1273387 w 2300369"/>
              <a:gd name="connsiteY1513" fmla="*/ 11715 h 2393017"/>
              <a:gd name="connsiteX1514" fmla="*/ 1279634 w 2300369"/>
              <a:gd name="connsiteY1514" fmla="*/ 8289 h 2393017"/>
              <a:gd name="connsiteX1515" fmla="*/ 1212127 w 2300369"/>
              <a:gd name="connsiteY1515" fmla="*/ 429 h 2393017"/>
              <a:gd name="connsiteX1516" fmla="*/ 1260490 w 2300369"/>
              <a:gd name="connsiteY1516" fmla="*/ 5266 h 2393017"/>
              <a:gd name="connsiteX1517" fmla="*/ 1264522 w 2300369"/>
              <a:gd name="connsiteY1517" fmla="*/ 9699 h 2393017"/>
              <a:gd name="connsiteX1518" fmla="*/ 1266821 w 2300369"/>
              <a:gd name="connsiteY1518" fmla="*/ 10221 h 2393017"/>
              <a:gd name="connsiteX1519" fmla="*/ 1263714 w 2300369"/>
              <a:gd name="connsiteY1519" fmla="*/ 13326 h 2393017"/>
              <a:gd name="connsiteX1520" fmla="*/ 1218576 w 2300369"/>
              <a:gd name="connsiteY1520" fmla="*/ 3653 h 2393017"/>
              <a:gd name="connsiteX1521" fmla="*/ 1234697 w 2300369"/>
              <a:gd name="connsiteY1521" fmla="*/ 8491 h 2393017"/>
              <a:gd name="connsiteX1522" fmla="*/ 1213738 w 2300369"/>
              <a:gd name="connsiteY1522" fmla="*/ 8491 h 2393017"/>
              <a:gd name="connsiteX1523" fmla="*/ 1212127 w 2300369"/>
              <a:gd name="connsiteY1523" fmla="*/ 429 h 239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</a:cxnLst>
            <a:rect l="l" t="t" r="r" b="b"/>
            <a:pathLst>
              <a:path w="2300369" h="2393017">
                <a:moveTo>
                  <a:pt x="1043579" y="2356920"/>
                </a:moveTo>
                <a:cubicBezTo>
                  <a:pt x="1040938" y="2356480"/>
                  <a:pt x="1038737" y="2356920"/>
                  <a:pt x="1037855" y="2359560"/>
                </a:cubicBezTo>
                <a:cubicBezTo>
                  <a:pt x="1037855" y="2359560"/>
                  <a:pt x="1050181" y="2363081"/>
                  <a:pt x="1051941" y="2359560"/>
                </a:cubicBezTo>
                <a:cubicBezTo>
                  <a:pt x="1049301" y="2358680"/>
                  <a:pt x="1046220" y="2357360"/>
                  <a:pt x="1043579" y="2356920"/>
                </a:cubicBezTo>
                <a:close/>
                <a:moveTo>
                  <a:pt x="1027290" y="2345474"/>
                </a:moveTo>
                <a:lnTo>
                  <a:pt x="1027950" y="2347456"/>
                </a:lnTo>
                <a:lnTo>
                  <a:pt x="1020248" y="2350758"/>
                </a:lnTo>
                <a:lnTo>
                  <a:pt x="1025055" y="2345948"/>
                </a:lnTo>
                <a:close/>
                <a:moveTo>
                  <a:pt x="1091561" y="2345035"/>
                </a:moveTo>
                <a:cubicBezTo>
                  <a:pt x="1080556" y="2344593"/>
                  <a:pt x="1072191" y="2345474"/>
                  <a:pt x="1080114" y="2348995"/>
                </a:cubicBezTo>
                <a:cubicBezTo>
                  <a:pt x="1064267" y="2347235"/>
                  <a:pt x="1060746" y="2347235"/>
                  <a:pt x="1044899" y="2345474"/>
                </a:cubicBezTo>
                <a:cubicBezTo>
                  <a:pt x="1044899" y="2348995"/>
                  <a:pt x="1037855" y="2348995"/>
                  <a:pt x="1039618" y="2352516"/>
                </a:cubicBezTo>
                <a:cubicBezTo>
                  <a:pt x="1048420" y="2348995"/>
                  <a:pt x="1062507" y="2350758"/>
                  <a:pt x="1076593" y="2350758"/>
                </a:cubicBezTo>
                <a:cubicBezTo>
                  <a:pt x="1090680" y="2352516"/>
                  <a:pt x="1106529" y="2352516"/>
                  <a:pt x="1118853" y="2348995"/>
                </a:cubicBezTo>
                <a:cubicBezTo>
                  <a:pt x="1116213" y="2347235"/>
                  <a:pt x="1102566" y="2345474"/>
                  <a:pt x="1091561" y="2345035"/>
                </a:cubicBezTo>
                <a:close/>
                <a:moveTo>
                  <a:pt x="1014821" y="2343944"/>
                </a:moveTo>
                <a:lnTo>
                  <a:pt x="1025529" y="2345474"/>
                </a:lnTo>
                <a:lnTo>
                  <a:pt x="1025055" y="2345948"/>
                </a:lnTo>
                <a:lnTo>
                  <a:pt x="1020027" y="2347016"/>
                </a:lnTo>
                <a:close/>
                <a:moveTo>
                  <a:pt x="1011443" y="2341953"/>
                </a:moveTo>
                <a:lnTo>
                  <a:pt x="1014821" y="2343944"/>
                </a:lnTo>
                <a:lnTo>
                  <a:pt x="1007043" y="2342832"/>
                </a:lnTo>
                <a:close/>
                <a:moveTo>
                  <a:pt x="1262582" y="2341293"/>
                </a:moveTo>
                <a:cubicBezTo>
                  <a:pt x="1255758" y="2341953"/>
                  <a:pt x="1249153" y="2343714"/>
                  <a:pt x="1245633" y="2347235"/>
                </a:cubicBezTo>
                <a:cubicBezTo>
                  <a:pt x="1250916" y="2345474"/>
                  <a:pt x="1261482" y="2341953"/>
                  <a:pt x="1259719" y="2347235"/>
                </a:cubicBezTo>
                <a:cubicBezTo>
                  <a:pt x="1250916" y="2348995"/>
                  <a:pt x="1242111" y="2352516"/>
                  <a:pt x="1228025" y="2356039"/>
                </a:cubicBezTo>
                <a:cubicBezTo>
                  <a:pt x="1228025" y="2352516"/>
                  <a:pt x="1233307" y="2350758"/>
                  <a:pt x="1224502" y="2350758"/>
                </a:cubicBezTo>
                <a:cubicBezTo>
                  <a:pt x="1222743" y="2356039"/>
                  <a:pt x="1215699" y="2348995"/>
                  <a:pt x="1208657" y="2350758"/>
                </a:cubicBezTo>
                <a:cubicBezTo>
                  <a:pt x="1208657" y="2352516"/>
                  <a:pt x="1217460" y="2356039"/>
                  <a:pt x="1210415" y="2357800"/>
                </a:cubicBezTo>
                <a:cubicBezTo>
                  <a:pt x="1205134" y="2354279"/>
                  <a:pt x="1196329" y="2354279"/>
                  <a:pt x="1187526" y="2352516"/>
                </a:cubicBezTo>
                <a:cubicBezTo>
                  <a:pt x="1148788" y="2363081"/>
                  <a:pt x="1099485" y="2363081"/>
                  <a:pt x="1073072" y="2363081"/>
                </a:cubicBezTo>
                <a:cubicBezTo>
                  <a:pt x="1076593" y="2364844"/>
                  <a:pt x="1076593" y="2366605"/>
                  <a:pt x="1076593" y="2368365"/>
                </a:cubicBezTo>
                <a:cubicBezTo>
                  <a:pt x="1067791" y="2368365"/>
                  <a:pt x="1053704" y="2364844"/>
                  <a:pt x="1053704" y="2370126"/>
                </a:cubicBezTo>
                <a:cubicBezTo>
                  <a:pt x="1057225" y="2371886"/>
                  <a:pt x="1062507" y="2373647"/>
                  <a:pt x="1069549" y="2373647"/>
                </a:cubicBezTo>
                <a:cubicBezTo>
                  <a:pt x="1073072" y="2373647"/>
                  <a:pt x="1071312" y="2370126"/>
                  <a:pt x="1074833" y="2370126"/>
                </a:cubicBezTo>
                <a:cubicBezTo>
                  <a:pt x="1103005" y="2375410"/>
                  <a:pt x="1131181" y="2373647"/>
                  <a:pt x="1159353" y="2371886"/>
                </a:cubicBezTo>
                <a:cubicBezTo>
                  <a:pt x="1173440" y="2371886"/>
                  <a:pt x="1187526" y="2370126"/>
                  <a:pt x="1199852" y="2368365"/>
                </a:cubicBezTo>
                <a:cubicBezTo>
                  <a:pt x="1206894" y="2366605"/>
                  <a:pt x="1213939" y="2366605"/>
                  <a:pt x="1219220" y="2364844"/>
                </a:cubicBezTo>
                <a:cubicBezTo>
                  <a:pt x="1220981" y="2363081"/>
                  <a:pt x="1220981" y="2363081"/>
                  <a:pt x="1222743" y="2363081"/>
                </a:cubicBezTo>
                <a:lnTo>
                  <a:pt x="1222743" y="2368365"/>
                </a:lnTo>
                <a:cubicBezTo>
                  <a:pt x="1254437" y="2361323"/>
                  <a:pt x="1280850" y="2364844"/>
                  <a:pt x="1307262" y="2357800"/>
                </a:cubicBezTo>
                <a:cubicBezTo>
                  <a:pt x="1294936" y="2350758"/>
                  <a:pt x="1257958" y="2361323"/>
                  <a:pt x="1236830" y="2361323"/>
                </a:cubicBezTo>
                <a:cubicBezTo>
                  <a:pt x="1242111" y="2354279"/>
                  <a:pt x="1275568" y="2359560"/>
                  <a:pt x="1286133" y="2352516"/>
                </a:cubicBezTo>
                <a:cubicBezTo>
                  <a:pt x="1270284" y="2354279"/>
                  <a:pt x="1284371" y="2347235"/>
                  <a:pt x="1280850" y="2341953"/>
                </a:cubicBezTo>
                <a:cubicBezTo>
                  <a:pt x="1276447" y="2341072"/>
                  <a:pt x="1269405" y="2340632"/>
                  <a:pt x="1262582" y="2341293"/>
                </a:cubicBezTo>
                <a:close/>
                <a:moveTo>
                  <a:pt x="990945" y="2339270"/>
                </a:moveTo>
                <a:lnTo>
                  <a:pt x="994714" y="2341072"/>
                </a:lnTo>
                <a:lnTo>
                  <a:pt x="1007043" y="2342832"/>
                </a:lnTo>
                <a:lnTo>
                  <a:pt x="1002638" y="2343714"/>
                </a:lnTo>
                <a:lnTo>
                  <a:pt x="1015318" y="2350758"/>
                </a:lnTo>
                <a:lnTo>
                  <a:pt x="1007929" y="2350758"/>
                </a:lnTo>
                <a:lnTo>
                  <a:pt x="997356" y="2348995"/>
                </a:lnTo>
                <a:cubicBezTo>
                  <a:pt x="993835" y="2341953"/>
                  <a:pt x="1002638" y="2340193"/>
                  <a:pt x="986791" y="2340193"/>
                </a:cubicBezTo>
                <a:close/>
                <a:moveTo>
                  <a:pt x="1131181" y="2336671"/>
                </a:moveTo>
                <a:cubicBezTo>
                  <a:pt x="1103005" y="2341953"/>
                  <a:pt x="1073072" y="2331388"/>
                  <a:pt x="1053704" y="2341953"/>
                </a:cubicBezTo>
                <a:cubicBezTo>
                  <a:pt x="1069549" y="2340193"/>
                  <a:pt x="1087159" y="2341953"/>
                  <a:pt x="1103005" y="2341953"/>
                </a:cubicBezTo>
                <a:lnTo>
                  <a:pt x="1133496" y="2339180"/>
                </a:lnTo>
                <a:lnTo>
                  <a:pt x="1133821" y="2339531"/>
                </a:lnTo>
                <a:cubicBezTo>
                  <a:pt x="1136022" y="2339311"/>
                  <a:pt x="1139103" y="2338430"/>
                  <a:pt x="1141744" y="2338430"/>
                </a:cubicBezTo>
                <a:lnTo>
                  <a:pt x="1133496" y="2339180"/>
                </a:lnTo>
                <a:close/>
                <a:moveTo>
                  <a:pt x="933966" y="2334909"/>
                </a:moveTo>
                <a:cubicBezTo>
                  <a:pt x="935727" y="2334909"/>
                  <a:pt x="941011" y="2334909"/>
                  <a:pt x="944532" y="2334909"/>
                </a:cubicBezTo>
                <a:cubicBezTo>
                  <a:pt x="944532" y="2336671"/>
                  <a:pt x="942771" y="2338430"/>
                  <a:pt x="946292" y="2340193"/>
                </a:cubicBezTo>
                <a:cubicBezTo>
                  <a:pt x="944532" y="2341953"/>
                  <a:pt x="930445" y="2338430"/>
                  <a:pt x="933966" y="2334909"/>
                </a:cubicBezTo>
                <a:close/>
                <a:moveTo>
                  <a:pt x="1150549" y="2333148"/>
                </a:moveTo>
                <a:cubicBezTo>
                  <a:pt x="1139983" y="2340193"/>
                  <a:pt x="1185763" y="2340193"/>
                  <a:pt x="1205134" y="2334909"/>
                </a:cubicBezTo>
                <a:cubicBezTo>
                  <a:pt x="1182243" y="2329627"/>
                  <a:pt x="1164635" y="2338430"/>
                  <a:pt x="1150549" y="2333148"/>
                </a:cubicBezTo>
                <a:close/>
                <a:moveTo>
                  <a:pt x="1250916" y="2331388"/>
                </a:moveTo>
                <a:cubicBezTo>
                  <a:pt x="1236830" y="2331388"/>
                  <a:pt x="1228025" y="2341953"/>
                  <a:pt x="1217460" y="2338430"/>
                </a:cubicBezTo>
                <a:cubicBezTo>
                  <a:pt x="1219220" y="2343714"/>
                  <a:pt x="1238588" y="2336671"/>
                  <a:pt x="1242111" y="2340193"/>
                </a:cubicBezTo>
                <a:cubicBezTo>
                  <a:pt x="1242111" y="2336671"/>
                  <a:pt x="1249153" y="2334909"/>
                  <a:pt x="1250916" y="2331388"/>
                </a:cubicBezTo>
                <a:close/>
                <a:moveTo>
                  <a:pt x="974465" y="2331388"/>
                </a:moveTo>
                <a:cubicBezTo>
                  <a:pt x="984151" y="2334030"/>
                  <a:pt x="990754" y="2334469"/>
                  <a:pt x="996696" y="2333809"/>
                </a:cubicBezTo>
                <a:lnTo>
                  <a:pt x="997787" y="2333560"/>
                </a:lnTo>
                <a:lnTo>
                  <a:pt x="1002638" y="2336671"/>
                </a:lnTo>
                <a:lnTo>
                  <a:pt x="990945" y="2339270"/>
                </a:lnTo>
                <a:close/>
                <a:moveTo>
                  <a:pt x="1213939" y="2327867"/>
                </a:moveTo>
                <a:cubicBezTo>
                  <a:pt x="1213939" y="2331388"/>
                  <a:pt x="1205134" y="2329627"/>
                  <a:pt x="1206894" y="2333148"/>
                </a:cubicBezTo>
                <a:cubicBezTo>
                  <a:pt x="1208657" y="2333148"/>
                  <a:pt x="1215699" y="2338430"/>
                  <a:pt x="1217460" y="2333148"/>
                </a:cubicBezTo>
                <a:cubicBezTo>
                  <a:pt x="1208657" y="2334909"/>
                  <a:pt x="1224502" y="2327867"/>
                  <a:pt x="1213939" y="2327867"/>
                </a:cubicBezTo>
                <a:close/>
                <a:moveTo>
                  <a:pt x="1365368" y="2324343"/>
                </a:moveTo>
                <a:cubicBezTo>
                  <a:pt x="1354803" y="2327867"/>
                  <a:pt x="1356565" y="2322585"/>
                  <a:pt x="1346000" y="2326106"/>
                </a:cubicBezTo>
                <a:cubicBezTo>
                  <a:pt x="1346000" y="2329627"/>
                  <a:pt x="1349521" y="2327867"/>
                  <a:pt x="1349521" y="2331388"/>
                </a:cubicBezTo>
                <a:cubicBezTo>
                  <a:pt x="1353045" y="2329627"/>
                  <a:pt x="1361847" y="2327867"/>
                  <a:pt x="1365368" y="2324343"/>
                </a:cubicBezTo>
                <a:close/>
                <a:moveTo>
                  <a:pt x="1300220" y="2322585"/>
                </a:moveTo>
                <a:cubicBezTo>
                  <a:pt x="1284371" y="2327867"/>
                  <a:pt x="1268524" y="2324343"/>
                  <a:pt x="1261482" y="2331388"/>
                </a:cubicBezTo>
                <a:cubicBezTo>
                  <a:pt x="1277326" y="2333148"/>
                  <a:pt x="1284371" y="2334909"/>
                  <a:pt x="1300220" y="2333148"/>
                </a:cubicBezTo>
                <a:cubicBezTo>
                  <a:pt x="1298457" y="2327867"/>
                  <a:pt x="1301978" y="2326106"/>
                  <a:pt x="1300220" y="2322585"/>
                </a:cubicBezTo>
                <a:close/>
                <a:moveTo>
                  <a:pt x="1265003" y="2294410"/>
                </a:moveTo>
                <a:cubicBezTo>
                  <a:pt x="1257958" y="2297933"/>
                  <a:pt x="1238588" y="2299692"/>
                  <a:pt x="1222743" y="2303215"/>
                </a:cubicBezTo>
                <a:cubicBezTo>
                  <a:pt x="1208657" y="2306736"/>
                  <a:pt x="1194568" y="2310257"/>
                  <a:pt x="1201613" y="2317301"/>
                </a:cubicBezTo>
                <a:cubicBezTo>
                  <a:pt x="1215699" y="2315541"/>
                  <a:pt x="1222743" y="2312020"/>
                  <a:pt x="1231546" y="2310257"/>
                </a:cubicBezTo>
                <a:cubicBezTo>
                  <a:pt x="1238588" y="2308496"/>
                  <a:pt x="1249153" y="2306736"/>
                  <a:pt x="1266763" y="2303215"/>
                </a:cubicBezTo>
                <a:cubicBezTo>
                  <a:pt x="1266763" y="2304975"/>
                  <a:pt x="1265003" y="2304975"/>
                  <a:pt x="1265003" y="2306736"/>
                </a:cubicBezTo>
                <a:cubicBezTo>
                  <a:pt x="1279089" y="2301454"/>
                  <a:pt x="1277326" y="2296170"/>
                  <a:pt x="1265003" y="2294410"/>
                </a:cubicBezTo>
                <a:close/>
                <a:moveTo>
                  <a:pt x="734773" y="2280763"/>
                </a:moveTo>
                <a:cubicBezTo>
                  <a:pt x="737636" y="2282524"/>
                  <a:pt x="741157" y="2285607"/>
                  <a:pt x="745559" y="2287368"/>
                </a:cubicBezTo>
                <a:cubicBezTo>
                  <a:pt x="745559" y="2289128"/>
                  <a:pt x="734994" y="2282084"/>
                  <a:pt x="727949" y="2282084"/>
                </a:cubicBezTo>
                <a:cubicBezTo>
                  <a:pt x="729712" y="2278563"/>
                  <a:pt x="731912" y="2279003"/>
                  <a:pt x="734773" y="2280763"/>
                </a:cubicBezTo>
                <a:close/>
                <a:moveTo>
                  <a:pt x="1382978" y="2273282"/>
                </a:moveTo>
                <a:cubicBezTo>
                  <a:pt x="1375933" y="2273282"/>
                  <a:pt x="1370652" y="2275040"/>
                  <a:pt x="1368891" y="2278563"/>
                </a:cubicBezTo>
                <a:cubicBezTo>
                  <a:pt x="1375933" y="2275040"/>
                  <a:pt x="1384738" y="2280324"/>
                  <a:pt x="1382978" y="2273282"/>
                </a:cubicBezTo>
                <a:close/>
                <a:moveTo>
                  <a:pt x="1441086" y="2269758"/>
                </a:moveTo>
                <a:cubicBezTo>
                  <a:pt x="1430521" y="2273282"/>
                  <a:pt x="1423477" y="2269758"/>
                  <a:pt x="1421716" y="2278563"/>
                </a:cubicBezTo>
                <a:cubicBezTo>
                  <a:pt x="1426998" y="2275040"/>
                  <a:pt x="1441086" y="2273282"/>
                  <a:pt x="1441086" y="2269758"/>
                </a:cubicBezTo>
                <a:close/>
                <a:moveTo>
                  <a:pt x="1486206" y="2265577"/>
                </a:moveTo>
                <a:cubicBezTo>
                  <a:pt x="1482905" y="2265357"/>
                  <a:pt x="1478943" y="2266237"/>
                  <a:pt x="1472780" y="2269758"/>
                </a:cubicBezTo>
                <a:cubicBezTo>
                  <a:pt x="1474541" y="2273282"/>
                  <a:pt x="1474541" y="2276803"/>
                  <a:pt x="1467496" y="2278563"/>
                </a:cubicBezTo>
                <a:cubicBezTo>
                  <a:pt x="1469259" y="2276803"/>
                  <a:pt x="1469259" y="2275040"/>
                  <a:pt x="1467496" y="2271519"/>
                </a:cubicBezTo>
                <a:cubicBezTo>
                  <a:pt x="1458694" y="2276803"/>
                  <a:pt x="1449889" y="2282084"/>
                  <a:pt x="1437563" y="2283845"/>
                </a:cubicBezTo>
                <a:cubicBezTo>
                  <a:pt x="1435803" y="2290889"/>
                  <a:pt x="1449889" y="2280324"/>
                  <a:pt x="1451649" y="2283845"/>
                </a:cubicBezTo>
                <a:cubicBezTo>
                  <a:pt x="1432279" y="2292649"/>
                  <a:pt x="1434042" y="2289128"/>
                  <a:pt x="1414672" y="2292649"/>
                </a:cubicBezTo>
                <a:cubicBezTo>
                  <a:pt x="1407630" y="2296170"/>
                  <a:pt x="1423477" y="2294410"/>
                  <a:pt x="1416435" y="2297933"/>
                </a:cubicBezTo>
                <a:cubicBezTo>
                  <a:pt x="1411151" y="2294410"/>
                  <a:pt x="1402348" y="2303215"/>
                  <a:pt x="1397064" y="2297933"/>
                </a:cubicBezTo>
                <a:cubicBezTo>
                  <a:pt x="1368891" y="2306736"/>
                  <a:pt x="1367131" y="2306736"/>
                  <a:pt x="1342479" y="2315541"/>
                </a:cubicBezTo>
                <a:cubicBezTo>
                  <a:pt x="1342479" y="2313778"/>
                  <a:pt x="1342479" y="2310257"/>
                  <a:pt x="1338958" y="2310257"/>
                </a:cubicBezTo>
                <a:cubicBezTo>
                  <a:pt x="1338958" y="2313778"/>
                  <a:pt x="1324872" y="2313778"/>
                  <a:pt x="1326630" y="2317301"/>
                </a:cubicBezTo>
                <a:cubicBezTo>
                  <a:pt x="1331914" y="2317301"/>
                  <a:pt x="1337195" y="2315541"/>
                  <a:pt x="1340716" y="2317301"/>
                </a:cubicBezTo>
                <a:cubicBezTo>
                  <a:pt x="1324872" y="2320822"/>
                  <a:pt x="1312543" y="2322585"/>
                  <a:pt x="1309023" y="2326106"/>
                </a:cubicBezTo>
                <a:cubicBezTo>
                  <a:pt x="1305501" y="2329627"/>
                  <a:pt x="1307262" y="2333148"/>
                  <a:pt x="1319588" y="2336671"/>
                </a:cubicBezTo>
                <a:cubicBezTo>
                  <a:pt x="1316065" y="2331388"/>
                  <a:pt x="1316065" y="2329627"/>
                  <a:pt x="1323109" y="2326106"/>
                </a:cubicBezTo>
                <a:cubicBezTo>
                  <a:pt x="1323109" y="2331388"/>
                  <a:pt x="1338958" y="2329627"/>
                  <a:pt x="1338958" y="2324343"/>
                </a:cubicBezTo>
                <a:cubicBezTo>
                  <a:pt x="1337195" y="2322585"/>
                  <a:pt x="1330153" y="2326106"/>
                  <a:pt x="1328393" y="2324343"/>
                </a:cubicBezTo>
                <a:cubicBezTo>
                  <a:pt x="1361847" y="2319062"/>
                  <a:pt x="1388259" y="2310257"/>
                  <a:pt x="1421716" y="2304975"/>
                </a:cubicBezTo>
                <a:cubicBezTo>
                  <a:pt x="1435803" y="2292649"/>
                  <a:pt x="1486867" y="2285605"/>
                  <a:pt x="1495669" y="2267998"/>
                </a:cubicBezTo>
                <a:cubicBezTo>
                  <a:pt x="1492148" y="2267117"/>
                  <a:pt x="1489507" y="2265797"/>
                  <a:pt x="1486206" y="2265577"/>
                </a:cubicBezTo>
                <a:close/>
                <a:moveTo>
                  <a:pt x="1227383" y="2263188"/>
                </a:moveTo>
                <a:lnTo>
                  <a:pt x="1228081" y="2263699"/>
                </a:lnTo>
                <a:lnTo>
                  <a:pt x="1224502" y="2264477"/>
                </a:lnTo>
                <a:close/>
                <a:moveTo>
                  <a:pt x="608630" y="2244837"/>
                </a:moveTo>
                <a:lnTo>
                  <a:pt x="615681" y="2248558"/>
                </a:lnTo>
                <a:lnTo>
                  <a:pt x="611737" y="2246867"/>
                </a:lnTo>
                <a:close/>
                <a:moveTo>
                  <a:pt x="1344240" y="2236302"/>
                </a:moveTo>
                <a:cubicBezTo>
                  <a:pt x="1331914" y="2239825"/>
                  <a:pt x="1319588" y="2243346"/>
                  <a:pt x="1309023" y="2245106"/>
                </a:cubicBezTo>
                <a:cubicBezTo>
                  <a:pt x="1296697" y="2246867"/>
                  <a:pt x="1287892" y="2246867"/>
                  <a:pt x="1277326" y="2248630"/>
                </a:cubicBezTo>
                <a:cubicBezTo>
                  <a:pt x="1267642" y="2249509"/>
                  <a:pt x="1258398" y="2250829"/>
                  <a:pt x="1249594" y="2253250"/>
                </a:cubicBezTo>
                <a:lnTo>
                  <a:pt x="1227383" y="2263188"/>
                </a:lnTo>
                <a:lnTo>
                  <a:pt x="1226814" y="2262771"/>
                </a:lnTo>
                <a:cubicBezTo>
                  <a:pt x="1219220" y="2262936"/>
                  <a:pt x="1204694" y="2271521"/>
                  <a:pt x="1198092" y="2266237"/>
                </a:cubicBezTo>
                <a:cubicBezTo>
                  <a:pt x="1203373" y="2262716"/>
                  <a:pt x="1222743" y="2267998"/>
                  <a:pt x="1219220" y="2257432"/>
                </a:cubicBezTo>
                <a:cubicBezTo>
                  <a:pt x="1203373" y="2259195"/>
                  <a:pt x="1212178" y="2259195"/>
                  <a:pt x="1203373" y="2257432"/>
                </a:cubicBezTo>
                <a:cubicBezTo>
                  <a:pt x="1199852" y="2260074"/>
                  <a:pt x="1196771" y="2260953"/>
                  <a:pt x="1192147" y="2261395"/>
                </a:cubicBezTo>
                <a:lnTo>
                  <a:pt x="1191591" y="2261430"/>
                </a:lnTo>
                <a:lnTo>
                  <a:pt x="1193813" y="2263064"/>
                </a:lnTo>
                <a:cubicBezTo>
                  <a:pt x="1193687" y="2264122"/>
                  <a:pt x="1191572" y="2265029"/>
                  <a:pt x="1186332" y="2265432"/>
                </a:cubicBezTo>
                <a:lnTo>
                  <a:pt x="1184072" y="2261915"/>
                </a:lnTo>
                <a:lnTo>
                  <a:pt x="1171677" y="2262716"/>
                </a:lnTo>
                <a:cubicBezTo>
                  <a:pt x="1168156" y="2267998"/>
                  <a:pt x="1184005" y="2267998"/>
                  <a:pt x="1176961" y="2269758"/>
                </a:cubicBezTo>
                <a:cubicBezTo>
                  <a:pt x="1171677" y="2267998"/>
                  <a:pt x="1169919" y="2273282"/>
                  <a:pt x="1166395" y="2267998"/>
                </a:cubicBezTo>
                <a:cubicBezTo>
                  <a:pt x="1168156" y="2267998"/>
                  <a:pt x="1169919" y="2262716"/>
                  <a:pt x="1166395" y="2259195"/>
                </a:cubicBezTo>
                <a:cubicBezTo>
                  <a:pt x="1159353" y="2264477"/>
                  <a:pt x="1132939" y="2264477"/>
                  <a:pt x="1122376" y="2271519"/>
                </a:cubicBezTo>
                <a:cubicBezTo>
                  <a:pt x="1129418" y="2271519"/>
                  <a:pt x="1141744" y="2267998"/>
                  <a:pt x="1145267" y="2271519"/>
                </a:cubicBezTo>
                <a:lnTo>
                  <a:pt x="1139072" y="2274616"/>
                </a:lnTo>
                <a:lnTo>
                  <a:pt x="1125897" y="2275040"/>
                </a:lnTo>
                <a:cubicBezTo>
                  <a:pt x="1131181" y="2271519"/>
                  <a:pt x="1134702" y="2278563"/>
                  <a:pt x="1143504" y="2276803"/>
                </a:cubicBezTo>
                <a:cubicBezTo>
                  <a:pt x="1143504" y="2275040"/>
                  <a:pt x="1139983" y="2275040"/>
                  <a:pt x="1138223" y="2275040"/>
                </a:cubicBezTo>
                <a:lnTo>
                  <a:pt x="1139072" y="2274616"/>
                </a:lnTo>
                <a:lnTo>
                  <a:pt x="1180482" y="2273282"/>
                </a:lnTo>
                <a:cubicBezTo>
                  <a:pt x="1189287" y="2271519"/>
                  <a:pt x="1198092" y="2271519"/>
                  <a:pt x="1206894" y="2269758"/>
                </a:cubicBezTo>
                <a:cubicBezTo>
                  <a:pt x="1215699" y="2267998"/>
                  <a:pt x="1222743" y="2266237"/>
                  <a:pt x="1231546" y="2266237"/>
                </a:cubicBezTo>
                <a:lnTo>
                  <a:pt x="1228081" y="2263699"/>
                </a:lnTo>
                <a:lnTo>
                  <a:pt x="1234628" y="2262276"/>
                </a:lnTo>
                <a:cubicBezTo>
                  <a:pt x="1238150" y="2261396"/>
                  <a:pt x="1241231" y="2260956"/>
                  <a:pt x="1242111" y="2262716"/>
                </a:cubicBezTo>
                <a:cubicBezTo>
                  <a:pt x="1242111" y="2266237"/>
                  <a:pt x="1240351" y="2267998"/>
                  <a:pt x="1240351" y="2269758"/>
                </a:cubicBezTo>
                <a:cubicBezTo>
                  <a:pt x="1245633" y="2269758"/>
                  <a:pt x="1254437" y="2273282"/>
                  <a:pt x="1256198" y="2267998"/>
                </a:cubicBezTo>
                <a:cubicBezTo>
                  <a:pt x="1250916" y="2269758"/>
                  <a:pt x="1242111" y="2264477"/>
                  <a:pt x="1247395" y="2262716"/>
                </a:cubicBezTo>
                <a:cubicBezTo>
                  <a:pt x="1261482" y="2260953"/>
                  <a:pt x="1280850" y="2259195"/>
                  <a:pt x="1298457" y="2255672"/>
                </a:cubicBezTo>
                <a:cubicBezTo>
                  <a:pt x="1301978" y="2253911"/>
                  <a:pt x="1307262" y="2253911"/>
                  <a:pt x="1312543" y="2252151"/>
                </a:cubicBezTo>
                <a:cubicBezTo>
                  <a:pt x="1316065" y="2250388"/>
                  <a:pt x="1321348" y="2250388"/>
                  <a:pt x="1324872" y="2248630"/>
                </a:cubicBezTo>
                <a:cubicBezTo>
                  <a:pt x="1333674" y="2246867"/>
                  <a:pt x="1340716" y="2243346"/>
                  <a:pt x="1347761" y="2239825"/>
                </a:cubicBezTo>
                <a:cubicBezTo>
                  <a:pt x="1344240" y="2239825"/>
                  <a:pt x="1344240" y="2238064"/>
                  <a:pt x="1344240" y="2236302"/>
                </a:cubicBezTo>
                <a:close/>
                <a:moveTo>
                  <a:pt x="649147" y="2233070"/>
                </a:moveTo>
                <a:lnTo>
                  <a:pt x="653996" y="2234808"/>
                </a:lnTo>
                <a:lnTo>
                  <a:pt x="653996" y="2236302"/>
                </a:lnTo>
                <a:close/>
                <a:moveTo>
                  <a:pt x="653996" y="2231473"/>
                </a:moveTo>
                <a:lnTo>
                  <a:pt x="656597" y="2232440"/>
                </a:lnTo>
                <a:lnTo>
                  <a:pt x="657414" y="2232884"/>
                </a:lnTo>
                <a:lnTo>
                  <a:pt x="655096" y="2235202"/>
                </a:lnTo>
                <a:lnTo>
                  <a:pt x="653996" y="2234808"/>
                </a:lnTo>
                <a:close/>
                <a:moveTo>
                  <a:pt x="645530" y="2230659"/>
                </a:moveTo>
                <a:lnTo>
                  <a:pt x="649147" y="2233070"/>
                </a:lnTo>
                <a:lnTo>
                  <a:pt x="643431" y="2231020"/>
                </a:lnTo>
                <a:close/>
                <a:moveTo>
                  <a:pt x="1684079" y="2223978"/>
                </a:moveTo>
                <a:cubicBezTo>
                  <a:pt x="1677037" y="2231020"/>
                  <a:pt x="1666471" y="2232781"/>
                  <a:pt x="1666471" y="2239825"/>
                </a:cubicBezTo>
                <a:cubicBezTo>
                  <a:pt x="1669992" y="2234543"/>
                  <a:pt x="1684079" y="2227499"/>
                  <a:pt x="1684079" y="2223978"/>
                </a:cubicBezTo>
                <a:close/>
                <a:moveTo>
                  <a:pt x="1740427" y="2218694"/>
                </a:moveTo>
                <a:cubicBezTo>
                  <a:pt x="1742185" y="2220457"/>
                  <a:pt x="1742185" y="2222215"/>
                  <a:pt x="1745708" y="2220457"/>
                </a:cubicBezTo>
                <a:cubicBezTo>
                  <a:pt x="1745708" y="2222215"/>
                  <a:pt x="1743948" y="2223978"/>
                  <a:pt x="1743948" y="2222215"/>
                </a:cubicBezTo>
                <a:cubicBezTo>
                  <a:pt x="1738664" y="2232781"/>
                  <a:pt x="1740427" y="2220457"/>
                  <a:pt x="1731622" y="2225738"/>
                </a:cubicBezTo>
                <a:cubicBezTo>
                  <a:pt x="1731622" y="2223978"/>
                  <a:pt x="1736903" y="2220457"/>
                  <a:pt x="1740427" y="2218694"/>
                </a:cubicBezTo>
                <a:close/>
                <a:moveTo>
                  <a:pt x="726426" y="2194889"/>
                </a:moveTo>
                <a:lnTo>
                  <a:pt x="821275" y="2223978"/>
                </a:lnTo>
                <a:cubicBezTo>
                  <a:pt x="829198" y="2223097"/>
                  <a:pt x="843724" y="2224418"/>
                  <a:pt x="855611" y="2227718"/>
                </a:cubicBezTo>
                <a:lnTo>
                  <a:pt x="867055" y="2232711"/>
                </a:lnTo>
                <a:lnTo>
                  <a:pt x="867055" y="2238064"/>
                </a:lnTo>
                <a:cubicBezTo>
                  <a:pt x="842403" y="2236302"/>
                  <a:pt x="819512" y="2229259"/>
                  <a:pt x="796623" y="2220457"/>
                </a:cubicBezTo>
                <a:cubicBezTo>
                  <a:pt x="775495" y="2209892"/>
                  <a:pt x="752601" y="2201087"/>
                  <a:pt x="727949" y="2195805"/>
                </a:cubicBezTo>
                <a:close/>
                <a:moveTo>
                  <a:pt x="1743948" y="2194042"/>
                </a:moveTo>
                <a:lnTo>
                  <a:pt x="1735143" y="2199326"/>
                </a:lnTo>
                <a:cubicBezTo>
                  <a:pt x="1736903" y="2202847"/>
                  <a:pt x="1742185" y="2199326"/>
                  <a:pt x="1745708" y="2197563"/>
                </a:cubicBezTo>
                <a:close/>
                <a:moveTo>
                  <a:pt x="510391" y="2189152"/>
                </a:moveTo>
                <a:lnTo>
                  <a:pt x="534258" y="2201087"/>
                </a:lnTo>
                <a:cubicBezTo>
                  <a:pt x="539542" y="2204608"/>
                  <a:pt x="536021" y="2209892"/>
                  <a:pt x="546587" y="2213413"/>
                </a:cubicBezTo>
                <a:cubicBezTo>
                  <a:pt x="548347" y="2215173"/>
                  <a:pt x="550107" y="2213413"/>
                  <a:pt x="551868" y="2215173"/>
                </a:cubicBezTo>
                <a:cubicBezTo>
                  <a:pt x="555389" y="2216934"/>
                  <a:pt x="550107" y="2208129"/>
                  <a:pt x="557152" y="2209892"/>
                </a:cubicBezTo>
                <a:cubicBezTo>
                  <a:pt x="562433" y="2211650"/>
                  <a:pt x="560673" y="2222215"/>
                  <a:pt x="565954" y="2216934"/>
                </a:cubicBezTo>
                <a:lnTo>
                  <a:pt x="608630" y="2244837"/>
                </a:lnTo>
                <a:lnTo>
                  <a:pt x="594127" y="2237183"/>
                </a:lnTo>
                <a:cubicBezTo>
                  <a:pt x="581362" y="2231901"/>
                  <a:pt x="568596" y="2228378"/>
                  <a:pt x="562433" y="2231020"/>
                </a:cubicBezTo>
                <a:cubicBezTo>
                  <a:pt x="557152" y="2227499"/>
                  <a:pt x="550107" y="2220457"/>
                  <a:pt x="546587" y="2223978"/>
                </a:cubicBezTo>
                <a:cubicBezTo>
                  <a:pt x="534258" y="2206368"/>
                  <a:pt x="504327" y="2199326"/>
                  <a:pt x="497283" y="2190521"/>
                </a:cubicBezTo>
                <a:cubicBezTo>
                  <a:pt x="500804" y="2190521"/>
                  <a:pt x="507848" y="2194042"/>
                  <a:pt x="511369" y="2194042"/>
                </a:cubicBezTo>
                <a:close/>
                <a:moveTo>
                  <a:pt x="504702" y="2181970"/>
                </a:moveTo>
                <a:lnTo>
                  <a:pt x="509609" y="2185240"/>
                </a:lnTo>
                <a:lnTo>
                  <a:pt x="510391" y="2189152"/>
                </a:lnTo>
                <a:lnTo>
                  <a:pt x="509609" y="2188761"/>
                </a:lnTo>
                <a:close/>
                <a:moveTo>
                  <a:pt x="1758034" y="2178195"/>
                </a:moveTo>
                <a:cubicBezTo>
                  <a:pt x="1750990" y="2181719"/>
                  <a:pt x="1743948" y="2187000"/>
                  <a:pt x="1745708" y="2190521"/>
                </a:cubicBezTo>
                <a:cubicBezTo>
                  <a:pt x="1749229" y="2190521"/>
                  <a:pt x="1754513" y="2187000"/>
                  <a:pt x="1761555" y="2181719"/>
                </a:cubicBezTo>
                <a:close/>
                <a:moveTo>
                  <a:pt x="1840792" y="2151783"/>
                </a:moveTo>
                <a:cubicBezTo>
                  <a:pt x="1847836" y="2151783"/>
                  <a:pt x="1856641" y="2153544"/>
                  <a:pt x="1846076" y="2162348"/>
                </a:cubicBezTo>
                <a:cubicBezTo>
                  <a:pt x="1840792" y="2158825"/>
                  <a:pt x="1840792" y="2158825"/>
                  <a:pt x="1840792" y="2151783"/>
                </a:cubicBezTo>
                <a:close/>
                <a:moveTo>
                  <a:pt x="1775641" y="2151783"/>
                </a:moveTo>
                <a:cubicBezTo>
                  <a:pt x="1765078" y="2160588"/>
                  <a:pt x="1749229" y="2172912"/>
                  <a:pt x="1733382" y="2183477"/>
                </a:cubicBezTo>
                <a:cubicBezTo>
                  <a:pt x="1719296" y="2194042"/>
                  <a:pt x="1706970" y="2204608"/>
                  <a:pt x="1705209" y="2209892"/>
                </a:cubicBezTo>
                <a:cubicBezTo>
                  <a:pt x="1712251" y="2202847"/>
                  <a:pt x="1728098" y="2194042"/>
                  <a:pt x="1742185" y="2183477"/>
                </a:cubicBezTo>
                <a:cubicBezTo>
                  <a:pt x="1756271" y="2172912"/>
                  <a:pt x="1770360" y="2160588"/>
                  <a:pt x="1775641" y="2151783"/>
                </a:cubicBezTo>
                <a:close/>
                <a:moveTo>
                  <a:pt x="1860162" y="2144739"/>
                </a:moveTo>
                <a:cubicBezTo>
                  <a:pt x="1860162" y="2146502"/>
                  <a:pt x="1860162" y="2148262"/>
                  <a:pt x="1860162" y="2150023"/>
                </a:cubicBezTo>
                <a:cubicBezTo>
                  <a:pt x="1856641" y="2151783"/>
                  <a:pt x="1851357" y="2151783"/>
                  <a:pt x="1854879" y="2150023"/>
                </a:cubicBezTo>
                <a:cubicBezTo>
                  <a:pt x="1853118" y="2150023"/>
                  <a:pt x="1847836" y="2153544"/>
                  <a:pt x="1847836" y="2150023"/>
                </a:cubicBezTo>
                <a:cubicBezTo>
                  <a:pt x="1851357" y="2148262"/>
                  <a:pt x="1853118" y="2148262"/>
                  <a:pt x="1853118" y="2146502"/>
                </a:cubicBezTo>
                <a:cubicBezTo>
                  <a:pt x="1854879" y="2144739"/>
                  <a:pt x="1856641" y="2148262"/>
                  <a:pt x="1860162" y="2144739"/>
                </a:cubicBezTo>
                <a:close/>
                <a:moveTo>
                  <a:pt x="759645" y="2144739"/>
                </a:moveTo>
                <a:cubicBezTo>
                  <a:pt x="759645" y="2150023"/>
                  <a:pt x="766690" y="2155304"/>
                  <a:pt x="777253" y="2158825"/>
                </a:cubicBezTo>
                <a:lnTo>
                  <a:pt x="777393" y="2159518"/>
                </a:lnTo>
                <a:lnTo>
                  <a:pt x="781699" y="2162259"/>
                </a:lnTo>
                <a:cubicBezTo>
                  <a:pt x="788147" y="2167094"/>
                  <a:pt x="792980" y="2170318"/>
                  <a:pt x="794593" y="2175155"/>
                </a:cubicBezTo>
                <a:lnTo>
                  <a:pt x="792946" y="2180720"/>
                </a:lnTo>
                <a:lnTo>
                  <a:pt x="796623" y="2183477"/>
                </a:lnTo>
                <a:cubicBezTo>
                  <a:pt x="801905" y="2185240"/>
                  <a:pt x="807189" y="2187000"/>
                  <a:pt x="808947" y="2190521"/>
                </a:cubicBezTo>
                <a:cubicBezTo>
                  <a:pt x="805426" y="2188761"/>
                  <a:pt x="800144" y="2187000"/>
                  <a:pt x="796623" y="2185240"/>
                </a:cubicBezTo>
                <a:cubicBezTo>
                  <a:pt x="796623" y="2190521"/>
                  <a:pt x="815991" y="2195805"/>
                  <a:pt x="821275" y="2194042"/>
                </a:cubicBezTo>
                <a:cubicBezTo>
                  <a:pt x="823033" y="2187000"/>
                  <a:pt x="807189" y="2195805"/>
                  <a:pt x="812470" y="2187000"/>
                </a:cubicBezTo>
                <a:cubicBezTo>
                  <a:pt x="821275" y="2188761"/>
                  <a:pt x="830078" y="2190521"/>
                  <a:pt x="838882" y="2192282"/>
                </a:cubicBezTo>
                <a:cubicBezTo>
                  <a:pt x="838882" y="2192282"/>
                  <a:pt x="837122" y="2192282"/>
                  <a:pt x="837122" y="2190521"/>
                </a:cubicBezTo>
                <a:cubicBezTo>
                  <a:pt x="851208" y="2197563"/>
                  <a:pt x="860013" y="2194042"/>
                  <a:pt x="874100" y="2195805"/>
                </a:cubicBezTo>
                <a:cubicBezTo>
                  <a:pt x="874100" y="2195805"/>
                  <a:pt x="875858" y="2194042"/>
                  <a:pt x="875858" y="2194042"/>
                </a:cubicBezTo>
                <a:cubicBezTo>
                  <a:pt x="861771" y="2188761"/>
                  <a:pt x="849448" y="2181719"/>
                  <a:pt x="838882" y="2171153"/>
                </a:cubicBezTo>
                <a:cubicBezTo>
                  <a:pt x="833599" y="2165870"/>
                  <a:pt x="826557" y="2164109"/>
                  <a:pt x="821275" y="2160588"/>
                </a:cubicBezTo>
                <a:cubicBezTo>
                  <a:pt x="815991" y="2158825"/>
                  <a:pt x="815991" y="2162348"/>
                  <a:pt x="812470" y="2164109"/>
                </a:cubicBezTo>
                <a:cubicBezTo>
                  <a:pt x="810710" y="2164109"/>
                  <a:pt x="807189" y="2165870"/>
                  <a:pt x="803665" y="2162348"/>
                </a:cubicBezTo>
                <a:lnTo>
                  <a:pt x="797426" y="2154860"/>
                </a:lnTo>
                <a:lnTo>
                  <a:pt x="778470" y="2150973"/>
                </a:lnTo>
                <a:lnTo>
                  <a:pt x="778192" y="2148448"/>
                </a:lnTo>
                <a:lnTo>
                  <a:pt x="773518" y="2147514"/>
                </a:lnTo>
                <a:lnTo>
                  <a:pt x="773635" y="2147749"/>
                </a:lnTo>
                <a:lnTo>
                  <a:pt x="773265" y="2147464"/>
                </a:lnTo>
                <a:close/>
                <a:moveTo>
                  <a:pt x="1907703" y="2116566"/>
                </a:moveTo>
                <a:cubicBezTo>
                  <a:pt x="1900661" y="2123610"/>
                  <a:pt x="1904182" y="2123610"/>
                  <a:pt x="1895379" y="2128892"/>
                </a:cubicBezTo>
                <a:cubicBezTo>
                  <a:pt x="1895379" y="2127131"/>
                  <a:pt x="1900661" y="2123610"/>
                  <a:pt x="1902421" y="2120087"/>
                </a:cubicBezTo>
                <a:cubicBezTo>
                  <a:pt x="1900661" y="2118326"/>
                  <a:pt x="1897138" y="2123610"/>
                  <a:pt x="1895379" y="2125371"/>
                </a:cubicBezTo>
                <a:cubicBezTo>
                  <a:pt x="1891856" y="2125371"/>
                  <a:pt x="1898901" y="2116566"/>
                  <a:pt x="1891856" y="2121847"/>
                </a:cubicBezTo>
                <a:cubicBezTo>
                  <a:pt x="1891856" y="2118326"/>
                  <a:pt x="1904182" y="2116566"/>
                  <a:pt x="1907703" y="2116566"/>
                </a:cubicBezTo>
                <a:close/>
                <a:moveTo>
                  <a:pt x="531819" y="2105833"/>
                </a:moveTo>
                <a:cubicBezTo>
                  <a:pt x="538267" y="2107446"/>
                  <a:pt x="544715" y="2107446"/>
                  <a:pt x="552777" y="2113894"/>
                </a:cubicBezTo>
                <a:cubicBezTo>
                  <a:pt x="554388" y="2112281"/>
                  <a:pt x="551164" y="2109057"/>
                  <a:pt x="552777" y="2107446"/>
                </a:cubicBezTo>
                <a:cubicBezTo>
                  <a:pt x="562447" y="2112281"/>
                  <a:pt x="560836" y="2115505"/>
                  <a:pt x="570509" y="2117116"/>
                </a:cubicBezTo>
                <a:cubicBezTo>
                  <a:pt x="570509" y="2115505"/>
                  <a:pt x="568898" y="2113894"/>
                  <a:pt x="564060" y="2110670"/>
                </a:cubicBezTo>
                <a:cubicBezTo>
                  <a:pt x="568898" y="2109057"/>
                  <a:pt x="572122" y="2113894"/>
                  <a:pt x="578568" y="2112281"/>
                </a:cubicBezTo>
                <a:cubicBezTo>
                  <a:pt x="585019" y="2115505"/>
                  <a:pt x="576957" y="2117116"/>
                  <a:pt x="573733" y="2117116"/>
                </a:cubicBezTo>
                <a:cubicBezTo>
                  <a:pt x="576957" y="2120340"/>
                  <a:pt x="578568" y="2123567"/>
                  <a:pt x="583405" y="2126791"/>
                </a:cubicBezTo>
                <a:cubicBezTo>
                  <a:pt x="581794" y="2128402"/>
                  <a:pt x="576957" y="2125177"/>
                  <a:pt x="576957" y="2128402"/>
                </a:cubicBezTo>
                <a:cubicBezTo>
                  <a:pt x="560836" y="2121953"/>
                  <a:pt x="554388" y="2115505"/>
                  <a:pt x="544715" y="2117116"/>
                </a:cubicBezTo>
                <a:cubicBezTo>
                  <a:pt x="538267" y="2112281"/>
                  <a:pt x="539880" y="2109057"/>
                  <a:pt x="531819" y="2105833"/>
                </a:cubicBezTo>
                <a:close/>
                <a:moveTo>
                  <a:pt x="374024" y="2079588"/>
                </a:moveTo>
                <a:cubicBezTo>
                  <a:pt x="386350" y="2091914"/>
                  <a:pt x="405720" y="2106001"/>
                  <a:pt x="425088" y="2121847"/>
                </a:cubicBezTo>
                <a:cubicBezTo>
                  <a:pt x="444458" y="2137697"/>
                  <a:pt x="463826" y="2155304"/>
                  <a:pt x="483196" y="2167630"/>
                </a:cubicBezTo>
                <a:cubicBezTo>
                  <a:pt x="487599" y="2171153"/>
                  <a:pt x="495081" y="2173793"/>
                  <a:pt x="501025" y="2176877"/>
                </a:cubicBezTo>
                <a:lnTo>
                  <a:pt x="504702" y="2181970"/>
                </a:lnTo>
                <a:lnTo>
                  <a:pt x="462066" y="2153544"/>
                </a:lnTo>
                <a:cubicBezTo>
                  <a:pt x="447979" y="2141218"/>
                  <a:pt x="433893" y="2128892"/>
                  <a:pt x="418046" y="2121847"/>
                </a:cubicBezTo>
                <a:cubicBezTo>
                  <a:pt x="403957" y="2102477"/>
                  <a:pt x="393394" y="2100719"/>
                  <a:pt x="374024" y="2079588"/>
                </a:cubicBezTo>
                <a:close/>
                <a:moveTo>
                  <a:pt x="698018" y="2077828"/>
                </a:moveTo>
                <a:cubicBezTo>
                  <a:pt x="698018" y="2077828"/>
                  <a:pt x="699777" y="2079588"/>
                  <a:pt x="703298" y="2079588"/>
                </a:cubicBezTo>
                <a:cubicBezTo>
                  <a:pt x="703298" y="2077828"/>
                  <a:pt x="703298" y="2077828"/>
                  <a:pt x="703298" y="2077828"/>
                </a:cubicBezTo>
                <a:cubicBezTo>
                  <a:pt x="701539" y="2077828"/>
                  <a:pt x="701539" y="2077828"/>
                  <a:pt x="699777" y="2077828"/>
                </a:cubicBezTo>
                <a:cubicBezTo>
                  <a:pt x="698018" y="2077828"/>
                  <a:pt x="698018" y="2077828"/>
                  <a:pt x="698018" y="2077828"/>
                </a:cubicBezTo>
                <a:close/>
                <a:moveTo>
                  <a:pt x="548347" y="2069023"/>
                </a:moveTo>
                <a:lnTo>
                  <a:pt x="548407" y="2069161"/>
                </a:lnTo>
                <a:lnTo>
                  <a:pt x="548273" y="2069051"/>
                </a:lnTo>
                <a:close/>
                <a:moveTo>
                  <a:pt x="539542" y="2061981"/>
                </a:moveTo>
                <a:lnTo>
                  <a:pt x="548273" y="2069051"/>
                </a:lnTo>
                <a:lnTo>
                  <a:pt x="546587" y="2069683"/>
                </a:lnTo>
                <a:cubicBezTo>
                  <a:pt x="547026" y="2071225"/>
                  <a:pt x="547466" y="2073425"/>
                  <a:pt x="544824" y="2074304"/>
                </a:cubicBezTo>
                <a:cubicBezTo>
                  <a:pt x="527216" y="2063739"/>
                  <a:pt x="548347" y="2069023"/>
                  <a:pt x="539542" y="2061981"/>
                </a:cubicBezTo>
                <a:close/>
                <a:moveTo>
                  <a:pt x="1950623" y="2051195"/>
                </a:moveTo>
                <a:lnTo>
                  <a:pt x="1950388" y="2053165"/>
                </a:lnTo>
                <a:lnTo>
                  <a:pt x="1946441" y="2056697"/>
                </a:lnTo>
                <a:lnTo>
                  <a:pt x="1949827" y="2051696"/>
                </a:lnTo>
                <a:close/>
                <a:moveTo>
                  <a:pt x="1955274" y="2048787"/>
                </a:moveTo>
                <a:lnTo>
                  <a:pt x="1949962" y="2056697"/>
                </a:lnTo>
                <a:lnTo>
                  <a:pt x="1950388" y="2053165"/>
                </a:lnTo>
                <a:close/>
                <a:moveTo>
                  <a:pt x="1972856" y="2047894"/>
                </a:moveTo>
                <a:cubicBezTo>
                  <a:pt x="1974614" y="2047894"/>
                  <a:pt x="1964049" y="2054937"/>
                  <a:pt x="1962291" y="2060218"/>
                </a:cubicBezTo>
                <a:cubicBezTo>
                  <a:pt x="1964049" y="2053176"/>
                  <a:pt x="1958767" y="2058458"/>
                  <a:pt x="1953486" y="2065502"/>
                </a:cubicBezTo>
                <a:cubicBezTo>
                  <a:pt x="1951725" y="2058458"/>
                  <a:pt x="1965811" y="2053176"/>
                  <a:pt x="1972856" y="2047894"/>
                </a:cubicBezTo>
                <a:close/>
                <a:moveTo>
                  <a:pt x="1946441" y="2040850"/>
                </a:moveTo>
                <a:cubicBezTo>
                  <a:pt x="1944681" y="2046132"/>
                  <a:pt x="1935876" y="2053176"/>
                  <a:pt x="1941160" y="2054937"/>
                </a:cubicBezTo>
                <a:lnTo>
                  <a:pt x="1949962" y="2044371"/>
                </a:lnTo>
                <a:close/>
                <a:moveTo>
                  <a:pt x="1968888" y="2028520"/>
                </a:moveTo>
                <a:lnTo>
                  <a:pt x="1965372" y="2039750"/>
                </a:lnTo>
                <a:lnTo>
                  <a:pt x="1955274" y="2048787"/>
                </a:lnTo>
                <a:close/>
                <a:moveTo>
                  <a:pt x="514890" y="2021480"/>
                </a:moveTo>
                <a:cubicBezTo>
                  <a:pt x="511369" y="2023243"/>
                  <a:pt x="509609" y="2025001"/>
                  <a:pt x="509609" y="2026764"/>
                </a:cubicBezTo>
                <a:cubicBezTo>
                  <a:pt x="511369" y="2026764"/>
                  <a:pt x="513130" y="2025001"/>
                  <a:pt x="514890" y="2023243"/>
                </a:cubicBezTo>
                <a:cubicBezTo>
                  <a:pt x="518414" y="2026764"/>
                  <a:pt x="520172" y="2028524"/>
                  <a:pt x="523695" y="2032045"/>
                </a:cubicBezTo>
                <a:cubicBezTo>
                  <a:pt x="523695" y="2032045"/>
                  <a:pt x="523695" y="2030285"/>
                  <a:pt x="523695" y="2030285"/>
                </a:cubicBezTo>
                <a:cubicBezTo>
                  <a:pt x="523695" y="2025001"/>
                  <a:pt x="520172" y="2019719"/>
                  <a:pt x="514890" y="2021480"/>
                </a:cubicBezTo>
                <a:close/>
                <a:moveTo>
                  <a:pt x="1974533" y="2018562"/>
                </a:moveTo>
                <a:lnTo>
                  <a:pt x="1969772" y="2027203"/>
                </a:lnTo>
                <a:lnTo>
                  <a:pt x="1968888" y="2028520"/>
                </a:lnTo>
                <a:lnTo>
                  <a:pt x="1971093" y="2021480"/>
                </a:lnTo>
                <a:close/>
                <a:moveTo>
                  <a:pt x="557152" y="2014438"/>
                </a:moveTo>
                <a:cubicBezTo>
                  <a:pt x="555389" y="2014438"/>
                  <a:pt x="555389" y="2016198"/>
                  <a:pt x="555389" y="2016198"/>
                </a:cubicBezTo>
                <a:cubicBezTo>
                  <a:pt x="553629" y="2016198"/>
                  <a:pt x="553629" y="2017959"/>
                  <a:pt x="553629" y="2017959"/>
                </a:cubicBezTo>
                <a:cubicBezTo>
                  <a:pt x="553629" y="2019719"/>
                  <a:pt x="555389" y="2019719"/>
                  <a:pt x="555389" y="2019719"/>
                </a:cubicBezTo>
                <a:cubicBezTo>
                  <a:pt x="555389" y="2019719"/>
                  <a:pt x="557152" y="2017959"/>
                  <a:pt x="557152" y="2017959"/>
                </a:cubicBezTo>
                <a:cubicBezTo>
                  <a:pt x="557152" y="2016198"/>
                  <a:pt x="555389" y="2016198"/>
                  <a:pt x="557152" y="2014438"/>
                </a:cubicBezTo>
                <a:close/>
                <a:moveTo>
                  <a:pt x="1960528" y="1996828"/>
                </a:moveTo>
                <a:cubicBezTo>
                  <a:pt x="1953486" y="2000351"/>
                  <a:pt x="1946441" y="2007393"/>
                  <a:pt x="1939399" y="2012677"/>
                </a:cubicBezTo>
                <a:cubicBezTo>
                  <a:pt x="1941160" y="2014438"/>
                  <a:pt x="1944681" y="2012677"/>
                  <a:pt x="1946441" y="2014438"/>
                </a:cubicBezTo>
                <a:cubicBezTo>
                  <a:pt x="1953486" y="2005633"/>
                  <a:pt x="1964049" y="2002112"/>
                  <a:pt x="1960528" y="1996828"/>
                </a:cubicBezTo>
                <a:close/>
                <a:moveTo>
                  <a:pt x="1999266" y="1988026"/>
                </a:moveTo>
                <a:cubicBezTo>
                  <a:pt x="1998387" y="1993307"/>
                  <a:pt x="1993984" y="2000351"/>
                  <a:pt x="1988482" y="2006735"/>
                </a:cubicBezTo>
                <a:lnTo>
                  <a:pt x="1974533" y="2018562"/>
                </a:lnTo>
                <a:lnTo>
                  <a:pt x="1981659" y="2005633"/>
                </a:lnTo>
                <a:close/>
                <a:moveTo>
                  <a:pt x="1972856" y="1979221"/>
                </a:moveTo>
                <a:cubicBezTo>
                  <a:pt x="1967572" y="1986263"/>
                  <a:pt x="1965811" y="1991547"/>
                  <a:pt x="1965811" y="1995070"/>
                </a:cubicBezTo>
                <a:cubicBezTo>
                  <a:pt x="1971093" y="1993307"/>
                  <a:pt x="1981659" y="1982742"/>
                  <a:pt x="1978137" y="1979221"/>
                </a:cubicBezTo>
                <a:cubicBezTo>
                  <a:pt x="1976377" y="1982742"/>
                  <a:pt x="1974614" y="1980981"/>
                  <a:pt x="1972856" y="1979221"/>
                </a:cubicBezTo>
                <a:close/>
                <a:moveTo>
                  <a:pt x="2030962" y="1938722"/>
                </a:moveTo>
                <a:cubicBezTo>
                  <a:pt x="2030962" y="1949287"/>
                  <a:pt x="2018636" y="1954569"/>
                  <a:pt x="2022157" y="1961611"/>
                </a:cubicBezTo>
                <a:cubicBezTo>
                  <a:pt x="2011594" y="1972176"/>
                  <a:pt x="2006310" y="1975700"/>
                  <a:pt x="2002789" y="1986263"/>
                </a:cubicBezTo>
                <a:lnTo>
                  <a:pt x="1997505" y="1980981"/>
                </a:lnTo>
                <a:lnTo>
                  <a:pt x="2010439" y="1964646"/>
                </a:lnTo>
                <a:lnTo>
                  <a:pt x="2011594" y="1970418"/>
                </a:lnTo>
                <a:cubicBezTo>
                  <a:pt x="2013352" y="1963374"/>
                  <a:pt x="2022157" y="1958090"/>
                  <a:pt x="2020397" y="1956329"/>
                </a:cubicBezTo>
                <a:lnTo>
                  <a:pt x="2015458" y="1958306"/>
                </a:lnTo>
                <a:lnTo>
                  <a:pt x="2023181" y="1948551"/>
                </a:lnTo>
                <a:lnTo>
                  <a:pt x="2023918" y="1949287"/>
                </a:lnTo>
                <a:lnTo>
                  <a:pt x="2028198" y="1942213"/>
                </a:lnTo>
                <a:close/>
                <a:moveTo>
                  <a:pt x="402199" y="1931680"/>
                </a:moveTo>
                <a:cubicBezTo>
                  <a:pt x="393394" y="1944003"/>
                  <a:pt x="388113" y="1954569"/>
                  <a:pt x="384589" y="1968655"/>
                </a:cubicBezTo>
                <a:cubicBezTo>
                  <a:pt x="382829" y="1968655"/>
                  <a:pt x="386350" y="1972176"/>
                  <a:pt x="388113" y="1972176"/>
                </a:cubicBezTo>
                <a:cubicBezTo>
                  <a:pt x="389871" y="1972176"/>
                  <a:pt x="393394" y="1970418"/>
                  <a:pt x="393394" y="1970418"/>
                </a:cubicBezTo>
                <a:cubicBezTo>
                  <a:pt x="393394" y="1956329"/>
                  <a:pt x="403957" y="1947525"/>
                  <a:pt x="409241" y="1936961"/>
                </a:cubicBezTo>
                <a:cubicBezTo>
                  <a:pt x="409241" y="1935201"/>
                  <a:pt x="409241" y="1933438"/>
                  <a:pt x="411002" y="1933438"/>
                </a:cubicBezTo>
                <a:cubicBezTo>
                  <a:pt x="411002" y="1933438"/>
                  <a:pt x="409241" y="1931680"/>
                  <a:pt x="409241" y="1931680"/>
                </a:cubicBezTo>
                <a:cubicBezTo>
                  <a:pt x="405720" y="1931680"/>
                  <a:pt x="402199" y="1929917"/>
                  <a:pt x="402199" y="1931680"/>
                </a:cubicBezTo>
                <a:close/>
                <a:moveTo>
                  <a:pt x="384589" y="1917591"/>
                </a:moveTo>
                <a:cubicBezTo>
                  <a:pt x="381068" y="1921115"/>
                  <a:pt x="381068" y="1924636"/>
                  <a:pt x="381068" y="1929917"/>
                </a:cubicBezTo>
                <a:cubicBezTo>
                  <a:pt x="379305" y="1929917"/>
                  <a:pt x="377547" y="1931680"/>
                  <a:pt x="377547" y="1933438"/>
                </a:cubicBezTo>
                <a:cubicBezTo>
                  <a:pt x="377547" y="1933438"/>
                  <a:pt x="377547" y="1935201"/>
                  <a:pt x="377547" y="1935201"/>
                </a:cubicBezTo>
                <a:cubicBezTo>
                  <a:pt x="381068" y="1935201"/>
                  <a:pt x="381068" y="1931680"/>
                  <a:pt x="381068" y="1929917"/>
                </a:cubicBezTo>
                <a:cubicBezTo>
                  <a:pt x="386350" y="1929917"/>
                  <a:pt x="389871" y="1924636"/>
                  <a:pt x="391634" y="1922873"/>
                </a:cubicBezTo>
                <a:cubicBezTo>
                  <a:pt x="393394" y="1921115"/>
                  <a:pt x="393394" y="1919352"/>
                  <a:pt x="393394" y="1917591"/>
                </a:cubicBezTo>
                <a:cubicBezTo>
                  <a:pt x="393394" y="1915831"/>
                  <a:pt x="386350" y="1915831"/>
                  <a:pt x="384589" y="1917591"/>
                </a:cubicBezTo>
                <a:close/>
                <a:moveTo>
                  <a:pt x="366982" y="1907028"/>
                </a:moveTo>
                <a:cubicBezTo>
                  <a:pt x="365219" y="1907028"/>
                  <a:pt x="363461" y="1908786"/>
                  <a:pt x="361698" y="1910549"/>
                </a:cubicBezTo>
                <a:cubicBezTo>
                  <a:pt x="363461" y="1912310"/>
                  <a:pt x="365219" y="1912310"/>
                  <a:pt x="366982" y="1914070"/>
                </a:cubicBezTo>
                <a:cubicBezTo>
                  <a:pt x="368742" y="1914070"/>
                  <a:pt x="370503" y="1912310"/>
                  <a:pt x="372263" y="1910549"/>
                </a:cubicBezTo>
                <a:cubicBezTo>
                  <a:pt x="370503" y="1908786"/>
                  <a:pt x="368742" y="1907028"/>
                  <a:pt x="366982" y="1907028"/>
                </a:cubicBezTo>
                <a:close/>
                <a:moveTo>
                  <a:pt x="335286" y="1884135"/>
                </a:moveTo>
                <a:cubicBezTo>
                  <a:pt x="335286" y="1884135"/>
                  <a:pt x="335286" y="1885897"/>
                  <a:pt x="335286" y="1885897"/>
                </a:cubicBezTo>
                <a:lnTo>
                  <a:pt x="336795" y="1886399"/>
                </a:lnTo>
                <a:lnTo>
                  <a:pt x="338809" y="1889418"/>
                </a:lnTo>
                <a:lnTo>
                  <a:pt x="340567" y="1890739"/>
                </a:lnTo>
                <a:lnTo>
                  <a:pt x="340567" y="1896463"/>
                </a:lnTo>
                <a:cubicBezTo>
                  <a:pt x="340567" y="1896463"/>
                  <a:pt x="342330" y="1898223"/>
                  <a:pt x="342330" y="1898223"/>
                </a:cubicBezTo>
                <a:cubicBezTo>
                  <a:pt x="344091" y="1898223"/>
                  <a:pt x="345851" y="1896463"/>
                  <a:pt x="345851" y="1894700"/>
                </a:cubicBezTo>
                <a:lnTo>
                  <a:pt x="340567" y="1890739"/>
                </a:lnTo>
                <a:lnTo>
                  <a:pt x="340567" y="1887658"/>
                </a:lnTo>
                <a:lnTo>
                  <a:pt x="336795" y="1886399"/>
                </a:lnTo>
                <a:close/>
                <a:moveTo>
                  <a:pt x="2152458" y="1811942"/>
                </a:moveTo>
                <a:cubicBezTo>
                  <a:pt x="2148937" y="1813703"/>
                  <a:pt x="2145416" y="1822507"/>
                  <a:pt x="2140132" y="1827789"/>
                </a:cubicBezTo>
                <a:cubicBezTo>
                  <a:pt x="2138372" y="1826028"/>
                  <a:pt x="2134851" y="1827789"/>
                  <a:pt x="2133090" y="1831310"/>
                </a:cubicBezTo>
                <a:cubicBezTo>
                  <a:pt x="2129567" y="1829552"/>
                  <a:pt x="2133090" y="1824268"/>
                  <a:pt x="2138372" y="1817224"/>
                </a:cubicBezTo>
                <a:cubicBezTo>
                  <a:pt x="2138372" y="1822507"/>
                  <a:pt x="2141895" y="1817224"/>
                  <a:pt x="2141895" y="1822507"/>
                </a:cubicBezTo>
                <a:cubicBezTo>
                  <a:pt x="2145416" y="1817224"/>
                  <a:pt x="2148937" y="1806658"/>
                  <a:pt x="2152458" y="1811942"/>
                </a:cubicBezTo>
                <a:close/>
                <a:moveTo>
                  <a:pt x="315918" y="1797856"/>
                </a:moveTo>
                <a:cubicBezTo>
                  <a:pt x="315918" y="1797856"/>
                  <a:pt x="314157" y="1799616"/>
                  <a:pt x="314157" y="1799616"/>
                </a:cubicBezTo>
                <a:cubicBezTo>
                  <a:pt x="312394" y="1799616"/>
                  <a:pt x="312394" y="1799616"/>
                  <a:pt x="312394" y="1801377"/>
                </a:cubicBezTo>
                <a:cubicBezTo>
                  <a:pt x="312394" y="1803137"/>
                  <a:pt x="312394" y="1806658"/>
                  <a:pt x="314157" y="1806658"/>
                </a:cubicBezTo>
                <a:cubicBezTo>
                  <a:pt x="317678" y="1806658"/>
                  <a:pt x="317678" y="1804900"/>
                  <a:pt x="317678" y="1803137"/>
                </a:cubicBezTo>
                <a:cubicBezTo>
                  <a:pt x="317678" y="1801377"/>
                  <a:pt x="317678" y="1799616"/>
                  <a:pt x="315918" y="1797856"/>
                </a:cubicBezTo>
                <a:close/>
                <a:moveTo>
                  <a:pt x="2138326" y="1761591"/>
                </a:moveTo>
                <a:lnTo>
                  <a:pt x="2133730" y="1773844"/>
                </a:lnTo>
                <a:lnTo>
                  <a:pt x="2131330" y="1771443"/>
                </a:lnTo>
                <a:cubicBezTo>
                  <a:pt x="2133090" y="1769680"/>
                  <a:pt x="2135290" y="1765280"/>
                  <a:pt x="2137493" y="1761978"/>
                </a:cubicBezTo>
                <a:close/>
                <a:moveTo>
                  <a:pt x="2155981" y="1732705"/>
                </a:moveTo>
                <a:lnTo>
                  <a:pt x="2154095" y="1737612"/>
                </a:lnTo>
                <a:lnTo>
                  <a:pt x="2153650" y="1736281"/>
                </a:lnTo>
                <a:close/>
                <a:moveTo>
                  <a:pt x="2207043" y="1634098"/>
                </a:moveTo>
                <a:cubicBezTo>
                  <a:pt x="2214088" y="1634098"/>
                  <a:pt x="2205285" y="1658750"/>
                  <a:pt x="2200001" y="1653468"/>
                </a:cubicBezTo>
                <a:cubicBezTo>
                  <a:pt x="2205285" y="1644663"/>
                  <a:pt x="2201762" y="1639382"/>
                  <a:pt x="2207043" y="1634098"/>
                </a:cubicBezTo>
                <a:close/>
                <a:moveTo>
                  <a:pt x="2171829" y="1630577"/>
                </a:moveTo>
                <a:cubicBezTo>
                  <a:pt x="2168305" y="1641140"/>
                  <a:pt x="2164784" y="1644663"/>
                  <a:pt x="2164784" y="1651705"/>
                </a:cubicBezTo>
                <a:cubicBezTo>
                  <a:pt x="2168305" y="1648184"/>
                  <a:pt x="2175349" y="1630577"/>
                  <a:pt x="2171829" y="1630577"/>
                </a:cubicBezTo>
                <a:close/>
                <a:moveTo>
                  <a:pt x="2224653" y="1612967"/>
                </a:moveTo>
                <a:cubicBezTo>
                  <a:pt x="2219371" y="1623533"/>
                  <a:pt x="2214088" y="1634098"/>
                  <a:pt x="2207043" y="1628816"/>
                </a:cubicBezTo>
                <a:cubicBezTo>
                  <a:pt x="2214088" y="1625295"/>
                  <a:pt x="2217609" y="1612967"/>
                  <a:pt x="2224653" y="1612967"/>
                </a:cubicBezTo>
                <a:close/>
                <a:moveTo>
                  <a:pt x="2182391" y="1605925"/>
                </a:moveTo>
                <a:cubicBezTo>
                  <a:pt x="2178871" y="1621772"/>
                  <a:pt x="2177110" y="1627054"/>
                  <a:pt x="2178871" y="1637619"/>
                </a:cubicBezTo>
                <a:cubicBezTo>
                  <a:pt x="2180633" y="1628816"/>
                  <a:pt x="2191197" y="1616491"/>
                  <a:pt x="2187675" y="1611209"/>
                </a:cubicBezTo>
                <a:cubicBezTo>
                  <a:pt x="2180633" y="1625295"/>
                  <a:pt x="2184154" y="1611209"/>
                  <a:pt x="2182391" y="1605925"/>
                </a:cubicBezTo>
                <a:close/>
                <a:moveTo>
                  <a:pt x="2178871" y="1591839"/>
                </a:moveTo>
                <a:cubicBezTo>
                  <a:pt x="2178871" y="1597120"/>
                  <a:pt x="2170068" y="1611209"/>
                  <a:pt x="2175349" y="1611209"/>
                </a:cubicBezTo>
                <a:cubicBezTo>
                  <a:pt x="2175349" y="1602402"/>
                  <a:pt x="2182391" y="1595360"/>
                  <a:pt x="2178871" y="1591839"/>
                </a:cubicBezTo>
                <a:close/>
                <a:moveTo>
                  <a:pt x="2187675" y="1524925"/>
                </a:moveTo>
                <a:cubicBezTo>
                  <a:pt x="2184154" y="1528449"/>
                  <a:pt x="2184154" y="1530209"/>
                  <a:pt x="2184154" y="1533730"/>
                </a:cubicBezTo>
                <a:cubicBezTo>
                  <a:pt x="2184154" y="1535491"/>
                  <a:pt x="2184154" y="1537254"/>
                  <a:pt x="2185915" y="1539012"/>
                </a:cubicBezTo>
                <a:cubicBezTo>
                  <a:pt x="2185915" y="1533730"/>
                  <a:pt x="2191197" y="1524925"/>
                  <a:pt x="2187675" y="1524925"/>
                </a:cubicBezTo>
                <a:close/>
                <a:moveTo>
                  <a:pt x="2210567" y="1458014"/>
                </a:moveTo>
                <a:cubicBezTo>
                  <a:pt x="2215848" y="1463298"/>
                  <a:pt x="2205285" y="1480906"/>
                  <a:pt x="2203522" y="1493232"/>
                </a:cubicBezTo>
                <a:cubicBezTo>
                  <a:pt x="2198241" y="1493232"/>
                  <a:pt x="2207043" y="1479145"/>
                  <a:pt x="2201762" y="1480906"/>
                </a:cubicBezTo>
                <a:cubicBezTo>
                  <a:pt x="2207043" y="1475624"/>
                  <a:pt x="2207043" y="1470343"/>
                  <a:pt x="2210567" y="1458014"/>
                </a:cubicBezTo>
                <a:close/>
                <a:moveTo>
                  <a:pt x="2212327" y="1443928"/>
                </a:moveTo>
                <a:cubicBezTo>
                  <a:pt x="2210567" y="1443928"/>
                  <a:pt x="2208806" y="1445691"/>
                  <a:pt x="2207043" y="1445691"/>
                </a:cubicBezTo>
                <a:cubicBezTo>
                  <a:pt x="2207043" y="1458014"/>
                  <a:pt x="2203522" y="1468580"/>
                  <a:pt x="2201762" y="1479145"/>
                </a:cubicBezTo>
                <a:cubicBezTo>
                  <a:pt x="2201762" y="1480906"/>
                  <a:pt x="2201762" y="1480906"/>
                  <a:pt x="2201762" y="1480906"/>
                </a:cubicBezTo>
                <a:cubicBezTo>
                  <a:pt x="2200001" y="1487950"/>
                  <a:pt x="2198241" y="1493232"/>
                  <a:pt x="2196478" y="1500274"/>
                </a:cubicBezTo>
                <a:cubicBezTo>
                  <a:pt x="2196478" y="1502036"/>
                  <a:pt x="2198241" y="1503797"/>
                  <a:pt x="2200001" y="1500274"/>
                </a:cubicBezTo>
                <a:cubicBezTo>
                  <a:pt x="2203522" y="1500274"/>
                  <a:pt x="2194720" y="1512602"/>
                  <a:pt x="2201762" y="1509081"/>
                </a:cubicBezTo>
                <a:cubicBezTo>
                  <a:pt x="2200001" y="1512602"/>
                  <a:pt x="2200001" y="1507318"/>
                  <a:pt x="2198241" y="1507318"/>
                </a:cubicBezTo>
                <a:cubicBezTo>
                  <a:pt x="2196478" y="1528449"/>
                  <a:pt x="2185915" y="1551340"/>
                  <a:pt x="2184154" y="1572471"/>
                </a:cubicBezTo>
                <a:cubicBezTo>
                  <a:pt x="2182391" y="1568947"/>
                  <a:pt x="2180633" y="1568947"/>
                  <a:pt x="2178871" y="1574229"/>
                </a:cubicBezTo>
                <a:cubicBezTo>
                  <a:pt x="2182391" y="1575992"/>
                  <a:pt x="2178871" y="1591839"/>
                  <a:pt x="2184154" y="1584794"/>
                </a:cubicBezTo>
                <a:cubicBezTo>
                  <a:pt x="2185915" y="1588315"/>
                  <a:pt x="2182391" y="1598881"/>
                  <a:pt x="2180633" y="1600644"/>
                </a:cubicBezTo>
                <a:cubicBezTo>
                  <a:pt x="2180633" y="1604165"/>
                  <a:pt x="2182391" y="1604165"/>
                  <a:pt x="2187675" y="1605925"/>
                </a:cubicBezTo>
                <a:cubicBezTo>
                  <a:pt x="2191197" y="1591839"/>
                  <a:pt x="2196478" y="1572471"/>
                  <a:pt x="2189436" y="1574229"/>
                </a:cubicBezTo>
                <a:cubicBezTo>
                  <a:pt x="2191197" y="1568947"/>
                  <a:pt x="2194720" y="1574229"/>
                  <a:pt x="2196478" y="1567187"/>
                </a:cubicBezTo>
                <a:cubicBezTo>
                  <a:pt x="2196478" y="1553101"/>
                  <a:pt x="2194720" y="1544296"/>
                  <a:pt x="2200001" y="1516123"/>
                </a:cubicBezTo>
                <a:cubicBezTo>
                  <a:pt x="2203522" y="1517883"/>
                  <a:pt x="2196478" y="1530209"/>
                  <a:pt x="2200001" y="1531970"/>
                </a:cubicBezTo>
                <a:cubicBezTo>
                  <a:pt x="2201762" y="1526688"/>
                  <a:pt x="2207043" y="1500274"/>
                  <a:pt x="2203522" y="1494992"/>
                </a:cubicBezTo>
                <a:cubicBezTo>
                  <a:pt x="2205285" y="1493232"/>
                  <a:pt x="2207043" y="1494992"/>
                  <a:pt x="2210567" y="1487950"/>
                </a:cubicBezTo>
                <a:cubicBezTo>
                  <a:pt x="2208806" y="1480906"/>
                  <a:pt x="2212327" y="1472101"/>
                  <a:pt x="2214088" y="1465059"/>
                </a:cubicBezTo>
                <a:cubicBezTo>
                  <a:pt x="2215848" y="1458014"/>
                  <a:pt x="2215848" y="1449212"/>
                  <a:pt x="2212327" y="1443928"/>
                </a:cubicBezTo>
                <a:close/>
                <a:moveTo>
                  <a:pt x="2228174" y="1389343"/>
                </a:moveTo>
                <a:cubicBezTo>
                  <a:pt x="2226413" y="1389343"/>
                  <a:pt x="2224653" y="1391103"/>
                  <a:pt x="2224653" y="1391103"/>
                </a:cubicBezTo>
                <a:cubicBezTo>
                  <a:pt x="2224653" y="1392864"/>
                  <a:pt x="2224653" y="1396387"/>
                  <a:pt x="2224653" y="1398145"/>
                </a:cubicBezTo>
                <a:cubicBezTo>
                  <a:pt x="2224653" y="1396387"/>
                  <a:pt x="2226413" y="1392864"/>
                  <a:pt x="2228174" y="1389343"/>
                </a:cubicBezTo>
                <a:close/>
                <a:moveTo>
                  <a:pt x="2231695" y="1355886"/>
                </a:moveTo>
                <a:cubicBezTo>
                  <a:pt x="2229935" y="1361170"/>
                  <a:pt x="2229935" y="1364691"/>
                  <a:pt x="2228174" y="1368214"/>
                </a:cubicBezTo>
                <a:cubicBezTo>
                  <a:pt x="2228174" y="1371735"/>
                  <a:pt x="2229935" y="1377017"/>
                  <a:pt x="2229935" y="1380538"/>
                </a:cubicBezTo>
                <a:cubicBezTo>
                  <a:pt x="2229935" y="1371735"/>
                  <a:pt x="2231695" y="1366452"/>
                  <a:pt x="2231695" y="1355886"/>
                </a:cubicBezTo>
                <a:close/>
                <a:moveTo>
                  <a:pt x="2235216" y="1311867"/>
                </a:moveTo>
                <a:cubicBezTo>
                  <a:pt x="2233458" y="1313627"/>
                  <a:pt x="2233458" y="1313627"/>
                  <a:pt x="2233458" y="1315388"/>
                </a:cubicBezTo>
                <a:cubicBezTo>
                  <a:pt x="2233458" y="1315388"/>
                  <a:pt x="2233458" y="1317148"/>
                  <a:pt x="2233458" y="1317148"/>
                </a:cubicBezTo>
                <a:cubicBezTo>
                  <a:pt x="2233458" y="1317148"/>
                  <a:pt x="2233458" y="1318911"/>
                  <a:pt x="2233458" y="1318911"/>
                </a:cubicBezTo>
                <a:lnTo>
                  <a:pt x="2235108" y="1328825"/>
                </a:lnTo>
                <a:lnTo>
                  <a:pt x="2234949" y="1329071"/>
                </a:lnTo>
                <a:lnTo>
                  <a:pt x="2231695" y="1324192"/>
                </a:lnTo>
                <a:cubicBezTo>
                  <a:pt x="2229935" y="1329476"/>
                  <a:pt x="2228174" y="1334758"/>
                  <a:pt x="2228174" y="1341800"/>
                </a:cubicBezTo>
                <a:cubicBezTo>
                  <a:pt x="2229935" y="1341800"/>
                  <a:pt x="2229935" y="1345321"/>
                  <a:pt x="2229935" y="1348844"/>
                </a:cubicBezTo>
                <a:cubicBezTo>
                  <a:pt x="2231697" y="1340039"/>
                  <a:pt x="2230816" y="1337397"/>
                  <a:pt x="2230816" y="1335418"/>
                </a:cubicBezTo>
                <a:lnTo>
                  <a:pt x="2234949" y="1329071"/>
                </a:lnTo>
                <a:lnTo>
                  <a:pt x="2235216" y="1329476"/>
                </a:lnTo>
                <a:lnTo>
                  <a:pt x="2235108" y="1328825"/>
                </a:lnTo>
                <a:lnTo>
                  <a:pt x="2236979" y="1325953"/>
                </a:lnTo>
                <a:cubicBezTo>
                  <a:pt x="2238739" y="1317148"/>
                  <a:pt x="2235216" y="1317148"/>
                  <a:pt x="2235216" y="1311867"/>
                </a:cubicBezTo>
                <a:close/>
                <a:moveTo>
                  <a:pt x="2231695" y="1237911"/>
                </a:moveTo>
                <a:cubicBezTo>
                  <a:pt x="2228174" y="1239672"/>
                  <a:pt x="2226413" y="1243193"/>
                  <a:pt x="2224653" y="1246716"/>
                </a:cubicBezTo>
                <a:cubicBezTo>
                  <a:pt x="2224653" y="1248477"/>
                  <a:pt x="2224653" y="1248477"/>
                  <a:pt x="2224653" y="1248477"/>
                </a:cubicBezTo>
                <a:cubicBezTo>
                  <a:pt x="2226413" y="1253758"/>
                  <a:pt x="2226413" y="1257279"/>
                  <a:pt x="2226413" y="1262563"/>
                </a:cubicBezTo>
                <a:cubicBezTo>
                  <a:pt x="2228174" y="1280173"/>
                  <a:pt x="2228174" y="1297780"/>
                  <a:pt x="2228174" y="1311867"/>
                </a:cubicBezTo>
                <a:cubicBezTo>
                  <a:pt x="2229935" y="1306583"/>
                  <a:pt x="2231695" y="1299541"/>
                  <a:pt x="2233458" y="1290736"/>
                </a:cubicBezTo>
                <a:cubicBezTo>
                  <a:pt x="2233458" y="1285454"/>
                  <a:pt x="2229935" y="1287215"/>
                  <a:pt x="2228174" y="1287215"/>
                </a:cubicBezTo>
                <a:cubicBezTo>
                  <a:pt x="2228174" y="1281931"/>
                  <a:pt x="2231695" y="1281931"/>
                  <a:pt x="2233458" y="1281931"/>
                </a:cubicBezTo>
                <a:cubicBezTo>
                  <a:pt x="2233458" y="1271368"/>
                  <a:pt x="2231695" y="1262563"/>
                  <a:pt x="2231695" y="1251998"/>
                </a:cubicBezTo>
                <a:cubicBezTo>
                  <a:pt x="2231695" y="1246716"/>
                  <a:pt x="2231695" y="1243193"/>
                  <a:pt x="2231695" y="1237911"/>
                </a:cubicBezTo>
                <a:close/>
                <a:moveTo>
                  <a:pt x="2273955" y="1139306"/>
                </a:moveTo>
                <a:cubicBezTo>
                  <a:pt x="2272196" y="1146348"/>
                  <a:pt x="2270433" y="1158674"/>
                  <a:pt x="2277478" y="1162195"/>
                </a:cubicBezTo>
                <a:cubicBezTo>
                  <a:pt x="2275717" y="1151630"/>
                  <a:pt x="2275717" y="1135783"/>
                  <a:pt x="2273955" y="1139306"/>
                </a:cubicBezTo>
                <a:close/>
                <a:moveTo>
                  <a:pt x="2265152" y="1112892"/>
                </a:moveTo>
                <a:cubicBezTo>
                  <a:pt x="2266912" y="1121697"/>
                  <a:pt x="2266912" y="1128741"/>
                  <a:pt x="2265152" y="1135783"/>
                </a:cubicBezTo>
                <a:cubicBezTo>
                  <a:pt x="2265152" y="1139306"/>
                  <a:pt x="2265152" y="1141065"/>
                  <a:pt x="2265152" y="1142827"/>
                </a:cubicBezTo>
                <a:cubicBezTo>
                  <a:pt x="2270433" y="1135783"/>
                  <a:pt x="2273955" y="1116413"/>
                  <a:pt x="2265152" y="1112892"/>
                </a:cubicBezTo>
                <a:close/>
                <a:moveTo>
                  <a:pt x="2263391" y="1093524"/>
                </a:moveTo>
                <a:cubicBezTo>
                  <a:pt x="2261631" y="1098805"/>
                  <a:pt x="2263391" y="1114655"/>
                  <a:pt x="2268673" y="1109371"/>
                </a:cubicBezTo>
                <a:cubicBezTo>
                  <a:pt x="2266912" y="1102326"/>
                  <a:pt x="2265152" y="1097045"/>
                  <a:pt x="2263391" y="1093524"/>
                </a:cubicBezTo>
                <a:close/>
                <a:moveTo>
                  <a:pt x="2265152" y="1077675"/>
                </a:moveTo>
                <a:cubicBezTo>
                  <a:pt x="2263391" y="1081198"/>
                  <a:pt x="2261631" y="1082958"/>
                  <a:pt x="2261631" y="1084719"/>
                </a:cubicBezTo>
                <a:cubicBezTo>
                  <a:pt x="2261631" y="1086482"/>
                  <a:pt x="2261631" y="1086482"/>
                  <a:pt x="2263391" y="1088240"/>
                </a:cubicBezTo>
                <a:cubicBezTo>
                  <a:pt x="2265152" y="1086482"/>
                  <a:pt x="2265152" y="1082958"/>
                  <a:pt x="2265152" y="1077675"/>
                </a:cubicBezTo>
                <a:close/>
                <a:moveTo>
                  <a:pt x="2258110" y="1053025"/>
                </a:moveTo>
                <a:cubicBezTo>
                  <a:pt x="2258110" y="1054786"/>
                  <a:pt x="2258110" y="1054786"/>
                  <a:pt x="2258110" y="1056546"/>
                </a:cubicBezTo>
                <a:cubicBezTo>
                  <a:pt x="2259868" y="1058307"/>
                  <a:pt x="2259868" y="1058307"/>
                  <a:pt x="2261631" y="1058307"/>
                </a:cubicBezTo>
                <a:cubicBezTo>
                  <a:pt x="2259868" y="1056546"/>
                  <a:pt x="2259868" y="1054786"/>
                  <a:pt x="2258110" y="1053025"/>
                </a:cubicBezTo>
                <a:close/>
                <a:moveTo>
                  <a:pt x="2245781" y="1023092"/>
                </a:moveTo>
                <a:cubicBezTo>
                  <a:pt x="2242261" y="1023092"/>
                  <a:pt x="2238739" y="1026613"/>
                  <a:pt x="2240500" y="1030134"/>
                </a:cubicBezTo>
                <a:cubicBezTo>
                  <a:pt x="2240500" y="1030134"/>
                  <a:pt x="2240500" y="1031894"/>
                  <a:pt x="2242261" y="1033655"/>
                </a:cubicBezTo>
                <a:cubicBezTo>
                  <a:pt x="2244023" y="1035415"/>
                  <a:pt x="2245781" y="1037178"/>
                  <a:pt x="2247545" y="1038936"/>
                </a:cubicBezTo>
                <a:cubicBezTo>
                  <a:pt x="2247545" y="1040699"/>
                  <a:pt x="2247545" y="1040699"/>
                  <a:pt x="2247545" y="1042460"/>
                </a:cubicBezTo>
                <a:cubicBezTo>
                  <a:pt x="2249305" y="1044220"/>
                  <a:pt x="2249305" y="1045981"/>
                  <a:pt x="2251065" y="1047743"/>
                </a:cubicBezTo>
                <a:cubicBezTo>
                  <a:pt x="2251065" y="1047743"/>
                  <a:pt x="2252826" y="1045981"/>
                  <a:pt x="2252826" y="1042460"/>
                </a:cubicBezTo>
                <a:cubicBezTo>
                  <a:pt x="2251065" y="1044220"/>
                  <a:pt x="2245781" y="1035415"/>
                  <a:pt x="2249305" y="1026613"/>
                </a:cubicBezTo>
                <a:cubicBezTo>
                  <a:pt x="2247545" y="1026613"/>
                  <a:pt x="2245781" y="1024850"/>
                  <a:pt x="2245781" y="1023092"/>
                </a:cubicBezTo>
                <a:close/>
                <a:moveTo>
                  <a:pt x="2238739" y="975546"/>
                </a:moveTo>
                <a:cubicBezTo>
                  <a:pt x="2235216" y="975546"/>
                  <a:pt x="2236979" y="979070"/>
                  <a:pt x="2235216" y="984354"/>
                </a:cubicBezTo>
                <a:cubicBezTo>
                  <a:pt x="2236979" y="984354"/>
                  <a:pt x="2236979" y="986112"/>
                  <a:pt x="2238739" y="987875"/>
                </a:cubicBezTo>
                <a:cubicBezTo>
                  <a:pt x="2240500" y="987875"/>
                  <a:pt x="2240500" y="987875"/>
                  <a:pt x="2240500" y="987875"/>
                </a:cubicBezTo>
                <a:cubicBezTo>
                  <a:pt x="2240500" y="984354"/>
                  <a:pt x="2240500" y="980830"/>
                  <a:pt x="2238739" y="975546"/>
                </a:cubicBezTo>
                <a:close/>
                <a:moveTo>
                  <a:pt x="2228174" y="945615"/>
                </a:moveTo>
                <a:cubicBezTo>
                  <a:pt x="2228174" y="945615"/>
                  <a:pt x="2228174" y="947374"/>
                  <a:pt x="2228174" y="949136"/>
                </a:cubicBezTo>
                <a:cubicBezTo>
                  <a:pt x="2229935" y="957939"/>
                  <a:pt x="2231695" y="966744"/>
                  <a:pt x="2233458" y="973788"/>
                </a:cubicBezTo>
                <a:cubicBezTo>
                  <a:pt x="2235216" y="970265"/>
                  <a:pt x="2236979" y="968504"/>
                  <a:pt x="2235216" y="961460"/>
                </a:cubicBezTo>
                <a:cubicBezTo>
                  <a:pt x="2228174" y="961460"/>
                  <a:pt x="2235216" y="963223"/>
                  <a:pt x="2228174" y="945615"/>
                </a:cubicBezTo>
                <a:close/>
                <a:moveTo>
                  <a:pt x="2238739" y="931527"/>
                </a:moveTo>
                <a:cubicBezTo>
                  <a:pt x="2236979" y="933287"/>
                  <a:pt x="2236979" y="935050"/>
                  <a:pt x="2235216" y="935050"/>
                </a:cubicBezTo>
                <a:cubicBezTo>
                  <a:pt x="2236979" y="938571"/>
                  <a:pt x="2238739" y="940331"/>
                  <a:pt x="2238739" y="943853"/>
                </a:cubicBezTo>
                <a:cubicBezTo>
                  <a:pt x="2236979" y="943853"/>
                  <a:pt x="2231695" y="933287"/>
                  <a:pt x="2233458" y="942092"/>
                </a:cubicBezTo>
                <a:cubicBezTo>
                  <a:pt x="2238739" y="943853"/>
                  <a:pt x="2235216" y="950897"/>
                  <a:pt x="2236979" y="956178"/>
                </a:cubicBezTo>
                <a:lnTo>
                  <a:pt x="2242261" y="954418"/>
                </a:lnTo>
                <a:cubicBezTo>
                  <a:pt x="2242261" y="945615"/>
                  <a:pt x="2240500" y="938571"/>
                  <a:pt x="2238739" y="931527"/>
                </a:cubicBezTo>
                <a:close/>
                <a:moveTo>
                  <a:pt x="2229935" y="896312"/>
                </a:moveTo>
                <a:cubicBezTo>
                  <a:pt x="2228174" y="896312"/>
                  <a:pt x="2228174" y="898070"/>
                  <a:pt x="2226413" y="898070"/>
                </a:cubicBezTo>
                <a:cubicBezTo>
                  <a:pt x="2226413" y="901593"/>
                  <a:pt x="2228174" y="906877"/>
                  <a:pt x="2229935" y="906877"/>
                </a:cubicBezTo>
                <a:cubicBezTo>
                  <a:pt x="2229935" y="901593"/>
                  <a:pt x="2233458" y="903354"/>
                  <a:pt x="2229935" y="896312"/>
                </a:cubicBezTo>
                <a:close/>
                <a:moveTo>
                  <a:pt x="2205285" y="878702"/>
                </a:moveTo>
                <a:cubicBezTo>
                  <a:pt x="2205285" y="878702"/>
                  <a:pt x="2203522" y="880463"/>
                  <a:pt x="2203522" y="880463"/>
                </a:cubicBezTo>
                <a:cubicBezTo>
                  <a:pt x="2203522" y="885746"/>
                  <a:pt x="2208806" y="889267"/>
                  <a:pt x="2208806" y="892788"/>
                </a:cubicBezTo>
                <a:cubicBezTo>
                  <a:pt x="2210567" y="896312"/>
                  <a:pt x="2207043" y="901593"/>
                  <a:pt x="2205285" y="905114"/>
                </a:cubicBezTo>
                <a:cubicBezTo>
                  <a:pt x="2205285" y="906877"/>
                  <a:pt x="2207043" y="910398"/>
                  <a:pt x="2208806" y="910398"/>
                </a:cubicBezTo>
                <a:cubicBezTo>
                  <a:pt x="2214088" y="910398"/>
                  <a:pt x="2217609" y="910398"/>
                  <a:pt x="2222893" y="910398"/>
                </a:cubicBezTo>
                <a:cubicBezTo>
                  <a:pt x="2221130" y="908635"/>
                  <a:pt x="2221130" y="906877"/>
                  <a:pt x="2221130" y="905114"/>
                </a:cubicBezTo>
                <a:cubicBezTo>
                  <a:pt x="2212327" y="898070"/>
                  <a:pt x="2219371" y="894549"/>
                  <a:pt x="2222893" y="906877"/>
                </a:cubicBezTo>
                <a:cubicBezTo>
                  <a:pt x="2222893" y="906877"/>
                  <a:pt x="2222893" y="903354"/>
                  <a:pt x="2224653" y="903354"/>
                </a:cubicBezTo>
                <a:cubicBezTo>
                  <a:pt x="2224653" y="901593"/>
                  <a:pt x="2222893" y="898070"/>
                  <a:pt x="2222893" y="896312"/>
                </a:cubicBezTo>
                <a:cubicBezTo>
                  <a:pt x="2221130" y="896312"/>
                  <a:pt x="2217609" y="896312"/>
                  <a:pt x="2217609" y="892788"/>
                </a:cubicBezTo>
                <a:cubicBezTo>
                  <a:pt x="2215848" y="885746"/>
                  <a:pt x="2212327" y="882225"/>
                  <a:pt x="2207043" y="878702"/>
                </a:cubicBezTo>
                <a:cubicBezTo>
                  <a:pt x="2207043" y="878702"/>
                  <a:pt x="2205285" y="878702"/>
                  <a:pt x="2205285" y="878702"/>
                </a:cubicBezTo>
                <a:close/>
                <a:moveTo>
                  <a:pt x="2147177" y="773053"/>
                </a:moveTo>
                <a:cubicBezTo>
                  <a:pt x="2147177" y="774813"/>
                  <a:pt x="2147177" y="776574"/>
                  <a:pt x="2147177" y="778334"/>
                </a:cubicBezTo>
                <a:cubicBezTo>
                  <a:pt x="2148937" y="780097"/>
                  <a:pt x="2148937" y="783618"/>
                  <a:pt x="2150698" y="785379"/>
                </a:cubicBezTo>
                <a:cubicBezTo>
                  <a:pt x="2152458" y="783618"/>
                  <a:pt x="2154219" y="785379"/>
                  <a:pt x="2155981" y="785379"/>
                </a:cubicBezTo>
                <a:cubicBezTo>
                  <a:pt x="2152458" y="781855"/>
                  <a:pt x="2148937" y="776574"/>
                  <a:pt x="2147177" y="773053"/>
                </a:cubicBezTo>
                <a:close/>
                <a:moveTo>
                  <a:pt x="196504" y="745221"/>
                </a:moveTo>
                <a:cubicBezTo>
                  <a:pt x="199726" y="745221"/>
                  <a:pt x="201339" y="746832"/>
                  <a:pt x="201339" y="748442"/>
                </a:cubicBezTo>
                <a:cubicBezTo>
                  <a:pt x="199726" y="748442"/>
                  <a:pt x="198115" y="746832"/>
                  <a:pt x="196504" y="746832"/>
                </a:cubicBezTo>
                <a:cubicBezTo>
                  <a:pt x="196504" y="746832"/>
                  <a:pt x="196504" y="745221"/>
                  <a:pt x="196504" y="745221"/>
                </a:cubicBezTo>
                <a:close/>
                <a:moveTo>
                  <a:pt x="2087308" y="729031"/>
                </a:moveTo>
                <a:cubicBezTo>
                  <a:pt x="2082026" y="732552"/>
                  <a:pt x="2082026" y="737836"/>
                  <a:pt x="2085547" y="741359"/>
                </a:cubicBezTo>
                <a:cubicBezTo>
                  <a:pt x="2092591" y="748401"/>
                  <a:pt x="2096113" y="751922"/>
                  <a:pt x="2103157" y="750162"/>
                </a:cubicBezTo>
                <a:cubicBezTo>
                  <a:pt x="2097873" y="741359"/>
                  <a:pt x="2094352" y="734315"/>
                  <a:pt x="2089071" y="729031"/>
                </a:cubicBezTo>
                <a:cubicBezTo>
                  <a:pt x="2087308" y="729031"/>
                  <a:pt x="2087308" y="729031"/>
                  <a:pt x="2087308" y="729031"/>
                </a:cubicBezTo>
                <a:close/>
                <a:moveTo>
                  <a:pt x="2103619" y="671063"/>
                </a:moveTo>
                <a:cubicBezTo>
                  <a:pt x="2108455" y="671063"/>
                  <a:pt x="2111681" y="680735"/>
                  <a:pt x="2116516" y="679124"/>
                </a:cubicBezTo>
                <a:cubicBezTo>
                  <a:pt x="2116516" y="688797"/>
                  <a:pt x="2105231" y="669452"/>
                  <a:pt x="2106844" y="683959"/>
                </a:cubicBezTo>
                <a:cubicBezTo>
                  <a:pt x="2102009" y="677511"/>
                  <a:pt x="2110068" y="679124"/>
                  <a:pt x="2103619" y="671063"/>
                </a:cubicBezTo>
                <a:close/>
                <a:moveTo>
                  <a:pt x="323537" y="563915"/>
                </a:moveTo>
                <a:lnTo>
                  <a:pt x="300071" y="595209"/>
                </a:lnTo>
                <a:cubicBezTo>
                  <a:pt x="289505" y="607535"/>
                  <a:pt x="277180" y="619861"/>
                  <a:pt x="264854" y="632186"/>
                </a:cubicBezTo>
                <a:cubicBezTo>
                  <a:pt x="264854" y="614579"/>
                  <a:pt x="282461" y="611056"/>
                  <a:pt x="291266" y="600493"/>
                </a:cubicBezTo>
                <a:close/>
                <a:moveTo>
                  <a:pt x="414138" y="561439"/>
                </a:moveTo>
                <a:cubicBezTo>
                  <a:pt x="414138" y="564663"/>
                  <a:pt x="414138" y="566274"/>
                  <a:pt x="414138" y="567885"/>
                </a:cubicBezTo>
                <a:cubicBezTo>
                  <a:pt x="412525" y="567885"/>
                  <a:pt x="410914" y="567885"/>
                  <a:pt x="410914" y="566274"/>
                </a:cubicBezTo>
                <a:cubicBezTo>
                  <a:pt x="409301" y="563050"/>
                  <a:pt x="412525" y="563050"/>
                  <a:pt x="414138" y="561439"/>
                </a:cubicBezTo>
                <a:close/>
                <a:moveTo>
                  <a:pt x="417362" y="558215"/>
                </a:moveTo>
                <a:cubicBezTo>
                  <a:pt x="418973" y="556602"/>
                  <a:pt x="420584" y="558215"/>
                  <a:pt x="420584" y="561439"/>
                </a:cubicBezTo>
                <a:cubicBezTo>
                  <a:pt x="418973" y="563050"/>
                  <a:pt x="417362" y="563050"/>
                  <a:pt x="415749" y="563050"/>
                </a:cubicBezTo>
                <a:cubicBezTo>
                  <a:pt x="415749" y="561439"/>
                  <a:pt x="415749" y="558215"/>
                  <a:pt x="417362" y="558215"/>
                </a:cubicBezTo>
                <a:close/>
                <a:moveTo>
                  <a:pt x="328614" y="558164"/>
                </a:moveTo>
                <a:lnTo>
                  <a:pt x="323537" y="563915"/>
                </a:lnTo>
                <a:lnTo>
                  <a:pt x="326481" y="559992"/>
                </a:lnTo>
                <a:close/>
                <a:moveTo>
                  <a:pt x="1955246" y="510688"/>
                </a:moveTo>
                <a:cubicBezTo>
                  <a:pt x="1958767" y="519493"/>
                  <a:pt x="1960528" y="526537"/>
                  <a:pt x="1967572" y="528298"/>
                </a:cubicBezTo>
                <a:cubicBezTo>
                  <a:pt x="1967572" y="526537"/>
                  <a:pt x="1967572" y="526537"/>
                  <a:pt x="1967572" y="526537"/>
                </a:cubicBezTo>
                <a:cubicBezTo>
                  <a:pt x="1965811" y="524774"/>
                  <a:pt x="1965811" y="524774"/>
                  <a:pt x="1964049" y="523016"/>
                </a:cubicBezTo>
                <a:cubicBezTo>
                  <a:pt x="1960528" y="519493"/>
                  <a:pt x="1957007" y="515972"/>
                  <a:pt x="1955246" y="510688"/>
                </a:cubicBezTo>
                <a:close/>
                <a:moveTo>
                  <a:pt x="1997220" y="471163"/>
                </a:moveTo>
                <a:lnTo>
                  <a:pt x="2002057" y="477611"/>
                </a:lnTo>
                <a:cubicBezTo>
                  <a:pt x="2003668" y="480835"/>
                  <a:pt x="1998833" y="484057"/>
                  <a:pt x="1993996" y="477611"/>
                </a:cubicBezTo>
                <a:cubicBezTo>
                  <a:pt x="1998833" y="476000"/>
                  <a:pt x="1995607" y="472776"/>
                  <a:pt x="1997220" y="471163"/>
                </a:cubicBezTo>
                <a:close/>
                <a:moveTo>
                  <a:pt x="1828273" y="418801"/>
                </a:moveTo>
                <a:lnTo>
                  <a:pt x="1829561" y="419576"/>
                </a:lnTo>
                <a:cubicBezTo>
                  <a:pt x="1827951" y="421187"/>
                  <a:pt x="1827951" y="422800"/>
                  <a:pt x="1829561" y="426022"/>
                </a:cubicBezTo>
                <a:close/>
                <a:moveTo>
                  <a:pt x="1819889" y="403455"/>
                </a:moveTo>
                <a:cubicBezTo>
                  <a:pt x="1821500" y="403455"/>
                  <a:pt x="1824724" y="406680"/>
                  <a:pt x="1823113" y="403455"/>
                </a:cubicBezTo>
                <a:cubicBezTo>
                  <a:pt x="1822308" y="407485"/>
                  <a:pt x="1825129" y="411112"/>
                  <a:pt x="1827546" y="414739"/>
                </a:cubicBezTo>
                <a:lnTo>
                  <a:pt x="1828273" y="418801"/>
                </a:lnTo>
                <a:lnTo>
                  <a:pt x="1821500" y="414739"/>
                </a:lnTo>
                <a:cubicBezTo>
                  <a:pt x="1821500" y="411517"/>
                  <a:pt x="1823113" y="408293"/>
                  <a:pt x="1819889" y="403455"/>
                </a:cubicBezTo>
                <a:close/>
                <a:moveTo>
                  <a:pt x="1805381" y="390557"/>
                </a:moveTo>
                <a:cubicBezTo>
                  <a:pt x="1808606" y="392170"/>
                  <a:pt x="1815056" y="401840"/>
                  <a:pt x="1816667" y="400229"/>
                </a:cubicBezTo>
                <a:lnTo>
                  <a:pt x="1809512" y="395274"/>
                </a:lnTo>
                <a:close/>
                <a:moveTo>
                  <a:pt x="1937572" y="388943"/>
                </a:moveTo>
                <a:cubicBezTo>
                  <a:pt x="1935961" y="390557"/>
                  <a:pt x="1934348" y="390557"/>
                  <a:pt x="1935961" y="393781"/>
                </a:cubicBezTo>
                <a:cubicBezTo>
                  <a:pt x="1937572" y="387332"/>
                  <a:pt x="1945631" y="405064"/>
                  <a:pt x="1947244" y="398616"/>
                </a:cubicBezTo>
                <a:cubicBezTo>
                  <a:pt x="1944020" y="393781"/>
                  <a:pt x="1940796" y="390557"/>
                  <a:pt x="1937572" y="388943"/>
                </a:cubicBezTo>
                <a:close/>
                <a:moveTo>
                  <a:pt x="921640" y="387431"/>
                </a:moveTo>
                <a:cubicBezTo>
                  <a:pt x="914596" y="387431"/>
                  <a:pt x="907554" y="387431"/>
                  <a:pt x="898751" y="389192"/>
                </a:cubicBezTo>
                <a:cubicBezTo>
                  <a:pt x="888186" y="390952"/>
                  <a:pt x="877621" y="394473"/>
                  <a:pt x="865295" y="397994"/>
                </a:cubicBezTo>
                <a:cubicBezTo>
                  <a:pt x="868816" y="401518"/>
                  <a:pt x="872337" y="405039"/>
                  <a:pt x="877621" y="399757"/>
                </a:cubicBezTo>
                <a:cubicBezTo>
                  <a:pt x="886423" y="392713"/>
                  <a:pt x="900510" y="401518"/>
                  <a:pt x="907554" y="390952"/>
                </a:cubicBezTo>
                <a:cubicBezTo>
                  <a:pt x="909315" y="389192"/>
                  <a:pt x="912838" y="389192"/>
                  <a:pt x="914596" y="389192"/>
                </a:cubicBezTo>
                <a:cubicBezTo>
                  <a:pt x="918119" y="389192"/>
                  <a:pt x="919880" y="389192"/>
                  <a:pt x="921640" y="387431"/>
                </a:cubicBezTo>
                <a:close/>
                <a:moveTo>
                  <a:pt x="967423" y="378626"/>
                </a:moveTo>
                <a:cubicBezTo>
                  <a:pt x="960379" y="378626"/>
                  <a:pt x="951576" y="380387"/>
                  <a:pt x="942771" y="382150"/>
                </a:cubicBezTo>
                <a:cubicBezTo>
                  <a:pt x="948053" y="389192"/>
                  <a:pt x="951576" y="389192"/>
                  <a:pt x="960379" y="383908"/>
                </a:cubicBezTo>
                <a:cubicBezTo>
                  <a:pt x="962141" y="383908"/>
                  <a:pt x="963900" y="382150"/>
                  <a:pt x="965662" y="382150"/>
                </a:cubicBezTo>
                <a:cubicBezTo>
                  <a:pt x="969183" y="389192"/>
                  <a:pt x="972705" y="390952"/>
                  <a:pt x="977986" y="387431"/>
                </a:cubicBezTo>
                <a:cubicBezTo>
                  <a:pt x="981509" y="385671"/>
                  <a:pt x="985030" y="382150"/>
                  <a:pt x="986791" y="378626"/>
                </a:cubicBezTo>
                <a:cubicBezTo>
                  <a:pt x="981509" y="378626"/>
                  <a:pt x="977986" y="378626"/>
                  <a:pt x="972705" y="378626"/>
                </a:cubicBezTo>
                <a:cubicBezTo>
                  <a:pt x="972705" y="380387"/>
                  <a:pt x="970944" y="382150"/>
                  <a:pt x="967423" y="382150"/>
                </a:cubicBezTo>
                <a:cubicBezTo>
                  <a:pt x="967423" y="380387"/>
                  <a:pt x="967423" y="380387"/>
                  <a:pt x="967423" y="378626"/>
                </a:cubicBezTo>
                <a:close/>
                <a:moveTo>
                  <a:pt x="1007922" y="371584"/>
                </a:moveTo>
                <a:cubicBezTo>
                  <a:pt x="1000880" y="371584"/>
                  <a:pt x="995596" y="373343"/>
                  <a:pt x="988551" y="375105"/>
                </a:cubicBezTo>
                <a:cubicBezTo>
                  <a:pt x="992072" y="375105"/>
                  <a:pt x="995596" y="375105"/>
                  <a:pt x="997356" y="375105"/>
                </a:cubicBezTo>
                <a:cubicBezTo>
                  <a:pt x="997356" y="375105"/>
                  <a:pt x="999117" y="375105"/>
                  <a:pt x="999117" y="375105"/>
                </a:cubicBezTo>
                <a:cubicBezTo>
                  <a:pt x="1002638" y="375105"/>
                  <a:pt x="1006161" y="373343"/>
                  <a:pt x="1007922" y="371584"/>
                </a:cubicBezTo>
                <a:close/>
                <a:moveTo>
                  <a:pt x="1774751" y="371212"/>
                </a:moveTo>
                <a:lnTo>
                  <a:pt x="1809512" y="395274"/>
                </a:lnTo>
                <a:lnTo>
                  <a:pt x="1816667" y="403453"/>
                </a:lnTo>
                <a:cubicBezTo>
                  <a:pt x="1806995" y="398616"/>
                  <a:pt x="1782812" y="380884"/>
                  <a:pt x="1774751" y="371212"/>
                </a:cubicBezTo>
                <a:close/>
                <a:moveTo>
                  <a:pt x="654341" y="363150"/>
                </a:moveTo>
                <a:cubicBezTo>
                  <a:pt x="647891" y="369601"/>
                  <a:pt x="646280" y="366377"/>
                  <a:pt x="639832" y="369601"/>
                </a:cubicBezTo>
                <a:cubicBezTo>
                  <a:pt x="636607" y="366377"/>
                  <a:pt x="654341" y="359926"/>
                  <a:pt x="654341" y="363150"/>
                </a:cubicBezTo>
                <a:close/>
                <a:moveTo>
                  <a:pt x="1895658" y="361539"/>
                </a:moveTo>
                <a:cubicBezTo>
                  <a:pt x="1903717" y="369601"/>
                  <a:pt x="1905330" y="377660"/>
                  <a:pt x="1902106" y="382495"/>
                </a:cubicBezTo>
                <a:cubicBezTo>
                  <a:pt x="1902106" y="374436"/>
                  <a:pt x="1890821" y="364763"/>
                  <a:pt x="1895658" y="361539"/>
                </a:cubicBezTo>
                <a:close/>
                <a:moveTo>
                  <a:pt x="1736059" y="332522"/>
                </a:moveTo>
                <a:cubicBezTo>
                  <a:pt x="1739283" y="330911"/>
                  <a:pt x="1742507" y="332522"/>
                  <a:pt x="1744120" y="332522"/>
                </a:cubicBezTo>
                <a:cubicBezTo>
                  <a:pt x="1740896" y="340583"/>
                  <a:pt x="1773138" y="361539"/>
                  <a:pt x="1782810" y="366377"/>
                </a:cubicBezTo>
                <a:cubicBezTo>
                  <a:pt x="1786032" y="369601"/>
                  <a:pt x="1790869" y="374436"/>
                  <a:pt x="1787645" y="376047"/>
                </a:cubicBezTo>
                <a:cubicBezTo>
                  <a:pt x="1781197" y="367987"/>
                  <a:pt x="1777973" y="369601"/>
                  <a:pt x="1771524" y="364763"/>
                </a:cubicBezTo>
                <a:cubicBezTo>
                  <a:pt x="1771524" y="366377"/>
                  <a:pt x="1773138" y="367987"/>
                  <a:pt x="1774749" y="369601"/>
                </a:cubicBezTo>
                <a:cubicBezTo>
                  <a:pt x="1760241" y="367987"/>
                  <a:pt x="1747344" y="345418"/>
                  <a:pt x="1736059" y="332522"/>
                </a:cubicBezTo>
                <a:close/>
                <a:moveTo>
                  <a:pt x="1689310" y="324460"/>
                </a:moveTo>
                <a:cubicBezTo>
                  <a:pt x="1694147" y="326073"/>
                  <a:pt x="1707044" y="337357"/>
                  <a:pt x="1707044" y="340581"/>
                </a:cubicBezTo>
                <a:cubicBezTo>
                  <a:pt x="1702206" y="335746"/>
                  <a:pt x="1695758" y="329298"/>
                  <a:pt x="1689310" y="324460"/>
                </a:cubicBezTo>
                <a:close/>
                <a:moveTo>
                  <a:pt x="1718327" y="316401"/>
                </a:moveTo>
                <a:cubicBezTo>
                  <a:pt x="1719940" y="318014"/>
                  <a:pt x="1719940" y="318014"/>
                  <a:pt x="1721551" y="319625"/>
                </a:cubicBezTo>
                <a:cubicBezTo>
                  <a:pt x="1724775" y="321238"/>
                  <a:pt x="1726389" y="319625"/>
                  <a:pt x="1727999" y="319625"/>
                </a:cubicBezTo>
                <a:cubicBezTo>
                  <a:pt x="1729613" y="321238"/>
                  <a:pt x="1727999" y="322849"/>
                  <a:pt x="1726389" y="321238"/>
                </a:cubicBezTo>
                <a:cubicBezTo>
                  <a:pt x="1724775" y="324462"/>
                  <a:pt x="1727999" y="324462"/>
                  <a:pt x="1732837" y="327687"/>
                </a:cubicBezTo>
                <a:cubicBezTo>
                  <a:pt x="1739285" y="334133"/>
                  <a:pt x="1724775" y="321238"/>
                  <a:pt x="1726389" y="327687"/>
                </a:cubicBezTo>
                <a:cubicBezTo>
                  <a:pt x="1719940" y="322849"/>
                  <a:pt x="1715103" y="319625"/>
                  <a:pt x="1718327" y="316401"/>
                </a:cubicBezTo>
                <a:close/>
                <a:moveTo>
                  <a:pt x="1831173" y="287384"/>
                </a:moveTo>
                <a:cubicBezTo>
                  <a:pt x="1836010" y="293832"/>
                  <a:pt x="1840845" y="295445"/>
                  <a:pt x="1847293" y="293832"/>
                </a:cubicBezTo>
                <a:cubicBezTo>
                  <a:pt x="1860190" y="306728"/>
                  <a:pt x="1863414" y="311566"/>
                  <a:pt x="1877924" y="321236"/>
                </a:cubicBezTo>
                <a:cubicBezTo>
                  <a:pt x="1877924" y="318012"/>
                  <a:pt x="1879535" y="314788"/>
                  <a:pt x="1876311" y="311566"/>
                </a:cubicBezTo>
                <a:cubicBezTo>
                  <a:pt x="1879535" y="311566"/>
                  <a:pt x="1881148" y="314788"/>
                  <a:pt x="1887596" y="319625"/>
                </a:cubicBezTo>
                <a:cubicBezTo>
                  <a:pt x="1885983" y="326073"/>
                  <a:pt x="1887596" y="332522"/>
                  <a:pt x="1890821" y="340581"/>
                </a:cubicBezTo>
                <a:cubicBezTo>
                  <a:pt x="1897269" y="347029"/>
                  <a:pt x="1908555" y="347029"/>
                  <a:pt x="1908555" y="356702"/>
                </a:cubicBezTo>
                <a:cubicBezTo>
                  <a:pt x="1911779" y="358315"/>
                  <a:pt x="1915003" y="355091"/>
                  <a:pt x="1918227" y="353478"/>
                </a:cubicBezTo>
                <a:cubicBezTo>
                  <a:pt x="1923062" y="363150"/>
                  <a:pt x="1927899" y="356702"/>
                  <a:pt x="1929510" y="364763"/>
                </a:cubicBezTo>
                <a:cubicBezTo>
                  <a:pt x="1931124" y="363150"/>
                  <a:pt x="1931124" y="361539"/>
                  <a:pt x="1926289" y="356702"/>
                </a:cubicBezTo>
                <a:cubicBezTo>
                  <a:pt x="1929510" y="353478"/>
                  <a:pt x="1937572" y="369598"/>
                  <a:pt x="1940796" y="367987"/>
                </a:cubicBezTo>
                <a:cubicBezTo>
                  <a:pt x="1945631" y="374436"/>
                  <a:pt x="1935961" y="367987"/>
                  <a:pt x="1932737" y="364763"/>
                </a:cubicBezTo>
                <a:cubicBezTo>
                  <a:pt x="1932737" y="367987"/>
                  <a:pt x="1931124" y="369598"/>
                  <a:pt x="1934348" y="374436"/>
                </a:cubicBezTo>
                <a:cubicBezTo>
                  <a:pt x="1937572" y="377660"/>
                  <a:pt x="1939183" y="374436"/>
                  <a:pt x="1940796" y="372823"/>
                </a:cubicBezTo>
                <a:cubicBezTo>
                  <a:pt x="1947244" y="380884"/>
                  <a:pt x="1950469" y="392170"/>
                  <a:pt x="1956917" y="387332"/>
                </a:cubicBezTo>
                <a:cubicBezTo>
                  <a:pt x="1961752" y="401840"/>
                  <a:pt x="1974651" y="411512"/>
                  <a:pt x="1981099" y="422798"/>
                </a:cubicBezTo>
                <a:cubicBezTo>
                  <a:pt x="1984323" y="424411"/>
                  <a:pt x="1985934" y="422798"/>
                  <a:pt x="1982710" y="417961"/>
                </a:cubicBezTo>
                <a:cubicBezTo>
                  <a:pt x="1990772" y="421187"/>
                  <a:pt x="1993993" y="432471"/>
                  <a:pt x="1995607" y="432471"/>
                </a:cubicBezTo>
                <a:cubicBezTo>
                  <a:pt x="1997220" y="435695"/>
                  <a:pt x="1995607" y="435695"/>
                  <a:pt x="1993993" y="437308"/>
                </a:cubicBezTo>
                <a:cubicBezTo>
                  <a:pt x="2000444" y="443756"/>
                  <a:pt x="1998831" y="448594"/>
                  <a:pt x="2003668" y="446980"/>
                </a:cubicBezTo>
                <a:cubicBezTo>
                  <a:pt x="2002055" y="453429"/>
                  <a:pt x="2011730" y="466325"/>
                  <a:pt x="2010117" y="472774"/>
                </a:cubicBezTo>
                <a:cubicBezTo>
                  <a:pt x="2006893" y="467939"/>
                  <a:pt x="2002055" y="451818"/>
                  <a:pt x="1997220" y="458266"/>
                </a:cubicBezTo>
                <a:cubicBezTo>
                  <a:pt x="1995607" y="455042"/>
                  <a:pt x="1997220" y="455042"/>
                  <a:pt x="1998831" y="453429"/>
                </a:cubicBezTo>
                <a:cubicBezTo>
                  <a:pt x="1995607" y="450205"/>
                  <a:pt x="1992383" y="446980"/>
                  <a:pt x="1987545" y="442143"/>
                </a:cubicBezTo>
                <a:cubicBezTo>
                  <a:pt x="1987545" y="437308"/>
                  <a:pt x="1985934" y="432471"/>
                  <a:pt x="1984323" y="427635"/>
                </a:cubicBezTo>
                <a:cubicBezTo>
                  <a:pt x="1979486" y="422798"/>
                  <a:pt x="1984323" y="432471"/>
                  <a:pt x="1979486" y="430860"/>
                </a:cubicBezTo>
                <a:cubicBezTo>
                  <a:pt x="1979486" y="421187"/>
                  <a:pt x="1971425" y="424411"/>
                  <a:pt x="1969813" y="422798"/>
                </a:cubicBezTo>
                <a:cubicBezTo>
                  <a:pt x="1968203" y="430860"/>
                  <a:pt x="1981099" y="451818"/>
                  <a:pt x="1993993" y="463101"/>
                </a:cubicBezTo>
                <a:cubicBezTo>
                  <a:pt x="1990772" y="464714"/>
                  <a:pt x="1990772" y="463101"/>
                  <a:pt x="1989159" y="467939"/>
                </a:cubicBezTo>
                <a:cubicBezTo>
                  <a:pt x="1990772" y="455042"/>
                  <a:pt x="1968203" y="450205"/>
                  <a:pt x="1966589" y="434084"/>
                </a:cubicBezTo>
                <a:cubicBezTo>
                  <a:pt x="1950469" y="421187"/>
                  <a:pt x="1932737" y="401840"/>
                  <a:pt x="1916616" y="382495"/>
                </a:cubicBezTo>
                <a:cubicBezTo>
                  <a:pt x="1908555" y="372823"/>
                  <a:pt x="1900493" y="363150"/>
                  <a:pt x="1892434" y="353478"/>
                </a:cubicBezTo>
                <a:cubicBezTo>
                  <a:pt x="1887596" y="348643"/>
                  <a:pt x="1884372" y="343807"/>
                  <a:pt x="1879535" y="340581"/>
                </a:cubicBezTo>
                <a:cubicBezTo>
                  <a:pt x="1874700" y="337357"/>
                  <a:pt x="1871476" y="334133"/>
                  <a:pt x="1866638" y="330909"/>
                </a:cubicBezTo>
                <a:cubicBezTo>
                  <a:pt x="1869862" y="330909"/>
                  <a:pt x="1873087" y="330909"/>
                  <a:pt x="1874700" y="330909"/>
                </a:cubicBezTo>
                <a:cubicBezTo>
                  <a:pt x="1869862" y="324460"/>
                  <a:pt x="1866638" y="326073"/>
                  <a:pt x="1861803" y="321236"/>
                </a:cubicBezTo>
                <a:cubicBezTo>
                  <a:pt x="1861803" y="311566"/>
                  <a:pt x="1834397" y="295445"/>
                  <a:pt x="1831173" y="287384"/>
                </a:cubicBezTo>
                <a:close/>
                <a:moveTo>
                  <a:pt x="1611927" y="245467"/>
                </a:moveTo>
                <a:cubicBezTo>
                  <a:pt x="1611927" y="243854"/>
                  <a:pt x="1615152" y="247080"/>
                  <a:pt x="1616763" y="245467"/>
                </a:cubicBezTo>
                <a:cubicBezTo>
                  <a:pt x="1618376" y="250305"/>
                  <a:pt x="1619989" y="251916"/>
                  <a:pt x="1624824" y="255142"/>
                </a:cubicBezTo>
                <a:cubicBezTo>
                  <a:pt x="1619989" y="256753"/>
                  <a:pt x="1611927" y="248691"/>
                  <a:pt x="1611927" y="245467"/>
                </a:cubicBezTo>
                <a:close/>
                <a:moveTo>
                  <a:pt x="1773138" y="206777"/>
                </a:moveTo>
                <a:cubicBezTo>
                  <a:pt x="1774749" y="210002"/>
                  <a:pt x="1774749" y="213226"/>
                  <a:pt x="1776362" y="216450"/>
                </a:cubicBezTo>
                <a:cubicBezTo>
                  <a:pt x="1782810" y="216450"/>
                  <a:pt x="1794093" y="224509"/>
                  <a:pt x="1800542" y="224509"/>
                </a:cubicBezTo>
                <a:cubicBezTo>
                  <a:pt x="1805379" y="227733"/>
                  <a:pt x="1802153" y="229346"/>
                  <a:pt x="1800542" y="232571"/>
                </a:cubicBezTo>
                <a:cubicBezTo>
                  <a:pt x="1803766" y="234182"/>
                  <a:pt x="1805379" y="235795"/>
                  <a:pt x="1803766" y="237406"/>
                </a:cubicBezTo>
                <a:cubicBezTo>
                  <a:pt x="1813439" y="239019"/>
                  <a:pt x="1816663" y="245467"/>
                  <a:pt x="1826335" y="248691"/>
                </a:cubicBezTo>
                <a:cubicBezTo>
                  <a:pt x="1829559" y="255140"/>
                  <a:pt x="1829559" y="259977"/>
                  <a:pt x="1839232" y="268036"/>
                </a:cubicBezTo>
                <a:cubicBezTo>
                  <a:pt x="1831173" y="263201"/>
                  <a:pt x="1824724" y="256751"/>
                  <a:pt x="1818273" y="250302"/>
                </a:cubicBezTo>
                <a:cubicBezTo>
                  <a:pt x="1811827" y="245467"/>
                  <a:pt x="1805379" y="240630"/>
                  <a:pt x="1800542" y="239019"/>
                </a:cubicBezTo>
                <a:cubicBezTo>
                  <a:pt x="1797318" y="234182"/>
                  <a:pt x="1795707" y="229346"/>
                  <a:pt x="1790869" y="224509"/>
                </a:cubicBezTo>
                <a:cubicBezTo>
                  <a:pt x="1784421" y="221285"/>
                  <a:pt x="1779586" y="224509"/>
                  <a:pt x="1769911" y="216450"/>
                </a:cubicBezTo>
                <a:cubicBezTo>
                  <a:pt x="1773138" y="214839"/>
                  <a:pt x="1771524" y="213226"/>
                  <a:pt x="1768300" y="208388"/>
                </a:cubicBezTo>
                <a:cubicBezTo>
                  <a:pt x="1769911" y="208388"/>
                  <a:pt x="1771524" y="208388"/>
                  <a:pt x="1773138" y="206777"/>
                </a:cubicBezTo>
                <a:close/>
                <a:moveTo>
                  <a:pt x="1510365" y="201942"/>
                </a:moveTo>
                <a:cubicBezTo>
                  <a:pt x="1510365" y="197107"/>
                  <a:pt x="1531324" y="205166"/>
                  <a:pt x="1528099" y="210002"/>
                </a:cubicBezTo>
                <a:cubicBezTo>
                  <a:pt x="1521651" y="205166"/>
                  <a:pt x="1520038" y="206780"/>
                  <a:pt x="1510365" y="201942"/>
                </a:cubicBezTo>
                <a:close/>
                <a:moveTo>
                  <a:pt x="1460390" y="198718"/>
                </a:moveTo>
                <a:cubicBezTo>
                  <a:pt x="1463614" y="198718"/>
                  <a:pt x="1470062" y="198718"/>
                  <a:pt x="1476511" y="201942"/>
                </a:cubicBezTo>
                <a:cubicBezTo>
                  <a:pt x="1476511" y="208391"/>
                  <a:pt x="1465227" y="200329"/>
                  <a:pt x="1460390" y="198718"/>
                </a:cubicBezTo>
                <a:close/>
                <a:moveTo>
                  <a:pt x="691416" y="195492"/>
                </a:moveTo>
                <a:cubicBezTo>
                  <a:pt x="699477" y="197105"/>
                  <a:pt x="665625" y="211612"/>
                  <a:pt x="660787" y="211612"/>
                </a:cubicBezTo>
                <a:cubicBezTo>
                  <a:pt x="662401" y="210002"/>
                  <a:pt x="688192" y="201940"/>
                  <a:pt x="691416" y="195492"/>
                </a:cubicBezTo>
                <a:close/>
                <a:moveTo>
                  <a:pt x="1393541" y="172610"/>
                </a:moveTo>
                <a:cubicBezTo>
                  <a:pt x="1397064" y="174370"/>
                  <a:pt x="1397064" y="177893"/>
                  <a:pt x="1404106" y="179652"/>
                </a:cubicBezTo>
                <a:cubicBezTo>
                  <a:pt x="1414672" y="183175"/>
                  <a:pt x="1414672" y="176131"/>
                  <a:pt x="1421716" y="176131"/>
                </a:cubicBezTo>
                <a:cubicBezTo>
                  <a:pt x="1434921" y="186696"/>
                  <a:pt x="1451649" y="188457"/>
                  <a:pt x="1468817" y="189117"/>
                </a:cubicBezTo>
                <a:lnTo>
                  <a:pt x="1497499" y="192797"/>
                </a:lnTo>
                <a:lnTo>
                  <a:pt x="1499080" y="192270"/>
                </a:lnTo>
                <a:lnTo>
                  <a:pt x="1499917" y="193107"/>
                </a:lnTo>
                <a:lnTo>
                  <a:pt x="1518561" y="195501"/>
                </a:lnTo>
                <a:cubicBezTo>
                  <a:pt x="1534407" y="190217"/>
                  <a:pt x="1548494" y="188457"/>
                  <a:pt x="1566103" y="190217"/>
                </a:cubicBezTo>
                <a:cubicBezTo>
                  <a:pt x="1583711" y="191980"/>
                  <a:pt x="1601318" y="195501"/>
                  <a:pt x="1620689" y="202543"/>
                </a:cubicBezTo>
                <a:cubicBezTo>
                  <a:pt x="1654145" y="214869"/>
                  <a:pt x="1680558" y="237760"/>
                  <a:pt x="1710491" y="257128"/>
                </a:cubicBezTo>
                <a:cubicBezTo>
                  <a:pt x="1731622" y="269456"/>
                  <a:pt x="1754513" y="283543"/>
                  <a:pt x="1777402" y="297629"/>
                </a:cubicBezTo>
                <a:cubicBezTo>
                  <a:pt x="1800293" y="313476"/>
                  <a:pt x="1821424" y="325802"/>
                  <a:pt x="1837271" y="341649"/>
                </a:cubicBezTo>
                <a:cubicBezTo>
                  <a:pt x="1842553" y="345170"/>
                  <a:pt x="1842553" y="336367"/>
                  <a:pt x="1847836" y="341649"/>
                </a:cubicBezTo>
                <a:cubicBezTo>
                  <a:pt x="1876009" y="355735"/>
                  <a:pt x="1895379" y="378626"/>
                  <a:pt x="1914747" y="401518"/>
                </a:cubicBezTo>
                <a:cubicBezTo>
                  <a:pt x="1932355" y="424409"/>
                  <a:pt x="1948204" y="450819"/>
                  <a:pt x="1964049" y="475471"/>
                </a:cubicBezTo>
                <a:cubicBezTo>
                  <a:pt x="1967572" y="484276"/>
                  <a:pt x="1974614" y="491320"/>
                  <a:pt x="1981659" y="498364"/>
                </a:cubicBezTo>
                <a:cubicBezTo>
                  <a:pt x="1986942" y="505406"/>
                  <a:pt x="1993984" y="514209"/>
                  <a:pt x="2001029" y="521253"/>
                </a:cubicBezTo>
                <a:cubicBezTo>
                  <a:pt x="2002789" y="523016"/>
                  <a:pt x="2004550" y="524774"/>
                  <a:pt x="2006310" y="526537"/>
                </a:cubicBezTo>
                <a:cubicBezTo>
                  <a:pt x="2006310" y="526537"/>
                  <a:pt x="2008071" y="528298"/>
                  <a:pt x="2011594" y="531819"/>
                </a:cubicBezTo>
                <a:cubicBezTo>
                  <a:pt x="2009831" y="531819"/>
                  <a:pt x="2009831" y="533579"/>
                  <a:pt x="2009831" y="533579"/>
                </a:cubicBezTo>
                <a:cubicBezTo>
                  <a:pt x="2015115" y="540624"/>
                  <a:pt x="2018636" y="549426"/>
                  <a:pt x="2020397" y="556471"/>
                </a:cubicBezTo>
                <a:cubicBezTo>
                  <a:pt x="2030962" y="567036"/>
                  <a:pt x="2041527" y="579362"/>
                  <a:pt x="2043288" y="589927"/>
                </a:cubicBezTo>
                <a:cubicBezTo>
                  <a:pt x="2046809" y="591685"/>
                  <a:pt x="2048569" y="593448"/>
                  <a:pt x="2050332" y="591685"/>
                </a:cubicBezTo>
                <a:cubicBezTo>
                  <a:pt x="2055614" y="604014"/>
                  <a:pt x="2062656" y="612816"/>
                  <a:pt x="2067940" y="623382"/>
                </a:cubicBezTo>
                <a:cubicBezTo>
                  <a:pt x="2083787" y="644512"/>
                  <a:pt x="2099633" y="667404"/>
                  <a:pt x="2111959" y="692055"/>
                </a:cubicBezTo>
                <a:cubicBezTo>
                  <a:pt x="2119001" y="702621"/>
                  <a:pt x="2124285" y="713184"/>
                  <a:pt x="2129567" y="725510"/>
                </a:cubicBezTo>
                <a:cubicBezTo>
                  <a:pt x="2127809" y="725510"/>
                  <a:pt x="2127809" y="725510"/>
                  <a:pt x="2127809" y="725510"/>
                </a:cubicBezTo>
                <a:cubicBezTo>
                  <a:pt x="2127809" y="729031"/>
                  <a:pt x="2129567" y="732552"/>
                  <a:pt x="2131330" y="736075"/>
                </a:cubicBezTo>
                <a:cubicBezTo>
                  <a:pt x="2134851" y="739596"/>
                  <a:pt x="2140132" y="744880"/>
                  <a:pt x="2143653" y="748401"/>
                </a:cubicBezTo>
                <a:cubicBezTo>
                  <a:pt x="2141895" y="750162"/>
                  <a:pt x="2143653" y="753683"/>
                  <a:pt x="2145416" y="758966"/>
                </a:cubicBezTo>
                <a:cubicBezTo>
                  <a:pt x="2148937" y="758966"/>
                  <a:pt x="2150698" y="758966"/>
                  <a:pt x="2150698" y="762487"/>
                </a:cubicBezTo>
                <a:cubicBezTo>
                  <a:pt x="2150698" y="766011"/>
                  <a:pt x="2150698" y="767769"/>
                  <a:pt x="2150698" y="769532"/>
                </a:cubicBezTo>
                <a:cubicBezTo>
                  <a:pt x="2154219" y="776574"/>
                  <a:pt x="2157740" y="780097"/>
                  <a:pt x="2161263" y="780097"/>
                </a:cubicBezTo>
                <a:cubicBezTo>
                  <a:pt x="2161263" y="790660"/>
                  <a:pt x="2171829" y="825877"/>
                  <a:pt x="2180633" y="831159"/>
                </a:cubicBezTo>
                <a:cubicBezTo>
                  <a:pt x="2177110" y="836443"/>
                  <a:pt x="2178871" y="843487"/>
                  <a:pt x="2182391" y="852290"/>
                </a:cubicBezTo>
                <a:cubicBezTo>
                  <a:pt x="2185915" y="855811"/>
                  <a:pt x="2185915" y="857574"/>
                  <a:pt x="2185915" y="861095"/>
                </a:cubicBezTo>
                <a:cubicBezTo>
                  <a:pt x="2185915" y="862855"/>
                  <a:pt x="2187675" y="866376"/>
                  <a:pt x="2187675" y="868137"/>
                </a:cubicBezTo>
                <a:cubicBezTo>
                  <a:pt x="2187675" y="869897"/>
                  <a:pt x="2189436" y="869897"/>
                  <a:pt x="2189436" y="869897"/>
                </a:cubicBezTo>
                <a:cubicBezTo>
                  <a:pt x="2194720" y="868137"/>
                  <a:pt x="2198241" y="866376"/>
                  <a:pt x="2201762" y="864616"/>
                </a:cubicBezTo>
                <a:cubicBezTo>
                  <a:pt x="2200001" y="859332"/>
                  <a:pt x="2196478" y="847008"/>
                  <a:pt x="2200001" y="845245"/>
                </a:cubicBezTo>
                <a:cubicBezTo>
                  <a:pt x="2201762" y="852290"/>
                  <a:pt x="2200001" y="854050"/>
                  <a:pt x="2205285" y="861095"/>
                </a:cubicBezTo>
                <a:cubicBezTo>
                  <a:pt x="2205285" y="861095"/>
                  <a:pt x="2203522" y="861095"/>
                  <a:pt x="2203522" y="862855"/>
                </a:cubicBezTo>
                <a:cubicBezTo>
                  <a:pt x="2205285" y="861095"/>
                  <a:pt x="2207043" y="861095"/>
                  <a:pt x="2208806" y="859332"/>
                </a:cubicBezTo>
                <a:cubicBezTo>
                  <a:pt x="2210567" y="859332"/>
                  <a:pt x="2210567" y="859332"/>
                  <a:pt x="2212327" y="859332"/>
                </a:cubicBezTo>
                <a:cubicBezTo>
                  <a:pt x="2210567" y="857574"/>
                  <a:pt x="2210567" y="855811"/>
                  <a:pt x="2208806" y="855811"/>
                </a:cubicBezTo>
                <a:cubicBezTo>
                  <a:pt x="2207043" y="847008"/>
                  <a:pt x="2212327" y="857574"/>
                  <a:pt x="2214088" y="854050"/>
                </a:cubicBezTo>
                <a:cubicBezTo>
                  <a:pt x="2210567" y="845245"/>
                  <a:pt x="2205285" y="850529"/>
                  <a:pt x="2201762" y="839964"/>
                </a:cubicBezTo>
                <a:cubicBezTo>
                  <a:pt x="2205285" y="841724"/>
                  <a:pt x="2210567" y="847008"/>
                  <a:pt x="2214088" y="847008"/>
                </a:cubicBezTo>
                <a:cubicBezTo>
                  <a:pt x="2212327" y="836443"/>
                  <a:pt x="2207043" y="838203"/>
                  <a:pt x="2203522" y="829398"/>
                </a:cubicBezTo>
                <a:cubicBezTo>
                  <a:pt x="2207043" y="829398"/>
                  <a:pt x="2201762" y="822356"/>
                  <a:pt x="2207043" y="822356"/>
                </a:cubicBezTo>
                <a:cubicBezTo>
                  <a:pt x="2205285" y="832922"/>
                  <a:pt x="2210567" y="834680"/>
                  <a:pt x="2215848" y="843487"/>
                </a:cubicBezTo>
                <a:cubicBezTo>
                  <a:pt x="2217609" y="838203"/>
                  <a:pt x="2205285" y="806507"/>
                  <a:pt x="2198241" y="802986"/>
                </a:cubicBezTo>
                <a:cubicBezTo>
                  <a:pt x="2198241" y="797705"/>
                  <a:pt x="2191197" y="787139"/>
                  <a:pt x="2196478" y="785379"/>
                </a:cubicBezTo>
                <a:cubicBezTo>
                  <a:pt x="2201762" y="794184"/>
                  <a:pt x="2198241" y="795942"/>
                  <a:pt x="2201762" y="802986"/>
                </a:cubicBezTo>
                <a:cubicBezTo>
                  <a:pt x="2203522" y="802986"/>
                  <a:pt x="2203522" y="799465"/>
                  <a:pt x="2201762" y="795942"/>
                </a:cubicBezTo>
                <a:cubicBezTo>
                  <a:pt x="2208806" y="804749"/>
                  <a:pt x="2207043" y="820594"/>
                  <a:pt x="2214088" y="829398"/>
                </a:cubicBezTo>
                <a:cubicBezTo>
                  <a:pt x="2215848" y="832922"/>
                  <a:pt x="2214088" y="827638"/>
                  <a:pt x="2217609" y="827638"/>
                </a:cubicBezTo>
                <a:cubicBezTo>
                  <a:pt x="2224653" y="832922"/>
                  <a:pt x="2221130" y="850529"/>
                  <a:pt x="2228174" y="848769"/>
                </a:cubicBezTo>
                <a:cubicBezTo>
                  <a:pt x="2226413" y="859332"/>
                  <a:pt x="2240500" y="882225"/>
                  <a:pt x="2245781" y="894549"/>
                </a:cubicBezTo>
                <a:cubicBezTo>
                  <a:pt x="2244023" y="906877"/>
                  <a:pt x="2251065" y="922722"/>
                  <a:pt x="2254587" y="940331"/>
                </a:cubicBezTo>
                <a:cubicBezTo>
                  <a:pt x="2259868" y="933287"/>
                  <a:pt x="2252826" y="922722"/>
                  <a:pt x="2249305" y="905114"/>
                </a:cubicBezTo>
                <a:cubicBezTo>
                  <a:pt x="2256347" y="908635"/>
                  <a:pt x="2252826" y="926245"/>
                  <a:pt x="2259868" y="938571"/>
                </a:cubicBezTo>
                <a:cubicBezTo>
                  <a:pt x="2252826" y="936808"/>
                  <a:pt x="2266912" y="957939"/>
                  <a:pt x="2256347" y="954418"/>
                </a:cubicBezTo>
                <a:cubicBezTo>
                  <a:pt x="2263391" y="968504"/>
                  <a:pt x="2265152" y="975546"/>
                  <a:pt x="2265152" y="991396"/>
                </a:cubicBezTo>
                <a:cubicBezTo>
                  <a:pt x="2279238" y="1000198"/>
                  <a:pt x="2277478" y="1042460"/>
                  <a:pt x="2284520" y="1053025"/>
                </a:cubicBezTo>
                <a:cubicBezTo>
                  <a:pt x="2286283" y="1067111"/>
                  <a:pt x="2288043" y="1081198"/>
                  <a:pt x="2289803" y="1095284"/>
                </a:cubicBezTo>
                <a:cubicBezTo>
                  <a:pt x="2291564" y="1102326"/>
                  <a:pt x="2291564" y="1109371"/>
                  <a:pt x="2293325" y="1116413"/>
                </a:cubicBezTo>
                <a:cubicBezTo>
                  <a:pt x="2293325" y="1123457"/>
                  <a:pt x="2295085" y="1132262"/>
                  <a:pt x="2295085" y="1139306"/>
                </a:cubicBezTo>
                <a:cubicBezTo>
                  <a:pt x="2296848" y="1169240"/>
                  <a:pt x="2298606" y="1200933"/>
                  <a:pt x="2300369" y="1232630"/>
                </a:cubicBezTo>
                <a:cubicBezTo>
                  <a:pt x="2298606" y="1297780"/>
                  <a:pt x="2298606" y="1362931"/>
                  <a:pt x="2277478" y="1403429"/>
                </a:cubicBezTo>
                <a:lnTo>
                  <a:pt x="2272196" y="1403429"/>
                </a:lnTo>
                <a:cubicBezTo>
                  <a:pt x="2275717" y="1405190"/>
                  <a:pt x="2277478" y="1424560"/>
                  <a:pt x="2272196" y="1417516"/>
                </a:cubicBezTo>
                <a:cubicBezTo>
                  <a:pt x="2275717" y="1429842"/>
                  <a:pt x="2266912" y="1456254"/>
                  <a:pt x="2265152" y="1470343"/>
                </a:cubicBezTo>
                <a:cubicBezTo>
                  <a:pt x="2265152" y="1466819"/>
                  <a:pt x="2265152" y="1461535"/>
                  <a:pt x="2265152" y="1456254"/>
                </a:cubicBezTo>
                <a:cubicBezTo>
                  <a:pt x="2265152" y="1449212"/>
                  <a:pt x="2265152" y="1443928"/>
                  <a:pt x="2265152" y="1438646"/>
                </a:cubicBezTo>
                <a:cubicBezTo>
                  <a:pt x="2265152" y="1426321"/>
                  <a:pt x="2265152" y="1413995"/>
                  <a:pt x="2266912" y="1401669"/>
                </a:cubicBezTo>
                <a:cubicBezTo>
                  <a:pt x="2268673" y="1377017"/>
                  <a:pt x="2273955" y="1352365"/>
                  <a:pt x="2277478" y="1332997"/>
                </a:cubicBezTo>
                <a:cubicBezTo>
                  <a:pt x="2272196" y="1340039"/>
                  <a:pt x="2272196" y="1304824"/>
                  <a:pt x="2277478" y="1311867"/>
                </a:cubicBezTo>
                <a:cubicBezTo>
                  <a:pt x="2270433" y="1281931"/>
                  <a:pt x="2275717" y="1255521"/>
                  <a:pt x="2272196" y="1222064"/>
                </a:cubicBezTo>
                <a:cubicBezTo>
                  <a:pt x="2275717" y="1223825"/>
                  <a:pt x="2275717" y="1223825"/>
                  <a:pt x="2277478" y="1218541"/>
                </a:cubicBezTo>
                <a:cubicBezTo>
                  <a:pt x="2272196" y="1209738"/>
                  <a:pt x="2272196" y="1193891"/>
                  <a:pt x="2273955" y="1181566"/>
                </a:cubicBezTo>
                <a:cubicBezTo>
                  <a:pt x="2273955" y="1174521"/>
                  <a:pt x="2270433" y="1176282"/>
                  <a:pt x="2270433" y="1171000"/>
                </a:cubicBezTo>
                <a:cubicBezTo>
                  <a:pt x="2270433" y="1178045"/>
                  <a:pt x="2268673" y="1192131"/>
                  <a:pt x="2265152" y="1199173"/>
                </a:cubicBezTo>
                <a:cubicBezTo>
                  <a:pt x="2265152" y="1204455"/>
                  <a:pt x="2266912" y="1211499"/>
                  <a:pt x="2266912" y="1216783"/>
                </a:cubicBezTo>
                <a:cubicBezTo>
                  <a:pt x="2268673" y="1223825"/>
                  <a:pt x="2268673" y="1227348"/>
                  <a:pt x="2270433" y="1236151"/>
                </a:cubicBezTo>
                <a:cubicBezTo>
                  <a:pt x="2268673" y="1236151"/>
                  <a:pt x="2268673" y="1236151"/>
                  <a:pt x="2268673" y="1236151"/>
                </a:cubicBezTo>
                <a:cubicBezTo>
                  <a:pt x="2270433" y="1253758"/>
                  <a:pt x="2270433" y="1271368"/>
                  <a:pt x="2272196" y="1288975"/>
                </a:cubicBezTo>
                <a:cubicBezTo>
                  <a:pt x="2270433" y="1288975"/>
                  <a:pt x="2268673" y="1288975"/>
                  <a:pt x="2266912" y="1288975"/>
                </a:cubicBezTo>
                <a:cubicBezTo>
                  <a:pt x="2266912" y="1303062"/>
                  <a:pt x="2266912" y="1320669"/>
                  <a:pt x="2266912" y="1336518"/>
                </a:cubicBezTo>
                <a:cubicBezTo>
                  <a:pt x="2265152" y="1357649"/>
                  <a:pt x="2261631" y="1378778"/>
                  <a:pt x="2259868" y="1398145"/>
                </a:cubicBezTo>
                <a:cubicBezTo>
                  <a:pt x="2258110" y="1405190"/>
                  <a:pt x="2256347" y="1412234"/>
                  <a:pt x="2256347" y="1408711"/>
                </a:cubicBezTo>
                <a:cubicBezTo>
                  <a:pt x="2256347" y="1428081"/>
                  <a:pt x="2251065" y="1459777"/>
                  <a:pt x="2240500" y="1461535"/>
                </a:cubicBezTo>
                <a:cubicBezTo>
                  <a:pt x="2247545" y="1468580"/>
                  <a:pt x="2233458" y="1480906"/>
                  <a:pt x="2235216" y="1496753"/>
                </a:cubicBezTo>
                <a:cubicBezTo>
                  <a:pt x="2226413" y="1491471"/>
                  <a:pt x="2221130" y="1523167"/>
                  <a:pt x="2222893" y="1535491"/>
                </a:cubicBezTo>
                <a:cubicBezTo>
                  <a:pt x="2229935" y="1530209"/>
                  <a:pt x="2233458" y="1514362"/>
                  <a:pt x="2235216" y="1500274"/>
                </a:cubicBezTo>
                <a:cubicBezTo>
                  <a:pt x="2240500" y="1519644"/>
                  <a:pt x="2219371" y="1556622"/>
                  <a:pt x="2228174" y="1570708"/>
                </a:cubicBezTo>
                <a:cubicBezTo>
                  <a:pt x="2219371" y="1598881"/>
                  <a:pt x="2205285" y="1612967"/>
                  <a:pt x="2201762" y="1639382"/>
                </a:cubicBezTo>
                <a:cubicBezTo>
                  <a:pt x="2200001" y="1635858"/>
                  <a:pt x="2198241" y="1634098"/>
                  <a:pt x="2192957" y="1639382"/>
                </a:cubicBezTo>
                <a:cubicBezTo>
                  <a:pt x="2187675" y="1651705"/>
                  <a:pt x="2196478" y="1642903"/>
                  <a:pt x="2198241" y="1649947"/>
                </a:cubicBezTo>
                <a:cubicBezTo>
                  <a:pt x="2185915" y="1676357"/>
                  <a:pt x="2182391" y="1713337"/>
                  <a:pt x="2159503" y="1745031"/>
                </a:cubicBezTo>
                <a:cubicBezTo>
                  <a:pt x="2157740" y="1753834"/>
                  <a:pt x="2163023" y="1746792"/>
                  <a:pt x="2163023" y="1752075"/>
                </a:cubicBezTo>
                <a:cubicBezTo>
                  <a:pt x="2155981" y="1766162"/>
                  <a:pt x="2150698" y="1776725"/>
                  <a:pt x="2147177" y="1783769"/>
                </a:cubicBezTo>
                <a:cubicBezTo>
                  <a:pt x="2141895" y="1792572"/>
                  <a:pt x="2138372" y="1797856"/>
                  <a:pt x="2136611" y="1804900"/>
                </a:cubicBezTo>
                <a:cubicBezTo>
                  <a:pt x="2133090" y="1804900"/>
                  <a:pt x="2127809" y="1810181"/>
                  <a:pt x="2122525" y="1820745"/>
                </a:cubicBezTo>
                <a:cubicBezTo>
                  <a:pt x="2120764" y="1818986"/>
                  <a:pt x="2124285" y="1815463"/>
                  <a:pt x="2126046" y="1811942"/>
                </a:cubicBezTo>
                <a:cubicBezTo>
                  <a:pt x="2122525" y="1808421"/>
                  <a:pt x="2120764" y="1815463"/>
                  <a:pt x="2117243" y="1817224"/>
                </a:cubicBezTo>
                <a:cubicBezTo>
                  <a:pt x="2117243" y="1820745"/>
                  <a:pt x="2122525" y="1818986"/>
                  <a:pt x="2113720" y="1829552"/>
                </a:cubicBezTo>
                <a:cubicBezTo>
                  <a:pt x="2111959" y="1827789"/>
                  <a:pt x="2117243" y="1822507"/>
                  <a:pt x="2111959" y="1822507"/>
                </a:cubicBezTo>
                <a:cubicBezTo>
                  <a:pt x="2117243" y="1810181"/>
                  <a:pt x="2126046" y="1804900"/>
                  <a:pt x="2119001" y="1799616"/>
                </a:cubicBezTo>
                <a:cubicBezTo>
                  <a:pt x="2127809" y="1796095"/>
                  <a:pt x="2129567" y="1789051"/>
                  <a:pt x="2131330" y="1780248"/>
                </a:cubicBezTo>
                <a:lnTo>
                  <a:pt x="2133730" y="1773844"/>
                </a:lnTo>
                <a:lnTo>
                  <a:pt x="2138372" y="1778485"/>
                </a:lnTo>
                <a:lnTo>
                  <a:pt x="2154095" y="1737612"/>
                </a:lnTo>
                <a:lnTo>
                  <a:pt x="2154219" y="1737987"/>
                </a:lnTo>
                <a:cubicBezTo>
                  <a:pt x="2159503" y="1725661"/>
                  <a:pt x="2157740" y="1727424"/>
                  <a:pt x="2163023" y="1716858"/>
                </a:cubicBezTo>
                <a:cubicBezTo>
                  <a:pt x="2154219" y="1715095"/>
                  <a:pt x="2154219" y="1737987"/>
                  <a:pt x="2150698" y="1727424"/>
                </a:cubicBezTo>
                <a:lnTo>
                  <a:pt x="2153650" y="1736281"/>
                </a:lnTo>
                <a:lnTo>
                  <a:pt x="2146516" y="1747231"/>
                </a:lnTo>
                <a:cubicBezTo>
                  <a:pt x="2143653" y="1752073"/>
                  <a:pt x="2141893" y="1756475"/>
                  <a:pt x="2143653" y="1759117"/>
                </a:cubicBezTo>
                <a:lnTo>
                  <a:pt x="2138326" y="1761591"/>
                </a:lnTo>
                <a:lnTo>
                  <a:pt x="2141895" y="1752075"/>
                </a:lnTo>
                <a:cubicBezTo>
                  <a:pt x="2131330" y="1750313"/>
                  <a:pt x="2134851" y="1778485"/>
                  <a:pt x="2124285" y="1778485"/>
                </a:cubicBezTo>
                <a:cubicBezTo>
                  <a:pt x="2120764" y="1787290"/>
                  <a:pt x="2122525" y="1792572"/>
                  <a:pt x="2115481" y="1799616"/>
                </a:cubicBezTo>
                <a:cubicBezTo>
                  <a:pt x="2113720" y="1799616"/>
                  <a:pt x="2120764" y="1790814"/>
                  <a:pt x="2119001" y="1789051"/>
                </a:cubicBezTo>
                <a:cubicBezTo>
                  <a:pt x="2113720" y="1792572"/>
                  <a:pt x="2108439" y="1806658"/>
                  <a:pt x="2106678" y="1811942"/>
                </a:cubicBezTo>
                <a:cubicBezTo>
                  <a:pt x="2106678" y="1813703"/>
                  <a:pt x="2108439" y="1810181"/>
                  <a:pt x="2110199" y="1808421"/>
                </a:cubicBezTo>
                <a:cubicBezTo>
                  <a:pt x="2108439" y="1811942"/>
                  <a:pt x="2099633" y="1831310"/>
                  <a:pt x="2099633" y="1822507"/>
                </a:cubicBezTo>
                <a:cubicBezTo>
                  <a:pt x="2097873" y="1827789"/>
                  <a:pt x="2096113" y="1833073"/>
                  <a:pt x="2096113" y="1836594"/>
                </a:cubicBezTo>
                <a:lnTo>
                  <a:pt x="2091558" y="1842598"/>
                </a:lnTo>
                <a:lnTo>
                  <a:pt x="2091183" y="1842861"/>
                </a:lnTo>
                <a:lnTo>
                  <a:pt x="2089071" y="1840115"/>
                </a:lnTo>
                <a:cubicBezTo>
                  <a:pt x="2087309" y="1842755"/>
                  <a:pt x="2087309" y="1844517"/>
                  <a:pt x="2088189" y="1844957"/>
                </a:cubicBezTo>
                <a:lnTo>
                  <a:pt x="2091183" y="1842861"/>
                </a:lnTo>
                <a:lnTo>
                  <a:pt x="2091271" y="1842976"/>
                </a:lnTo>
                <a:lnTo>
                  <a:pt x="2091558" y="1842598"/>
                </a:lnTo>
                <a:lnTo>
                  <a:pt x="2092591" y="1841875"/>
                </a:lnTo>
                <a:cubicBezTo>
                  <a:pt x="2090829" y="1850680"/>
                  <a:pt x="2083787" y="1852441"/>
                  <a:pt x="2076742" y="1863006"/>
                </a:cubicBezTo>
                <a:cubicBezTo>
                  <a:pt x="2092591" y="1852441"/>
                  <a:pt x="2066177" y="1875332"/>
                  <a:pt x="2064419" y="1882376"/>
                </a:cubicBezTo>
                <a:cubicBezTo>
                  <a:pt x="2066177" y="1882376"/>
                  <a:pt x="2067940" y="1880614"/>
                  <a:pt x="2069700" y="1882376"/>
                </a:cubicBezTo>
                <a:cubicBezTo>
                  <a:pt x="2066177" y="1885897"/>
                  <a:pt x="2062656" y="1880614"/>
                  <a:pt x="2059135" y="1889418"/>
                </a:cubicBezTo>
                <a:cubicBezTo>
                  <a:pt x="2059135" y="1895581"/>
                  <a:pt x="2052532" y="1904386"/>
                  <a:pt x="2044827" y="1914731"/>
                </a:cubicBezTo>
                <a:lnTo>
                  <a:pt x="2042908" y="1917904"/>
                </a:lnTo>
                <a:lnTo>
                  <a:pt x="2040747" y="1923664"/>
                </a:lnTo>
                <a:lnTo>
                  <a:pt x="2041044" y="1920981"/>
                </a:lnTo>
                <a:lnTo>
                  <a:pt x="2028198" y="1942213"/>
                </a:lnTo>
                <a:lnTo>
                  <a:pt x="2023181" y="1948551"/>
                </a:lnTo>
                <a:lnTo>
                  <a:pt x="2020397" y="1945766"/>
                </a:lnTo>
                <a:cubicBezTo>
                  <a:pt x="2015115" y="1951048"/>
                  <a:pt x="2015115" y="1954569"/>
                  <a:pt x="2011594" y="1959853"/>
                </a:cubicBezTo>
                <a:lnTo>
                  <a:pt x="2015458" y="1958306"/>
                </a:lnTo>
                <a:lnTo>
                  <a:pt x="2010439" y="1964646"/>
                </a:lnTo>
                <a:lnTo>
                  <a:pt x="2009831" y="1961611"/>
                </a:lnTo>
                <a:cubicBezTo>
                  <a:pt x="2004550" y="1972176"/>
                  <a:pt x="1999266" y="1977460"/>
                  <a:pt x="1992224" y="1980981"/>
                </a:cubicBezTo>
                <a:cubicBezTo>
                  <a:pt x="1988701" y="1986263"/>
                  <a:pt x="1997505" y="1979221"/>
                  <a:pt x="1997505" y="1984505"/>
                </a:cubicBezTo>
                <a:cubicBezTo>
                  <a:pt x="1992224" y="1987144"/>
                  <a:pt x="1986501" y="1990226"/>
                  <a:pt x="1982979" y="1993747"/>
                </a:cubicBezTo>
                <a:lnTo>
                  <a:pt x="1981659" y="2005633"/>
                </a:lnTo>
                <a:lnTo>
                  <a:pt x="1960528" y="2026764"/>
                </a:lnTo>
                <a:cubicBezTo>
                  <a:pt x="1963170" y="2032045"/>
                  <a:pt x="1960088" y="2037329"/>
                  <a:pt x="1956127" y="2042390"/>
                </a:cubicBezTo>
                <a:lnTo>
                  <a:pt x="1949827" y="2051696"/>
                </a:lnTo>
                <a:lnTo>
                  <a:pt x="1944681" y="2054937"/>
                </a:lnTo>
                <a:cubicBezTo>
                  <a:pt x="1942920" y="2058458"/>
                  <a:pt x="1942920" y="2063739"/>
                  <a:pt x="1941160" y="2067262"/>
                </a:cubicBezTo>
                <a:cubicBezTo>
                  <a:pt x="1932355" y="2070783"/>
                  <a:pt x="1934118" y="2069023"/>
                  <a:pt x="1925311" y="2079588"/>
                </a:cubicBezTo>
                <a:cubicBezTo>
                  <a:pt x="1923552" y="2077828"/>
                  <a:pt x="1927073" y="2074304"/>
                  <a:pt x="1921789" y="2076067"/>
                </a:cubicBezTo>
                <a:cubicBezTo>
                  <a:pt x="1918269" y="2084870"/>
                  <a:pt x="1914747" y="2086633"/>
                  <a:pt x="1909466" y="2097196"/>
                </a:cubicBezTo>
                <a:cubicBezTo>
                  <a:pt x="1909466" y="2091914"/>
                  <a:pt x="1902421" y="2091914"/>
                  <a:pt x="1897138" y="2104240"/>
                </a:cubicBezTo>
                <a:cubicBezTo>
                  <a:pt x="1893617" y="2102477"/>
                  <a:pt x="1883051" y="2116566"/>
                  <a:pt x="1879530" y="2111284"/>
                </a:cubicBezTo>
                <a:cubicBezTo>
                  <a:pt x="1874249" y="2114805"/>
                  <a:pt x="1881291" y="2116566"/>
                  <a:pt x="1874249" y="2121847"/>
                </a:cubicBezTo>
                <a:cubicBezTo>
                  <a:pt x="1868965" y="2118326"/>
                  <a:pt x="1868965" y="2120087"/>
                  <a:pt x="1870728" y="2113043"/>
                </a:cubicBezTo>
                <a:cubicBezTo>
                  <a:pt x="1865444" y="2118326"/>
                  <a:pt x="1860162" y="2121847"/>
                  <a:pt x="1856641" y="2123610"/>
                </a:cubicBezTo>
                <a:cubicBezTo>
                  <a:pt x="1858399" y="2128892"/>
                  <a:pt x="1865444" y="2120087"/>
                  <a:pt x="1867204" y="2127131"/>
                </a:cubicBezTo>
                <a:cubicBezTo>
                  <a:pt x="1854879" y="2139457"/>
                  <a:pt x="1821424" y="2160588"/>
                  <a:pt x="1819661" y="2153544"/>
                </a:cubicBezTo>
                <a:cubicBezTo>
                  <a:pt x="1817903" y="2157067"/>
                  <a:pt x="1819661" y="2158825"/>
                  <a:pt x="1821424" y="2160588"/>
                </a:cubicBezTo>
                <a:cubicBezTo>
                  <a:pt x="1814380" y="2167630"/>
                  <a:pt x="1812619" y="2162348"/>
                  <a:pt x="1807338" y="2160588"/>
                </a:cubicBezTo>
                <a:cubicBezTo>
                  <a:pt x="1817903" y="2155304"/>
                  <a:pt x="1810859" y="2151783"/>
                  <a:pt x="1821424" y="2146502"/>
                </a:cubicBezTo>
                <a:cubicBezTo>
                  <a:pt x="1802054" y="2151783"/>
                  <a:pt x="1800293" y="2162348"/>
                  <a:pt x="1782686" y="2172912"/>
                </a:cubicBezTo>
                <a:cubicBezTo>
                  <a:pt x="1787967" y="2174674"/>
                  <a:pt x="1793251" y="2174674"/>
                  <a:pt x="1803817" y="2165870"/>
                </a:cubicBezTo>
                <a:cubicBezTo>
                  <a:pt x="1802054" y="2169391"/>
                  <a:pt x="1795009" y="2174674"/>
                  <a:pt x="1789728" y="2179956"/>
                </a:cubicBezTo>
                <a:cubicBezTo>
                  <a:pt x="1789728" y="2176435"/>
                  <a:pt x="1786207" y="2178195"/>
                  <a:pt x="1784446" y="2176435"/>
                </a:cubicBezTo>
                <a:cubicBezTo>
                  <a:pt x="1773881" y="2181719"/>
                  <a:pt x="1777402" y="2185240"/>
                  <a:pt x="1770360" y="2190521"/>
                </a:cubicBezTo>
                <a:cubicBezTo>
                  <a:pt x="1768599" y="2188761"/>
                  <a:pt x="1770360" y="2185240"/>
                  <a:pt x="1768599" y="2183477"/>
                </a:cubicBezTo>
                <a:cubicBezTo>
                  <a:pt x="1761555" y="2201087"/>
                  <a:pt x="1745708" y="2208129"/>
                  <a:pt x="1731622" y="2216934"/>
                </a:cubicBezTo>
                <a:cubicBezTo>
                  <a:pt x="1717533" y="2223978"/>
                  <a:pt x="1701688" y="2231020"/>
                  <a:pt x="1689360" y="2246867"/>
                </a:cubicBezTo>
                <a:cubicBezTo>
                  <a:pt x="1696405" y="2238064"/>
                  <a:pt x="1689360" y="2238064"/>
                  <a:pt x="1698165" y="2229259"/>
                </a:cubicBezTo>
                <a:cubicBezTo>
                  <a:pt x="1696405" y="2229259"/>
                  <a:pt x="1692883" y="2231020"/>
                  <a:pt x="1692883" y="2232781"/>
                </a:cubicBezTo>
                <a:cubicBezTo>
                  <a:pt x="1687602" y="2220457"/>
                  <a:pt x="1664708" y="2245106"/>
                  <a:pt x="1648864" y="2253911"/>
                </a:cubicBezTo>
                <a:cubicBezTo>
                  <a:pt x="1650622" y="2246867"/>
                  <a:pt x="1661187" y="2241585"/>
                  <a:pt x="1668232" y="2234543"/>
                </a:cubicBezTo>
                <a:cubicBezTo>
                  <a:pt x="1664708" y="2234543"/>
                  <a:pt x="1659427" y="2236302"/>
                  <a:pt x="1655906" y="2238064"/>
                </a:cubicBezTo>
                <a:cubicBezTo>
                  <a:pt x="1652385" y="2241585"/>
                  <a:pt x="1648864" y="2243346"/>
                  <a:pt x="1652385" y="2246867"/>
                </a:cubicBezTo>
                <a:cubicBezTo>
                  <a:pt x="1641819" y="2248630"/>
                  <a:pt x="1640057" y="2252151"/>
                  <a:pt x="1631254" y="2257432"/>
                </a:cubicBezTo>
                <a:cubicBezTo>
                  <a:pt x="1622449" y="2259195"/>
                  <a:pt x="1645341" y="2250388"/>
                  <a:pt x="1641819" y="2246867"/>
                </a:cubicBezTo>
                <a:cubicBezTo>
                  <a:pt x="1633015" y="2245106"/>
                  <a:pt x="1606602" y="2260953"/>
                  <a:pt x="1604842" y="2262716"/>
                </a:cubicBezTo>
                <a:cubicBezTo>
                  <a:pt x="1597797" y="2266237"/>
                  <a:pt x="1592516" y="2269758"/>
                  <a:pt x="1594276" y="2267998"/>
                </a:cubicBezTo>
                <a:cubicBezTo>
                  <a:pt x="1581951" y="2276803"/>
                  <a:pt x="1573146" y="2273282"/>
                  <a:pt x="1564343" y="2276803"/>
                </a:cubicBezTo>
                <a:cubicBezTo>
                  <a:pt x="1562580" y="2278563"/>
                  <a:pt x="1560822" y="2283845"/>
                  <a:pt x="1553778" y="2287368"/>
                </a:cubicBezTo>
                <a:cubicBezTo>
                  <a:pt x="1534407" y="2292649"/>
                  <a:pt x="1493911" y="2304975"/>
                  <a:pt x="1467496" y="2324343"/>
                </a:cubicBezTo>
                <a:cubicBezTo>
                  <a:pt x="1463975" y="2324343"/>
                  <a:pt x="1463975" y="2320822"/>
                  <a:pt x="1460454" y="2322585"/>
                </a:cubicBezTo>
                <a:cubicBezTo>
                  <a:pt x="1462215" y="2317301"/>
                  <a:pt x="1467496" y="2322585"/>
                  <a:pt x="1474541" y="2319062"/>
                </a:cubicBezTo>
                <a:cubicBezTo>
                  <a:pt x="1469259" y="2312020"/>
                  <a:pt x="1449889" y="2320822"/>
                  <a:pt x="1439323" y="2324343"/>
                </a:cubicBezTo>
                <a:cubicBezTo>
                  <a:pt x="1441086" y="2326106"/>
                  <a:pt x="1446368" y="2324343"/>
                  <a:pt x="1446368" y="2327867"/>
                </a:cubicBezTo>
                <a:cubicBezTo>
                  <a:pt x="1434042" y="2329627"/>
                  <a:pt x="1407630" y="2326106"/>
                  <a:pt x="1402348" y="2338430"/>
                </a:cubicBezTo>
                <a:cubicBezTo>
                  <a:pt x="1397064" y="2340193"/>
                  <a:pt x="1397064" y="2336671"/>
                  <a:pt x="1395304" y="2334909"/>
                </a:cubicBezTo>
                <a:cubicBezTo>
                  <a:pt x="1382978" y="2338430"/>
                  <a:pt x="1382978" y="2338430"/>
                  <a:pt x="1375933" y="2341953"/>
                </a:cubicBezTo>
                <a:cubicBezTo>
                  <a:pt x="1375933" y="2345474"/>
                  <a:pt x="1379455" y="2343714"/>
                  <a:pt x="1382978" y="2343714"/>
                </a:cubicBezTo>
                <a:cubicBezTo>
                  <a:pt x="1374173" y="2352516"/>
                  <a:pt x="1361847" y="2347235"/>
                  <a:pt x="1347761" y="2356039"/>
                </a:cubicBezTo>
                <a:cubicBezTo>
                  <a:pt x="1347761" y="2350758"/>
                  <a:pt x="1335435" y="2356039"/>
                  <a:pt x="1331914" y="2352516"/>
                </a:cubicBezTo>
                <a:cubicBezTo>
                  <a:pt x="1314306" y="2359560"/>
                  <a:pt x="1289655" y="2364844"/>
                  <a:pt x="1263240" y="2370126"/>
                </a:cubicBezTo>
                <a:cubicBezTo>
                  <a:pt x="1249153" y="2371886"/>
                  <a:pt x="1235067" y="2373647"/>
                  <a:pt x="1222743" y="2375410"/>
                </a:cubicBezTo>
                <a:cubicBezTo>
                  <a:pt x="1210415" y="2375410"/>
                  <a:pt x="1196329" y="2375410"/>
                  <a:pt x="1185763" y="2375410"/>
                </a:cubicBezTo>
                <a:cubicBezTo>
                  <a:pt x="1166395" y="2385973"/>
                  <a:pt x="1143504" y="2377168"/>
                  <a:pt x="1120615" y="2384212"/>
                </a:cubicBezTo>
                <a:cubicBezTo>
                  <a:pt x="1115331" y="2382452"/>
                  <a:pt x="1106529" y="2382452"/>
                  <a:pt x="1106529" y="2377168"/>
                </a:cubicBezTo>
                <a:cubicBezTo>
                  <a:pt x="1099485" y="2380691"/>
                  <a:pt x="1097724" y="2380691"/>
                  <a:pt x="1088919" y="2378931"/>
                </a:cubicBezTo>
                <a:cubicBezTo>
                  <a:pt x="1081877" y="2378931"/>
                  <a:pt x="1092443" y="2380691"/>
                  <a:pt x="1088919" y="2384212"/>
                </a:cubicBezTo>
                <a:cubicBezTo>
                  <a:pt x="1066028" y="2380691"/>
                  <a:pt x="1057225" y="2393017"/>
                  <a:pt x="1037855" y="2393017"/>
                </a:cubicBezTo>
                <a:cubicBezTo>
                  <a:pt x="1041376" y="2384212"/>
                  <a:pt x="1055463" y="2389496"/>
                  <a:pt x="1064267" y="2384212"/>
                </a:cubicBezTo>
                <a:cubicBezTo>
                  <a:pt x="1053704" y="2380691"/>
                  <a:pt x="1039618" y="2377168"/>
                  <a:pt x="1027290" y="2378931"/>
                </a:cubicBezTo>
                <a:cubicBezTo>
                  <a:pt x="1029052" y="2378931"/>
                  <a:pt x="1030811" y="2377168"/>
                  <a:pt x="1030811" y="2375410"/>
                </a:cubicBezTo>
                <a:cubicBezTo>
                  <a:pt x="1018487" y="2380691"/>
                  <a:pt x="1006161" y="2378931"/>
                  <a:pt x="990314" y="2375410"/>
                </a:cubicBezTo>
                <a:cubicBezTo>
                  <a:pt x="986791" y="2377168"/>
                  <a:pt x="992072" y="2378931"/>
                  <a:pt x="990314" y="2380691"/>
                </a:cubicBezTo>
                <a:cubicBezTo>
                  <a:pt x="969183" y="2377168"/>
                  <a:pt x="948053" y="2373647"/>
                  <a:pt x="926924" y="2371886"/>
                </a:cubicBezTo>
                <a:cubicBezTo>
                  <a:pt x="905793" y="2370126"/>
                  <a:pt x="882902" y="2366605"/>
                  <a:pt x="860013" y="2359560"/>
                </a:cubicBezTo>
                <a:cubicBezTo>
                  <a:pt x="856490" y="2359560"/>
                  <a:pt x="856490" y="2363081"/>
                  <a:pt x="856490" y="2364844"/>
                </a:cubicBezTo>
                <a:cubicBezTo>
                  <a:pt x="840643" y="2361323"/>
                  <a:pt x="838882" y="2359560"/>
                  <a:pt x="826557" y="2356039"/>
                </a:cubicBezTo>
                <a:cubicBezTo>
                  <a:pt x="838882" y="2366605"/>
                  <a:pt x="810710" y="2352516"/>
                  <a:pt x="807189" y="2348995"/>
                </a:cubicBezTo>
                <a:cubicBezTo>
                  <a:pt x="801905" y="2348995"/>
                  <a:pt x="803665" y="2354279"/>
                  <a:pt x="800144" y="2354279"/>
                </a:cubicBezTo>
                <a:cubicBezTo>
                  <a:pt x="789581" y="2350758"/>
                  <a:pt x="803665" y="2348995"/>
                  <a:pt x="793102" y="2343714"/>
                </a:cubicBezTo>
                <a:cubicBezTo>
                  <a:pt x="784297" y="2347235"/>
                  <a:pt x="773732" y="2341953"/>
                  <a:pt x="757885" y="2340193"/>
                </a:cubicBezTo>
                <a:cubicBezTo>
                  <a:pt x="750843" y="2336671"/>
                  <a:pt x="768450" y="2340193"/>
                  <a:pt x="771971" y="2340193"/>
                </a:cubicBezTo>
                <a:cubicBezTo>
                  <a:pt x="775495" y="2334909"/>
                  <a:pt x="757885" y="2333148"/>
                  <a:pt x="749080" y="2329627"/>
                </a:cubicBezTo>
                <a:cubicBezTo>
                  <a:pt x="742038" y="2327867"/>
                  <a:pt x="745559" y="2334909"/>
                  <a:pt x="743799" y="2336671"/>
                </a:cubicBezTo>
                <a:cubicBezTo>
                  <a:pt x="733233" y="2333148"/>
                  <a:pt x="736757" y="2326106"/>
                  <a:pt x="720907" y="2322585"/>
                </a:cubicBezTo>
                <a:cubicBezTo>
                  <a:pt x="712105" y="2322585"/>
                  <a:pt x="722670" y="2327867"/>
                  <a:pt x="715626" y="2327867"/>
                </a:cubicBezTo>
                <a:cubicBezTo>
                  <a:pt x="708581" y="2317301"/>
                  <a:pt x="683930" y="2312020"/>
                  <a:pt x="669843" y="2303215"/>
                </a:cubicBezTo>
                <a:cubicBezTo>
                  <a:pt x="671604" y="2301454"/>
                  <a:pt x="675125" y="2303215"/>
                  <a:pt x="678648" y="2304975"/>
                </a:cubicBezTo>
                <a:cubicBezTo>
                  <a:pt x="676887" y="2299692"/>
                  <a:pt x="669843" y="2301454"/>
                  <a:pt x="664562" y="2299692"/>
                </a:cubicBezTo>
                <a:cubicBezTo>
                  <a:pt x="664562" y="2301454"/>
                  <a:pt x="664562" y="2303215"/>
                  <a:pt x="668083" y="2304975"/>
                </a:cubicBezTo>
                <a:cubicBezTo>
                  <a:pt x="662801" y="2303215"/>
                  <a:pt x="650475" y="2297933"/>
                  <a:pt x="639910" y="2290889"/>
                </a:cubicBezTo>
                <a:cubicBezTo>
                  <a:pt x="634628" y="2283845"/>
                  <a:pt x="650475" y="2289128"/>
                  <a:pt x="643431" y="2282084"/>
                </a:cubicBezTo>
                <a:cubicBezTo>
                  <a:pt x="641670" y="2283845"/>
                  <a:pt x="639910" y="2289128"/>
                  <a:pt x="629344" y="2280324"/>
                </a:cubicBezTo>
                <a:cubicBezTo>
                  <a:pt x="634628" y="2280324"/>
                  <a:pt x="641670" y="2282084"/>
                  <a:pt x="641670" y="2275040"/>
                </a:cubicBezTo>
                <a:cubicBezTo>
                  <a:pt x="638149" y="2273282"/>
                  <a:pt x="636387" y="2273282"/>
                  <a:pt x="636387" y="2271519"/>
                </a:cubicBezTo>
                <a:cubicBezTo>
                  <a:pt x="624063" y="2266237"/>
                  <a:pt x="636387" y="2278563"/>
                  <a:pt x="625823" y="2273282"/>
                </a:cubicBezTo>
                <a:cubicBezTo>
                  <a:pt x="632865" y="2266237"/>
                  <a:pt x="615258" y="2260953"/>
                  <a:pt x="608214" y="2255672"/>
                </a:cubicBezTo>
                <a:cubicBezTo>
                  <a:pt x="609977" y="2252151"/>
                  <a:pt x="618779" y="2259195"/>
                  <a:pt x="624063" y="2260953"/>
                </a:cubicBezTo>
                <a:cubicBezTo>
                  <a:pt x="625823" y="2257432"/>
                  <a:pt x="617019" y="2253911"/>
                  <a:pt x="609977" y="2250388"/>
                </a:cubicBezTo>
                <a:cubicBezTo>
                  <a:pt x="602932" y="2243346"/>
                  <a:pt x="624063" y="2255672"/>
                  <a:pt x="625823" y="2253911"/>
                </a:cubicBezTo>
                <a:lnTo>
                  <a:pt x="615681" y="2248558"/>
                </a:lnTo>
                <a:lnTo>
                  <a:pt x="673367" y="2273282"/>
                </a:lnTo>
                <a:cubicBezTo>
                  <a:pt x="678648" y="2283845"/>
                  <a:pt x="706821" y="2290889"/>
                  <a:pt x="719147" y="2294410"/>
                </a:cubicBezTo>
                <a:cubicBezTo>
                  <a:pt x="720907" y="2290889"/>
                  <a:pt x="701539" y="2290889"/>
                  <a:pt x="706821" y="2285605"/>
                </a:cubicBezTo>
                <a:cubicBezTo>
                  <a:pt x="715626" y="2289128"/>
                  <a:pt x="720907" y="2289128"/>
                  <a:pt x="727949" y="2290889"/>
                </a:cubicBezTo>
                <a:cubicBezTo>
                  <a:pt x="715626" y="2297933"/>
                  <a:pt x="754364" y="2306736"/>
                  <a:pt x="763167" y="2308496"/>
                </a:cubicBezTo>
                <a:cubicBezTo>
                  <a:pt x="764929" y="2304975"/>
                  <a:pt x="752601" y="2303215"/>
                  <a:pt x="745559" y="2299692"/>
                </a:cubicBezTo>
                <a:cubicBezTo>
                  <a:pt x="775495" y="2296170"/>
                  <a:pt x="807189" y="2320822"/>
                  <a:pt x="842403" y="2324343"/>
                </a:cubicBezTo>
                <a:cubicBezTo>
                  <a:pt x="840643" y="2327867"/>
                  <a:pt x="849448" y="2327867"/>
                  <a:pt x="849448" y="2331388"/>
                </a:cubicBezTo>
                <a:cubicBezTo>
                  <a:pt x="861771" y="2329627"/>
                  <a:pt x="875858" y="2331388"/>
                  <a:pt x="888186" y="2334909"/>
                </a:cubicBezTo>
                <a:cubicBezTo>
                  <a:pt x="902272" y="2336671"/>
                  <a:pt x="914596" y="2340193"/>
                  <a:pt x="926924" y="2340193"/>
                </a:cubicBezTo>
                <a:cubicBezTo>
                  <a:pt x="946292" y="2345474"/>
                  <a:pt x="962141" y="2348995"/>
                  <a:pt x="976228" y="2350758"/>
                </a:cubicBezTo>
                <a:lnTo>
                  <a:pt x="1007929" y="2350758"/>
                </a:lnTo>
                <a:lnTo>
                  <a:pt x="1018487" y="2352516"/>
                </a:lnTo>
                <a:lnTo>
                  <a:pt x="1015318" y="2350758"/>
                </a:lnTo>
                <a:lnTo>
                  <a:pt x="1020248" y="2350758"/>
                </a:lnTo>
                <a:lnTo>
                  <a:pt x="1029052" y="2350758"/>
                </a:lnTo>
                <a:lnTo>
                  <a:pt x="1027950" y="2347456"/>
                </a:lnTo>
                <a:lnTo>
                  <a:pt x="1032573" y="2345474"/>
                </a:lnTo>
                <a:cubicBezTo>
                  <a:pt x="1020248" y="2343714"/>
                  <a:pt x="1013203" y="2340193"/>
                  <a:pt x="1011443" y="2334909"/>
                </a:cubicBezTo>
                <a:cubicBezTo>
                  <a:pt x="1018487" y="2336671"/>
                  <a:pt x="1022008" y="2338430"/>
                  <a:pt x="1025529" y="2334909"/>
                </a:cubicBezTo>
                <a:cubicBezTo>
                  <a:pt x="1020248" y="2333148"/>
                  <a:pt x="1018487" y="2331388"/>
                  <a:pt x="1014966" y="2329627"/>
                </a:cubicBezTo>
                <a:lnTo>
                  <a:pt x="997787" y="2333560"/>
                </a:lnTo>
                <a:lnTo>
                  <a:pt x="994054" y="2331167"/>
                </a:lnTo>
                <a:cubicBezTo>
                  <a:pt x="988993" y="2330067"/>
                  <a:pt x="982388" y="2329627"/>
                  <a:pt x="976228" y="2329627"/>
                </a:cubicBezTo>
                <a:cubicBezTo>
                  <a:pt x="963900" y="2327867"/>
                  <a:pt x="956858" y="2329627"/>
                  <a:pt x="970944" y="2331388"/>
                </a:cubicBezTo>
                <a:cubicBezTo>
                  <a:pt x="962141" y="2333148"/>
                  <a:pt x="937490" y="2324343"/>
                  <a:pt x="942771" y="2331388"/>
                </a:cubicBezTo>
                <a:cubicBezTo>
                  <a:pt x="923403" y="2329627"/>
                  <a:pt x="919880" y="2322585"/>
                  <a:pt x="905793" y="2320822"/>
                </a:cubicBezTo>
                <a:cubicBezTo>
                  <a:pt x="895228" y="2320822"/>
                  <a:pt x="888186" y="2326106"/>
                  <a:pt x="877621" y="2326106"/>
                </a:cubicBezTo>
                <a:cubicBezTo>
                  <a:pt x="877621" y="2326106"/>
                  <a:pt x="877621" y="2322585"/>
                  <a:pt x="877621" y="2322585"/>
                </a:cubicBezTo>
                <a:cubicBezTo>
                  <a:pt x="870576" y="2322585"/>
                  <a:pt x="852969" y="2326106"/>
                  <a:pt x="852969" y="2315541"/>
                </a:cubicBezTo>
                <a:cubicBezTo>
                  <a:pt x="858250" y="2320822"/>
                  <a:pt x="872337" y="2320822"/>
                  <a:pt x="872337" y="2315541"/>
                </a:cubicBezTo>
                <a:cubicBezTo>
                  <a:pt x="858250" y="2319062"/>
                  <a:pt x="819512" y="2299692"/>
                  <a:pt x="789581" y="2297933"/>
                </a:cubicBezTo>
                <a:cubicBezTo>
                  <a:pt x="786058" y="2296170"/>
                  <a:pt x="787818" y="2294410"/>
                  <a:pt x="787818" y="2292649"/>
                </a:cubicBezTo>
                <a:cubicBezTo>
                  <a:pt x="780776" y="2290889"/>
                  <a:pt x="771971" y="2289128"/>
                  <a:pt x="763167" y="2287368"/>
                </a:cubicBezTo>
                <a:cubicBezTo>
                  <a:pt x="754364" y="2283845"/>
                  <a:pt x="747320" y="2280324"/>
                  <a:pt x="738515" y="2276803"/>
                </a:cubicBezTo>
                <a:cubicBezTo>
                  <a:pt x="722670" y="2269758"/>
                  <a:pt x="706821" y="2262716"/>
                  <a:pt x="694495" y="2260953"/>
                </a:cubicBezTo>
                <a:lnTo>
                  <a:pt x="696255" y="2257432"/>
                </a:lnTo>
                <a:cubicBezTo>
                  <a:pt x="685690" y="2259195"/>
                  <a:pt x="680409" y="2253911"/>
                  <a:pt x="669843" y="2248630"/>
                </a:cubicBezTo>
                <a:cubicBezTo>
                  <a:pt x="683930" y="2252151"/>
                  <a:pt x="676887" y="2245106"/>
                  <a:pt x="692734" y="2252151"/>
                </a:cubicBezTo>
                <a:lnTo>
                  <a:pt x="657414" y="2232884"/>
                </a:lnTo>
                <a:lnTo>
                  <a:pt x="657517" y="2232781"/>
                </a:lnTo>
                <a:lnTo>
                  <a:pt x="656597" y="2232440"/>
                </a:lnTo>
                <a:lnTo>
                  <a:pt x="653996" y="2231020"/>
                </a:lnTo>
                <a:lnTo>
                  <a:pt x="653996" y="2231473"/>
                </a:lnTo>
                <a:lnTo>
                  <a:pt x="649815" y="2229920"/>
                </a:lnTo>
                <a:lnTo>
                  <a:pt x="645530" y="2230659"/>
                </a:lnTo>
                <a:lnTo>
                  <a:pt x="632865" y="2222215"/>
                </a:lnTo>
                <a:cubicBezTo>
                  <a:pt x="629344" y="2223978"/>
                  <a:pt x="613497" y="2216934"/>
                  <a:pt x="620542" y="2223978"/>
                </a:cubicBezTo>
                <a:cubicBezTo>
                  <a:pt x="602932" y="2215173"/>
                  <a:pt x="583562" y="2206368"/>
                  <a:pt x="564194" y="2197563"/>
                </a:cubicBezTo>
                <a:cubicBezTo>
                  <a:pt x="565954" y="2192282"/>
                  <a:pt x="576520" y="2199326"/>
                  <a:pt x="572999" y="2190521"/>
                </a:cubicBezTo>
                <a:cubicBezTo>
                  <a:pt x="581801" y="2195803"/>
                  <a:pt x="589725" y="2201526"/>
                  <a:pt x="597648" y="2205708"/>
                </a:cubicBezTo>
                <a:lnTo>
                  <a:pt x="619605" y="2211001"/>
                </a:lnTo>
                <a:lnTo>
                  <a:pt x="622300" y="2213005"/>
                </a:lnTo>
                <a:lnTo>
                  <a:pt x="622300" y="2216934"/>
                </a:lnTo>
                <a:cubicBezTo>
                  <a:pt x="624063" y="2218694"/>
                  <a:pt x="624063" y="2215173"/>
                  <a:pt x="627584" y="2216934"/>
                </a:cubicBezTo>
                <a:lnTo>
                  <a:pt x="622300" y="2213005"/>
                </a:lnTo>
                <a:lnTo>
                  <a:pt x="622300" y="2211650"/>
                </a:lnTo>
                <a:lnTo>
                  <a:pt x="619605" y="2211001"/>
                </a:lnTo>
                <a:lnTo>
                  <a:pt x="610416" y="2204168"/>
                </a:lnTo>
                <a:cubicBezTo>
                  <a:pt x="602932" y="2199766"/>
                  <a:pt x="595009" y="2196684"/>
                  <a:pt x="590606" y="2199326"/>
                </a:cubicBezTo>
                <a:cubicBezTo>
                  <a:pt x="585325" y="2194042"/>
                  <a:pt x="576520" y="2190521"/>
                  <a:pt x="571238" y="2185240"/>
                </a:cubicBezTo>
                <a:cubicBezTo>
                  <a:pt x="576520" y="2179956"/>
                  <a:pt x="578280" y="2176435"/>
                  <a:pt x="594127" y="2183477"/>
                </a:cubicBezTo>
                <a:cubicBezTo>
                  <a:pt x="592367" y="2185240"/>
                  <a:pt x="585325" y="2179956"/>
                  <a:pt x="585325" y="2183477"/>
                </a:cubicBezTo>
                <a:cubicBezTo>
                  <a:pt x="581804" y="2185240"/>
                  <a:pt x="588846" y="2187000"/>
                  <a:pt x="587085" y="2190521"/>
                </a:cubicBezTo>
                <a:cubicBezTo>
                  <a:pt x="592367" y="2192282"/>
                  <a:pt x="611737" y="2199326"/>
                  <a:pt x="604693" y="2192282"/>
                </a:cubicBezTo>
                <a:cubicBezTo>
                  <a:pt x="611737" y="2194042"/>
                  <a:pt x="608214" y="2197563"/>
                  <a:pt x="611737" y="2202847"/>
                </a:cubicBezTo>
                <a:cubicBezTo>
                  <a:pt x="617019" y="2201087"/>
                  <a:pt x="618779" y="2199326"/>
                  <a:pt x="624063" y="2206368"/>
                </a:cubicBezTo>
                <a:cubicBezTo>
                  <a:pt x="627584" y="2206368"/>
                  <a:pt x="629344" y="2204608"/>
                  <a:pt x="632865" y="2204608"/>
                </a:cubicBezTo>
                <a:cubicBezTo>
                  <a:pt x="641670" y="2208129"/>
                  <a:pt x="652236" y="2213413"/>
                  <a:pt x="662801" y="2218694"/>
                </a:cubicBezTo>
                <a:cubicBezTo>
                  <a:pt x="673367" y="2223978"/>
                  <a:pt x="687453" y="2227499"/>
                  <a:pt x="701539" y="2232781"/>
                </a:cubicBezTo>
                <a:cubicBezTo>
                  <a:pt x="699777" y="2232781"/>
                  <a:pt x="698018" y="2232781"/>
                  <a:pt x="698018" y="2234543"/>
                </a:cubicBezTo>
                <a:cubicBezTo>
                  <a:pt x="708581" y="2236302"/>
                  <a:pt x="713863" y="2238064"/>
                  <a:pt x="733233" y="2245106"/>
                </a:cubicBezTo>
                <a:cubicBezTo>
                  <a:pt x="733233" y="2243346"/>
                  <a:pt x="734994" y="2241585"/>
                  <a:pt x="731473" y="2239825"/>
                </a:cubicBezTo>
                <a:cubicBezTo>
                  <a:pt x="740277" y="2243346"/>
                  <a:pt x="750843" y="2245106"/>
                  <a:pt x="763167" y="2248630"/>
                </a:cubicBezTo>
                <a:cubicBezTo>
                  <a:pt x="775495" y="2252151"/>
                  <a:pt x="787818" y="2252151"/>
                  <a:pt x="796623" y="2253911"/>
                </a:cubicBezTo>
                <a:cubicBezTo>
                  <a:pt x="791339" y="2260953"/>
                  <a:pt x="815991" y="2257432"/>
                  <a:pt x="821275" y="2267998"/>
                </a:cubicBezTo>
                <a:cubicBezTo>
                  <a:pt x="826557" y="2266237"/>
                  <a:pt x="837122" y="2269758"/>
                  <a:pt x="838882" y="2264477"/>
                </a:cubicBezTo>
                <a:cubicBezTo>
                  <a:pt x="851208" y="2266237"/>
                  <a:pt x="833599" y="2266237"/>
                  <a:pt x="840643" y="2271519"/>
                </a:cubicBezTo>
                <a:cubicBezTo>
                  <a:pt x="851208" y="2273282"/>
                  <a:pt x="863534" y="2267998"/>
                  <a:pt x="872337" y="2273282"/>
                </a:cubicBezTo>
                <a:cubicBezTo>
                  <a:pt x="872337" y="2273282"/>
                  <a:pt x="872337" y="2278563"/>
                  <a:pt x="874100" y="2278563"/>
                </a:cubicBezTo>
                <a:cubicBezTo>
                  <a:pt x="881142" y="2278563"/>
                  <a:pt x="886423" y="2275040"/>
                  <a:pt x="893468" y="2276803"/>
                </a:cubicBezTo>
                <a:cubicBezTo>
                  <a:pt x="891707" y="2275040"/>
                  <a:pt x="889947" y="2278563"/>
                  <a:pt x="889947" y="2278563"/>
                </a:cubicBezTo>
                <a:cubicBezTo>
                  <a:pt x="893468" y="2278563"/>
                  <a:pt x="902272" y="2278563"/>
                  <a:pt x="905793" y="2278563"/>
                </a:cubicBezTo>
                <a:cubicBezTo>
                  <a:pt x="912838" y="2278563"/>
                  <a:pt x="919880" y="2285605"/>
                  <a:pt x="928685" y="2287368"/>
                </a:cubicBezTo>
                <a:cubicBezTo>
                  <a:pt x="935727" y="2287368"/>
                  <a:pt x="942771" y="2282084"/>
                  <a:pt x="949813" y="2282084"/>
                </a:cubicBezTo>
                <a:cubicBezTo>
                  <a:pt x="963900" y="2282084"/>
                  <a:pt x="974465" y="2292649"/>
                  <a:pt x="986791" y="2287368"/>
                </a:cubicBezTo>
                <a:cubicBezTo>
                  <a:pt x="995596" y="2287368"/>
                  <a:pt x="995596" y="2290889"/>
                  <a:pt x="1002638" y="2292649"/>
                </a:cubicBezTo>
                <a:cubicBezTo>
                  <a:pt x="1029052" y="2290889"/>
                  <a:pt x="1051941" y="2292649"/>
                  <a:pt x="1081877" y="2289128"/>
                </a:cubicBezTo>
                <a:cubicBezTo>
                  <a:pt x="1083638" y="2285605"/>
                  <a:pt x="1097724" y="2275040"/>
                  <a:pt x="1083638" y="2275040"/>
                </a:cubicBezTo>
                <a:cubicBezTo>
                  <a:pt x="1099485" y="2276803"/>
                  <a:pt x="1129418" y="2269758"/>
                  <a:pt x="1111810" y="2264477"/>
                </a:cubicBezTo>
                <a:cubicBezTo>
                  <a:pt x="1106529" y="2262716"/>
                  <a:pt x="1099485" y="2266237"/>
                  <a:pt x="1101245" y="2266237"/>
                </a:cubicBezTo>
                <a:cubicBezTo>
                  <a:pt x="1083638" y="2264477"/>
                  <a:pt x="1058986" y="2260953"/>
                  <a:pt x="1039618" y="2267998"/>
                </a:cubicBezTo>
                <a:cubicBezTo>
                  <a:pt x="981509" y="2262716"/>
                  <a:pt x="925161" y="2259195"/>
                  <a:pt x="874100" y="2243346"/>
                </a:cubicBezTo>
                <a:cubicBezTo>
                  <a:pt x="875421" y="2239825"/>
                  <a:pt x="873768" y="2236743"/>
                  <a:pt x="870302" y="2234129"/>
                </a:cubicBezTo>
                <a:lnTo>
                  <a:pt x="867055" y="2232711"/>
                </a:lnTo>
                <a:lnTo>
                  <a:pt x="867055" y="2218694"/>
                </a:lnTo>
                <a:cubicBezTo>
                  <a:pt x="849448" y="2216934"/>
                  <a:pt x="821275" y="2208129"/>
                  <a:pt x="828317" y="2218694"/>
                </a:cubicBezTo>
                <a:cubicBezTo>
                  <a:pt x="810710" y="2220457"/>
                  <a:pt x="786058" y="2188761"/>
                  <a:pt x="768450" y="2197563"/>
                </a:cubicBezTo>
                <a:lnTo>
                  <a:pt x="767380" y="2197186"/>
                </a:lnTo>
                <a:lnTo>
                  <a:pt x="762354" y="2197724"/>
                </a:lnTo>
                <a:lnTo>
                  <a:pt x="745640" y="2189513"/>
                </a:lnTo>
                <a:lnTo>
                  <a:pt x="738515" y="2187000"/>
                </a:lnTo>
                <a:cubicBezTo>
                  <a:pt x="729712" y="2183477"/>
                  <a:pt x="720907" y="2181719"/>
                  <a:pt x="710342" y="2179956"/>
                </a:cubicBezTo>
                <a:cubicBezTo>
                  <a:pt x="706821" y="2179956"/>
                  <a:pt x="701539" y="2179956"/>
                  <a:pt x="698018" y="2178195"/>
                </a:cubicBezTo>
                <a:cubicBezTo>
                  <a:pt x="699777" y="2178195"/>
                  <a:pt x="699777" y="2179956"/>
                  <a:pt x="701539" y="2179956"/>
                </a:cubicBezTo>
                <a:lnTo>
                  <a:pt x="726426" y="2194889"/>
                </a:lnTo>
                <a:lnTo>
                  <a:pt x="689211" y="2183477"/>
                </a:lnTo>
                <a:cubicBezTo>
                  <a:pt x="687453" y="2181719"/>
                  <a:pt x="689211" y="2181719"/>
                  <a:pt x="690974" y="2179956"/>
                </a:cubicBezTo>
                <a:cubicBezTo>
                  <a:pt x="685690" y="2178195"/>
                  <a:pt x="682169" y="2178195"/>
                  <a:pt x="682169" y="2181719"/>
                </a:cubicBezTo>
                <a:cubicBezTo>
                  <a:pt x="675125" y="2172912"/>
                  <a:pt x="643431" y="2164109"/>
                  <a:pt x="650475" y="2157067"/>
                </a:cubicBezTo>
                <a:cubicBezTo>
                  <a:pt x="645194" y="2157067"/>
                  <a:pt x="643431" y="2160588"/>
                  <a:pt x="632865" y="2153544"/>
                </a:cubicBezTo>
                <a:cubicBezTo>
                  <a:pt x="636387" y="2150023"/>
                  <a:pt x="636387" y="2150023"/>
                  <a:pt x="636387" y="2148262"/>
                </a:cubicBezTo>
                <a:cubicBezTo>
                  <a:pt x="634628" y="2148262"/>
                  <a:pt x="632865" y="2148262"/>
                  <a:pt x="631105" y="2146502"/>
                </a:cubicBezTo>
                <a:cubicBezTo>
                  <a:pt x="632865" y="2146502"/>
                  <a:pt x="638149" y="2144739"/>
                  <a:pt x="643431" y="2142978"/>
                </a:cubicBezTo>
                <a:cubicBezTo>
                  <a:pt x="634628" y="2137697"/>
                  <a:pt x="627584" y="2130652"/>
                  <a:pt x="618779" y="2127131"/>
                </a:cubicBezTo>
                <a:cubicBezTo>
                  <a:pt x="617019" y="2128892"/>
                  <a:pt x="604693" y="2128892"/>
                  <a:pt x="613497" y="2132415"/>
                </a:cubicBezTo>
                <a:cubicBezTo>
                  <a:pt x="604693" y="2134173"/>
                  <a:pt x="604693" y="2123610"/>
                  <a:pt x="604693" y="2120087"/>
                </a:cubicBezTo>
                <a:cubicBezTo>
                  <a:pt x="588846" y="2109522"/>
                  <a:pt x="580041" y="2095435"/>
                  <a:pt x="564194" y="2095435"/>
                </a:cubicBezTo>
                <a:cubicBezTo>
                  <a:pt x="563313" y="2090154"/>
                  <a:pt x="558031" y="2085312"/>
                  <a:pt x="553629" y="2080909"/>
                </a:cubicBezTo>
                <a:lnTo>
                  <a:pt x="548407" y="2069161"/>
                </a:lnTo>
                <a:lnTo>
                  <a:pt x="561552" y="2079809"/>
                </a:lnTo>
                <a:cubicBezTo>
                  <a:pt x="567275" y="2086630"/>
                  <a:pt x="572999" y="2092793"/>
                  <a:pt x="583562" y="2093675"/>
                </a:cubicBezTo>
                <a:cubicBezTo>
                  <a:pt x="580041" y="2093675"/>
                  <a:pt x="581804" y="2095435"/>
                  <a:pt x="581804" y="2097196"/>
                </a:cubicBezTo>
                <a:cubicBezTo>
                  <a:pt x="592367" y="2097196"/>
                  <a:pt x="601172" y="2120087"/>
                  <a:pt x="608214" y="2111284"/>
                </a:cubicBezTo>
                <a:lnTo>
                  <a:pt x="633017" y="2126901"/>
                </a:lnTo>
                <a:lnTo>
                  <a:pt x="634997" y="2121953"/>
                </a:lnTo>
                <a:cubicBezTo>
                  <a:pt x="644669" y="2125177"/>
                  <a:pt x="660790" y="2134850"/>
                  <a:pt x="662403" y="2128402"/>
                </a:cubicBezTo>
                <a:cubicBezTo>
                  <a:pt x="665627" y="2130015"/>
                  <a:pt x="668851" y="2131626"/>
                  <a:pt x="668851" y="2134850"/>
                </a:cubicBezTo>
                <a:cubicBezTo>
                  <a:pt x="668851" y="2131626"/>
                  <a:pt x="676911" y="2138074"/>
                  <a:pt x="678524" y="2131626"/>
                </a:cubicBezTo>
                <a:cubicBezTo>
                  <a:pt x="680132" y="2138074"/>
                  <a:pt x="696255" y="2141298"/>
                  <a:pt x="693031" y="2147749"/>
                </a:cubicBezTo>
                <a:lnTo>
                  <a:pt x="701307" y="2144826"/>
                </a:lnTo>
                <a:lnTo>
                  <a:pt x="683930" y="2132415"/>
                </a:lnTo>
                <a:cubicBezTo>
                  <a:pt x="689211" y="2132415"/>
                  <a:pt x="690974" y="2139457"/>
                  <a:pt x="692734" y="2135936"/>
                </a:cubicBezTo>
                <a:cubicBezTo>
                  <a:pt x="690974" y="2134173"/>
                  <a:pt x="692734" y="2132415"/>
                  <a:pt x="694495" y="2132415"/>
                </a:cubicBezTo>
                <a:cubicBezTo>
                  <a:pt x="690974" y="2130652"/>
                  <a:pt x="690974" y="2128892"/>
                  <a:pt x="685690" y="2127131"/>
                </a:cubicBezTo>
                <a:lnTo>
                  <a:pt x="683930" y="2130652"/>
                </a:lnTo>
                <a:cubicBezTo>
                  <a:pt x="676887" y="2127131"/>
                  <a:pt x="675125" y="2121847"/>
                  <a:pt x="682169" y="2114805"/>
                </a:cubicBezTo>
                <a:cubicBezTo>
                  <a:pt x="696255" y="2116566"/>
                  <a:pt x="701539" y="2113043"/>
                  <a:pt x="720907" y="2121847"/>
                </a:cubicBezTo>
                <a:cubicBezTo>
                  <a:pt x="715626" y="2106001"/>
                  <a:pt x="685690" y="2111284"/>
                  <a:pt x="676887" y="2106001"/>
                </a:cubicBezTo>
                <a:cubicBezTo>
                  <a:pt x="676887" y="2100719"/>
                  <a:pt x="687453" y="2111284"/>
                  <a:pt x="685690" y="2102477"/>
                </a:cubicBezTo>
                <a:cubicBezTo>
                  <a:pt x="690974" y="2106001"/>
                  <a:pt x="698018" y="2107761"/>
                  <a:pt x="701539" y="2106001"/>
                </a:cubicBezTo>
                <a:cubicBezTo>
                  <a:pt x="698018" y="2104240"/>
                  <a:pt x="685690" y="2095435"/>
                  <a:pt x="682169" y="2102477"/>
                </a:cubicBezTo>
                <a:cubicBezTo>
                  <a:pt x="673367" y="2093675"/>
                  <a:pt x="664562" y="2088391"/>
                  <a:pt x="655757" y="2086633"/>
                </a:cubicBezTo>
                <a:cubicBezTo>
                  <a:pt x="659280" y="2081349"/>
                  <a:pt x="664562" y="2084870"/>
                  <a:pt x="668083" y="2083109"/>
                </a:cubicBezTo>
                <a:cubicBezTo>
                  <a:pt x="668083" y="2079588"/>
                  <a:pt x="664562" y="2077828"/>
                  <a:pt x="661038" y="2076067"/>
                </a:cubicBezTo>
                <a:lnTo>
                  <a:pt x="671643" y="2074139"/>
                </a:lnTo>
                <a:lnTo>
                  <a:pt x="660988" y="2066335"/>
                </a:lnTo>
                <a:cubicBezTo>
                  <a:pt x="654742" y="2063111"/>
                  <a:pt x="649502" y="2059887"/>
                  <a:pt x="652726" y="2055857"/>
                </a:cubicBezTo>
                <a:cubicBezTo>
                  <a:pt x="659174" y="2057470"/>
                  <a:pt x="657563" y="2060694"/>
                  <a:pt x="657563" y="2060694"/>
                </a:cubicBezTo>
                <a:lnTo>
                  <a:pt x="678811" y="2072836"/>
                </a:lnTo>
                <a:lnTo>
                  <a:pt x="680409" y="2072546"/>
                </a:lnTo>
                <a:cubicBezTo>
                  <a:pt x="676887" y="2069023"/>
                  <a:pt x="675125" y="2067262"/>
                  <a:pt x="675125" y="2063739"/>
                </a:cubicBezTo>
                <a:cubicBezTo>
                  <a:pt x="671604" y="2061981"/>
                  <a:pt x="668083" y="2058458"/>
                  <a:pt x="666322" y="2053176"/>
                </a:cubicBezTo>
                <a:cubicBezTo>
                  <a:pt x="662801" y="2044371"/>
                  <a:pt x="657517" y="2042611"/>
                  <a:pt x="650475" y="2042611"/>
                </a:cubicBezTo>
                <a:cubicBezTo>
                  <a:pt x="643431" y="2042611"/>
                  <a:pt x="636387" y="2042611"/>
                  <a:pt x="629344" y="2039090"/>
                </a:cubicBezTo>
                <a:cubicBezTo>
                  <a:pt x="629344" y="2040850"/>
                  <a:pt x="629344" y="2040850"/>
                  <a:pt x="629344" y="2042611"/>
                </a:cubicBezTo>
                <a:cubicBezTo>
                  <a:pt x="629344" y="2047894"/>
                  <a:pt x="622300" y="2040850"/>
                  <a:pt x="620542" y="2044371"/>
                </a:cubicBezTo>
                <a:cubicBezTo>
                  <a:pt x="615258" y="2042611"/>
                  <a:pt x="611737" y="2039090"/>
                  <a:pt x="608214" y="2035566"/>
                </a:cubicBezTo>
                <a:cubicBezTo>
                  <a:pt x="604693" y="2035566"/>
                  <a:pt x="599411" y="2035566"/>
                  <a:pt x="595890" y="2035566"/>
                </a:cubicBezTo>
                <a:cubicBezTo>
                  <a:pt x="592367" y="2033808"/>
                  <a:pt x="588846" y="2037329"/>
                  <a:pt x="585325" y="2039090"/>
                </a:cubicBezTo>
                <a:cubicBezTo>
                  <a:pt x="588846" y="2042611"/>
                  <a:pt x="592367" y="2044371"/>
                  <a:pt x="595890" y="2046132"/>
                </a:cubicBezTo>
                <a:cubicBezTo>
                  <a:pt x="597648" y="2046132"/>
                  <a:pt x="597648" y="2044371"/>
                  <a:pt x="597648" y="2044371"/>
                </a:cubicBezTo>
                <a:cubicBezTo>
                  <a:pt x="601172" y="2040850"/>
                  <a:pt x="606453" y="2040850"/>
                  <a:pt x="611737" y="2044371"/>
                </a:cubicBezTo>
                <a:cubicBezTo>
                  <a:pt x="613497" y="2044371"/>
                  <a:pt x="613497" y="2046132"/>
                  <a:pt x="613497" y="2046132"/>
                </a:cubicBezTo>
                <a:cubicBezTo>
                  <a:pt x="613497" y="2046132"/>
                  <a:pt x="611737" y="2047894"/>
                  <a:pt x="611737" y="2047894"/>
                </a:cubicBezTo>
                <a:cubicBezTo>
                  <a:pt x="608214" y="2047894"/>
                  <a:pt x="604693" y="2047894"/>
                  <a:pt x="601172" y="2047894"/>
                </a:cubicBezTo>
                <a:cubicBezTo>
                  <a:pt x="606453" y="2053176"/>
                  <a:pt x="611737" y="2056697"/>
                  <a:pt x="618779" y="2060218"/>
                </a:cubicBezTo>
                <a:cubicBezTo>
                  <a:pt x="608214" y="2058458"/>
                  <a:pt x="594127" y="2047894"/>
                  <a:pt x="580041" y="2042611"/>
                </a:cubicBezTo>
                <a:cubicBezTo>
                  <a:pt x="580041" y="2042611"/>
                  <a:pt x="580041" y="2042611"/>
                  <a:pt x="578280" y="2042611"/>
                </a:cubicBezTo>
                <a:cubicBezTo>
                  <a:pt x="576520" y="2040850"/>
                  <a:pt x="572999" y="2040850"/>
                  <a:pt x="571238" y="2040850"/>
                </a:cubicBezTo>
                <a:cubicBezTo>
                  <a:pt x="564194" y="2037329"/>
                  <a:pt x="567717" y="2037329"/>
                  <a:pt x="569475" y="2037329"/>
                </a:cubicBezTo>
                <a:cubicBezTo>
                  <a:pt x="564194" y="2035566"/>
                  <a:pt x="560673" y="2035566"/>
                  <a:pt x="555389" y="2035566"/>
                </a:cubicBezTo>
                <a:cubicBezTo>
                  <a:pt x="551868" y="2035566"/>
                  <a:pt x="548347" y="2033808"/>
                  <a:pt x="546587" y="2032045"/>
                </a:cubicBezTo>
                <a:cubicBezTo>
                  <a:pt x="544824" y="2028524"/>
                  <a:pt x="544824" y="2025001"/>
                  <a:pt x="544824" y="2021480"/>
                </a:cubicBezTo>
                <a:cubicBezTo>
                  <a:pt x="541303" y="2019719"/>
                  <a:pt x="537782" y="2017959"/>
                  <a:pt x="536021" y="2016198"/>
                </a:cubicBezTo>
                <a:cubicBezTo>
                  <a:pt x="534258" y="2014438"/>
                  <a:pt x="530737" y="2014438"/>
                  <a:pt x="527216" y="2016198"/>
                </a:cubicBezTo>
                <a:cubicBezTo>
                  <a:pt x="523695" y="2017959"/>
                  <a:pt x="523695" y="2021480"/>
                  <a:pt x="525456" y="2025001"/>
                </a:cubicBezTo>
                <a:cubicBezTo>
                  <a:pt x="525456" y="2026764"/>
                  <a:pt x="527216" y="2028524"/>
                  <a:pt x="528977" y="2030285"/>
                </a:cubicBezTo>
                <a:cubicBezTo>
                  <a:pt x="528977" y="2030285"/>
                  <a:pt x="528977" y="2032045"/>
                  <a:pt x="528977" y="2032045"/>
                </a:cubicBezTo>
                <a:cubicBezTo>
                  <a:pt x="527216" y="2032045"/>
                  <a:pt x="525456" y="2033808"/>
                  <a:pt x="523695" y="2033808"/>
                </a:cubicBezTo>
                <a:cubicBezTo>
                  <a:pt x="525456" y="2037329"/>
                  <a:pt x="528977" y="2039090"/>
                  <a:pt x="532500" y="2040850"/>
                </a:cubicBezTo>
                <a:cubicBezTo>
                  <a:pt x="541303" y="2046132"/>
                  <a:pt x="553629" y="2051416"/>
                  <a:pt x="555389" y="2060218"/>
                </a:cubicBezTo>
                <a:cubicBezTo>
                  <a:pt x="569475" y="2061981"/>
                  <a:pt x="583562" y="2074304"/>
                  <a:pt x="602932" y="2081349"/>
                </a:cubicBezTo>
                <a:cubicBezTo>
                  <a:pt x="597648" y="2083109"/>
                  <a:pt x="594127" y="2084870"/>
                  <a:pt x="587085" y="2079588"/>
                </a:cubicBezTo>
                <a:cubicBezTo>
                  <a:pt x="599411" y="2077828"/>
                  <a:pt x="574759" y="2074304"/>
                  <a:pt x="569475" y="2067262"/>
                </a:cubicBezTo>
                <a:cubicBezTo>
                  <a:pt x="567717" y="2067262"/>
                  <a:pt x="564194" y="2069023"/>
                  <a:pt x="564194" y="2070783"/>
                </a:cubicBezTo>
                <a:cubicBezTo>
                  <a:pt x="560673" y="2065502"/>
                  <a:pt x="550107" y="2060218"/>
                  <a:pt x="541303" y="2053176"/>
                </a:cubicBezTo>
                <a:cubicBezTo>
                  <a:pt x="530737" y="2047894"/>
                  <a:pt x="523695" y="2039090"/>
                  <a:pt x="518414" y="2032045"/>
                </a:cubicBezTo>
                <a:cubicBezTo>
                  <a:pt x="518414" y="2032045"/>
                  <a:pt x="516651" y="2030285"/>
                  <a:pt x="516651" y="2030285"/>
                </a:cubicBezTo>
                <a:cubicBezTo>
                  <a:pt x="507848" y="2033808"/>
                  <a:pt x="504327" y="2019719"/>
                  <a:pt x="497283" y="2021480"/>
                </a:cubicBezTo>
                <a:cubicBezTo>
                  <a:pt x="497283" y="2026764"/>
                  <a:pt x="497283" y="2032045"/>
                  <a:pt x="502564" y="2035566"/>
                </a:cubicBezTo>
                <a:cubicBezTo>
                  <a:pt x="509609" y="2039090"/>
                  <a:pt x="511369" y="2054937"/>
                  <a:pt x="523695" y="2044371"/>
                </a:cubicBezTo>
                <a:cubicBezTo>
                  <a:pt x="523695" y="2044371"/>
                  <a:pt x="525456" y="2044371"/>
                  <a:pt x="525456" y="2046132"/>
                </a:cubicBezTo>
                <a:cubicBezTo>
                  <a:pt x="525456" y="2047894"/>
                  <a:pt x="525456" y="2051416"/>
                  <a:pt x="523695" y="2054937"/>
                </a:cubicBezTo>
                <a:cubicBezTo>
                  <a:pt x="520172" y="2063739"/>
                  <a:pt x="516651" y="2074304"/>
                  <a:pt x="513130" y="2083109"/>
                </a:cubicBezTo>
                <a:cubicBezTo>
                  <a:pt x="516651" y="2088391"/>
                  <a:pt x="520172" y="2095435"/>
                  <a:pt x="523695" y="2100719"/>
                </a:cubicBezTo>
                <a:cubicBezTo>
                  <a:pt x="525456" y="2102477"/>
                  <a:pt x="527216" y="2104240"/>
                  <a:pt x="528977" y="2104240"/>
                </a:cubicBezTo>
                <a:cubicBezTo>
                  <a:pt x="528977" y="2104240"/>
                  <a:pt x="527216" y="2104240"/>
                  <a:pt x="527216" y="2104240"/>
                </a:cubicBezTo>
                <a:cubicBezTo>
                  <a:pt x="528977" y="2107761"/>
                  <a:pt x="532500" y="2111284"/>
                  <a:pt x="534258" y="2114805"/>
                </a:cubicBezTo>
                <a:cubicBezTo>
                  <a:pt x="536021" y="2116566"/>
                  <a:pt x="539542" y="2118326"/>
                  <a:pt x="543065" y="2118326"/>
                </a:cubicBezTo>
                <a:cubicBezTo>
                  <a:pt x="555389" y="2118326"/>
                  <a:pt x="560673" y="2128892"/>
                  <a:pt x="567717" y="2135936"/>
                </a:cubicBezTo>
                <a:cubicBezTo>
                  <a:pt x="572999" y="2142978"/>
                  <a:pt x="569475" y="2150023"/>
                  <a:pt x="569475" y="2157067"/>
                </a:cubicBezTo>
                <a:cubicBezTo>
                  <a:pt x="567717" y="2160588"/>
                  <a:pt x="565954" y="2162348"/>
                  <a:pt x="564194" y="2160588"/>
                </a:cubicBezTo>
                <a:cubicBezTo>
                  <a:pt x="555389" y="2155304"/>
                  <a:pt x="548347" y="2150023"/>
                  <a:pt x="541303" y="2144739"/>
                </a:cubicBezTo>
                <a:cubicBezTo>
                  <a:pt x="541303" y="2144739"/>
                  <a:pt x="539542" y="2142978"/>
                  <a:pt x="539542" y="2142978"/>
                </a:cubicBezTo>
                <a:cubicBezTo>
                  <a:pt x="527216" y="2141218"/>
                  <a:pt x="514890" y="2139457"/>
                  <a:pt x="502564" y="2135936"/>
                </a:cubicBezTo>
                <a:cubicBezTo>
                  <a:pt x="493762" y="2128892"/>
                  <a:pt x="481434" y="2121847"/>
                  <a:pt x="476152" y="2127131"/>
                </a:cubicBezTo>
                <a:cubicBezTo>
                  <a:pt x="470871" y="2121847"/>
                  <a:pt x="474392" y="2118326"/>
                  <a:pt x="467347" y="2114805"/>
                </a:cubicBezTo>
                <a:cubicBezTo>
                  <a:pt x="460305" y="2113043"/>
                  <a:pt x="463826" y="2123610"/>
                  <a:pt x="449740" y="2109522"/>
                </a:cubicBezTo>
                <a:cubicBezTo>
                  <a:pt x="446219" y="2107761"/>
                  <a:pt x="444458" y="2109522"/>
                  <a:pt x="442695" y="2111284"/>
                </a:cubicBezTo>
                <a:cubicBezTo>
                  <a:pt x="444458" y="2121847"/>
                  <a:pt x="472631" y="2130652"/>
                  <a:pt x="463826" y="2134173"/>
                </a:cubicBezTo>
                <a:cubicBezTo>
                  <a:pt x="469110" y="2137697"/>
                  <a:pt x="469110" y="2134173"/>
                  <a:pt x="472631" y="2135936"/>
                </a:cubicBezTo>
                <a:cubicBezTo>
                  <a:pt x="476152" y="2132415"/>
                  <a:pt x="462066" y="2128892"/>
                  <a:pt x="469110" y="2127131"/>
                </a:cubicBezTo>
                <a:cubicBezTo>
                  <a:pt x="476152" y="2128892"/>
                  <a:pt x="481434" y="2134173"/>
                  <a:pt x="476152" y="2137697"/>
                </a:cubicBezTo>
                <a:cubicBezTo>
                  <a:pt x="488478" y="2144739"/>
                  <a:pt x="493762" y="2139457"/>
                  <a:pt x="507848" y="2148262"/>
                </a:cubicBezTo>
                <a:cubicBezTo>
                  <a:pt x="504327" y="2150023"/>
                  <a:pt x="499043" y="2146502"/>
                  <a:pt x="491999" y="2142978"/>
                </a:cubicBezTo>
                <a:cubicBezTo>
                  <a:pt x="488478" y="2144739"/>
                  <a:pt x="493762" y="2148262"/>
                  <a:pt x="490239" y="2150023"/>
                </a:cubicBezTo>
                <a:cubicBezTo>
                  <a:pt x="477913" y="2142978"/>
                  <a:pt x="469110" y="2141218"/>
                  <a:pt x="460305" y="2137697"/>
                </a:cubicBezTo>
                <a:cubicBezTo>
                  <a:pt x="470871" y="2134173"/>
                  <a:pt x="419806" y="2100719"/>
                  <a:pt x="423327" y="2088391"/>
                </a:cubicBezTo>
                <a:cubicBezTo>
                  <a:pt x="421567" y="2088391"/>
                  <a:pt x="418046" y="2086633"/>
                  <a:pt x="414523" y="2083109"/>
                </a:cubicBezTo>
                <a:cubicBezTo>
                  <a:pt x="414523" y="2076067"/>
                  <a:pt x="409241" y="2069023"/>
                  <a:pt x="400436" y="2061981"/>
                </a:cubicBezTo>
                <a:cubicBezTo>
                  <a:pt x="398676" y="2044371"/>
                  <a:pt x="377547" y="2023243"/>
                  <a:pt x="377547" y="2010915"/>
                </a:cubicBezTo>
                <a:cubicBezTo>
                  <a:pt x="381068" y="2017959"/>
                  <a:pt x="395155" y="2025001"/>
                  <a:pt x="391634" y="2021480"/>
                </a:cubicBezTo>
                <a:cubicBezTo>
                  <a:pt x="402199" y="2028524"/>
                  <a:pt x="411002" y="2037329"/>
                  <a:pt x="421567" y="2047894"/>
                </a:cubicBezTo>
                <a:cubicBezTo>
                  <a:pt x="432132" y="2058458"/>
                  <a:pt x="444458" y="2067262"/>
                  <a:pt x="455024" y="2077828"/>
                </a:cubicBezTo>
                <a:cubicBezTo>
                  <a:pt x="469110" y="2090154"/>
                  <a:pt x="483196" y="2100719"/>
                  <a:pt x="497283" y="2107761"/>
                </a:cubicBezTo>
                <a:cubicBezTo>
                  <a:pt x="497283" y="2106001"/>
                  <a:pt x="497283" y="2106001"/>
                  <a:pt x="497283" y="2104240"/>
                </a:cubicBezTo>
                <a:cubicBezTo>
                  <a:pt x="493762" y="2102477"/>
                  <a:pt x="491999" y="2100719"/>
                  <a:pt x="490239" y="2098956"/>
                </a:cubicBezTo>
                <a:cubicBezTo>
                  <a:pt x="491999" y="2100719"/>
                  <a:pt x="493762" y="2100719"/>
                  <a:pt x="495522" y="2100719"/>
                </a:cubicBezTo>
                <a:cubicBezTo>
                  <a:pt x="495522" y="2098956"/>
                  <a:pt x="495522" y="2097196"/>
                  <a:pt x="495522" y="2095435"/>
                </a:cubicBezTo>
                <a:cubicBezTo>
                  <a:pt x="495522" y="2091914"/>
                  <a:pt x="495522" y="2088391"/>
                  <a:pt x="495522" y="2084870"/>
                </a:cubicBezTo>
                <a:cubicBezTo>
                  <a:pt x="497283" y="2072546"/>
                  <a:pt x="493762" y="2061981"/>
                  <a:pt x="483196" y="2054937"/>
                </a:cubicBezTo>
                <a:cubicBezTo>
                  <a:pt x="472631" y="2046132"/>
                  <a:pt x="472631" y="2035566"/>
                  <a:pt x="476152" y="2023243"/>
                </a:cubicBezTo>
                <a:cubicBezTo>
                  <a:pt x="477913" y="2016198"/>
                  <a:pt x="481434" y="2009156"/>
                  <a:pt x="484957" y="2002112"/>
                </a:cubicBezTo>
                <a:cubicBezTo>
                  <a:pt x="481434" y="1998591"/>
                  <a:pt x="477913" y="1993307"/>
                  <a:pt x="474392" y="1991547"/>
                </a:cubicBezTo>
                <a:cubicBezTo>
                  <a:pt x="472631" y="1989786"/>
                  <a:pt x="484957" y="1984505"/>
                  <a:pt x="472631" y="1982742"/>
                </a:cubicBezTo>
                <a:cubicBezTo>
                  <a:pt x="474392" y="1975700"/>
                  <a:pt x="486717" y="1988026"/>
                  <a:pt x="483196" y="1993307"/>
                </a:cubicBezTo>
                <a:cubicBezTo>
                  <a:pt x="484957" y="1995070"/>
                  <a:pt x="486717" y="1995070"/>
                  <a:pt x="488478" y="1996828"/>
                </a:cubicBezTo>
                <a:cubicBezTo>
                  <a:pt x="490239" y="1993307"/>
                  <a:pt x="490239" y="1989786"/>
                  <a:pt x="488478" y="1988026"/>
                </a:cubicBezTo>
                <a:cubicBezTo>
                  <a:pt x="486717" y="1986263"/>
                  <a:pt x="484957" y="1984505"/>
                  <a:pt x="484957" y="1982742"/>
                </a:cubicBezTo>
                <a:cubicBezTo>
                  <a:pt x="484957" y="1980981"/>
                  <a:pt x="484957" y="1977460"/>
                  <a:pt x="486717" y="1973939"/>
                </a:cubicBezTo>
                <a:cubicBezTo>
                  <a:pt x="483196" y="1973939"/>
                  <a:pt x="477913" y="1973939"/>
                  <a:pt x="472631" y="1970418"/>
                </a:cubicBezTo>
                <a:cubicBezTo>
                  <a:pt x="458545" y="1970418"/>
                  <a:pt x="451500" y="1975700"/>
                  <a:pt x="447979" y="1989786"/>
                </a:cubicBezTo>
                <a:cubicBezTo>
                  <a:pt x="446219" y="1991547"/>
                  <a:pt x="442695" y="1995070"/>
                  <a:pt x="440937" y="1996828"/>
                </a:cubicBezTo>
                <a:cubicBezTo>
                  <a:pt x="439174" y="1998591"/>
                  <a:pt x="437414" y="1998591"/>
                  <a:pt x="437414" y="1998591"/>
                </a:cubicBezTo>
                <a:cubicBezTo>
                  <a:pt x="437414" y="1996828"/>
                  <a:pt x="435653" y="1996828"/>
                  <a:pt x="435653" y="1995070"/>
                </a:cubicBezTo>
                <a:cubicBezTo>
                  <a:pt x="433893" y="1988026"/>
                  <a:pt x="433893" y="1980981"/>
                  <a:pt x="439174" y="1975700"/>
                </a:cubicBezTo>
                <a:cubicBezTo>
                  <a:pt x="435653" y="1970418"/>
                  <a:pt x="433893" y="1963374"/>
                  <a:pt x="444458" y="1963374"/>
                </a:cubicBezTo>
                <a:cubicBezTo>
                  <a:pt x="447979" y="1963374"/>
                  <a:pt x="446219" y="1959853"/>
                  <a:pt x="444458" y="1958090"/>
                </a:cubicBezTo>
                <a:cubicBezTo>
                  <a:pt x="440937" y="1954569"/>
                  <a:pt x="432132" y="1958090"/>
                  <a:pt x="435653" y="1951048"/>
                </a:cubicBezTo>
                <a:cubicBezTo>
                  <a:pt x="437414" y="1945766"/>
                  <a:pt x="439174" y="1942243"/>
                  <a:pt x="432132" y="1942243"/>
                </a:cubicBezTo>
                <a:cubicBezTo>
                  <a:pt x="425088" y="1942243"/>
                  <a:pt x="419806" y="1940482"/>
                  <a:pt x="418046" y="1931680"/>
                </a:cubicBezTo>
                <a:cubicBezTo>
                  <a:pt x="418046" y="1926396"/>
                  <a:pt x="419806" y="1926396"/>
                  <a:pt x="416285" y="1928157"/>
                </a:cubicBezTo>
                <a:cubicBezTo>
                  <a:pt x="416285" y="1928157"/>
                  <a:pt x="414523" y="1928157"/>
                  <a:pt x="414523" y="1929917"/>
                </a:cubicBezTo>
                <a:cubicBezTo>
                  <a:pt x="412764" y="1931680"/>
                  <a:pt x="412764" y="1935201"/>
                  <a:pt x="411002" y="1938722"/>
                </a:cubicBezTo>
                <a:cubicBezTo>
                  <a:pt x="407481" y="1945766"/>
                  <a:pt x="402199" y="1954569"/>
                  <a:pt x="402199" y="1963374"/>
                </a:cubicBezTo>
                <a:cubicBezTo>
                  <a:pt x="402199" y="1970418"/>
                  <a:pt x="411002" y="1977460"/>
                  <a:pt x="414523" y="1984505"/>
                </a:cubicBezTo>
                <a:cubicBezTo>
                  <a:pt x="419806" y="1993307"/>
                  <a:pt x="430372" y="2000351"/>
                  <a:pt x="435653" y="2009156"/>
                </a:cubicBezTo>
                <a:cubicBezTo>
                  <a:pt x="437414" y="2010915"/>
                  <a:pt x="437414" y="2010915"/>
                  <a:pt x="439174" y="2012677"/>
                </a:cubicBezTo>
                <a:cubicBezTo>
                  <a:pt x="439174" y="2012677"/>
                  <a:pt x="437414" y="2012677"/>
                  <a:pt x="437414" y="2012677"/>
                </a:cubicBezTo>
                <a:cubicBezTo>
                  <a:pt x="439174" y="2014438"/>
                  <a:pt x="440937" y="2016198"/>
                  <a:pt x="440937" y="2017959"/>
                </a:cubicBezTo>
                <a:cubicBezTo>
                  <a:pt x="440937" y="2021480"/>
                  <a:pt x="444458" y="2025001"/>
                  <a:pt x="447979" y="2025001"/>
                </a:cubicBezTo>
                <a:cubicBezTo>
                  <a:pt x="453261" y="2026764"/>
                  <a:pt x="458545" y="2028524"/>
                  <a:pt x="456782" y="2033808"/>
                </a:cubicBezTo>
                <a:cubicBezTo>
                  <a:pt x="456782" y="2033808"/>
                  <a:pt x="456782" y="2035566"/>
                  <a:pt x="456782" y="2035566"/>
                </a:cubicBezTo>
                <a:cubicBezTo>
                  <a:pt x="462066" y="2040850"/>
                  <a:pt x="467347" y="2049653"/>
                  <a:pt x="470871" y="2053176"/>
                </a:cubicBezTo>
                <a:cubicBezTo>
                  <a:pt x="465589" y="2049653"/>
                  <a:pt x="458545" y="2044371"/>
                  <a:pt x="453261" y="2040850"/>
                </a:cubicBezTo>
                <a:cubicBezTo>
                  <a:pt x="451500" y="2040850"/>
                  <a:pt x="451500" y="2042611"/>
                  <a:pt x="451500" y="2042611"/>
                </a:cubicBezTo>
                <a:cubicBezTo>
                  <a:pt x="449740" y="2044371"/>
                  <a:pt x="451500" y="2047894"/>
                  <a:pt x="449740" y="2049653"/>
                </a:cubicBezTo>
                <a:cubicBezTo>
                  <a:pt x="447979" y="2053176"/>
                  <a:pt x="444458" y="2053176"/>
                  <a:pt x="444458" y="2051416"/>
                </a:cubicBezTo>
                <a:cubicBezTo>
                  <a:pt x="440937" y="2037329"/>
                  <a:pt x="425088" y="2037329"/>
                  <a:pt x="418046" y="2026764"/>
                </a:cubicBezTo>
                <a:cubicBezTo>
                  <a:pt x="411002" y="2017959"/>
                  <a:pt x="402199" y="2010915"/>
                  <a:pt x="396915" y="2000351"/>
                </a:cubicBezTo>
                <a:cubicBezTo>
                  <a:pt x="386350" y="1996828"/>
                  <a:pt x="379305" y="1988026"/>
                  <a:pt x="372263" y="1980981"/>
                </a:cubicBezTo>
                <a:cubicBezTo>
                  <a:pt x="363461" y="1972176"/>
                  <a:pt x="351133" y="1963374"/>
                  <a:pt x="351133" y="1947525"/>
                </a:cubicBezTo>
                <a:cubicBezTo>
                  <a:pt x="351133" y="1945766"/>
                  <a:pt x="349374" y="1944003"/>
                  <a:pt x="347612" y="1942243"/>
                </a:cubicBezTo>
                <a:cubicBezTo>
                  <a:pt x="338809" y="1935201"/>
                  <a:pt x="338809" y="1924636"/>
                  <a:pt x="338809" y="1914070"/>
                </a:cubicBezTo>
                <a:cubicBezTo>
                  <a:pt x="338809" y="1901744"/>
                  <a:pt x="335286" y="1899984"/>
                  <a:pt x="322960" y="1894700"/>
                </a:cubicBezTo>
                <a:cubicBezTo>
                  <a:pt x="307113" y="1889418"/>
                  <a:pt x="307113" y="1885897"/>
                  <a:pt x="296547" y="1870048"/>
                </a:cubicBezTo>
                <a:cubicBezTo>
                  <a:pt x="291266" y="1859485"/>
                  <a:pt x="287743" y="1848920"/>
                  <a:pt x="293026" y="1840115"/>
                </a:cubicBezTo>
                <a:cubicBezTo>
                  <a:pt x="300071" y="1826028"/>
                  <a:pt x="296547" y="1813703"/>
                  <a:pt x="296547" y="1799616"/>
                </a:cubicBezTo>
                <a:cubicBezTo>
                  <a:pt x="296547" y="1797856"/>
                  <a:pt x="294787" y="1797856"/>
                  <a:pt x="294787" y="1796095"/>
                </a:cubicBezTo>
                <a:cubicBezTo>
                  <a:pt x="293026" y="1797856"/>
                  <a:pt x="293026" y="1799616"/>
                  <a:pt x="291266" y="1801377"/>
                </a:cubicBezTo>
                <a:cubicBezTo>
                  <a:pt x="289505" y="1803137"/>
                  <a:pt x="289505" y="1810181"/>
                  <a:pt x="285984" y="1804900"/>
                </a:cubicBezTo>
                <a:cubicBezTo>
                  <a:pt x="278940" y="1794335"/>
                  <a:pt x="277180" y="1782006"/>
                  <a:pt x="266614" y="1773204"/>
                </a:cubicBezTo>
                <a:cubicBezTo>
                  <a:pt x="261333" y="1769683"/>
                  <a:pt x="263091" y="1762638"/>
                  <a:pt x="263091" y="1757357"/>
                </a:cubicBezTo>
                <a:cubicBezTo>
                  <a:pt x="263091" y="1748552"/>
                  <a:pt x="263091" y="1739747"/>
                  <a:pt x="254288" y="1732705"/>
                </a:cubicBezTo>
                <a:cubicBezTo>
                  <a:pt x="245483" y="1727424"/>
                  <a:pt x="240202" y="1718619"/>
                  <a:pt x="241962" y="1706293"/>
                </a:cubicBezTo>
                <a:cubicBezTo>
                  <a:pt x="241962" y="1704530"/>
                  <a:pt x="240202" y="1701009"/>
                  <a:pt x="238441" y="1697488"/>
                </a:cubicBezTo>
                <a:cubicBezTo>
                  <a:pt x="231397" y="1686923"/>
                  <a:pt x="226115" y="1676357"/>
                  <a:pt x="220832" y="1664034"/>
                </a:cubicBezTo>
                <a:cubicBezTo>
                  <a:pt x="217311" y="1653468"/>
                  <a:pt x="212029" y="1642903"/>
                  <a:pt x="208508" y="1632337"/>
                </a:cubicBezTo>
                <a:cubicBezTo>
                  <a:pt x="204987" y="1623533"/>
                  <a:pt x="201464" y="1616491"/>
                  <a:pt x="190898" y="1612967"/>
                </a:cubicBezTo>
                <a:cubicBezTo>
                  <a:pt x="183856" y="1611209"/>
                  <a:pt x="192659" y="1605925"/>
                  <a:pt x="190898" y="1602402"/>
                </a:cubicBezTo>
                <a:cubicBezTo>
                  <a:pt x="185617" y="1595360"/>
                  <a:pt x="176812" y="1591839"/>
                  <a:pt x="176812" y="1583034"/>
                </a:cubicBezTo>
                <a:cubicBezTo>
                  <a:pt x="176812" y="1583034"/>
                  <a:pt x="175051" y="1581273"/>
                  <a:pt x="175051" y="1581273"/>
                </a:cubicBezTo>
                <a:cubicBezTo>
                  <a:pt x="175051" y="1581273"/>
                  <a:pt x="173291" y="1581273"/>
                  <a:pt x="173291" y="1583034"/>
                </a:cubicBezTo>
                <a:cubicBezTo>
                  <a:pt x="171530" y="1595360"/>
                  <a:pt x="169770" y="1607686"/>
                  <a:pt x="173291" y="1618251"/>
                </a:cubicBezTo>
                <a:cubicBezTo>
                  <a:pt x="176812" y="1623533"/>
                  <a:pt x="178572" y="1627054"/>
                  <a:pt x="173291" y="1632337"/>
                </a:cubicBezTo>
                <a:cubicBezTo>
                  <a:pt x="168007" y="1637619"/>
                  <a:pt x="162725" y="1642903"/>
                  <a:pt x="155683" y="1648184"/>
                </a:cubicBezTo>
                <a:cubicBezTo>
                  <a:pt x="153921" y="1649947"/>
                  <a:pt x="146878" y="1649947"/>
                  <a:pt x="146878" y="1646424"/>
                </a:cubicBezTo>
                <a:cubicBezTo>
                  <a:pt x="146878" y="1639382"/>
                  <a:pt x="134553" y="1634098"/>
                  <a:pt x="143355" y="1625295"/>
                </a:cubicBezTo>
                <a:cubicBezTo>
                  <a:pt x="146878" y="1621772"/>
                  <a:pt x="146878" y="1614730"/>
                  <a:pt x="148639" y="1609446"/>
                </a:cubicBezTo>
                <a:cubicBezTo>
                  <a:pt x="150400" y="1604165"/>
                  <a:pt x="148639" y="1602402"/>
                  <a:pt x="143355" y="1600644"/>
                </a:cubicBezTo>
                <a:cubicBezTo>
                  <a:pt x="139834" y="1598881"/>
                  <a:pt x="139834" y="1595360"/>
                  <a:pt x="138074" y="1591839"/>
                </a:cubicBezTo>
                <a:cubicBezTo>
                  <a:pt x="134553" y="1581273"/>
                  <a:pt x="132792" y="1568947"/>
                  <a:pt x="127511" y="1560143"/>
                </a:cubicBezTo>
                <a:cubicBezTo>
                  <a:pt x="122227" y="1551340"/>
                  <a:pt x="125748" y="1546056"/>
                  <a:pt x="131032" y="1540775"/>
                </a:cubicBezTo>
                <a:cubicBezTo>
                  <a:pt x="131032" y="1537254"/>
                  <a:pt x="129269" y="1531970"/>
                  <a:pt x="127511" y="1528449"/>
                </a:cubicBezTo>
                <a:cubicBezTo>
                  <a:pt x="125748" y="1526688"/>
                  <a:pt x="125748" y="1526688"/>
                  <a:pt x="125748" y="1524925"/>
                </a:cubicBezTo>
                <a:cubicBezTo>
                  <a:pt x="123987" y="1519644"/>
                  <a:pt x="122227" y="1516123"/>
                  <a:pt x="120466" y="1512602"/>
                </a:cubicBezTo>
                <a:cubicBezTo>
                  <a:pt x="113422" y="1509081"/>
                  <a:pt x="104617" y="1505557"/>
                  <a:pt x="95814" y="1500274"/>
                </a:cubicBezTo>
                <a:cubicBezTo>
                  <a:pt x="87010" y="1496753"/>
                  <a:pt x="85249" y="1482666"/>
                  <a:pt x="71163" y="1486187"/>
                </a:cubicBezTo>
                <a:cubicBezTo>
                  <a:pt x="71163" y="1486187"/>
                  <a:pt x="69402" y="1482666"/>
                  <a:pt x="67642" y="1480906"/>
                </a:cubicBezTo>
                <a:cubicBezTo>
                  <a:pt x="60597" y="1465059"/>
                  <a:pt x="51792" y="1449212"/>
                  <a:pt x="53555" y="1431604"/>
                </a:cubicBezTo>
                <a:cubicBezTo>
                  <a:pt x="50034" y="1422797"/>
                  <a:pt x="46511" y="1412234"/>
                  <a:pt x="46511" y="1401669"/>
                </a:cubicBezTo>
                <a:cubicBezTo>
                  <a:pt x="46511" y="1398145"/>
                  <a:pt x="42990" y="1394624"/>
                  <a:pt x="39469" y="1391103"/>
                </a:cubicBezTo>
                <a:cubicBezTo>
                  <a:pt x="30664" y="1384059"/>
                  <a:pt x="27141" y="1373496"/>
                  <a:pt x="21859" y="1364691"/>
                </a:cubicBezTo>
                <a:cubicBezTo>
                  <a:pt x="18338" y="1357649"/>
                  <a:pt x="18338" y="1350605"/>
                  <a:pt x="20098" y="1336518"/>
                </a:cubicBezTo>
                <a:cubicBezTo>
                  <a:pt x="20098" y="1329476"/>
                  <a:pt x="21859" y="1322432"/>
                  <a:pt x="16577" y="1317148"/>
                </a:cubicBezTo>
                <a:cubicBezTo>
                  <a:pt x="13054" y="1313627"/>
                  <a:pt x="16577" y="1311867"/>
                  <a:pt x="18338" y="1308345"/>
                </a:cubicBezTo>
                <a:cubicBezTo>
                  <a:pt x="20098" y="1304824"/>
                  <a:pt x="21859" y="1299541"/>
                  <a:pt x="20098" y="1297780"/>
                </a:cubicBezTo>
                <a:cubicBezTo>
                  <a:pt x="9533" y="1278410"/>
                  <a:pt x="14817" y="1259042"/>
                  <a:pt x="13054" y="1239672"/>
                </a:cubicBezTo>
                <a:cubicBezTo>
                  <a:pt x="13054" y="1234390"/>
                  <a:pt x="13054" y="1230869"/>
                  <a:pt x="13054" y="1225585"/>
                </a:cubicBezTo>
                <a:cubicBezTo>
                  <a:pt x="13054" y="1220304"/>
                  <a:pt x="9533" y="1218541"/>
                  <a:pt x="4252" y="1216783"/>
                </a:cubicBezTo>
                <a:cubicBezTo>
                  <a:pt x="731" y="1215020"/>
                  <a:pt x="-1032" y="1209738"/>
                  <a:pt x="731" y="1207978"/>
                </a:cubicBezTo>
                <a:cubicBezTo>
                  <a:pt x="11296" y="1197412"/>
                  <a:pt x="7773" y="1183326"/>
                  <a:pt x="7773" y="1171000"/>
                </a:cubicBezTo>
                <a:cubicBezTo>
                  <a:pt x="7773" y="1158674"/>
                  <a:pt x="9533" y="1144588"/>
                  <a:pt x="731" y="1134022"/>
                </a:cubicBezTo>
                <a:cubicBezTo>
                  <a:pt x="2489" y="1126978"/>
                  <a:pt x="6012" y="1119936"/>
                  <a:pt x="731" y="1112892"/>
                </a:cubicBezTo>
                <a:cubicBezTo>
                  <a:pt x="-1032" y="1112892"/>
                  <a:pt x="731" y="1107610"/>
                  <a:pt x="2489" y="1107610"/>
                </a:cubicBezTo>
                <a:cubicBezTo>
                  <a:pt x="9533" y="1104089"/>
                  <a:pt x="14817" y="1100568"/>
                  <a:pt x="13054" y="1091763"/>
                </a:cubicBezTo>
                <a:cubicBezTo>
                  <a:pt x="11296" y="1081198"/>
                  <a:pt x="16577" y="1072393"/>
                  <a:pt x="18338" y="1061830"/>
                </a:cubicBezTo>
                <a:cubicBezTo>
                  <a:pt x="20098" y="1053025"/>
                  <a:pt x="18338" y="1042460"/>
                  <a:pt x="18338" y="1033655"/>
                </a:cubicBezTo>
                <a:cubicBezTo>
                  <a:pt x="30664" y="1021329"/>
                  <a:pt x="20098" y="1001961"/>
                  <a:pt x="30664" y="987875"/>
                </a:cubicBezTo>
                <a:cubicBezTo>
                  <a:pt x="28903" y="984354"/>
                  <a:pt x="21859" y="977309"/>
                  <a:pt x="28903" y="973788"/>
                </a:cubicBezTo>
                <a:cubicBezTo>
                  <a:pt x="32424" y="972025"/>
                  <a:pt x="34185" y="970265"/>
                  <a:pt x="35945" y="968504"/>
                </a:cubicBezTo>
                <a:cubicBezTo>
                  <a:pt x="35945" y="966744"/>
                  <a:pt x="37706" y="964983"/>
                  <a:pt x="37706" y="963223"/>
                </a:cubicBezTo>
                <a:cubicBezTo>
                  <a:pt x="37706" y="963223"/>
                  <a:pt x="37706" y="964983"/>
                  <a:pt x="37706" y="964983"/>
                </a:cubicBezTo>
                <a:cubicBezTo>
                  <a:pt x="39469" y="963223"/>
                  <a:pt x="39469" y="961460"/>
                  <a:pt x="41227" y="959702"/>
                </a:cubicBezTo>
                <a:cubicBezTo>
                  <a:pt x="44750" y="954418"/>
                  <a:pt x="48271" y="950897"/>
                  <a:pt x="53555" y="947374"/>
                </a:cubicBezTo>
                <a:cubicBezTo>
                  <a:pt x="62358" y="940331"/>
                  <a:pt x="53555" y="935050"/>
                  <a:pt x="53555" y="929766"/>
                </a:cubicBezTo>
                <a:cubicBezTo>
                  <a:pt x="57076" y="929766"/>
                  <a:pt x="60597" y="926245"/>
                  <a:pt x="60597" y="922722"/>
                </a:cubicBezTo>
                <a:cubicBezTo>
                  <a:pt x="62358" y="922722"/>
                  <a:pt x="64121" y="922722"/>
                  <a:pt x="65879" y="920964"/>
                </a:cubicBezTo>
                <a:cubicBezTo>
                  <a:pt x="88772" y="906877"/>
                  <a:pt x="88772" y="906877"/>
                  <a:pt x="88772" y="883984"/>
                </a:cubicBezTo>
                <a:cubicBezTo>
                  <a:pt x="88772" y="876942"/>
                  <a:pt x="94054" y="871660"/>
                  <a:pt x="99335" y="868137"/>
                </a:cubicBezTo>
                <a:cubicBezTo>
                  <a:pt x="102859" y="866376"/>
                  <a:pt x="104617" y="864616"/>
                  <a:pt x="108140" y="862855"/>
                </a:cubicBezTo>
                <a:cubicBezTo>
                  <a:pt x="109901" y="857574"/>
                  <a:pt x="111661" y="852290"/>
                  <a:pt x="113422" y="847008"/>
                </a:cubicBezTo>
                <a:cubicBezTo>
                  <a:pt x="115182" y="845245"/>
                  <a:pt x="115182" y="845245"/>
                  <a:pt x="115182" y="843487"/>
                </a:cubicBezTo>
                <a:cubicBezTo>
                  <a:pt x="113422" y="841724"/>
                  <a:pt x="111661" y="839964"/>
                  <a:pt x="111661" y="838203"/>
                </a:cubicBezTo>
                <a:cubicBezTo>
                  <a:pt x="113422" y="838203"/>
                  <a:pt x="115182" y="838203"/>
                  <a:pt x="116945" y="838203"/>
                </a:cubicBezTo>
                <a:cubicBezTo>
                  <a:pt x="134553" y="783618"/>
                  <a:pt x="157442" y="732552"/>
                  <a:pt x="199703" y="690293"/>
                </a:cubicBezTo>
                <a:cubicBezTo>
                  <a:pt x="206745" y="669164"/>
                  <a:pt x="219073" y="656838"/>
                  <a:pt x="227876" y="633947"/>
                </a:cubicBezTo>
                <a:cubicBezTo>
                  <a:pt x="231397" y="632186"/>
                  <a:pt x="234918" y="630426"/>
                  <a:pt x="236681" y="630426"/>
                </a:cubicBezTo>
                <a:cubicBezTo>
                  <a:pt x="241962" y="628665"/>
                  <a:pt x="245483" y="637468"/>
                  <a:pt x="247246" y="642752"/>
                </a:cubicBezTo>
                <a:cubicBezTo>
                  <a:pt x="227876" y="656838"/>
                  <a:pt x="241962" y="663883"/>
                  <a:pt x="224355" y="669164"/>
                </a:cubicBezTo>
                <a:cubicBezTo>
                  <a:pt x="210266" y="707902"/>
                  <a:pt x="175051" y="750162"/>
                  <a:pt x="160965" y="790660"/>
                </a:cubicBezTo>
                <a:cubicBezTo>
                  <a:pt x="159204" y="795942"/>
                  <a:pt x="157442" y="802986"/>
                  <a:pt x="155683" y="810031"/>
                </a:cubicBezTo>
                <a:cubicBezTo>
                  <a:pt x="159204" y="804749"/>
                  <a:pt x="162725" y="801226"/>
                  <a:pt x="169770" y="797705"/>
                </a:cubicBezTo>
                <a:lnTo>
                  <a:pt x="172513" y="793394"/>
                </a:lnTo>
                <a:lnTo>
                  <a:pt x="172324" y="793583"/>
                </a:lnTo>
                <a:cubicBezTo>
                  <a:pt x="170711" y="793583"/>
                  <a:pt x="170711" y="791972"/>
                  <a:pt x="169100" y="791972"/>
                </a:cubicBezTo>
                <a:lnTo>
                  <a:pt x="173417" y="791972"/>
                </a:lnTo>
                <a:lnTo>
                  <a:pt x="182093" y="778334"/>
                </a:lnTo>
                <a:cubicBezTo>
                  <a:pt x="182093" y="774813"/>
                  <a:pt x="175051" y="767769"/>
                  <a:pt x="185617" y="767769"/>
                </a:cubicBezTo>
                <a:cubicBezTo>
                  <a:pt x="196182" y="767769"/>
                  <a:pt x="201464" y="760727"/>
                  <a:pt x="206745" y="755445"/>
                </a:cubicBezTo>
                <a:cubicBezTo>
                  <a:pt x="210266" y="751922"/>
                  <a:pt x="208508" y="750162"/>
                  <a:pt x="208508" y="744880"/>
                </a:cubicBezTo>
                <a:cubicBezTo>
                  <a:pt x="208508" y="736075"/>
                  <a:pt x="213790" y="727270"/>
                  <a:pt x="220832" y="721989"/>
                </a:cubicBezTo>
                <a:cubicBezTo>
                  <a:pt x="222594" y="721989"/>
                  <a:pt x="222594" y="720228"/>
                  <a:pt x="224355" y="720228"/>
                </a:cubicBezTo>
                <a:cubicBezTo>
                  <a:pt x="224355" y="723749"/>
                  <a:pt x="226115" y="725510"/>
                  <a:pt x="226115" y="727270"/>
                </a:cubicBezTo>
                <a:cubicBezTo>
                  <a:pt x="226115" y="730794"/>
                  <a:pt x="226115" y="732552"/>
                  <a:pt x="224355" y="734315"/>
                </a:cubicBezTo>
                <a:cubicBezTo>
                  <a:pt x="219073" y="739596"/>
                  <a:pt x="226115" y="741359"/>
                  <a:pt x="227876" y="744880"/>
                </a:cubicBezTo>
                <a:cubicBezTo>
                  <a:pt x="233160" y="750162"/>
                  <a:pt x="234918" y="744880"/>
                  <a:pt x="236681" y="743117"/>
                </a:cubicBezTo>
                <a:cubicBezTo>
                  <a:pt x="240202" y="739596"/>
                  <a:pt x="245483" y="734315"/>
                  <a:pt x="249004" y="730794"/>
                </a:cubicBezTo>
                <a:cubicBezTo>
                  <a:pt x="252528" y="727270"/>
                  <a:pt x="256049" y="723749"/>
                  <a:pt x="256049" y="721989"/>
                </a:cubicBezTo>
                <a:cubicBezTo>
                  <a:pt x="254288" y="704379"/>
                  <a:pt x="268375" y="699097"/>
                  <a:pt x="280701" y="693814"/>
                </a:cubicBezTo>
                <a:cubicBezTo>
                  <a:pt x="289505" y="688532"/>
                  <a:pt x="294787" y="683251"/>
                  <a:pt x="301829" y="676206"/>
                </a:cubicBezTo>
                <a:cubicBezTo>
                  <a:pt x="314157" y="663883"/>
                  <a:pt x="326481" y="653317"/>
                  <a:pt x="344091" y="648033"/>
                </a:cubicBezTo>
                <a:cubicBezTo>
                  <a:pt x="345851" y="648033"/>
                  <a:pt x="347612" y="644512"/>
                  <a:pt x="347612" y="642752"/>
                </a:cubicBezTo>
                <a:cubicBezTo>
                  <a:pt x="352895" y="640989"/>
                  <a:pt x="359937" y="642752"/>
                  <a:pt x="361698" y="635707"/>
                </a:cubicBezTo>
                <a:cubicBezTo>
                  <a:pt x="365219" y="623382"/>
                  <a:pt x="377547" y="618100"/>
                  <a:pt x="384589" y="609295"/>
                </a:cubicBezTo>
                <a:cubicBezTo>
                  <a:pt x="386350" y="607535"/>
                  <a:pt x="389871" y="607535"/>
                  <a:pt x="391634" y="607535"/>
                </a:cubicBezTo>
                <a:cubicBezTo>
                  <a:pt x="403957" y="607535"/>
                  <a:pt x="409241" y="600493"/>
                  <a:pt x="412764" y="591685"/>
                </a:cubicBezTo>
                <a:cubicBezTo>
                  <a:pt x="416285" y="586404"/>
                  <a:pt x="418046" y="582883"/>
                  <a:pt x="425088" y="581122"/>
                </a:cubicBezTo>
                <a:cubicBezTo>
                  <a:pt x="432132" y="588164"/>
                  <a:pt x="435653" y="581122"/>
                  <a:pt x="439174" y="577599"/>
                </a:cubicBezTo>
                <a:cubicBezTo>
                  <a:pt x="440937" y="577599"/>
                  <a:pt x="442695" y="574078"/>
                  <a:pt x="442695" y="572317"/>
                </a:cubicBezTo>
                <a:cubicBezTo>
                  <a:pt x="444458" y="568796"/>
                  <a:pt x="446219" y="567036"/>
                  <a:pt x="449740" y="567036"/>
                </a:cubicBezTo>
                <a:cubicBezTo>
                  <a:pt x="462066" y="567036"/>
                  <a:pt x="472631" y="567036"/>
                  <a:pt x="481434" y="559992"/>
                </a:cubicBezTo>
                <a:cubicBezTo>
                  <a:pt x="481434" y="558231"/>
                  <a:pt x="483196" y="558231"/>
                  <a:pt x="484957" y="556471"/>
                </a:cubicBezTo>
                <a:cubicBezTo>
                  <a:pt x="484957" y="554710"/>
                  <a:pt x="486717" y="554710"/>
                  <a:pt x="486717" y="552947"/>
                </a:cubicBezTo>
                <a:cubicBezTo>
                  <a:pt x="488478" y="552947"/>
                  <a:pt x="488478" y="552947"/>
                  <a:pt x="488478" y="552947"/>
                </a:cubicBezTo>
                <a:cubicBezTo>
                  <a:pt x="495522" y="545905"/>
                  <a:pt x="502564" y="540624"/>
                  <a:pt x="511369" y="533579"/>
                </a:cubicBezTo>
                <a:cubicBezTo>
                  <a:pt x="513130" y="531819"/>
                  <a:pt x="514890" y="530058"/>
                  <a:pt x="514890" y="528298"/>
                </a:cubicBezTo>
                <a:cubicBezTo>
                  <a:pt x="520172" y="517732"/>
                  <a:pt x="532500" y="512451"/>
                  <a:pt x="543065" y="510688"/>
                </a:cubicBezTo>
                <a:cubicBezTo>
                  <a:pt x="543065" y="510688"/>
                  <a:pt x="544824" y="510688"/>
                  <a:pt x="544824" y="510688"/>
                </a:cubicBezTo>
                <a:cubicBezTo>
                  <a:pt x="546587" y="507167"/>
                  <a:pt x="550107" y="505406"/>
                  <a:pt x="551868" y="501885"/>
                </a:cubicBezTo>
                <a:cubicBezTo>
                  <a:pt x="560673" y="493081"/>
                  <a:pt x="571238" y="484276"/>
                  <a:pt x="576520" y="475471"/>
                </a:cubicBezTo>
                <a:cubicBezTo>
                  <a:pt x="567717" y="470189"/>
                  <a:pt x="544824" y="480755"/>
                  <a:pt x="544824" y="468429"/>
                </a:cubicBezTo>
                <a:cubicBezTo>
                  <a:pt x="557152" y="464908"/>
                  <a:pt x="565954" y="470189"/>
                  <a:pt x="576520" y="470189"/>
                </a:cubicBezTo>
                <a:cubicBezTo>
                  <a:pt x="606453" y="454342"/>
                  <a:pt x="631105" y="434974"/>
                  <a:pt x="655757" y="413844"/>
                </a:cubicBezTo>
                <a:cubicBezTo>
                  <a:pt x="668083" y="403278"/>
                  <a:pt x="680409" y="394473"/>
                  <a:pt x="694495" y="383908"/>
                </a:cubicBezTo>
                <a:cubicBezTo>
                  <a:pt x="708581" y="375105"/>
                  <a:pt x="722670" y="366301"/>
                  <a:pt x="738515" y="357498"/>
                </a:cubicBezTo>
                <a:cubicBezTo>
                  <a:pt x="733233" y="345170"/>
                  <a:pt x="713863" y="355735"/>
                  <a:pt x="706821" y="346933"/>
                </a:cubicBezTo>
                <a:cubicBezTo>
                  <a:pt x="712105" y="346933"/>
                  <a:pt x="720907" y="341649"/>
                  <a:pt x="729712" y="338128"/>
                </a:cubicBezTo>
                <a:cubicBezTo>
                  <a:pt x="724428" y="331083"/>
                  <a:pt x="713863" y="331083"/>
                  <a:pt x="703298" y="331083"/>
                </a:cubicBezTo>
                <a:cubicBezTo>
                  <a:pt x="696255" y="338128"/>
                  <a:pt x="712105" y="336367"/>
                  <a:pt x="705060" y="343409"/>
                </a:cubicBezTo>
                <a:cubicBezTo>
                  <a:pt x="687453" y="350454"/>
                  <a:pt x="675125" y="350454"/>
                  <a:pt x="669843" y="338128"/>
                </a:cubicBezTo>
                <a:cubicBezTo>
                  <a:pt x="653996" y="343409"/>
                  <a:pt x="645194" y="352214"/>
                  <a:pt x="634628" y="343409"/>
                </a:cubicBezTo>
                <a:cubicBezTo>
                  <a:pt x="588846" y="362780"/>
                  <a:pt x="555389" y="385671"/>
                  <a:pt x="525456" y="408560"/>
                </a:cubicBezTo>
                <a:cubicBezTo>
                  <a:pt x="509609" y="419125"/>
                  <a:pt x="495522" y="429691"/>
                  <a:pt x="479675" y="440256"/>
                </a:cubicBezTo>
                <a:cubicBezTo>
                  <a:pt x="470871" y="445537"/>
                  <a:pt x="463826" y="450819"/>
                  <a:pt x="455024" y="456103"/>
                </a:cubicBezTo>
                <a:cubicBezTo>
                  <a:pt x="446219" y="461384"/>
                  <a:pt x="437414" y="466668"/>
                  <a:pt x="428609" y="471950"/>
                </a:cubicBezTo>
                <a:cubicBezTo>
                  <a:pt x="412764" y="484276"/>
                  <a:pt x="395155" y="501885"/>
                  <a:pt x="375784" y="517732"/>
                </a:cubicBezTo>
                <a:lnTo>
                  <a:pt x="328614" y="558164"/>
                </a:lnTo>
                <a:lnTo>
                  <a:pt x="353995" y="529398"/>
                </a:lnTo>
                <a:cubicBezTo>
                  <a:pt x="375787" y="505846"/>
                  <a:pt x="398676" y="483397"/>
                  <a:pt x="423327" y="464908"/>
                </a:cubicBezTo>
                <a:cubicBezTo>
                  <a:pt x="447979" y="445537"/>
                  <a:pt x="469110" y="433212"/>
                  <a:pt x="506085" y="405039"/>
                </a:cubicBezTo>
                <a:cubicBezTo>
                  <a:pt x="511369" y="401518"/>
                  <a:pt x="513130" y="396236"/>
                  <a:pt x="518414" y="390952"/>
                </a:cubicBezTo>
                <a:cubicBezTo>
                  <a:pt x="560673" y="352214"/>
                  <a:pt x="622300" y="332846"/>
                  <a:pt x="671604" y="301150"/>
                </a:cubicBezTo>
                <a:cubicBezTo>
                  <a:pt x="664562" y="290585"/>
                  <a:pt x="648715" y="288824"/>
                  <a:pt x="632865" y="290585"/>
                </a:cubicBezTo>
                <a:cubicBezTo>
                  <a:pt x="564194" y="324041"/>
                  <a:pt x="536021" y="350454"/>
                  <a:pt x="499043" y="376866"/>
                </a:cubicBezTo>
                <a:cubicBezTo>
                  <a:pt x="493762" y="352214"/>
                  <a:pt x="518414" y="336367"/>
                  <a:pt x="548347" y="309953"/>
                </a:cubicBezTo>
                <a:cubicBezTo>
                  <a:pt x="560673" y="304671"/>
                  <a:pt x="574759" y="297629"/>
                  <a:pt x="583562" y="299390"/>
                </a:cubicBezTo>
                <a:cubicBezTo>
                  <a:pt x="641670" y="264172"/>
                  <a:pt x="699777" y="232476"/>
                  <a:pt x="761406" y="211348"/>
                </a:cubicBezTo>
                <a:cubicBezTo>
                  <a:pt x="823033" y="190217"/>
                  <a:pt x="888186" y="176131"/>
                  <a:pt x="958618" y="179652"/>
                </a:cubicBezTo>
                <a:cubicBezTo>
                  <a:pt x="951576" y="181414"/>
                  <a:pt x="958618" y="181414"/>
                  <a:pt x="962141" y="181414"/>
                </a:cubicBezTo>
                <a:cubicBezTo>
                  <a:pt x="949813" y="184935"/>
                  <a:pt x="932206" y="190217"/>
                  <a:pt x="918119" y="195501"/>
                </a:cubicBezTo>
                <a:cubicBezTo>
                  <a:pt x="919880" y="191980"/>
                  <a:pt x="925161" y="190217"/>
                  <a:pt x="932206" y="188457"/>
                </a:cubicBezTo>
                <a:cubicBezTo>
                  <a:pt x="919880" y="177893"/>
                  <a:pt x="902272" y="199022"/>
                  <a:pt x="895228" y="186696"/>
                </a:cubicBezTo>
                <a:cubicBezTo>
                  <a:pt x="884665" y="190217"/>
                  <a:pt x="891707" y="190217"/>
                  <a:pt x="893468" y="195501"/>
                </a:cubicBezTo>
                <a:cubicBezTo>
                  <a:pt x="882902" y="195501"/>
                  <a:pt x="877621" y="188457"/>
                  <a:pt x="858250" y="197261"/>
                </a:cubicBezTo>
                <a:cubicBezTo>
                  <a:pt x="849448" y="200782"/>
                  <a:pt x="849448" y="206066"/>
                  <a:pt x="845927" y="211348"/>
                </a:cubicBezTo>
                <a:cubicBezTo>
                  <a:pt x="860013" y="209587"/>
                  <a:pt x="861771" y="204303"/>
                  <a:pt x="875858" y="202543"/>
                </a:cubicBezTo>
                <a:cubicBezTo>
                  <a:pt x="881142" y="207827"/>
                  <a:pt x="891707" y="209587"/>
                  <a:pt x="898751" y="213108"/>
                </a:cubicBezTo>
                <a:cubicBezTo>
                  <a:pt x="902272" y="211348"/>
                  <a:pt x="902272" y="206066"/>
                  <a:pt x="909315" y="206066"/>
                </a:cubicBezTo>
                <a:cubicBezTo>
                  <a:pt x="925161" y="202543"/>
                  <a:pt x="911075" y="209587"/>
                  <a:pt x="911075" y="213108"/>
                </a:cubicBezTo>
                <a:cubicBezTo>
                  <a:pt x="921640" y="214869"/>
                  <a:pt x="933966" y="214869"/>
                  <a:pt x="944532" y="213108"/>
                </a:cubicBezTo>
                <a:cubicBezTo>
                  <a:pt x="955097" y="211348"/>
                  <a:pt x="963900" y="207827"/>
                  <a:pt x="967423" y="199022"/>
                </a:cubicBezTo>
                <a:cubicBezTo>
                  <a:pt x="988551" y="206066"/>
                  <a:pt x="1050181" y="211348"/>
                  <a:pt x="1069549" y="188457"/>
                </a:cubicBezTo>
                <a:cubicBezTo>
                  <a:pt x="1080114" y="191980"/>
                  <a:pt x="1094201" y="191980"/>
                  <a:pt x="1111810" y="191980"/>
                </a:cubicBezTo>
                <a:cubicBezTo>
                  <a:pt x="1120615" y="191980"/>
                  <a:pt x="1129418" y="190217"/>
                  <a:pt x="1138223" y="190217"/>
                </a:cubicBezTo>
                <a:cubicBezTo>
                  <a:pt x="1147025" y="190217"/>
                  <a:pt x="1157591" y="188457"/>
                  <a:pt x="1166395" y="188457"/>
                </a:cubicBezTo>
                <a:cubicBezTo>
                  <a:pt x="1205134" y="186696"/>
                  <a:pt x="1243872" y="190217"/>
                  <a:pt x="1265003" y="207827"/>
                </a:cubicBezTo>
                <a:cubicBezTo>
                  <a:pt x="1284371" y="207827"/>
                  <a:pt x="1300220" y="209587"/>
                  <a:pt x="1316065" y="213108"/>
                </a:cubicBezTo>
                <a:cubicBezTo>
                  <a:pt x="1331914" y="216632"/>
                  <a:pt x="1346000" y="221913"/>
                  <a:pt x="1360087" y="228955"/>
                </a:cubicBezTo>
                <a:cubicBezTo>
                  <a:pt x="1425237" y="236000"/>
                  <a:pt x="1504474" y="257128"/>
                  <a:pt x="1576669" y="290585"/>
                </a:cubicBezTo>
                <a:cubicBezTo>
                  <a:pt x="1643580" y="322281"/>
                  <a:pt x="1705209" y="362780"/>
                  <a:pt x="1750990" y="405039"/>
                </a:cubicBezTo>
                <a:cubicBezTo>
                  <a:pt x="1754513" y="406799"/>
                  <a:pt x="1756271" y="408560"/>
                  <a:pt x="1759795" y="410323"/>
                </a:cubicBezTo>
                <a:cubicBezTo>
                  <a:pt x="1761555" y="413844"/>
                  <a:pt x="1763316" y="415604"/>
                  <a:pt x="1766837" y="419125"/>
                </a:cubicBezTo>
                <a:cubicBezTo>
                  <a:pt x="1775641" y="422646"/>
                  <a:pt x="1782686" y="426170"/>
                  <a:pt x="1791488" y="431451"/>
                </a:cubicBezTo>
                <a:cubicBezTo>
                  <a:pt x="1791488" y="431451"/>
                  <a:pt x="1793251" y="429691"/>
                  <a:pt x="1793251" y="429691"/>
                </a:cubicBezTo>
                <a:cubicBezTo>
                  <a:pt x="1793251" y="431451"/>
                  <a:pt x="1795009" y="431451"/>
                  <a:pt x="1795009" y="433212"/>
                </a:cubicBezTo>
                <a:cubicBezTo>
                  <a:pt x="1793251" y="434974"/>
                  <a:pt x="1793251" y="434974"/>
                  <a:pt x="1793251" y="434974"/>
                </a:cubicBezTo>
                <a:cubicBezTo>
                  <a:pt x="1795009" y="436733"/>
                  <a:pt x="1796772" y="438495"/>
                  <a:pt x="1800293" y="440256"/>
                </a:cubicBezTo>
                <a:cubicBezTo>
                  <a:pt x="1810859" y="449061"/>
                  <a:pt x="1823185" y="457863"/>
                  <a:pt x="1835511" y="470189"/>
                </a:cubicBezTo>
                <a:cubicBezTo>
                  <a:pt x="1833748" y="466668"/>
                  <a:pt x="1831989" y="464908"/>
                  <a:pt x="1830227" y="461384"/>
                </a:cubicBezTo>
                <a:cubicBezTo>
                  <a:pt x="1830227" y="461384"/>
                  <a:pt x="1830227" y="459626"/>
                  <a:pt x="1830227" y="459626"/>
                </a:cubicBezTo>
                <a:cubicBezTo>
                  <a:pt x="1824945" y="454342"/>
                  <a:pt x="1821424" y="452582"/>
                  <a:pt x="1816140" y="449061"/>
                </a:cubicBezTo>
                <a:cubicBezTo>
                  <a:pt x="1816140" y="445537"/>
                  <a:pt x="1816140" y="443777"/>
                  <a:pt x="1817903" y="442016"/>
                </a:cubicBezTo>
                <a:cubicBezTo>
                  <a:pt x="1819661" y="449061"/>
                  <a:pt x="1826706" y="454342"/>
                  <a:pt x="1831989" y="456103"/>
                </a:cubicBezTo>
                <a:cubicBezTo>
                  <a:pt x="1831989" y="454342"/>
                  <a:pt x="1831989" y="454342"/>
                  <a:pt x="1831989" y="454342"/>
                </a:cubicBezTo>
                <a:cubicBezTo>
                  <a:pt x="1831989" y="454342"/>
                  <a:pt x="1833748" y="452582"/>
                  <a:pt x="1833748" y="452582"/>
                </a:cubicBezTo>
                <a:cubicBezTo>
                  <a:pt x="1835511" y="452582"/>
                  <a:pt x="1839031" y="452582"/>
                  <a:pt x="1839031" y="454342"/>
                </a:cubicBezTo>
                <a:cubicBezTo>
                  <a:pt x="1842553" y="461384"/>
                  <a:pt x="1844313" y="470189"/>
                  <a:pt x="1842553" y="477234"/>
                </a:cubicBezTo>
                <a:cubicBezTo>
                  <a:pt x="1846076" y="478994"/>
                  <a:pt x="1851357" y="482515"/>
                  <a:pt x="1854879" y="484276"/>
                </a:cubicBezTo>
                <a:cubicBezTo>
                  <a:pt x="1856641" y="480755"/>
                  <a:pt x="1856641" y="478994"/>
                  <a:pt x="1858399" y="477234"/>
                </a:cubicBezTo>
                <a:cubicBezTo>
                  <a:pt x="1861923" y="471950"/>
                  <a:pt x="1874249" y="471950"/>
                  <a:pt x="1879530" y="477234"/>
                </a:cubicBezTo>
                <a:cubicBezTo>
                  <a:pt x="1883051" y="480755"/>
                  <a:pt x="1884814" y="487799"/>
                  <a:pt x="1888335" y="491320"/>
                </a:cubicBezTo>
                <a:cubicBezTo>
                  <a:pt x="1891856" y="494841"/>
                  <a:pt x="1897138" y="496602"/>
                  <a:pt x="1900661" y="498364"/>
                </a:cubicBezTo>
                <a:cubicBezTo>
                  <a:pt x="1902421" y="496602"/>
                  <a:pt x="1900661" y="494841"/>
                  <a:pt x="1898901" y="493081"/>
                </a:cubicBezTo>
                <a:cubicBezTo>
                  <a:pt x="1900661" y="487799"/>
                  <a:pt x="1904182" y="494841"/>
                  <a:pt x="1902421" y="496602"/>
                </a:cubicBezTo>
                <a:cubicBezTo>
                  <a:pt x="1902421" y="498364"/>
                  <a:pt x="1904182" y="500123"/>
                  <a:pt x="1904182" y="500123"/>
                </a:cubicBezTo>
                <a:cubicBezTo>
                  <a:pt x="1905943" y="501885"/>
                  <a:pt x="1907703" y="501885"/>
                  <a:pt x="1909466" y="501885"/>
                </a:cubicBezTo>
                <a:cubicBezTo>
                  <a:pt x="1909466" y="501885"/>
                  <a:pt x="1907703" y="500123"/>
                  <a:pt x="1905943" y="498364"/>
                </a:cubicBezTo>
                <a:lnTo>
                  <a:pt x="1909466" y="494841"/>
                </a:lnTo>
                <a:cubicBezTo>
                  <a:pt x="1909466" y="498364"/>
                  <a:pt x="1911224" y="500123"/>
                  <a:pt x="1912987" y="503646"/>
                </a:cubicBezTo>
                <a:cubicBezTo>
                  <a:pt x="1927073" y="507167"/>
                  <a:pt x="1939399" y="510688"/>
                  <a:pt x="1953486" y="517732"/>
                </a:cubicBezTo>
                <a:cubicBezTo>
                  <a:pt x="1953486" y="515972"/>
                  <a:pt x="1953486" y="514209"/>
                  <a:pt x="1953486" y="512451"/>
                </a:cubicBezTo>
                <a:cubicBezTo>
                  <a:pt x="1951725" y="510688"/>
                  <a:pt x="1949962" y="508927"/>
                  <a:pt x="1948204" y="507167"/>
                </a:cubicBezTo>
                <a:cubicBezTo>
                  <a:pt x="1948204" y="507167"/>
                  <a:pt x="1949962" y="507167"/>
                  <a:pt x="1951725" y="508927"/>
                </a:cubicBezTo>
                <a:cubicBezTo>
                  <a:pt x="1949962" y="505406"/>
                  <a:pt x="1948204" y="501885"/>
                  <a:pt x="1946441" y="498364"/>
                </a:cubicBezTo>
                <a:cubicBezTo>
                  <a:pt x="1948204" y="498364"/>
                  <a:pt x="1949962" y="500123"/>
                  <a:pt x="1951725" y="500123"/>
                </a:cubicBezTo>
                <a:cubicBezTo>
                  <a:pt x="1949962" y="496602"/>
                  <a:pt x="1948204" y="494841"/>
                  <a:pt x="1946441" y="491320"/>
                </a:cubicBezTo>
                <a:cubicBezTo>
                  <a:pt x="1937639" y="484276"/>
                  <a:pt x="1927073" y="478994"/>
                  <a:pt x="1921789" y="468429"/>
                </a:cubicBezTo>
                <a:cubicBezTo>
                  <a:pt x="1923552" y="468429"/>
                  <a:pt x="1925311" y="468429"/>
                  <a:pt x="1927073" y="466668"/>
                </a:cubicBezTo>
                <a:cubicBezTo>
                  <a:pt x="1916508" y="454342"/>
                  <a:pt x="1905943" y="447298"/>
                  <a:pt x="1897138" y="440256"/>
                </a:cubicBezTo>
                <a:cubicBezTo>
                  <a:pt x="1886572" y="433212"/>
                  <a:pt x="1879530" y="426170"/>
                  <a:pt x="1872486" y="413844"/>
                </a:cubicBezTo>
                <a:cubicBezTo>
                  <a:pt x="1876009" y="413844"/>
                  <a:pt x="1877330" y="416486"/>
                  <a:pt x="1879091" y="419786"/>
                </a:cubicBezTo>
                <a:lnTo>
                  <a:pt x="1880936" y="421765"/>
                </a:lnTo>
                <a:lnTo>
                  <a:pt x="1888335" y="429691"/>
                </a:lnTo>
                <a:lnTo>
                  <a:pt x="1887033" y="426844"/>
                </a:lnTo>
                <a:lnTo>
                  <a:pt x="1879972" y="411423"/>
                </a:lnTo>
                <a:cubicBezTo>
                  <a:pt x="1875130" y="405478"/>
                  <a:pt x="1868967" y="399757"/>
                  <a:pt x="1863683" y="394473"/>
                </a:cubicBezTo>
                <a:cubicBezTo>
                  <a:pt x="1868965" y="392713"/>
                  <a:pt x="1879530" y="403278"/>
                  <a:pt x="1883051" y="397994"/>
                </a:cubicBezTo>
                <a:cubicBezTo>
                  <a:pt x="1888335" y="408560"/>
                  <a:pt x="1893617" y="413844"/>
                  <a:pt x="1900661" y="420888"/>
                </a:cubicBezTo>
                <a:cubicBezTo>
                  <a:pt x="1907703" y="426170"/>
                  <a:pt x="1916508" y="433212"/>
                  <a:pt x="1925311" y="442016"/>
                </a:cubicBezTo>
                <a:cubicBezTo>
                  <a:pt x="1923552" y="443777"/>
                  <a:pt x="1918269" y="434974"/>
                  <a:pt x="1916508" y="438495"/>
                </a:cubicBezTo>
                <a:cubicBezTo>
                  <a:pt x="1928834" y="449061"/>
                  <a:pt x="1934118" y="454342"/>
                  <a:pt x="1942920" y="461384"/>
                </a:cubicBezTo>
                <a:cubicBezTo>
                  <a:pt x="1942920" y="459626"/>
                  <a:pt x="1942920" y="459626"/>
                  <a:pt x="1942920" y="457863"/>
                </a:cubicBezTo>
                <a:cubicBezTo>
                  <a:pt x="1927073" y="440256"/>
                  <a:pt x="1914747" y="424409"/>
                  <a:pt x="1904182" y="410323"/>
                </a:cubicBezTo>
                <a:cubicBezTo>
                  <a:pt x="1893617" y="396236"/>
                  <a:pt x="1881291" y="383908"/>
                  <a:pt x="1865444" y="369822"/>
                </a:cubicBezTo>
                <a:cubicBezTo>
                  <a:pt x="1847836" y="357498"/>
                  <a:pt x="1830227" y="355735"/>
                  <a:pt x="1814380" y="345170"/>
                </a:cubicBezTo>
                <a:cubicBezTo>
                  <a:pt x="1793251" y="332846"/>
                  <a:pt x="1784446" y="311715"/>
                  <a:pt x="1761555" y="306432"/>
                </a:cubicBezTo>
                <a:cubicBezTo>
                  <a:pt x="1758034" y="301150"/>
                  <a:pt x="1765078" y="295866"/>
                  <a:pt x="1758034" y="290585"/>
                </a:cubicBezTo>
                <a:cubicBezTo>
                  <a:pt x="1717533" y="280022"/>
                  <a:pt x="1669992" y="239521"/>
                  <a:pt x="1615407" y="220153"/>
                </a:cubicBezTo>
                <a:cubicBezTo>
                  <a:pt x="1557299" y="200782"/>
                  <a:pt x="1502713" y="195501"/>
                  <a:pt x="1456931" y="195501"/>
                </a:cubicBezTo>
                <a:cubicBezTo>
                  <a:pt x="1449889" y="193738"/>
                  <a:pt x="1448128" y="190217"/>
                  <a:pt x="1442845" y="188457"/>
                </a:cubicBezTo>
                <a:lnTo>
                  <a:pt x="1427428" y="188194"/>
                </a:lnTo>
                <a:lnTo>
                  <a:pt x="1428148" y="189043"/>
                </a:lnTo>
                <a:lnTo>
                  <a:pt x="1425028" y="188153"/>
                </a:lnTo>
                <a:lnTo>
                  <a:pt x="1417093" y="188017"/>
                </a:lnTo>
                <a:cubicBezTo>
                  <a:pt x="1409390" y="187136"/>
                  <a:pt x="1401467" y="185817"/>
                  <a:pt x="1390020" y="184935"/>
                </a:cubicBezTo>
                <a:cubicBezTo>
                  <a:pt x="1397064" y="179652"/>
                  <a:pt x="1391783" y="181414"/>
                  <a:pt x="1393541" y="172610"/>
                </a:cubicBezTo>
                <a:close/>
                <a:moveTo>
                  <a:pt x="1695758" y="164863"/>
                </a:moveTo>
                <a:cubicBezTo>
                  <a:pt x="1702206" y="161639"/>
                  <a:pt x="1721551" y="174536"/>
                  <a:pt x="1734448" y="179371"/>
                </a:cubicBezTo>
                <a:cubicBezTo>
                  <a:pt x="1727999" y="177760"/>
                  <a:pt x="1724775" y="180984"/>
                  <a:pt x="1721551" y="176147"/>
                </a:cubicBezTo>
                <a:cubicBezTo>
                  <a:pt x="1716716" y="172923"/>
                  <a:pt x="1716716" y="180984"/>
                  <a:pt x="1721551" y="182595"/>
                </a:cubicBezTo>
                <a:cubicBezTo>
                  <a:pt x="1719940" y="184208"/>
                  <a:pt x="1715103" y="179371"/>
                  <a:pt x="1713490" y="180984"/>
                </a:cubicBezTo>
                <a:cubicBezTo>
                  <a:pt x="1718327" y="177760"/>
                  <a:pt x="1707044" y="166474"/>
                  <a:pt x="1695758" y="164863"/>
                </a:cubicBezTo>
                <a:close/>
                <a:moveTo>
                  <a:pt x="1674800" y="153580"/>
                </a:moveTo>
                <a:cubicBezTo>
                  <a:pt x="1674800" y="148743"/>
                  <a:pt x="1686083" y="160026"/>
                  <a:pt x="1692531" y="161637"/>
                </a:cubicBezTo>
                <a:cubicBezTo>
                  <a:pt x="1690921" y="163250"/>
                  <a:pt x="1682861" y="156804"/>
                  <a:pt x="1674800" y="153580"/>
                </a:cubicBezTo>
                <a:close/>
                <a:moveTo>
                  <a:pt x="1278716" y="127395"/>
                </a:moveTo>
                <a:lnTo>
                  <a:pt x="1280576" y="127662"/>
                </a:lnTo>
                <a:lnTo>
                  <a:pt x="1279835" y="127784"/>
                </a:lnTo>
                <a:close/>
                <a:moveTo>
                  <a:pt x="1299182" y="124560"/>
                </a:moveTo>
                <a:cubicBezTo>
                  <a:pt x="1307241" y="129398"/>
                  <a:pt x="1320140" y="129398"/>
                  <a:pt x="1333035" y="131009"/>
                </a:cubicBezTo>
                <a:cubicBezTo>
                  <a:pt x="1344320" y="132622"/>
                  <a:pt x="1357217" y="134233"/>
                  <a:pt x="1362054" y="142294"/>
                </a:cubicBezTo>
                <a:cubicBezTo>
                  <a:pt x="1349155" y="140683"/>
                  <a:pt x="1337872" y="137459"/>
                  <a:pt x="1326586" y="135846"/>
                </a:cubicBezTo>
                <a:cubicBezTo>
                  <a:pt x="1315303" y="132622"/>
                  <a:pt x="1304017" y="131009"/>
                  <a:pt x="1292731" y="129398"/>
                </a:cubicBezTo>
                <a:lnTo>
                  <a:pt x="1280576" y="127662"/>
                </a:lnTo>
                <a:close/>
                <a:moveTo>
                  <a:pt x="1237670" y="117584"/>
                </a:moveTo>
                <a:cubicBezTo>
                  <a:pt x="1243262" y="117659"/>
                  <a:pt x="1249811" y="118415"/>
                  <a:pt x="1256057" y="119523"/>
                </a:cubicBezTo>
                <a:lnTo>
                  <a:pt x="1278716" y="127395"/>
                </a:lnTo>
                <a:lnTo>
                  <a:pt x="1225024" y="119725"/>
                </a:lnTo>
                <a:cubicBezTo>
                  <a:pt x="1227443" y="118113"/>
                  <a:pt x="1232078" y="117508"/>
                  <a:pt x="1237670" y="117584"/>
                </a:cubicBezTo>
                <a:close/>
                <a:moveTo>
                  <a:pt x="1168600" y="108442"/>
                </a:moveTo>
                <a:cubicBezTo>
                  <a:pt x="1184723" y="111666"/>
                  <a:pt x="1155704" y="113279"/>
                  <a:pt x="1168600" y="114890"/>
                </a:cubicBezTo>
                <a:cubicBezTo>
                  <a:pt x="1165376" y="119725"/>
                  <a:pt x="1147642" y="114890"/>
                  <a:pt x="1150866" y="110055"/>
                </a:cubicBezTo>
                <a:cubicBezTo>
                  <a:pt x="1155704" y="108442"/>
                  <a:pt x="1168600" y="113279"/>
                  <a:pt x="1168600" y="108442"/>
                </a:cubicBezTo>
                <a:close/>
                <a:moveTo>
                  <a:pt x="1216963" y="106826"/>
                </a:moveTo>
                <a:cubicBezTo>
                  <a:pt x="1210514" y="113275"/>
                  <a:pt x="1194393" y="111664"/>
                  <a:pt x="1191169" y="118110"/>
                </a:cubicBezTo>
                <a:cubicBezTo>
                  <a:pt x="1181497" y="116499"/>
                  <a:pt x="1196007" y="114888"/>
                  <a:pt x="1191169" y="110050"/>
                </a:cubicBezTo>
                <a:cubicBezTo>
                  <a:pt x="1204066" y="111664"/>
                  <a:pt x="1204066" y="105215"/>
                  <a:pt x="1216963" y="106826"/>
                </a:cubicBezTo>
                <a:close/>
                <a:moveTo>
                  <a:pt x="1344318" y="24609"/>
                </a:moveTo>
                <a:cubicBezTo>
                  <a:pt x="1345929" y="22998"/>
                  <a:pt x="1350766" y="22998"/>
                  <a:pt x="1355601" y="24609"/>
                </a:cubicBezTo>
                <a:cubicBezTo>
                  <a:pt x="1355601" y="27833"/>
                  <a:pt x="1358828" y="29447"/>
                  <a:pt x="1357215" y="31057"/>
                </a:cubicBezTo>
                <a:lnTo>
                  <a:pt x="1349153" y="29447"/>
                </a:lnTo>
                <a:cubicBezTo>
                  <a:pt x="1353990" y="27833"/>
                  <a:pt x="1352379" y="26222"/>
                  <a:pt x="1344318" y="24609"/>
                </a:cubicBezTo>
                <a:close/>
                <a:moveTo>
                  <a:pt x="1266938" y="10102"/>
                </a:moveTo>
                <a:lnTo>
                  <a:pt x="1267196" y="10306"/>
                </a:lnTo>
                <a:lnTo>
                  <a:pt x="1266821" y="10221"/>
                </a:lnTo>
                <a:close/>
                <a:moveTo>
                  <a:pt x="1279634" y="8289"/>
                </a:moveTo>
                <a:cubicBezTo>
                  <a:pt x="1283060" y="8893"/>
                  <a:pt x="1287091" y="10908"/>
                  <a:pt x="1289509" y="13326"/>
                </a:cubicBezTo>
                <a:cubicBezTo>
                  <a:pt x="1297569" y="13326"/>
                  <a:pt x="1286285" y="10102"/>
                  <a:pt x="1292734" y="8491"/>
                </a:cubicBezTo>
                <a:cubicBezTo>
                  <a:pt x="1300793" y="13326"/>
                  <a:pt x="1323364" y="11715"/>
                  <a:pt x="1318527" y="16550"/>
                </a:cubicBezTo>
                <a:cubicBezTo>
                  <a:pt x="1321751" y="16550"/>
                  <a:pt x="1323364" y="16550"/>
                  <a:pt x="1323364" y="18163"/>
                </a:cubicBezTo>
                <a:cubicBezTo>
                  <a:pt x="1331424" y="16550"/>
                  <a:pt x="1320140" y="10102"/>
                  <a:pt x="1333037" y="13326"/>
                </a:cubicBezTo>
                <a:cubicBezTo>
                  <a:pt x="1323364" y="16550"/>
                  <a:pt x="1339485" y="18163"/>
                  <a:pt x="1342707" y="21387"/>
                </a:cubicBezTo>
                <a:cubicBezTo>
                  <a:pt x="1328199" y="26222"/>
                  <a:pt x="1292734" y="16550"/>
                  <a:pt x="1275000" y="16550"/>
                </a:cubicBezTo>
                <a:lnTo>
                  <a:pt x="1267196" y="10306"/>
                </a:lnTo>
                <a:lnTo>
                  <a:pt x="1273387" y="11715"/>
                </a:lnTo>
                <a:cubicBezTo>
                  <a:pt x="1273387" y="8491"/>
                  <a:pt x="1276208" y="7685"/>
                  <a:pt x="1279634" y="8289"/>
                </a:cubicBezTo>
                <a:close/>
                <a:moveTo>
                  <a:pt x="1212127" y="429"/>
                </a:moveTo>
                <a:cubicBezTo>
                  <a:pt x="1234697" y="-1182"/>
                  <a:pt x="1231472" y="2042"/>
                  <a:pt x="1260490" y="5266"/>
                </a:cubicBezTo>
                <a:cubicBezTo>
                  <a:pt x="1256460" y="7685"/>
                  <a:pt x="1260089" y="8893"/>
                  <a:pt x="1264522" y="9699"/>
                </a:cubicBezTo>
                <a:lnTo>
                  <a:pt x="1266821" y="10221"/>
                </a:lnTo>
                <a:lnTo>
                  <a:pt x="1263714" y="13326"/>
                </a:lnTo>
                <a:cubicBezTo>
                  <a:pt x="1245980" y="11715"/>
                  <a:pt x="1236310" y="429"/>
                  <a:pt x="1218576" y="3653"/>
                </a:cubicBezTo>
                <a:cubicBezTo>
                  <a:pt x="1220189" y="6877"/>
                  <a:pt x="1233086" y="5266"/>
                  <a:pt x="1234697" y="8491"/>
                </a:cubicBezTo>
                <a:cubicBezTo>
                  <a:pt x="1228248" y="10102"/>
                  <a:pt x="1223413" y="5266"/>
                  <a:pt x="1213738" y="8491"/>
                </a:cubicBezTo>
                <a:cubicBezTo>
                  <a:pt x="1212127" y="3653"/>
                  <a:pt x="1213738" y="5266"/>
                  <a:pt x="1212127" y="4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841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>
            <a:extLst>
              <a:ext uri="{FF2B5EF4-FFF2-40B4-BE49-F238E27FC236}">
                <a16:creationId xmlns:a16="http://schemas.microsoft.com/office/drawing/2014/main" id="{8F7DBFF9-DD6A-4E51-8708-5A82B70ABB4B}"/>
              </a:ext>
            </a:extLst>
          </p:cNvPr>
          <p:cNvSpPr/>
          <p:nvPr/>
        </p:nvSpPr>
        <p:spPr>
          <a:xfrm>
            <a:off x="3238903" y="-892508"/>
            <a:ext cx="5713644" cy="5713644"/>
          </a:xfrm>
          <a:prstGeom prst="ellipse">
            <a:avLst/>
          </a:prstGeom>
          <a:noFill/>
          <a:ln w="9525">
            <a:gradFill>
              <a:gsLst>
                <a:gs pos="38000">
                  <a:schemeClr val="accent1">
                    <a:alpha val="0"/>
                  </a:schemeClr>
                </a:gs>
                <a:gs pos="99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思路要点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87AF9EF-4D94-46ED-861E-E8F1C4416141}"/>
              </a:ext>
            </a:extLst>
          </p:cNvPr>
          <p:cNvGrpSpPr/>
          <p:nvPr/>
        </p:nvGrpSpPr>
        <p:grpSpPr>
          <a:xfrm>
            <a:off x="2980842" y="1751992"/>
            <a:ext cx="538298" cy="538298"/>
            <a:chOff x="2980842" y="1751992"/>
            <a:chExt cx="538298" cy="53829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35D864B5-657C-4863-BB73-D01141910E41}"/>
                </a:ext>
              </a:extLst>
            </p:cNvPr>
            <p:cNvSpPr/>
            <p:nvPr/>
          </p:nvSpPr>
          <p:spPr>
            <a:xfrm>
              <a:off x="2980842" y="1751992"/>
              <a:ext cx="538298" cy="5382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" dist="38100" dir="2700000" algn="tl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1262003-3D31-400D-8B2A-EAC334EDB5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3210" y="1864360"/>
              <a:ext cx="313562" cy="313562"/>
            </a:xfrm>
            <a:custGeom>
              <a:avLst/>
              <a:gdLst>
                <a:gd name="T0" fmla="*/ 1000 w 2000"/>
                <a:gd name="T1" fmla="*/ 0 h 2000"/>
                <a:gd name="T2" fmla="*/ 0 w 2000"/>
                <a:gd name="T3" fmla="*/ 1000 h 2000"/>
                <a:gd name="T4" fmla="*/ 1000 w 2000"/>
                <a:gd name="T5" fmla="*/ 2000 h 2000"/>
                <a:gd name="T6" fmla="*/ 2000 w 2000"/>
                <a:gd name="T7" fmla="*/ 1000 h 2000"/>
                <a:gd name="T8" fmla="*/ 1000 w 2000"/>
                <a:gd name="T9" fmla="*/ 0 h 2000"/>
                <a:gd name="T10" fmla="*/ 1533 w 2000"/>
                <a:gd name="T11" fmla="*/ 1067 h 2000"/>
                <a:gd name="T12" fmla="*/ 1000 w 2000"/>
                <a:gd name="T13" fmla="*/ 1067 h 2000"/>
                <a:gd name="T14" fmla="*/ 933 w 2000"/>
                <a:gd name="T15" fmla="*/ 1000 h 2000"/>
                <a:gd name="T16" fmla="*/ 933 w 2000"/>
                <a:gd name="T17" fmla="*/ 467 h 2000"/>
                <a:gd name="T18" fmla="*/ 1000 w 2000"/>
                <a:gd name="T19" fmla="*/ 400 h 2000"/>
                <a:gd name="T20" fmla="*/ 1066 w 2000"/>
                <a:gd name="T21" fmla="*/ 467 h 2000"/>
                <a:gd name="T22" fmla="*/ 1066 w 2000"/>
                <a:gd name="T23" fmla="*/ 933 h 2000"/>
                <a:gd name="T24" fmla="*/ 1533 w 2000"/>
                <a:gd name="T25" fmla="*/ 933 h 2000"/>
                <a:gd name="T26" fmla="*/ 1599 w 2000"/>
                <a:gd name="T27" fmla="*/ 1000 h 2000"/>
                <a:gd name="T28" fmla="*/ 1533 w 2000"/>
                <a:gd name="T29" fmla="*/ 1067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0" h="2000">
                  <a:moveTo>
                    <a:pt x="1000" y="0"/>
                  </a:moveTo>
                  <a:cubicBezTo>
                    <a:pt x="448" y="0"/>
                    <a:pt x="0" y="448"/>
                    <a:pt x="0" y="1000"/>
                  </a:cubicBezTo>
                  <a:cubicBezTo>
                    <a:pt x="0" y="1552"/>
                    <a:pt x="448" y="2000"/>
                    <a:pt x="1000" y="2000"/>
                  </a:cubicBezTo>
                  <a:cubicBezTo>
                    <a:pt x="1552" y="2000"/>
                    <a:pt x="2000" y="1552"/>
                    <a:pt x="2000" y="1000"/>
                  </a:cubicBezTo>
                  <a:cubicBezTo>
                    <a:pt x="2000" y="448"/>
                    <a:pt x="1552" y="0"/>
                    <a:pt x="1000" y="0"/>
                  </a:cubicBezTo>
                  <a:close/>
                  <a:moveTo>
                    <a:pt x="1533" y="1067"/>
                  </a:moveTo>
                  <a:lnTo>
                    <a:pt x="1000" y="1067"/>
                  </a:lnTo>
                  <a:cubicBezTo>
                    <a:pt x="962" y="1067"/>
                    <a:pt x="933" y="1037"/>
                    <a:pt x="933" y="1000"/>
                  </a:cubicBezTo>
                  <a:lnTo>
                    <a:pt x="933" y="467"/>
                  </a:lnTo>
                  <a:cubicBezTo>
                    <a:pt x="933" y="429"/>
                    <a:pt x="962" y="400"/>
                    <a:pt x="1000" y="400"/>
                  </a:cubicBezTo>
                  <a:cubicBezTo>
                    <a:pt x="1037" y="400"/>
                    <a:pt x="1066" y="430"/>
                    <a:pt x="1066" y="467"/>
                  </a:cubicBezTo>
                  <a:lnTo>
                    <a:pt x="1066" y="933"/>
                  </a:lnTo>
                  <a:lnTo>
                    <a:pt x="1533" y="933"/>
                  </a:lnTo>
                  <a:cubicBezTo>
                    <a:pt x="1570" y="933"/>
                    <a:pt x="1599" y="963"/>
                    <a:pt x="1599" y="1000"/>
                  </a:cubicBezTo>
                  <a:cubicBezTo>
                    <a:pt x="1600" y="1037"/>
                    <a:pt x="1570" y="1067"/>
                    <a:pt x="1533" y="1067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E394DDA-7C8B-48D8-B3A5-17663A31D5E1}"/>
              </a:ext>
            </a:extLst>
          </p:cNvPr>
          <p:cNvGrpSpPr/>
          <p:nvPr/>
        </p:nvGrpSpPr>
        <p:grpSpPr>
          <a:xfrm>
            <a:off x="4090035" y="3989233"/>
            <a:ext cx="538298" cy="538298"/>
            <a:chOff x="4090035" y="3989233"/>
            <a:chExt cx="538298" cy="538298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5F8F4F6-4A33-4D53-A411-B435613EC608}"/>
                </a:ext>
              </a:extLst>
            </p:cNvPr>
            <p:cNvSpPr/>
            <p:nvPr/>
          </p:nvSpPr>
          <p:spPr>
            <a:xfrm>
              <a:off x="4090035" y="3989233"/>
              <a:ext cx="538298" cy="5382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" dist="38100" dir="2700000" algn="tl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F49235B-8B0B-46F7-BDFB-09BECAFC7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1636" y="4092164"/>
              <a:ext cx="255096" cy="318818"/>
            </a:xfrm>
            <a:custGeom>
              <a:avLst/>
              <a:gdLst>
                <a:gd name="T0" fmla="*/ 0 w 1655"/>
                <a:gd name="T1" fmla="*/ 1796 h 2135"/>
                <a:gd name="T2" fmla="*/ 469 w 1655"/>
                <a:gd name="T3" fmla="*/ 1070 h 2135"/>
                <a:gd name="T4" fmla="*/ 826 w 1655"/>
                <a:gd name="T5" fmla="*/ 1174 h 2135"/>
                <a:gd name="T6" fmla="*/ 1184 w 1655"/>
                <a:gd name="T7" fmla="*/ 1069 h 2135"/>
                <a:gd name="T8" fmla="*/ 1655 w 1655"/>
                <a:gd name="T9" fmla="*/ 1796 h 2135"/>
                <a:gd name="T10" fmla="*/ 0 w 1655"/>
                <a:gd name="T11" fmla="*/ 1796 h 2135"/>
                <a:gd name="T12" fmla="*/ 1219 w 1655"/>
                <a:gd name="T13" fmla="*/ 925 h 2135"/>
                <a:gd name="T14" fmla="*/ 1039 w 1655"/>
                <a:gd name="T15" fmla="*/ 1043 h 2135"/>
                <a:gd name="T16" fmla="*/ 826 w 1655"/>
                <a:gd name="T17" fmla="*/ 1084 h 2135"/>
                <a:gd name="T18" fmla="*/ 613 w 1655"/>
                <a:gd name="T19" fmla="*/ 1043 h 2135"/>
                <a:gd name="T20" fmla="*/ 433 w 1655"/>
                <a:gd name="T21" fmla="*/ 925 h 2135"/>
                <a:gd name="T22" fmla="*/ 312 w 1655"/>
                <a:gd name="T23" fmla="*/ 750 h 2135"/>
                <a:gd name="T24" fmla="*/ 270 w 1655"/>
                <a:gd name="T25" fmla="*/ 542 h 2135"/>
                <a:gd name="T26" fmla="*/ 312 w 1655"/>
                <a:gd name="T27" fmla="*/ 335 h 2135"/>
                <a:gd name="T28" fmla="*/ 433 w 1655"/>
                <a:gd name="T29" fmla="*/ 159 h 2135"/>
                <a:gd name="T30" fmla="*/ 613 w 1655"/>
                <a:gd name="T31" fmla="*/ 42 h 2135"/>
                <a:gd name="T32" fmla="*/ 826 w 1655"/>
                <a:gd name="T33" fmla="*/ 0 h 2135"/>
                <a:gd name="T34" fmla="*/ 1039 w 1655"/>
                <a:gd name="T35" fmla="*/ 42 h 2135"/>
                <a:gd name="T36" fmla="*/ 1219 w 1655"/>
                <a:gd name="T37" fmla="*/ 159 h 2135"/>
                <a:gd name="T38" fmla="*/ 1340 w 1655"/>
                <a:gd name="T39" fmla="*/ 335 h 2135"/>
                <a:gd name="T40" fmla="*/ 1382 w 1655"/>
                <a:gd name="T41" fmla="*/ 542 h 2135"/>
                <a:gd name="T42" fmla="*/ 1340 w 1655"/>
                <a:gd name="T43" fmla="*/ 750 h 2135"/>
                <a:gd name="T44" fmla="*/ 1219 w 1655"/>
                <a:gd name="T45" fmla="*/ 925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55" h="2135">
                  <a:moveTo>
                    <a:pt x="0" y="1796"/>
                  </a:moveTo>
                  <a:cubicBezTo>
                    <a:pt x="0" y="1476"/>
                    <a:pt x="192" y="1200"/>
                    <a:pt x="469" y="1070"/>
                  </a:cubicBezTo>
                  <a:cubicBezTo>
                    <a:pt x="572" y="1136"/>
                    <a:pt x="694" y="1174"/>
                    <a:pt x="826" y="1174"/>
                  </a:cubicBezTo>
                  <a:cubicBezTo>
                    <a:pt x="959" y="1174"/>
                    <a:pt x="1082" y="1135"/>
                    <a:pt x="1184" y="1069"/>
                  </a:cubicBezTo>
                  <a:cubicBezTo>
                    <a:pt x="1462" y="1199"/>
                    <a:pt x="1655" y="1476"/>
                    <a:pt x="1655" y="1796"/>
                  </a:cubicBezTo>
                  <a:cubicBezTo>
                    <a:pt x="1655" y="2130"/>
                    <a:pt x="0" y="2135"/>
                    <a:pt x="0" y="1796"/>
                  </a:cubicBezTo>
                  <a:close/>
                  <a:moveTo>
                    <a:pt x="1219" y="925"/>
                  </a:moveTo>
                  <a:cubicBezTo>
                    <a:pt x="1168" y="976"/>
                    <a:pt x="1106" y="1016"/>
                    <a:pt x="1039" y="1043"/>
                  </a:cubicBezTo>
                  <a:cubicBezTo>
                    <a:pt x="972" y="1070"/>
                    <a:pt x="899" y="1084"/>
                    <a:pt x="826" y="1084"/>
                  </a:cubicBezTo>
                  <a:cubicBezTo>
                    <a:pt x="753" y="1084"/>
                    <a:pt x="681" y="1070"/>
                    <a:pt x="613" y="1043"/>
                  </a:cubicBezTo>
                  <a:cubicBezTo>
                    <a:pt x="546" y="1016"/>
                    <a:pt x="485" y="976"/>
                    <a:pt x="433" y="925"/>
                  </a:cubicBezTo>
                  <a:cubicBezTo>
                    <a:pt x="382" y="875"/>
                    <a:pt x="340" y="815"/>
                    <a:pt x="312" y="750"/>
                  </a:cubicBezTo>
                  <a:cubicBezTo>
                    <a:pt x="285" y="684"/>
                    <a:pt x="270" y="613"/>
                    <a:pt x="270" y="542"/>
                  </a:cubicBezTo>
                  <a:cubicBezTo>
                    <a:pt x="270" y="471"/>
                    <a:pt x="285" y="400"/>
                    <a:pt x="312" y="335"/>
                  </a:cubicBezTo>
                  <a:cubicBezTo>
                    <a:pt x="340" y="269"/>
                    <a:pt x="382" y="209"/>
                    <a:pt x="433" y="159"/>
                  </a:cubicBezTo>
                  <a:cubicBezTo>
                    <a:pt x="485" y="109"/>
                    <a:pt x="546" y="69"/>
                    <a:pt x="613" y="42"/>
                  </a:cubicBezTo>
                  <a:cubicBezTo>
                    <a:pt x="681" y="15"/>
                    <a:pt x="753" y="0"/>
                    <a:pt x="826" y="0"/>
                  </a:cubicBezTo>
                  <a:cubicBezTo>
                    <a:pt x="899" y="0"/>
                    <a:pt x="972" y="15"/>
                    <a:pt x="1039" y="42"/>
                  </a:cubicBezTo>
                  <a:cubicBezTo>
                    <a:pt x="1106" y="69"/>
                    <a:pt x="1168" y="109"/>
                    <a:pt x="1219" y="159"/>
                  </a:cubicBezTo>
                  <a:cubicBezTo>
                    <a:pt x="1271" y="209"/>
                    <a:pt x="1312" y="269"/>
                    <a:pt x="1340" y="335"/>
                  </a:cubicBezTo>
                  <a:cubicBezTo>
                    <a:pt x="1368" y="400"/>
                    <a:pt x="1382" y="471"/>
                    <a:pt x="1382" y="542"/>
                  </a:cubicBezTo>
                  <a:cubicBezTo>
                    <a:pt x="1382" y="613"/>
                    <a:pt x="1368" y="684"/>
                    <a:pt x="1340" y="750"/>
                  </a:cubicBezTo>
                  <a:cubicBezTo>
                    <a:pt x="1312" y="815"/>
                    <a:pt x="1271" y="875"/>
                    <a:pt x="1219" y="92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6794561-4002-4A57-ABE3-681240019376}"/>
              </a:ext>
            </a:extLst>
          </p:cNvPr>
          <p:cNvGrpSpPr/>
          <p:nvPr/>
        </p:nvGrpSpPr>
        <p:grpSpPr>
          <a:xfrm>
            <a:off x="5826576" y="4572641"/>
            <a:ext cx="538298" cy="538298"/>
            <a:chOff x="5826576" y="4572641"/>
            <a:chExt cx="538298" cy="53829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B5C1C1D-6F49-4A5A-88AB-73B2DB08BB94}"/>
                </a:ext>
              </a:extLst>
            </p:cNvPr>
            <p:cNvSpPr/>
            <p:nvPr/>
          </p:nvSpPr>
          <p:spPr>
            <a:xfrm>
              <a:off x="5826576" y="4572641"/>
              <a:ext cx="538298" cy="5382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" dist="38100" dir="2700000" algn="tl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4BF117F-E94D-46AA-9BB3-05C7947B4BA9}"/>
                </a:ext>
              </a:extLst>
            </p:cNvPr>
            <p:cNvSpPr>
              <a:spLocks noEditPoints="1"/>
            </p:cNvSpPr>
            <p:nvPr/>
          </p:nvSpPr>
          <p:spPr bwMode="auto">
            <a:xfrm rot="18900000">
              <a:off x="5929983" y="4675956"/>
              <a:ext cx="328270" cy="328270"/>
            </a:xfrm>
            <a:custGeom>
              <a:avLst/>
              <a:gdLst>
                <a:gd name="T0" fmla="*/ 1276 w 1815"/>
                <a:gd name="T1" fmla="*/ 327 h 1814"/>
                <a:gd name="T2" fmla="*/ 1000 w 1815"/>
                <a:gd name="T3" fmla="*/ 50 h 1814"/>
                <a:gd name="T4" fmla="*/ 815 w 1815"/>
                <a:gd name="T5" fmla="*/ 50 h 1814"/>
                <a:gd name="T6" fmla="*/ 539 w 1815"/>
                <a:gd name="T7" fmla="*/ 327 h 1814"/>
                <a:gd name="T8" fmla="*/ 539 w 1815"/>
                <a:gd name="T9" fmla="*/ 511 h 1814"/>
                <a:gd name="T10" fmla="*/ 815 w 1815"/>
                <a:gd name="T11" fmla="*/ 787 h 1814"/>
                <a:gd name="T12" fmla="*/ 1000 w 1815"/>
                <a:gd name="T13" fmla="*/ 787 h 1814"/>
                <a:gd name="T14" fmla="*/ 1276 w 1815"/>
                <a:gd name="T15" fmla="*/ 511 h 1814"/>
                <a:gd name="T16" fmla="*/ 1276 w 1815"/>
                <a:gd name="T17" fmla="*/ 327 h 1814"/>
                <a:gd name="T18" fmla="*/ 1276 w 1815"/>
                <a:gd name="T19" fmla="*/ 327 h 1814"/>
                <a:gd name="T20" fmla="*/ 1764 w 1815"/>
                <a:gd name="T21" fmla="*/ 815 h 1814"/>
                <a:gd name="T22" fmla="*/ 1488 w 1815"/>
                <a:gd name="T23" fmla="*/ 538 h 1814"/>
                <a:gd name="T24" fmla="*/ 1303 w 1815"/>
                <a:gd name="T25" fmla="*/ 538 h 1814"/>
                <a:gd name="T26" fmla="*/ 1303 w 1815"/>
                <a:gd name="T27" fmla="*/ 538 h 1814"/>
                <a:gd name="T28" fmla="*/ 1027 w 1815"/>
                <a:gd name="T29" fmla="*/ 815 h 1814"/>
                <a:gd name="T30" fmla="*/ 1027 w 1815"/>
                <a:gd name="T31" fmla="*/ 999 h 1814"/>
                <a:gd name="T32" fmla="*/ 1027 w 1815"/>
                <a:gd name="T33" fmla="*/ 999 h 1814"/>
                <a:gd name="T34" fmla="*/ 1303 w 1815"/>
                <a:gd name="T35" fmla="*/ 1276 h 1814"/>
                <a:gd name="T36" fmla="*/ 1488 w 1815"/>
                <a:gd name="T37" fmla="*/ 1276 h 1814"/>
                <a:gd name="T38" fmla="*/ 1488 w 1815"/>
                <a:gd name="T39" fmla="*/ 1276 h 1814"/>
                <a:gd name="T40" fmla="*/ 1764 w 1815"/>
                <a:gd name="T41" fmla="*/ 999 h 1814"/>
                <a:gd name="T42" fmla="*/ 1764 w 1815"/>
                <a:gd name="T43" fmla="*/ 815 h 1814"/>
                <a:gd name="T44" fmla="*/ 1276 w 1815"/>
                <a:gd name="T45" fmla="*/ 1303 h 1814"/>
                <a:gd name="T46" fmla="*/ 1000 w 1815"/>
                <a:gd name="T47" fmla="*/ 1026 h 1814"/>
                <a:gd name="T48" fmla="*/ 815 w 1815"/>
                <a:gd name="T49" fmla="*/ 1026 h 1814"/>
                <a:gd name="T50" fmla="*/ 539 w 1815"/>
                <a:gd name="T51" fmla="*/ 1303 h 1814"/>
                <a:gd name="T52" fmla="*/ 539 w 1815"/>
                <a:gd name="T53" fmla="*/ 1487 h 1814"/>
                <a:gd name="T54" fmla="*/ 815 w 1815"/>
                <a:gd name="T55" fmla="*/ 1763 h 1814"/>
                <a:gd name="T56" fmla="*/ 1000 w 1815"/>
                <a:gd name="T57" fmla="*/ 1763 h 1814"/>
                <a:gd name="T58" fmla="*/ 1000 w 1815"/>
                <a:gd name="T59" fmla="*/ 1763 h 1814"/>
                <a:gd name="T60" fmla="*/ 1276 w 1815"/>
                <a:gd name="T61" fmla="*/ 1487 h 1814"/>
                <a:gd name="T62" fmla="*/ 1276 w 1815"/>
                <a:gd name="T63" fmla="*/ 1303 h 1814"/>
                <a:gd name="T64" fmla="*/ 1276 w 1815"/>
                <a:gd name="T65" fmla="*/ 1303 h 1814"/>
                <a:gd name="T66" fmla="*/ 788 w 1815"/>
                <a:gd name="T67" fmla="*/ 815 h 1814"/>
                <a:gd name="T68" fmla="*/ 512 w 1815"/>
                <a:gd name="T69" fmla="*/ 538 h 1814"/>
                <a:gd name="T70" fmla="*/ 327 w 1815"/>
                <a:gd name="T71" fmla="*/ 538 h 1814"/>
                <a:gd name="T72" fmla="*/ 51 w 1815"/>
                <a:gd name="T73" fmla="*/ 815 h 1814"/>
                <a:gd name="T74" fmla="*/ 51 w 1815"/>
                <a:gd name="T75" fmla="*/ 999 h 1814"/>
                <a:gd name="T76" fmla="*/ 327 w 1815"/>
                <a:gd name="T77" fmla="*/ 1275 h 1814"/>
                <a:gd name="T78" fmla="*/ 512 w 1815"/>
                <a:gd name="T79" fmla="*/ 1275 h 1814"/>
                <a:gd name="T80" fmla="*/ 512 w 1815"/>
                <a:gd name="T81" fmla="*/ 1275 h 1814"/>
                <a:gd name="T82" fmla="*/ 788 w 1815"/>
                <a:gd name="T83" fmla="*/ 999 h 1814"/>
                <a:gd name="T84" fmla="*/ 788 w 1815"/>
                <a:gd name="T85" fmla="*/ 815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15" h="1814">
                  <a:moveTo>
                    <a:pt x="1276" y="327"/>
                  </a:moveTo>
                  <a:lnTo>
                    <a:pt x="1000" y="50"/>
                  </a:lnTo>
                  <a:cubicBezTo>
                    <a:pt x="949" y="0"/>
                    <a:pt x="866" y="0"/>
                    <a:pt x="815" y="50"/>
                  </a:cubicBezTo>
                  <a:lnTo>
                    <a:pt x="539" y="327"/>
                  </a:lnTo>
                  <a:cubicBezTo>
                    <a:pt x="488" y="378"/>
                    <a:pt x="488" y="460"/>
                    <a:pt x="539" y="511"/>
                  </a:cubicBezTo>
                  <a:lnTo>
                    <a:pt x="815" y="787"/>
                  </a:lnTo>
                  <a:cubicBezTo>
                    <a:pt x="866" y="838"/>
                    <a:pt x="949" y="838"/>
                    <a:pt x="1000" y="787"/>
                  </a:cubicBezTo>
                  <a:lnTo>
                    <a:pt x="1276" y="511"/>
                  </a:lnTo>
                  <a:cubicBezTo>
                    <a:pt x="1327" y="460"/>
                    <a:pt x="1327" y="378"/>
                    <a:pt x="1276" y="327"/>
                  </a:cubicBezTo>
                  <a:cubicBezTo>
                    <a:pt x="1276" y="327"/>
                    <a:pt x="1276" y="327"/>
                    <a:pt x="1276" y="327"/>
                  </a:cubicBezTo>
                  <a:close/>
                  <a:moveTo>
                    <a:pt x="1764" y="815"/>
                  </a:moveTo>
                  <a:lnTo>
                    <a:pt x="1488" y="538"/>
                  </a:lnTo>
                  <a:cubicBezTo>
                    <a:pt x="1437" y="488"/>
                    <a:pt x="1354" y="488"/>
                    <a:pt x="1303" y="538"/>
                  </a:cubicBezTo>
                  <a:cubicBezTo>
                    <a:pt x="1303" y="538"/>
                    <a:pt x="1303" y="538"/>
                    <a:pt x="1303" y="538"/>
                  </a:cubicBezTo>
                  <a:lnTo>
                    <a:pt x="1027" y="815"/>
                  </a:lnTo>
                  <a:cubicBezTo>
                    <a:pt x="976" y="866"/>
                    <a:pt x="976" y="948"/>
                    <a:pt x="1027" y="999"/>
                  </a:cubicBezTo>
                  <a:cubicBezTo>
                    <a:pt x="1027" y="999"/>
                    <a:pt x="1027" y="999"/>
                    <a:pt x="1027" y="999"/>
                  </a:cubicBezTo>
                  <a:lnTo>
                    <a:pt x="1303" y="1276"/>
                  </a:lnTo>
                  <a:cubicBezTo>
                    <a:pt x="1354" y="1326"/>
                    <a:pt x="1437" y="1326"/>
                    <a:pt x="1488" y="1276"/>
                  </a:cubicBezTo>
                  <a:cubicBezTo>
                    <a:pt x="1488" y="1276"/>
                    <a:pt x="1488" y="1276"/>
                    <a:pt x="1488" y="1276"/>
                  </a:cubicBezTo>
                  <a:lnTo>
                    <a:pt x="1764" y="999"/>
                  </a:lnTo>
                  <a:cubicBezTo>
                    <a:pt x="1815" y="948"/>
                    <a:pt x="1815" y="866"/>
                    <a:pt x="1764" y="815"/>
                  </a:cubicBezTo>
                  <a:close/>
                  <a:moveTo>
                    <a:pt x="1276" y="1303"/>
                  </a:moveTo>
                  <a:lnTo>
                    <a:pt x="1000" y="1026"/>
                  </a:lnTo>
                  <a:cubicBezTo>
                    <a:pt x="949" y="975"/>
                    <a:pt x="866" y="975"/>
                    <a:pt x="815" y="1026"/>
                  </a:cubicBezTo>
                  <a:lnTo>
                    <a:pt x="539" y="1303"/>
                  </a:lnTo>
                  <a:cubicBezTo>
                    <a:pt x="488" y="1354"/>
                    <a:pt x="488" y="1436"/>
                    <a:pt x="539" y="1487"/>
                  </a:cubicBezTo>
                  <a:lnTo>
                    <a:pt x="815" y="1763"/>
                  </a:lnTo>
                  <a:cubicBezTo>
                    <a:pt x="866" y="1814"/>
                    <a:pt x="949" y="1814"/>
                    <a:pt x="1000" y="1763"/>
                  </a:cubicBezTo>
                  <a:cubicBezTo>
                    <a:pt x="1000" y="1763"/>
                    <a:pt x="1000" y="1763"/>
                    <a:pt x="1000" y="1763"/>
                  </a:cubicBezTo>
                  <a:lnTo>
                    <a:pt x="1276" y="1487"/>
                  </a:lnTo>
                  <a:cubicBezTo>
                    <a:pt x="1327" y="1436"/>
                    <a:pt x="1327" y="1354"/>
                    <a:pt x="1276" y="1303"/>
                  </a:cubicBezTo>
                  <a:cubicBezTo>
                    <a:pt x="1276" y="1303"/>
                    <a:pt x="1276" y="1303"/>
                    <a:pt x="1276" y="1303"/>
                  </a:cubicBezTo>
                  <a:close/>
                  <a:moveTo>
                    <a:pt x="788" y="815"/>
                  </a:moveTo>
                  <a:lnTo>
                    <a:pt x="512" y="538"/>
                  </a:lnTo>
                  <a:cubicBezTo>
                    <a:pt x="461" y="487"/>
                    <a:pt x="378" y="487"/>
                    <a:pt x="327" y="538"/>
                  </a:cubicBezTo>
                  <a:lnTo>
                    <a:pt x="51" y="815"/>
                  </a:lnTo>
                  <a:cubicBezTo>
                    <a:pt x="0" y="866"/>
                    <a:pt x="0" y="948"/>
                    <a:pt x="51" y="999"/>
                  </a:cubicBezTo>
                  <a:lnTo>
                    <a:pt x="327" y="1275"/>
                  </a:lnTo>
                  <a:cubicBezTo>
                    <a:pt x="378" y="1326"/>
                    <a:pt x="461" y="1326"/>
                    <a:pt x="512" y="1275"/>
                  </a:cubicBezTo>
                  <a:cubicBezTo>
                    <a:pt x="512" y="1275"/>
                    <a:pt x="512" y="1275"/>
                    <a:pt x="512" y="1275"/>
                  </a:cubicBezTo>
                  <a:lnTo>
                    <a:pt x="788" y="999"/>
                  </a:lnTo>
                  <a:cubicBezTo>
                    <a:pt x="839" y="948"/>
                    <a:pt x="839" y="866"/>
                    <a:pt x="788" y="81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FB05687-1834-4FDF-8261-5E1BF55ED27E}"/>
              </a:ext>
            </a:extLst>
          </p:cNvPr>
          <p:cNvGrpSpPr/>
          <p:nvPr/>
        </p:nvGrpSpPr>
        <p:grpSpPr>
          <a:xfrm>
            <a:off x="8679928" y="1751992"/>
            <a:ext cx="538298" cy="538298"/>
            <a:chOff x="8679928" y="1751992"/>
            <a:chExt cx="538298" cy="538298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C779B9D-63D6-4942-92D4-F703C150F005}"/>
                </a:ext>
              </a:extLst>
            </p:cNvPr>
            <p:cNvSpPr/>
            <p:nvPr/>
          </p:nvSpPr>
          <p:spPr>
            <a:xfrm>
              <a:off x="8679928" y="1751992"/>
              <a:ext cx="538298" cy="5382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" dist="38100" dir="2700000" algn="tl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C9E127BE-3792-4B17-A0C3-1C6F07676DC9}"/>
                </a:ext>
              </a:extLst>
            </p:cNvPr>
            <p:cNvSpPr/>
            <p:nvPr/>
          </p:nvSpPr>
          <p:spPr>
            <a:xfrm>
              <a:off x="8794793" y="1864360"/>
              <a:ext cx="313562" cy="313562"/>
            </a:xfrm>
            <a:custGeom>
              <a:avLst/>
              <a:gdLst>
                <a:gd name="connsiteX0" fmla="*/ 491861 w 736948"/>
                <a:gd name="connsiteY0" fmla="*/ 226536 h 736948"/>
                <a:gd name="connsiteX1" fmla="*/ 198561 w 736948"/>
                <a:gd name="connsiteY1" fmla="*/ 343964 h 736948"/>
                <a:gd name="connsiteX2" fmla="*/ 190903 w 736948"/>
                <a:gd name="connsiteY2" fmla="*/ 352584 h 736948"/>
                <a:gd name="connsiteX3" fmla="*/ 199710 w 736948"/>
                <a:gd name="connsiteY3" fmla="*/ 368675 h 736948"/>
                <a:gd name="connsiteX4" fmla="*/ 314388 w 736948"/>
                <a:gd name="connsiteY4" fmla="*/ 401433 h 736948"/>
                <a:gd name="connsiteX5" fmla="*/ 333150 w 736948"/>
                <a:gd name="connsiteY5" fmla="*/ 422888 h 736948"/>
                <a:gd name="connsiteX6" fmla="*/ 348466 w 736948"/>
                <a:gd name="connsiteY6" fmla="*/ 530354 h 736948"/>
                <a:gd name="connsiteX7" fmla="*/ 355932 w 736948"/>
                <a:gd name="connsiteY7" fmla="*/ 540507 h 736948"/>
                <a:gd name="connsiteX8" fmla="*/ 373354 w 736948"/>
                <a:gd name="connsiteY8" fmla="*/ 534186 h 736948"/>
                <a:gd name="connsiteX9" fmla="*/ 508517 w 736948"/>
                <a:gd name="connsiteY9" fmla="*/ 244160 h 736948"/>
                <a:gd name="connsiteX10" fmla="*/ 508709 w 736948"/>
                <a:gd name="connsiteY10" fmla="*/ 233815 h 736948"/>
                <a:gd name="connsiteX11" fmla="*/ 491861 w 736948"/>
                <a:gd name="connsiteY11" fmla="*/ 226536 h 736948"/>
                <a:gd name="connsiteX12" fmla="*/ 368474 w 736948"/>
                <a:gd name="connsiteY12" fmla="*/ 0 h 736948"/>
                <a:gd name="connsiteX13" fmla="*/ 736948 w 736948"/>
                <a:gd name="connsiteY13" fmla="*/ 368474 h 736948"/>
                <a:gd name="connsiteX14" fmla="*/ 368474 w 736948"/>
                <a:gd name="connsiteY14" fmla="*/ 736948 h 736948"/>
                <a:gd name="connsiteX15" fmla="*/ 0 w 736948"/>
                <a:gd name="connsiteY15" fmla="*/ 368474 h 736948"/>
                <a:gd name="connsiteX16" fmla="*/ 368474 w 736948"/>
                <a:gd name="connsiteY16" fmla="*/ 0 h 73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6948" h="736948">
                  <a:moveTo>
                    <a:pt x="491861" y="226536"/>
                  </a:moveTo>
                  <a:lnTo>
                    <a:pt x="198561" y="343964"/>
                  </a:lnTo>
                  <a:cubicBezTo>
                    <a:pt x="194732" y="345496"/>
                    <a:pt x="191860" y="348561"/>
                    <a:pt x="190903" y="352584"/>
                  </a:cubicBezTo>
                  <a:cubicBezTo>
                    <a:pt x="188797" y="359480"/>
                    <a:pt x="192817" y="366760"/>
                    <a:pt x="199710" y="368675"/>
                  </a:cubicBezTo>
                  <a:lnTo>
                    <a:pt x="314388" y="401433"/>
                  </a:lnTo>
                  <a:cubicBezTo>
                    <a:pt x="324343" y="404306"/>
                    <a:pt x="331618" y="412735"/>
                    <a:pt x="333150" y="422888"/>
                  </a:cubicBezTo>
                  <a:lnTo>
                    <a:pt x="348466" y="530354"/>
                  </a:lnTo>
                  <a:cubicBezTo>
                    <a:pt x="349232" y="534760"/>
                    <a:pt x="351912" y="538591"/>
                    <a:pt x="355932" y="540507"/>
                  </a:cubicBezTo>
                  <a:cubicBezTo>
                    <a:pt x="362442" y="543572"/>
                    <a:pt x="370291" y="540699"/>
                    <a:pt x="373354" y="534186"/>
                  </a:cubicBezTo>
                  <a:lnTo>
                    <a:pt x="508517" y="244160"/>
                  </a:lnTo>
                  <a:cubicBezTo>
                    <a:pt x="510049" y="240903"/>
                    <a:pt x="510049" y="237263"/>
                    <a:pt x="508709" y="233815"/>
                  </a:cubicBezTo>
                  <a:cubicBezTo>
                    <a:pt x="506029" y="227111"/>
                    <a:pt x="498562" y="223854"/>
                    <a:pt x="491861" y="226536"/>
                  </a:cubicBezTo>
                  <a:close/>
                  <a:moveTo>
                    <a:pt x="368474" y="0"/>
                  </a:moveTo>
                  <a:cubicBezTo>
                    <a:pt x="571977" y="0"/>
                    <a:pt x="736948" y="164971"/>
                    <a:pt x="736948" y="368474"/>
                  </a:cubicBezTo>
                  <a:cubicBezTo>
                    <a:pt x="736948" y="571977"/>
                    <a:pt x="571977" y="736948"/>
                    <a:pt x="368474" y="736948"/>
                  </a:cubicBezTo>
                  <a:cubicBezTo>
                    <a:pt x="164971" y="736948"/>
                    <a:pt x="0" y="571977"/>
                    <a:pt x="0" y="368474"/>
                  </a:cubicBezTo>
                  <a:cubicBezTo>
                    <a:pt x="0" y="164971"/>
                    <a:pt x="164971" y="0"/>
                    <a:pt x="368474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5529579-106E-434D-AD4C-0C87DB5EF9A4}"/>
              </a:ext>
            </a:extLst>
          </p:cNvPr>
          <p:cNvGrpSpPr/>
          <p:nvPr/>
        </p:nvGrpSpPr>
        <p:grpSpPr>
          <a:xfrm>
            <a:off x="7524463" y="3989233"/>
            <a:ext cx="538298" cy="538298"/>
            <a:chOff x="7524463" y="3989233"/>
            <a:chExt cx="538298" cy="53829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D6C93A2-AF1B-4540-84E9-C38AA862BE6E}"/>
                </a:ext>
              </a:extLst>
            </p:cNvPr>
            <p:cNvSpPr/>
            <p:nvPr/>
          </p:nvSpPr>
          <p:spPr>
            <a:xfrm>
              <a:off x="7524463" y="3989233"/>
              <a:ext cx="538298" cy="5382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" dist="38100" dir="2700000" algn="tl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AA401585-2509-42B6-832F-37E4DA1D34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1439" y="4106066"/>
              <a:ext cx="264346" cy="264344"/>
            </a:xfrm>
            <a:custGeom>
              <a:avLst/>
              <a:gdLst>
                <a:gd name="T0" fmla="*/ 1719 w 1911"/>
                <a:gd name="T1" fmla="*/ 619 h 1976"/>
                <a:gd name="T2" fmla="*/ 1241 w 1911"/>
                <a:gd name="T3" fmla="*/ 619 h 1976"/>
                <a:gd name="T4" fmla="*/ 1480 w 1911"/>
                <a:gd name="T5" fmla="*/ 154 h 1976"/>
                <a:gd name="T6" fmla="*/ 1438 w 1911"/>
                <a:gd name="T7" fmla="*/ 26 h 1976"/>
                <a:gd name="T8" fmla="*/ 1310 w 1911"/>
                <a:gd name="T9" fmla="*/ 69 h 1976"/>
                <a:gd name="T10" fmla="*/ 1024 w 1911"/>
                <a:gd name="T11" fmla="*/ 623 h 1976"/>
                <a:gd name="T12" fmla="*/ 879 w 1911"/>
                <a:gd name="T13" fmla="*/ 623 h 1976"/>
                <a:gd name="T14" fmla="*/ 593 w 1911"/>
                <a:gd name="T15" fmla="*/ 64 h 1976"/>
                <a:gd name="T16" fmla="*/ 465 w 1911"/>
                <a:gd name="T17" fmla="*/ 26 h 1976"/>
                <a:gd name="T18" fmla="*/ 426 w 1911"/>
                <a:gd name="T19" fmla="*/ 154 h 1976"/>
                <a:gd name="T20" fmla="*/ 571 w 1911"/>
                <a:gd name="T21" fmla="*/ 619 h 1976"/>
                <a:gd name="T22" fmla="*/ 192 w 1911"/>
                <a:gd name="T23" fmla="*/ 619 h 1976"/>
                <a:gd name="T24" fmla="*/ 0 w 1911"/>
                <a:gd name="T25" fmla="*/ 811 h 1976"/>
                <a:gd name="T26" fmla="*/ 0 w 1911"/>
                <a:gd name="T27" fmla="*/ 1784 h 1976"/>
                <a:gd name="T28" fmla="*/ 192 w 1911"/>
                <a:gd name="T29" fmla="*/ 1976 h 1976"/>
                <a:gd name="T30" fmla="*/ 1719 w 1911"/>
                <a:gd name="T31" fmla="*/ 1976 h 1976"/>
                <a:gd name="T32" fmla="*/ 1911 w 1911"/>
                <a:gd name="T33" fmla="*/ 1784 h 1976"/>
                <a:gd name="T34" fmla="*/ 1911 w 1911"/>
                <a:gd name="T35" fmla="*/ 811 h 1976"/>
                <a:gd name="T36" fmla="*/ 1719 w 1911"/>
                <a:gd name="T37" fmla="*/ 619 h 1976"/>
                <a:gd name="T38" fmla="*/ 1327 w 1911"/>
                <a:gd name="T39" fmla="*/ 1340 h 1976"/>
                <a:gd name="T40" fmla="*/ 887 w 1911"/>
                <a:gd name="T41" fmla="*/ 1669 h 1976"/>
                <a:gd name="T42" fmla="*/ 763 w 1911"/>
                <a:gd name="T43" fmla="*/ 1605 h 1976"/>
                <a:gd name="T44" fmla="*/ 763 w 1911"/>
                <a:gd name="T45" fmla="*/ 1293 h 1976"/>
                <a:gd name="T46" fmla="*/ 763 w 1911"/>
                <a:gd name="T47" fmla="*/ 982 h 1976"/>
                <a:gd name="T48" fmla="*/ 887 w 1911"/>
                <a:gd name="T49" fmla="*/ 918 h 1976"/>
                <a:gd name="T50" fmla="*/ 1327 w 1911"/>
                <a:gd name="T51" fmla="*/ 1250 h 1976"/>
                <a:gd name="T52" fmla="*/ 1327 w 1911"/>
                <a:gd name="T53" fmla="*/ 1340 h 1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1" h="1976">
                  <a:moveTo>
                    <a:pt x="1719" y="619"/>
                  </a:moveTo>
                  <a:lnTo>
                    <a:pt x="1241" y="619"/>
                  </a:lnTo>
                  <a:lnTo>
                    <a:pt x="1480" y="154"/>
                  </a:lnTo>
                  <a:cubicBezTo>
                    <a:pt x="1506" y="107"/>
                    <a:pt x="1485" y="52"/>
                    <a:pt x="1438" y="26"/>
                  </a:cubicBezTo>
                  <a:cubicBezTo>
                    <a:pt x="1391" y="0"/>
                    <a:pt x="1335" y="22"/>
                    <a:pt x="1310" y="69"/>
                  </a:cubicBezTo>
                  <a:lnTo>
                    <a:pt x="1024" y="623"/>
                  </a:lnTo>
                  <a:lnTo>
                    <a:pt x="879" y="623"/>
                  </a:lnTo>
                  <a:lnTo>
                    <a:pt x="593" y="64"/>
                  </a:lnTo>
                  <a:cubicBezTo>
                    <a:pt x="567" y="17"/>
                    <a:pt x="512" y="0"/>
                    <a:pt x="465" y="26"/>
                  </a:cubicBezTo>
                  <a:cubicBezTo>
                    <a:pt x="418" y="52"/>
                    <a:pt x="401" y="107"/>
                    <a:pt x="426" y="154"/>
                  </a:cubicBezTo>
                  <a:lnTo>
                    <a:pt x="571" y="619"/>
                  </a:lnTo>
                  <a:lnTo>
                    <a:pt x="192" y="619"/>
                  </a:lnTo>
                  <a:cubicBezTo>
                    <a:pt x="85" y="619"/>
                    <a:pt x="0" y="704"/>
                    <a:pt x="0" y="811"/>
                  </a:cubicBezTo>
                  <a:lnTo>
                    <a:pt x="0" y="1784"/>
                  </a:lnTo>
                  <a:cubicBezTo>
                    <a:pt x="0" y="1890"/>
                    <a:pt x="85" y="1976"/>
                    <a:pt x="192" y="1976"/>
                  </a:cubicBezTo>
                  <a:lnTo>
                    <a:pt x="1719" y="1976"/>
                  </a:lnTo>
                  <a:cubicBezTo>
                    <a:pt x="1826" y="1976"/>
                    <a:pt x="1911" y="1890"/>
                    <a:pt x="1911" y="1784"/>
                  </a:cubicBezTo>
                  <a:lnTo>
                    <a:pt x="1911" y="811"/>
                  </a:lnTo>
                  <a:cubicBezTo>
                    <a:pt x="1911" y="704"/>
                    <a:pt x="1826" y="619"/>
                    <a:pt x="1719" y="619"/>
                  </a:cubicBezTo>
                  <a:close/>
                  <a:moveTo>
                    <a:pt x="1327" y="1340"/>
                  </a:moveTo>
                  <a:cubicBezTo>
                    <a:pt x="1211" y="1430"/>
                    <a:pt x="955" y="1622"/>
                    <a:pt x="887" y="1669"/>
                  </a:cubicBezTo>
                  <a:cubicBezTo>
                    <a:pt x="793" y="1733"/>
                    <a:pt x="768" y="1639"/>
                    <a:pt x="763" y="1605"/>
                  </a:cubicBezTo>
                  <a:cubicBezTo>
                    <a:pt x="755" y="1528"/>
                    <a:pt x="763" y="1293"/>
                    <a:pt x="763" y="1293"/>
                  </a:cubicBezTo>
                  <a:cubicBezTo>
                    <a:pt x="763" y="1293"/>
                    <a:pt x="755" y="1058"/>
                    <a:pt x="763" y="982"/>
                  </a:cubicBezTo>
                  <a:cubicBezTo>
                    <a:pt x="768" y="948"/>
                    <a:pt x="793" y="858"/>
                    <a:pt x="887" y="918"/>
                  </a:cubicBezTo>
                  <a:cubicBezTo>
                    <a:pt x="960" y="969"/>
                    <a:pt x="1211" y="1165"/>
                    <a:pt x="1327" y="1250"/>
                  </a:cubicBezTo>
                  <a:cubicBezTo>
                    <a:pt x="1357" y="1276"/>
                    <a:pt x="1357" y="1319"/>
                    <a:pt x="1327" y="134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/>
                <a:ea typeface="OPPOSans R"/>
                <a:cs typeface="+mn-cs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C6048C6-7BAE-41B7-AC9B-829B73762900}"/>
              </a:ext>
            </a:extLst>
          </p:cNvPr>
          <p:cNvSpPr txBox="1"/>
          <p:nvPr/>
        </p:nvSpPr>
        <p:spPr>
          <a:xfrm>
            <a:off x="585133" y="2456279"/>
            <a:ext cx="2682052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</a:p>
        </p:txBody>
      </p:sp>
      <p:sp useBgFill="1">
        <p:nvSpPr>
          <p:cNvPr id="16" name="任意多边形: 形状 15">
            <a:extLst>
              <a:ext uri="{FF2B5EF4-FFF2-40B4-BE49-F238E27FC236}">
                <a16:creationId xmlns:a16="http://schemas.microsoft.com/office/drawing/2014/main" id="{4F8DBC42-B627-4583-9F52-422ABE8FC2E2}"/>
              </a:ext>
            </a:extLst>
          </p:cNvPr>
          <p:cNvSpPr/>
          <p:nvPr/>
        </p:nvSpPr>
        <p:spPr>
          <a:xfrm>
            <a:off x="985828" y="1784821"/>
            <a:ext cx="1880663" cy="561380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B40FC6A-885B-4472-8CE5-D92C4988F390}"/>
              </a:ext>
            </a:extLst>
          </p:cNvPr>
          <p:cNvSpPr txBox="1"/>
          <p:nvPr/>
        </p:nvSpPr>
        <p:spPr>
          <a:xfrm>
            <a:off x="792343" y="1836776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及时性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EBEA0C3-8E7F-4FD9-A6EB-D415ADD34D91}"/>
              </a:ext>
            </a:extLst>
          </p:cNvPr>
          <p:cNvSpPr txBox="1"/>
          <p:nvPr/>
        </p:nvSpPr>
        <p:spPr>
          <a:xfrm>
            <a:off x="1469324" y="4689437"/>
            <a:ext cx="2682052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</a:p>
        </p:txBody>
      </p:sp>
      <p:sp useBgFill="1">
        <p:nvSpPr>
          <p:cNvPr id="19" name="任意多边形: 形状 18">
            <a:extLst>
              <a:ext uri="{FF2B5EF4-FFF2-40B4-BE49-F238E27FC236}">
                <a16:creationId xmlns:a16="http://schemas.microsoft.com/office/drawing/2014/main" id="{54D81B51-40D2-43F6-9A9C-C450B30E3715}"/>
              </a:ext>
            </a:extLst>
          </p:cNvPr>
          <p:cNvSpPr/>
          <p:nvPr/>
        </p:nvSpPr>
        <p:spPr>
          <a:xfrm>
            <a:off x="1870019" y="4017979"/>
            <a:ext cx="1880663" cy="561380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EA30F5E-48DF-45DE-BBE1-B32BF2D25380}"/>
              </a:ext>
            </a:extLst>
          </p:cNvPr>
          <p:cNvSpPr txBox="1"/>
          <p:nvPr/>
        </p:nvSpPr>
        <p:spPr>
          <a:xfrm>
            <a:off x="1676534" y="4069934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创新性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10A52E3-F7B7-49CF-9582-3CC2B0888D3B}"/>
              </a:ext>
            </a:extLst>
          </p:cNvPr>
          <p:cNvSpPr txBox="1"/>
          <p:nvPr/>
        </p:nvSpPr>
        <p:spPr>
          <a:xfrm>
            <a:off x="8924265" y="2456279"/>
            <a:ext cx="2682052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</a:p>
        </p:txBody>
      </p:sp>
      <p:sp useBgFill="1">
        <p:nvSpPr>
          <p:cNvPr id="22" name="任意多边形: 形状 21">
            <a:extLst>
              <a:ext uri="{FF2B5EF4-FFF2-40B4-BE49-F238E27FC236}">
                <a16:creationId xmlns:a16="http://schemas.microsoft.com/office/drawing/2014/main" id="{AE8460DE-41E7-4B2B-BEFE-22A8AB413259}"/>
              </a:ext>
            </a:extLst>
          </p:cNvPr>
          <p:cNvSpPr/>
          <p:nvPr/>
        </p:nvSpPr>
        <p:spPr>
          <a:xfrm>
            <a:off x="9324960" y="1784821"/>
            <a:ext cx="1880663" cy="561380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9915A6F-01E2-43DE-80AE-5ED7DCDC4168}"/>
              </a:ext>
            </a:extLst>
          </p:cNvPr>
          <p:cNvSpPr txBox="1"/>
          <p:nvPr/>
        </p:nvSpPr>
        <p:spPr>
          <a:xfrm>
            <a:off x="9131475" y="1836776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唯一性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77AC7EA-4937-4BC3-B772-BD80318F52D2}"/>
              </a:ext>
            </a:extLst>
          </p:cNvPr>
          <p:cNvSpPr txBox="1"/>
          <p:nvPr/>
        </p:nvSpPr>
        <p:spPr>
          <a:xfrm>
            <a:off x="7983933" y="4689437"/>
            <a:ext cx="2682052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</a:p>
        </p:txBody>
      </p:sp>
      <p:sp useBgFill="1">
        <p:nvSpPr>
          <p:cNvPr id="25" name="任意多边形: 形状 24">
            <a:extLst>
              <a:ext uri="{FF2B5EF4-FFF2-40B4-BE49-F238E27FC236}">
                <a16:creationId xmlns:a16="http://schemas.microsoft.com/office/drawing/2014/main" id="{AA182735-F708-4D50-918B-C82E5778D18A}"/>
              </a:ext>
            </a:extLst>
          </p:cNvPr>
          <p:cNvSpPr/>
          <p:nvPr/>
        </p:nvSpPr>
        <p:spPr>
          <a:xfrm>
            <a:off x="8384628" y="4017979"/>
            <a:ext cx="1880663" cy="561380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69ECCED-3CC0-48C0-B672-05F554AF7E75}"/>
              </a:ext>
            </a:extLst>
          </p:cNvPr>
          <p:cNvSpPr txBox="1"/>
          <p:nvPr/>
        </p:nvSpPr>
        <p:spPr>
          <a:xfrm>
            <a:off x="8191143" y="4069934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特殊性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F7C985-008F-4525-9D35-EC1539D87F4E}"/>
              </a:ext>
            </a:extLst>
          </p:cNvPr>
          <p:cNvSpPr txBox="1"/>
          <p:nvPr/>
        </p:nvSpPr>
        <p:spPr>
          <a:xfrm>
            <a:off x="4768524" y="5963894"/>
            <a:ext cx="2682052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</a:p>
        </p:txBody>
      </p:sp>
      <p:sp useBgFill="1">
        <p:nvSpPr>
          <p:cNvPr id="28" name="任意多边形: 形状 27">
            <a:extLst>
              <a:ext uri="{FF2B5EF4-FFF2-40B4-BE49-F238E27FC236}">
                <a16:creationId xmlns:a16="http://schemas.microsoft.com/office/drawing/2014/main" id="{2A1FBB3D-1346-4097-8DFE-B75437E3BA55}"/>
              </a:ext>
            </a:extLst>
          </p:cNvPr>
          <p:cNvSpPr/>
          <p:nvPr/>
        </p:nvSpPr>
        <p:spPr>
          <a:xfrm>
            <a:off x="5169219" y="5292436"/>
            <a:ext cx="1880663" cy="561380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31ACCEA-C13A-417F-B090-924BEE8F0D24}"/>
              </a:ext>
            </a:extLst>
          </p:cNvPr>
          <p:cNvSpPr txBox="1"/>
          <p:nvPr/>
        </p:nvSpPr>
        <p:spPr>
          <a:xfrm>
            <a:off x="4975734" y="5344391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差异性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6D7D74C-5033-46D3-BA89-F532DAEA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19" y="822642"/>
            <a:ext cx="5670388" cy="4249572"/>
          </a:xfrm>
          <a:prstGeom prst="rect">
            <a:avLst/>
          </a:prstGeom>
        </p:spPr>
      </p:pic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17F54E00-4AC6-48C4-9F9C-8645415E1352}"/>
              </a:ext>
            </a:extLst>
          </p:cNvPr>
          <p:cNvSpPr>
            <a:spLocks noChangeAspect="1"/>
          </p:cNvSpPr>
          <p:nvPr/>
        </p:nvSpPr>
        <p:spPr>
          <a:xfrm>
            <a:off x="3962714" y="1368352"/>
            <a:ext cx="4350615" cy="2885539"/>
          </a:xfrm>
          <a:custGeom>
            <a:avLst/>
            <a:gdLst>
              <a:gd name="connsiteX0" fmla="*/ 988695 w 6991256"/>
              <a:gd name="connsiteY0" fmla="*/ 104 h 4636940"/>
              <a:gd name="connsiteX1" fmla="*/ 1097276 w 6991256"/>
              <a:gd name="connsiteY1" fmla="*/ 11036 h 4636940"/>
              <a:gd name="connsiteX2" fmla="*/ 1213455 w 6991256"/>
              <a:gd name="connsiteY2" fmla="*/ 29698 h 4636940"/>
              <a:gd name="connsiteX3" fmla="*/ 1305304 w 6991256"/>
              <a:gd name="connsiteY3" fmla="*/ 45880 h 4636940"/>
              <a:gd name="connsiteX4" fmla="*/ 1512466 w 6991256"/>
              <a:gd name="connsiteY4" fmla="*/ 76661 h 4636940"/>
              <a:gd name="connsiteX5" fmla="*/ 1840202 w 6991256"/>
              <a:gd name="connsiteY5" fmla="*/ 138763 h 4636940"/>
              <a:gd name="connsiteX6" fmla="*/ 2209330 w 6991256"/>
              <a:gd name="connsiteY6" fmla="*/ 211617 h 4636940"/>
              <a:gd name="connsiteX7" fmla="*/ 2581521 w 6991256"/>
              <a:gd name="connsiteY7" fmla="*/ 294863 h 4636940"/>
              <a:gd name="connsiteX8" fmla="*/ 2703030 w 6991256"/>
              <a:gd name="connsiteY8" fmla="*/ 322588 h 4636940"/>
              <a:gd name="connsiteX9" fmla="*/ 2728760 w 6991256"/>
              <a:gd name="connsiteY9" fmla="*/ 319675 h 4636940"/>
              <a:gd name="connsiteX10" fmla="*/ 2734159 w 6991256"/>
              <a:gd name="connsiteY10" fmla="*/ 321077 h 4636940"/>
              <a:gd name="connsiteX11" fmla="*/ 2839801 w 6991256"/>
              <a:gd name="connsiteY11" fmla="*/ 358116 h 4636940"/>
              <a:gd name="connsiteX12" fmla="*/ 2953177 w 6991256"/>
              <a:gd name="connsiteY12" fmla="*/ 387567 h 4636940"/>
              <a:gd name="connsiteX13" fmla="*/ 3100746 w 6991256"/>
              <a:gd name="connsiteY13" fmla="*/ 425900 h 4636940"/>
              <a:gd name="connsiteX14" fmla="*/ 3236583 w 6991256"/>
              <a:gd name="connsiteY14" fmla="*/ 465024 h 4636940"/>
              <a:gd name="connsiteX15" fmla="*/ 3320698 w 6991256"/>
              <a:gd name="connsiteY15" fmla="*/ 488794 h 4636940"/>
              <a:gd name="connsiteX16" fmla="*/ 3406612 w 6991256"/>
              <a:gd name="connsiteY16" fmla="*/ 513030 h 4636940"/>
              <a:gd name="connsiteX17" fmla="*/ 3494793 w 6991256"/>
              <a:gd name="connsiteY17" fmla="*/ 535937 h 4636940"/>
              <a:gd name="connsiteX18" fmla="*/ 3598237 w 6991256"/>
              <a:gd name="connsiteY18" fmla="*/ 566646 h 4636940"/>
              <a:gd name="connsiteX19" fmla="*/ 4089135 w 6991256"/>
              <a:gd name="connsiteY19" fmla="*/ 688406 h 4636940"/>
              <a:gd name="connsiteX20" fmla="*/ 4171052 w 6991256"/>
              <a:gd name="connsiteY20" fmla="*/ 705846 h 4636940"/>
              <a:gd name="connsiteX21" fmla="*/ 4259700 w 6991256"/>
              <a:gd name="connsiteY21" fmla="*/ 726954 h 4636940"/>
              <a:gd name="connsiteX22" fmla="*/ 4357745 w 6991256"/>
              <a:gd name="connsiteY22" fmla="*/ 756261 h 4636940"/>
              <a:gd name="connsiteX23" fmla="*/ 4412599 w 6991256"/>
              <a:gd name="connsiteY23" fmla="*/ 774349 h 4636940"/>
              <a:gd name="connsiteX24" fmla="*/ 4429661 w 6991256"/>
              <a:gd name="connsiteY24" fmla="*/ 782620 h 4636940"/>
              <a:gd name="connsiteX25" fmla="*/ 4401664 w 6991256"/>
              <a:gd name="connsiteY25" fmla="*/ 786864 h 4636940"/>
              <a:gd name="connsiteX26" fmla="*/ 4414262 w 6991256"/>
              <a:gd name="connsiteY26" fmla="*/ 790136 h 4636940"/>
              <a:gd name="connsiteX27" fmla="*/ 4462384 w 6991256"/>
              <a:gd name="connsiteY27" fmla="*/ 804556 h 4636940"/>
              <a:gd name="connsiteX28" fmla="*/ 4587025 w 6991256"/>
              <a:gd name="connsiteY28" fmla="*/ 835014 h 4636940"/>
              <a:gd name="connsiteX29" fmla="*/ 4636480 w 6991256"/>
              <a:gd name="connsiteY29" fmla="*/ 851699 h 4636940"/>
              <a:gd name="connsiteX30" fmla="*/ 4662210 w 6991256"/>
              <a:gd name="connsiteY30" fmla="*/ 848786 h 4636940"/>
              <a:gd name="connsiteX31" fmla="*/ 4686004 w 6991256"/>
              <a:gd name="connsiteY31" fmla="*/ 860725 h 4636940"/>
              <a:gd name="connsiteX32" fmla="*/ 4711996 w 6991256"/>
              <a:gd name="connsiteY32" fmla="*/ 878993 h 4636940"/>
              <a:gd name="connsiteX33" fmla="*/ 4833436 w 6991256"/>
              <a:gd name="connsiteY33" fmla="*/ 914377 h 4636940"/>
              <a:gd name="connsiteX34" fmla="*/ 4947677 w 6991256"/>
              <a:gd name="connsiteY34" fmla="*/ 947891 h 4636940"/>
              <a:gd name="connsiteX35" fmla="*/ 4818036 w 6991256"/>
              <a:gd name="connsiteY35" fmla="*/ 921893 h 4636940"/>
              <a:gd name="connsiteX36" fmla="*/ 4743317 w 6991256"/>
              <a:gd name="connsiteY36" fmla="*/ 906322 h 4636940"/>
              <a:gd name="connsiteX37" fmla="*/ 4695195 w 6991256"/>
              <a:gd name="connsiteY37" fmla="*/ 891903 h 4636940"/>
              <a:gd name="connsiteX38" fmla="*/ 4500904 w 6991256"/>
              <a:gd name="connsiteY38" fmla="*/ 833755 h 4636940"/>
              <a:gd name="connsiteX39" fmla="*/ 4254824 w 6991256"/>
              <a:gd name="connsiteY39" fmla="*/ 767913 h 4636940"/>
              <a:gd name="connsiteX40" fmla="*/ 4200835 w 6991256"/>
              <a:gd name="connsiteY40" fmla="*/ 753889 h 4636940"/>
              <a:gd name="connsiteX41" fmla="*/ 4086525 w 6991256"/>
              <a:gd name="connsiteY41" fmla="*/ 728034 h 4636940"/>
              <a:gd name="connsiteX42" fmla="*/ 4022604 w 6991256"/>
              <a:gd name="connsiteY42" fmla="*/ 715269 h 4636940"/>
              <a:gd name="connsiteX43" fmla="*/ 4032001 w 6991256"/>
              <a:gd name="connsiteY43" fmla="*/ 723467 h 4636940"/>
              <a:gd name="connsiteX44" fmla="*/ 4025668 w 6991256"/>
              <a:gd name="connsiteY44" fmla="*/ 725661 h 4636940"/>
              <a:gd name="connsiteX45" fmla="*/ 3794451 w 6991256"/>
              <a:gd name="connsiteY45" fmla="*/ 661761 h 4636940"/>
              <a:gd name="connsiteX46" fmla="*/ 3209176 w 6991256"/>
              <a:gd name="connsiteY46" fmla="*/ 503970 h 4636940"/>
              <a:gd name="connsiteX47" fmla="*/ 3045878 w 6991256"/>
              <a:gd name="connsiteY47" fmla="*/ 459631 h 4636940"/>
              <a:gd name="connsiteX48" fmla="*/ 2956364 w 6991256"/>
              <a:gd name="connsiteY48" fmla="*/ 434459 h 4636940"/>
              <a:gd name="connsiteX49" fmla="*/ 2691353 w 6991256"/>
              <a:gd name="connsiteY49" fmla="*/ 367539 h 4636940"/>
              <a:gd name="connsiteX50" fmla="*/ 2643560 w 6991256"/>
              <a:gd name="connsiteY50" fmla="*/ 366640 h 4636940"/>
              <a:gd name="connsiteX51" fmla="*/ 2638629 w 6991256"/>
              <a:gd name="connsiteY51" fmla="*/ 363439 h 4636940"/>
              <a:gd name="connsiteX52" fmla="*/ 2579777 w 6991256"/>
              <a:gd name="connsiteY52" fmla="*/ 338555 h 4636940"/>
              <a:gd name="connsiteX53" fmla="*/ 2497860 w 6991256"/>
              <a:gd name="connsiteY53" fmla="*/ 321115 h 4636940"/>
              <a:gd name="connsiteX54" fmla="*/ 2279570 w 6991256"/>
              <a:gd name="connsiteY54" fmla="*/ 274008 h 4636940"/>
              <a:gd name="connsiteX55" fmla="*/ 2210182 w 6991256"/>
              <a:gd name="connsiteY55" fmla="*/ 267499 h 4636940"/>
              <a:gd name="connsiteX56" fmla="*/ 2206583 w 6991256"/>
              <a:gd name="connsiteY56" fmla="*/ 266564 h 4636940"/>
              <a:gd name="connsiteX57" fmla="*/ 1955433 w 6991256"/>
              <a:gd name="connsiteY57" fmla="*/ 212841 h 4636940"/>
              <a:gd name="connsiteX58" fmla="*/ 1767201 w 6991256"/>
              <a:gd name="connsiteY58" fmla="*/ 183139 h 4636940"/>
              <a:gd name="connsiteX59" fmla="*/ 1747337 w 6991256"/>
              <a:gd name="connsiteY59" fmla="*/ 185656 h 4636940"/>
              <a:gd name="connsiteX60" fmla="*/ 1806257 w 6991256"/>
              <a:gd name="connsiteY60" fmla="*/ 202881 h 4636940"/>
              <a:gd name="connsiteX61" fmla="*/ 2182583 w 6991256"/>
              <a:gd name="connsiteY61" fmla="*/ 277604 h 4636940"/>
              <a:gd name="connsiteX62" fmla="*/ 2195648 w 6991256"/>
              <a:gd name="connsiteY62" fmla="*/ 279079 h 4636940"/>
              <a:gd name="connsiteX63" fmla="*/ 2209578 w 6991256"/>
              <a:gd name="connsiteY63" fmla="*/ 284617 h 4636940"/>
              <a:gd name="connsiteX64" fmla="*/ 2195579 w 6991256"/>
              <a:gd name="connsiteY64" fmla="*/ 286738 h 4636940"/>
              <a:gd name="connsiteX65" fmla="*/ 2174849 w 6991256"/>
              <a:gd name="connsiteY65" fmla="*/ 285192 h 4636940"/>
              <a:gd name="connsiteX66" fmla="*/ 2163117 w 6991256"/>
              <a:gd name="connsiteY66" fmla="*/ 285983 h 4636940"/>
              <a:gd name="connsiteX67" fmla="*/ 2183779 w 6991256"/>
              <a:gd name="connsiteY67" fmla="*/ 295189 h 4636940"/>
              <a:gd name="connsiteX68" fmla="*/ 2222038 w 6991256"/>
              <a:gd name="connsiteY68" fmla="*/ 303208 h 4636940"/>
              <a:gd name="connsiteX69" fmla="*/ 2429062 w 6991256"/>
              <a:gd name="connsiteY69" fmla="*/ 349308 h 4636940"/>
              <a:gd name="connsiteX70" fmla="*/ 2469121 w 6991256"/>
              <a:gd name="connsiteY70" fmla="*/ 357795 h 4636940"/>
              <a:gd name="connsiteX71" fmla="*/ 2555104 w 6991256"/>
              <a:gd name="connsiteY71" fmla="*/ 374372 h 4636940"/>
              <a:gd name="connsiteX72" fmla="*/ 2567702 w 6991256"/>
              <a:gd name="connsiteY72" fmla="*/ 377644 h 4636940"/>
              <a:gd name="connsiteX73" fmla="*/ 2671613 w 6991256"/>
              <a:gd name="connsiteY73" fmla="*/ 406556 h 4636940"/>
              <a:gd name="connsiteX74" fmla="*/ 2916361 w 6991256"/>
              <a:gd name="connsiteY74" fmla="*/ 470132 h 4636940"/>
              <a:gd name="connsiteX75" fmla="*/ 3047733 w 6991256"/>
              <a:gd name="connsiteY75" fmla="*/ 504258 h 4636940"/>
              <a:gd name="connsiteX76" fmla="*/ 3188103 w 6991256"/>
              <a:gd name="connsiteY76" fmla="*/ 540721 h 4636940"/>
              <a:gd name="connsiteX77" fmla="*/ 3241694 w 6991256"/>
              <a:gd name="connsiteY77" fmla="*/ 548884 h 4636940"/>
              <a:gd name="connsiteX78" fmla="*/ 3217433 w 6991256"/>
              <a:gd name="connsiteY78" fmla="*/ 538743 h 4636940"/>
              <a:gd name="connsiteX79" fmla="*/ 3135585 w 6991256"/>
              <a:gd name="connsiteY79" fmla="*/ 513643 h 4636940"/>
              <a:gd name="connsiteX80" fmla="*/ 3045604 w 6991256"/>
              <a:gd name="connsiteY80" fmla="*/ 490270 h 4636940"/>
              <a:gd name="connsiteX81" fmla="*/ 3010545 w 6991256"/>
              <a:gd name="connsiteY81" fmla="*/ 477324 h 4636940"/>
              <a:gd name="connsiteX82" fmla="*/ 3054272 w 6991256"/>
              <a:gd name="connsiteY82" fmla="*/ 479086 h 4636940"/>
              <a:gd name="connsiteX83" fmla="*/ 3133455 w 6991256"/>
              <a:gd name="connsiteY83" fmla="*/ 499655 h 4636940"/>
              <a:gd name="connsiteX84" fmla="*/ 3201374 w 6991256"/>
              <a:gd name="connsiteY84" fmla="*/ 519217 h 4636940"/>
              <a:gd name="connsiteX85" fmla="*/ 3267960 w 6991256"/>
              <a:gd name="connsiteY85" fmla="*/ 536513 h 4636940"/>
              <a:gd name="connsiteX86" fmla="*/ 3391199 w 6991256"/>
              <a:gd name="connsiteY86" fmla="*/ 572365 h 4636940"/>
              <a:gd name="connsiteX87" fmla="*/ 3579156 w 6991256"/>
              <a:gd name="connsiteY87" fmla="*/ 632706 h 4636940"/>
              <a:gd name="connsiteX88" fmla="*/ 3837766 w 6991256"/>
              <a:gd name="connsiteY88" fmla="*/ 709480 h 4636940"/>
              <a:gd name="connsiteX89" fmla="*/ 3885889 w 6991256"/>
              <a:gd name="connsiteY89" fmla="*/ 723900 h 4636940"/>
              <a:gd name="connsiteX90" fmla="*/ 3889488 w 6991256"/>
              <a:gd name="connsiteY90" fmla="*/ 724835 h 4636940"/>
              <a:gd name="connsiteX91" fmla="*/ 3957008 w 6991256"/>
              <a:gd name="connsiteY91" fmla="*/ 738535 h 4636940"/>
              <a:gd name="connsiteX92" fmla="*/ 4160832 w 6991256"/>
              <a:gd name="connsiteY92" fmla="*/ 789562 h 4636940"/>
              <a:gd name="connsiteX93" fmla="*/ 4236416 w 6991256"/>
              <a:gd name="connsiteY93" fmla="*/ 809196 h 4636940"/>
              <a:gd name="connsiteX94" fmla="*/ 4290006 w 6991256"/>
              <a:gd name="connsiteY94" fmla="*/ 817359 h 4636940"/>
              <a:gd name="connsiteX95" fmla="*/ 4306202 w 6991256"/>
              <a:gd name="connsiteY95" fmla="*/ 821566 h 4636940"/>
              <a:gd name="connsiteX96" fmla="*/ 4491494 w 6991256"/>
              <a:gd name="connsiteY96" fmla="*/ 877376 h 4636940"/>
              <a:gd name="connsiteX97" fmla="*/ 4512623 w 6991256"/>
              <a:gd name="connsiteY97" fmla="*/ 884783 h 4636940"/>
              <a:gd name="connsiteX98" fmla="*/ 4616932 w 6991256"/>
              <a:gd name="connsiteY98" fmla="*/ 919557 h 4636940"/>
              <a:gd name="connsiteX99" fmla="*/ 4669588 w 6991256"/>
              <a:gd name="connsiteY99" fmla="*/ 931315 h 4636940"/>
              <a:gd name="connsiteX100" fmla="*/ 4665920 w 6991256"/>
              <a:gd name="connsiteY100" fmla="*/ 938040 h 4636940"/>
              <a:gd name="connsiteX101" fmla="*/ 4732039 w 6991256"/>
              <a:gd name="connsiteY101" fmla="*/ 957135 h 4636940"/>
              <a:gd name="connsiteX102" fmla="*/ 5220532 w 6991256"/>
              <a:gd name="connsiteY102" fmla="*/ 1095543 h 4636940"/>
              <a:gd name="connsiteX103" fmla="*/ 5331175 w 6991256"/>
              <a:gd name="connsiteY103" fmla="*/ 1128123 h 4636940"/>
              <a:gd name="connsiteX104" fmla="*/ 5431020 w 6991256"/>
              <a:gd name="connsiteY104" fmla="*/ 1157898 h 4636940"/>
              <a:gd name="connsiteX105" fmla="*/ 5528666 w 6991256"/>
              <a:gd name="connsiteY105" fmla="*/ 1181343 h 4636940"/>
              <a:gd name="connsiteX106" fmla="*/ 5510271 w 6991256"/>
              <a:gd name="connsiteY106" fmla="*/ 1170807 h 4636940"/>
              <a:gd name="connsiteX107" fmla="*/ 5592120 w 6991256"/>
              <a:gd name="connsiteY107" fmla="*/ 1195907 h 4636940"/>
              <a:gd name="connsiteX108" fmla="*/ 5657373 w 6991256"/>
              <a:gd name="connsiteY108" fmla="*/ 1210938 h 4636940"/>
              <a:gd name="connsiteX109" fmla="*/ 5673570 w 6991256"/>
              <a:gd name="connsiteY109" fmla="*/ 1215146 h 4636940"/>
              <a:gd name="connsiteX110" fmla="*/ 5659571 w 6991256"/>
              <a:gd name="connsiteY110" fmla="*/ 1217267 h 4636940"/>
              <a:gd name="connsiteX111" fmla="*/ 5697761 w 6991256"/>
              <a:gd name="connsiteY111" fmla="*/ 1232946 h 4636940"/>
              <a:gd name="connsiteX112" fmla="*/ 5796273 w 6991256"/>
              <a:gd name="connsiteY112" fmla="*/ 1260455 h 4636940"/>
              <a:gd name="connsiteX113" fmla="*/ 5851128 w 6991256"/>
              <a:gd name="connsiteY113" fmla="*/ 1278543 h 4636940"/>
              <a:gd name="connsiteX114" fmla="*/ 5972567 w 6991256"/>
              <a:gd name="connsiteY114" fmla="*/ 1313927 h 4636940"/>
              <a:gd name="connsiteX115" fmla="*/ 6215186 w 6991256"/>
              <a:gd name="connsiteY115" fmla="*/ 1363515 h 4636940"/>
              <a:gd name="connsiteX116" fmla="*/ 6329235 w 6991256"/>
              <a:gd name="connsiteY116" fmla="*/ 1368189 h 4636940"/>
              <a:gd name="connsiteX117" fmla="*/ 6371560 w 6991256"/>
              <a:gd name="connsiteY117" fmla="*/ 1375345 h 4636940"/>
              <a:gd name="connsiteX118" fmla="*/ 6364760 w 6991256"/>
              <a:gd name="connsiteY118" fmla="*/ 1379337 h 4636940"/>
              <a:gd name="connsiteX119" fmla="*/ 6297969 w 6991256"/>
              <a:gd name="connsiteY119" fmla="*/ 1385019 h 4636940"/>
              <a:gd name="connsiteX120" fmla="*/ 6495665 w 6991256"/>
              <a:gd name="connsiteY120" fmla="*/ 1415261 h 4636940"/>
              <a:gd name="connsiteX121" fmla="*/ 6521794 w 6991256"/>
              <a:gd name="connsiteY121" fmla="*/ 1418209 h 4636940"/>
              <a:gd name="connsiteX122" fmla="*/ 6563653 w 6991256"/>
              <a:gd name="connsiteY122" fmla="*/ 1427163 h 4636940"/>
              <a:gd name="connsiteX123" fmla="*/ 6664569 w 6991256"/>
              <a:gd name="connsiteY123" fmla="*/ 1438023 h 4636940"/>
              <a:gd name="connsiteX124" fmla="*/ 6672564 w 6991256"/>
              <a:gd name="connsiteY124" fmla="*/ 1451616 h 4636940"/>
              <a:gd name="connsiteX125" fmla="*/ 6686288 w 6991256"/>
              <a:gd name="connsiteY125" fmla="*/ 1480132 h 4636940"/>
              <a:gd name="connsiteX126" fmla="*/ 6656890 w 6991256"/>
              <a:gd name="connsiteY126" fmla="*/ 1489770 h 4636940"/>
              <a:gd name="connsiteX127" fmla="*/ 6597695 w 6991256"/>
              <a:gd name="connsiteY127" fmla="*/ 1503184 h 4636940"/>
              <a:gd name="connsiteX128" fmla="*/ 6625087 w 6991256"/>
              <a:gd name="connsiteY128" fmla="*/ 1516057 h 4636940"/>
              <a:gd name="connsiteX129" fmla="*/ 6645749 w 6991256"/>
              <a:gd name="connsiteY129" fmla="*/ 1525263 h 4636940"/>
              <a:gd name="connsiteX130" fmla="*/ 6703336 w 6991256"/>
              <a:gd name="connsiteY130" fmla="*/ 1540222 h 4636940"/>
              <a:gd name="connsiteX131" fmla="*/ 6703667 w 6991256"/>
              <a:gd name="connsiteY131" fmla="*/ 1553743 h 4636940"/>
              <a:gd name="connsiteX132" fmla="*/ 6619744 w 6991256"/>
              <a:gd name="connsiteY132" fmla="*/ 1558814 h 4636940"/>
              <a:gd name="connsiteX133" fmla="*/ 6663869 w 6991256"/>
              <a:gd name="connsiteY133" fmla="*/ 1566437 h 4636940"/>
              <a:gd name="connsiteX134" fmla="*/ 6686921 w 6991256"/>
              <a:gd name="connsiteY134" fmla="*/ 1610813 h 4636940"/>
              <a:gd name="connsiteX135" fmla="*/ 6726375 w 6991256"/>
              <a:gd name="connsiteY135" fmla="*/ 1636416 h 4636940"/>
              <a:gd name="connsiteX136" fmla="*/ 6789760 w 6991256"/>
              <a:gd name="connsiteY136" fmla="*/ 1658639 h 4636940"/>
              <a:gd name="connsiteX137" fmla="*/ 6853077 w 6991256"/>
              <a:gd name="connsiteY137" fmla="*/ 1688522 h 4636940"/>
              <a:gd name="connsiteX138" fmla="*/ 6895333 w 6991256"/>
              <a:gd name="connsiteY138" fmla="*/ 1703338 h 4636940"/>
              <a:gd name="connsiteX139" fmla="*/ 6869205 w 6991256"/>
              <a:gd name="connsiteY139" fmla="*/ 1700389 h 4636940"/>
              <a:gd name="connsiteX140" fmla="*/ 6851607 w 6991256"/>
              <a:gd name="connsiteY140" fmla="*/ 1701576 h 4636940"/>
              <a:gd name="connsiteX141" fmla="*/ 6855137 w 6991256"/>
              <a:gd name="connsiteY141" fmla="*/ 1710170 h 4636940"/>
              <a:gd name="connsiteX142" fmla="*/ 6851002 w 6991256"/>
              <a:gd name="connsiteY142" fmla="*/ 1718693 h 4636940"/>
              <a:gd name="connsiteX143" fmla="*/ 6844202 w 6991256"/>
              <a:gd name="connsiteY143" fmla="*/ 1722685 h 4636940"/>
              <a:gd name="connsiteX144" fmla="*/ 6831673 w 6991256"/>
              <a:gd name="connsiteY144" fmla="*/ 1711753 h 4636940"/>
              <a:gd name="connsiteX145" fmla="*/ 6813746 w 6991256"/>
              <a:gd name="connsiteY145" fmla="*/ 1699418 h 4636940"/>
              <a:gd name="connsiteX146" fmla="*/ 6789555 w 6991256"/>
              <a:gd name="connsiteY146" fmla="*/ 1681618 h 4636940"/>
              <a:gd name="connsiteX147" fmla="*/ 6714506 w 6991256"/>
              <a:gd name="connsiteY147" fmla="*/ 1652527 h 4636940"/>
              <a:gd name="connsiteX148" fmla="*/ 6656850 w 6991256"/>
              <a:gd name="connsiteY148" fmla="*/ 1645227 h 4636940"/>
              <a:gd name="connsiteX149" fmla="*/ 6547732 w 6991256"/>
              <a:gd name="connsiteY149" fmla="*/ 1643753 h 4636940"/>
              <a:gd name="connsiteX150" fmla="*/ 6503731 w 6991256"/>
              <a:gd name="connsiteY150" fmla="*/ 1672630 h 4636940"/>
              <a:gd name="connsiteX151" fmla="*/ 6570579 w 6991256"/>
              <a:gd name="connsiteY151" fmla="*/ 1711107 h 4636940"/>
              <a:gd name="connsiteX152" fmla="*/ 6807469 w 6991256"/>
              <a:gd name="connsiteY152" fmla="*/ 1745772 h 4636940"/>
              <a:gd name="connsiteX153" fmla="*/ 6863861 w 6991256"/>
              <a:gd name="connsiteY153" fmla="*/ 1743146 h 4636940"/>
              <a:gd name="connsiteX154" fmla="*/ 6865262 w 6991256"/>
              <a:gd name="connsiteY154" fmla="*/ 1737752 h 4636940"/>
              <a:gd name="connsiteX155" fmla="*/ 6871595 w 6991256"/>
              <a:gd name="connsiteY155" fmla="*/ 1735558 h 4636940"/>
              <a:gd name="connsiteX156" fmla="*/ 6883258 w 6991256"/>
              <a:gd name="connsiteY156" fmla="*/ 1742427 h 4636940"/>
              <a:gd name="connsiteX157" fmla="*/ 6887723 w 6991256"/>
              <a:gd name="connsiteY157" fmla="*/ 1747425 h 4636940"/>
              <a:gd name="connsiteX158" fmla="*/ 6877323 w 6991256"/>
              <a:gd name="connsiteY158" fmla="*/ 1750482 h 4636940"/>
              <a:gd name="connsiteX159" fmla="*/ 6858119 w 6991256"/>
              <a:gd name="connsiteY159" fmla="*/ 1780042 h 4636940"/>
              <a:gd name="connsiteX160" fmla="*/ 6872777 w 6991256"/>
              <a:gd name="connsiteY160" fmla="*/ 1804962 h 4636940"/>
              <a:gd name="connsiteX161" fmla="*/ 6879440 w 6991256"/>
              <a:gd name="connsiteY161" fmla="*/ 1816290 h 4636940"/>
              <a:gd name="connsiteX162" fmla="*/ 6843310 w 6991256"/>
              <a:gd name="connsiteY162" fmla="*/ 1822259 h 4636940"/>
              <a:gd name="connsiteX163" fmla="*/ 6804914 w 6991256"/>
              <a:gd name="connsiteY163" fmla="*/ 1829560 h 4636940"/>
              <a:gd name="connsiteX164" fmla="*/ 6770117 w 6991256"/>
              <a:gd name="connsiteY164" fmla="*/ 1837795 h 4636940"/>
              <a:gd name="connsiteX165" fmla="*/ 6746585 w 6991256"/>
              <a:gd name="connsiteY165" fmla="*/ 1847037 h 4636940"/>
              <a:gd name="connsiteX166" fmla="*/ 6889826 w 6991256"/>
              <a:gd name="connsiteY166" fmla="*/ 1865052 h 4636940"/>
              <a:gd name="connsiteX167" fmla="*/ 6939281 w 6991256"/>
              <a:gd name="connsiteY167" fmla="*/ 1881737 h 4636940"/>
              <a:gd name="connsiteX168" fmla="*/ 6877009 w 6991256"/>
              <a:gd name="connsiteY168" fmla="*/ 1936578 h 4636940"/>
              <a:gd name="connsiteX169" fmla="*/ 6824010 w 6991256"/>
              <a:gd name="connsiteY169" fmla="*/ 1963117 h 4636940"/>
              <a:gd name="connsiteX170" fmla="*/ 6773814 w 6991256"/>
              <a:gd name="connsiteY170" fmla="*/ 1978868 h 4636940"/>
              <a:gd name="connsiteX171" fmla="*/ 6736681 w 6991256"/>
              <a:gd name="connsiteY171" fmla="*/ 1996093 h 4636940"/>
              <a:gd name="connsiteX172" fmla="*/ 6746407 w 6991256"/>
              <a:gd name="connsiteY172" fmla="*/ 2017813 h 4636940"/>
              <a:gd name="connsiteX173" fmla="*/ 6746806 w 6991256"/>
              <a:gd name="connsiteY173" fmla="*/ 2023675 h 4636940"/>
              <a:gd name="connsiteX174" fmla="*/ 6725142 w 6991256"/>
              <a:gd name="connsiteY174" fmla="*/ 2025725 h 4636940"/>
              <a:gd name="connsiteX175" fmla="*/ 6691677 w 6991256"/>
              <a:gd name="connsiteY175" fmla="*/ 2036225 h 4636940"/>
              <a:gd name="connsiteX176" fmla="*/ 6692007 w 6991256"/>
              <a:gd name="connsiteY176" fmla="*/ 2049746 h 4636940"/>
              <a:gd name="connsiteX177" fmla="*/ 6733934 w 6991256"/>
              <a:gd name="connsiteY177" fmla="*/ 2051041 h 4636940"/>
              <a:gd name="connsiteX178" fmla="*/ 6718534 w 6991256"/>
              <a:gd name="connsiteY178" fmla="*/ 2058556 h 4636940"/>
              <a:gd name="connsiteX179" fmla="*/ 6672404 w 6991256"/>
              <a:gd name="connsiteY179" fmla="*/ 2073444 h 4636940"/>
              <a:gd name="connsiteX180" fmla="*/ 6670068 w 6991256"/>
              <a:gd name="connsiteY180" fmla="*/ 2082434 h 4636940"/>
              <a:gd name="connsiteX181" fmla="*/ 6687268 w 6991256"/>
              <a:gd name="connsiteY181" fmla="*/ 2075386 h 4636940"/>
              <a:gd name="connsiteX182" fmla="*/ 6700799 w 6991256"/>
              <a:gd name="connsiteY182" fmla="*/ 2075062 h 4636940"/>
              <a:gd name="connsiteX183" fmla="*/ 6686732 w 6991256"/>
              <a:gd name="connsiteY183" fmla="*/ 2084844 h 4636940"/>
              <a:gd name="connsiteX184" fmla="*/ 6658199 w 6991256"/>
              <a:gd name="connsiteY184" fmla="*/ 2098545 h 4636940"/>
              <a:gd name="connsiteX185" fmla="*/ 6642332 w 6991256"/>
              <a:gd name="connsiteY185" fmla="*/ 2107859 h 4636940"/>
              <a:gd name="connsiteX186" fmla="*/ 6607865 w 6991256"/>
              <a:gd name="connsiteY186" fmla="*/ 2129615 h 4636940"/>
              <a:gd name="connsiteX187" fmla="*/ 6636192 w 6991256"/>
              <a:gd name="connsiteY187" fmla="*/ 2138893 h 4636940"/>
              <a:gd name="connsiteX188" fmla="*/ 6714840 w 6991256"/>
              <a:gd name="connsiteY188" fmla="*/ 2168919 h 4636940"/>
              <a:gd name="connsiteX189" fmla="*/ 6698176 w 6991256"/>
              <a:gd name="connsiteY189" fmla="*/ 2166510 h 4636940"/>
              <a:gd name="connsiteX190" fmla="*/ 6582066 w 6991256"/>
              <a:gd name="connsiteY190" fmla="*/ 2140188 h 4636940"/>
              <a:gd name="connsiteX191" fmla="*/ 6581929 w 6991256"/>
              <a:gd name="connsiteY191" fmla="*/ 2155507 h 4636940"/>
              <a:gd name="connsiteX192" fmla="*/ 6570060 w 6991256"/>
              <a:gd name="connsiteY192" fmla="*/ 2171617 h 4636940"/>
              <a:gd name="connsiteX193" fmla="*/ 6562257 w 6991256"/>
              <a:gd name="connsiteY193" fmla="*/ 2186864 h 4636940"/>
              <a:gd name="connsiteX194" fmla="*/ 6596986 w 6991256"/>
              <a:gd name="connsiteY194" fmla="*/ 2186289 h 4636940"/>
              <a:gd name="connsiteX195" fmla="*/ 6637648 w 6991256"/>
              <a:gd name="connsiteY195" fmla="*/ 2177658 h 4636940"/>
              <a:gd name="connsiteX196" fmla="*/ 6647979 w 6991256"/>
              <a:gd name="connsiteY196" fmla="*/ 2182261 h 4636940"/>
              <a:gd name="connsiteX197" fmla="*/ 6631577 w 6991256"/>
              <a:gd name="connsiteY197" fmla="*/ 2201032 h 4636940"/>
              <a:gd name="connsiteX198" fmla="*/ 6615174 w 6991256"/>
              <a:gd name="connsiteY198" fmla="*/ 2219804 h 4636940"/>
              <a:gd name="connsiteX199" fmla="*/ 6599170 w 6991256"/>
              <a:gd name="connsiteY199" fmla="*/ 2244437 h 4636940"/>
              <a:gd name="connsiteX200" fmla="*/ 6589568 w 6991256"/>
              <a:gd name="connsiteY200" fmla="*/ 2259217 h 4636940"/>
              <a:gd name="connsiteX201" fmla="*/ 6601231 w 6991256"/>
              <a:gd name="connsiteY201" fmla="*/ 2266085 h 4636940"/>
              <a:gd name="connsiteX202" fmla="*/ 6634627 w 6991256"/>
              <a:gd name="connsiteY202" fmla="*/ 2263244 h 4636940"/>
              <a:gd name="connsiteX203" fmla="*/ 6638625 w 6991256"/>
              <a:gd name="connsiteY203" fmla="*/ 2270040 h 4636940"/>
              <a:gd name="connsiteX204" fmla="*/ 6632690 w 6991256"/>
              <a:gd name="connsiteY204" fmla="*/ 2278096 h 4636940"/>
              <a:gd name="connsiteX205" fmla="*/ 6667418 w 6991256"/>
              <a:gd name="connsiteY205" fmla="*/ 2277520 h 4636940"/>
              <a:gd name="connsiteX206" fmla="*/ 6728743 w 6991256"/>
              <a:gd name="connsiteY206" fmla="*/ 2278095 h 4636940"/>
              <a:gd name="connsiteX207" fmla="*/ 6703878 w 6991256"/>
              <a:gd name="connsiteY207" fmla="*/ 2285072 h 4636940"/>
              <a:gd name="connsiteX208" fmla="*/ 6707010 w 6991256"/>
              <a:gd name="connsiteY208" fmla="*/ 2287805 h 4636940"/>
              <a:gd name="connsiteX209" fmla="*/ 6735873 w 6991256"/>
              <a:gd name="connsiteY209" fmla="*/ 2287625 h 4636940"/>
              <a:gd name="connsiteX210" fmla="*/ 6730872 w 6991256"/>
              <a:gd name="connsiteY210" fmla="*/ 2292084 h 4636940"/>
              <a:gd name="connsiteX211" fmla="*/ 6705073 w 6991256"/>
              <a:gd name="connsiteY211" fmla="*/ 2302656 h 4636940"/>
              <a:gd name="connsiteX212" fmla="*/ 6669411 w 6991256"/>
              <a:gd name="connsiteY212" fmla="*/ 2306828 h 4636940"/>
              <a:gd name="connsiteX213" fmla="*/ 6635081 w 6991256"/>
              <a:gd name="connsiteY213" fmla="*/ 2313265 h 4636940"/>
              <a:gd name="connsiteX214" fmla="*/ 6640013 w 6991256"/>
              <a:gd name="connsiteY214" fmla="*/ 2316466 h 4636940"/>
              <a:gd name="connsiteX215" fmla="*/ 6655811 w 6991256"/>
              <a:gd name="connsiteY215" fmla="*/ 2314811 h 4636940"/>
              <a:gd name="connsiteX216" fmla="*/ 6631743 w 6991256"/>
              <a:gd name="connsiteY216" fmla="*/ 2333511 h 4636940"/>
              <a:gd name="connsiteX217" fmla="*/ 6599474 w 6991256"/>
              <a:gd name="connsiteY217" fmla="*/ 2361596 h 4636940"/>
              <a:gd name="connsiteX218" fmla="*/ 6579939 w 6991256"/>
              <a:gd name="connsiteY218" fmla="*/ 2377635 h 4636940"/>
              <a:gd name="connsiteX219" fmla="*/ 6561407 w 6991256"/>
              <a:gd name="connsiteY219" fmla="*/ 2382418 h 4636940"/>
              <a:gd name="connsiteX220" fmla="*/ 6515414 w 6991256"/>
              <a:gd name="connsiteY220" fmla="*/ 2381986 h 4636940"/>
              <a:gd name="connsiteX221" fmla="*/ 6473885 w 6991256"/>
              <a:gd name="connsiteY221" fmla="*/ 2386554 h 4636940"/>
              <a:gd name="connsiteX222" fmla="*/ 6479216 w 6991256"/>
              <a:gd name="connsiteY222" fmla="*/ 2395615 h 4636940"/>
              <a:gd name="connsiteX223" fmla="*/ 6459818 w 6991256"/>
              <a:gd name="connsiteY223" fmla="*/ 2396335 h 4636940"/>
              <a:gd name="connsiteX224" fmla="*/ 6504808 w 6991256"/>
              <a:gd name="connsiteY224" fmla="*/ 2408022 h 4636940"/>
              <a:gd name="connsiteX225" fmla="*/ 6528671 w 6991256"/>
              <a:gd name="connsiteY225" fmla="*/ 2412301 h 4636940"/>
              <a:gd name="connsiteX226" fmla="*/ 6515469 w 6991256"/>
              <a:gd name="connsiteY226" fmla="*/ 2426146 h 4636940"/>
              <a:gd name="connsiteX227" fmla="*/ 6513134 w 6991256"/>
              <a:gd name="connsiteY227" fmla="*/ 2435136 h 4636940"/>
              <a:gd name="connsiteX228" fmla="*/ 6510070 w 6991256"/>
              <a:gd name="connsiteY228" fmla="*/ 2424743 h 4636940"/>
              <a:gd name="connsiteX229" fmla="*/ 6464612 w 6991256"/>
              <a:gd name="connsiteY229" fmla="*/ 2414854 h 4636940"/>
              <a:gd name="connsiteX230" fmla="*/ 6446149 w 6991256"/>
              <a:gd name="connsiteY230" fmla="*/ 2411978 h 4636940"/>
              <a:gd name="connsiteX231" fmla="*/ 6415556 w 6991256"/>
              <a:gd name="connsiteY231" fmla="*/ 2404031 h 4636940"/>
              <a:gd name="connsiteX232" fmla="*/ 6395760 w 6991256"/>
              <a:gd name="connsiteY232" fmla="*/ 2398888 h 4636940"/>
              <a:gd name="connsiteX233" fmla="*/ 6380031 w 6991256"/>
              <a:gd name="connsiteY233" fmla="*/ 2392883 h 4636940"/>
              <a:gd name="connsiteX234" fmla="*/ 6370497 w 6991256"/>
              <a:gd name="connsiteY234" fmla="*/ 2400003 h 4636940"/>
              <a:gd name="connsiteX235" fmla="*/ 6384427 w 6991256"/>
              <a:gd name="connsiteY235" fmla="*/ 2405541 h 4636940"/>
              <a:gd name="connsiteX236" fmla="*/ 6393823 w 6991256"/>
              <a:gd name="connsiteY236" fmla="*/ 2413740 h 4636940"/>
              <a:gd name="connsiteX237" fmla="*/ 6433415 w 6991256"/>
              <a:gd name="connsiteY237" fmla="*/ 2424025 h 4636940"/>
              <a:gd name="connsiteX238" fmla="*/ 6446411 w 6991256"/>
              <a:gd name="connsiteY238" fmla="*/ 2433159 h 4636940"/>
              <a:gd name="connsiteX239" fmla="*/ 6417548 w 6991256"/>
              <a:gd name="connsiteY239" fmla="*/ 2433338 h 4636940"/>
              <a:gd name="connsiteX240" fmla="*/ 6403481 w 6991256"/>
              <a:gd name="connsiteY240" fmla="*/ 2443120 h 4636940"/>
              <a:gd name="connsiteX241" fmla="*/ 6458541 w 6991256"/>
              <a:gd name="connsiteY241" fmla="*/ 2438229 h 4636940"/>
              <a:gd name="connsiteX242" fmla="*/ 6489203 w 6991256"/>
              <a:gd name="connsiteY242" fmla="*/ 2438516 h 4636940"/>
              <a:gd name="connsiteX243" fmla="*/ 6518066 w 6991256"/>
              <a:gd name="connsiteY243" fmla="*/ 2438336 h 4636940"/>
              <a:gd name="connsiteX244" fmla="*/ 6528465 w 6991256"/>
              <a:gd name="connsiteY244" fmla="*/ 2435280 h 4636940"/>
              <a:gd name="connsiteX245" fmla="*/ 6525662 w 6991256"/>
              <a:gd name="connsiteY245" fmla="*/ 2446068 h 4636940"/>
              <a:gd name="connsiteX246" fmla="*/ 6505798 w 6991256"/>
              <a:gd name="connsiteY246" fmla="*/ 2448585 h 4636940"/>
              <a:gd name="connsiteX247" fmla="*/ 6474600 w 6991256"/>
              <a:gd name="connsiteY247" fmla="*/ 2457755 h 4636940"/>
              <a:gd name="connsiteX248" fmla="*/ 6491731 w 6991256"/>
              <a:gd name="connsiteY248" fmla="*/ 2458366 h 4636940"/>
              <a:gd name="connsiteX249" fmla="*/ 6505262 w 6991256"/>
              <a:gd name="connsiteY249" fmla="*/ 2458043 h 4636940"/>
              <a:gd name="connsiteX250" fmla="*/ 6497061 w 6991256"/>
              <a:gd name="connsiteY250" fmla="*/ 2467428 h 4636940"/>
              <a:gd name="connsiteX251" fmla="*/ 6518656 w 6991256"/>
              <a:gd name="connsiteY251" fmla="*/ 2473038 h 4636940"/>
              <a:gd name="connsiteX252" fmla="*/ 6543851 w 6991256"/>
              <a:gd name="connsiteY252" fmla="*/ 2479583 h 4636940"/>
              <a:gd name="connsiteX253" fmla="*/ 6565982 w 6991256"/>
              <a:gd name="connsiteY253" fmla="*/ 2475735 h 4636940"/>
              <a:gd name="connsiteX254" fmla="*/ 6596713 w 6991256"/>
              <a:gd name="connsiteY254" fmla="*/ 2468363 h 4636940"/>
              <a:gd name="connsiteX255" fmla="*/ 6616976 w 6991256"/>
              <a:gd name="connsiteY255" fmla="*/ 2471707 h 4636940"/>
              <a:gd name="connsiteX256" fmla="*/ 6624243 w 6991256"/>
              <a:gd name="connsiteY256" fmla="*/ 2465917 h 4636940"/>
              <a:gd name="connsiteX257" fmla="*/ 6631043 w 6991256"/>
              <a:gd name="connsiteY257" fmla="*/ 2461926 h 4636940"/>
              <a:gd name="connsiteX258" fmla="*/ 6643709 w 6991256"/>
              <a:gd name="connsiteY258" fmla="*/ 2457539 h 4636940"/>
              <a:gd name="connsiteX259" fmla="*/ 6647775 w 6991256"/>
              <a:gd name="connsiteY259" fmla="*/ 2456675 h 4636940"/>
              <a:gd name="connsiteX260" fmla="*/ 6657707 w 6991256"/>
              <a:gd name="connsiteY260" fmla="*/ 2455417 h 4636940"/>
              <a:gd name="connsiteX261" fmla="*/ 6646045 w 6991256"/>
              <a:gd name="connsiteY261" fmla="*/ 2448548 h 4636940"/>
              <a:gd name="connsiteX262" fmla="*/ 6645179 w 6991256"/>
              <a:gd name="connsiteY262" fmla="*/ 2444485 h 4636940"/>
              <a:gd name="connsiteX263" fmla="*/ 6676445 w 6991256"/>
              <a:gd name="connsiteY263" fmla="*/ 2427655 h 4636940"/>
              <a:gd name="connsiteX264" fmla="*/ 6695842 w 6991256"/>
              <a:gd name="connsiteY264" fmla="*/ 2426936 h 4636940"/>
              <a:gd name="connsiteX265" fmla="*/ 6711572 w 6991256"/>
              <a:gd name="connsiteY265" fmla="*/ 2432941 h 4636940"/>
              <a:gd name="connsiteX266" fmla="*/ 6695307 w 6991256"/>
              <a:gd name="connsiteY266" fmla="*/ 2436393 h 4636940"/>
              <a:gd name="connsiteX267" fmla="*/ 6676775 w 6991256"/>
              <a:gd name="connsiteY267" fmla="*/ 2441176 h 4636940"/>
              <a:gd name="connsiteX268" fmla="*/ 6683438 w 6991256"/>
              <a:gd name="connsiteY268" fmla="*/ 2452504 h 4636940"/>
              <a:gd name="connsiteX269" fmla="*/ 6699168 w 6991256"/>
              <a:gd name="connsiteY269" fmla="*/ 2458509 h 4636940"/>
              <a:gd name="connsiteX270" fmla="*/ 6683301 w 6991256"/>
              <a:gd name="connsiteY270" fmla="*/ 2467823 h 4636940"/>
              <a:gd name="connsiteX271" fmla="*/ 6669632 w 6991256"/>
              <a:gd name="connsiteY271" fmla="*/ 2483466 h 4636940"/>
              <a:gd name="connsiteX272" fmla="*/ 6656966 w 6991256"/>
              <a:gd name="connsiteY272" fmla="*/ 2487853 h 4636940"/>
              <a:gd name="connsiteX273" fmla="*/ 6638434 w 6991256"/>
              <a:gd name="connsiteY273" fmla="*/ 2492636 h 4636940"/>
              <a:gd name="connsiteX274" fmla="*/ 6653161 w 6991256"/>
              <a:gd name="connsiteY274" fmla="*/ 2509897 h 4636940"/>
              <a:gd name="connsiteX275" fmla="*/ 6657159 w 6991256"/>
              <a:gd name="connsiteY275" fmla="*/ 2516693 h 4636940"/>
              <a:gd name="connsiteX276" fmla="*/ 6601632 w 6991256"/>
              <a:gd name="connsiteY276" fmla="*/ 2523382 h 4636940"/>
              <a:gd name="connsiteX277" fmla="*/ 6551036 w 6991256"/>
              <a:gd name="connsiteY277" fmla="*/ 2533272 h 4636940"/>
              <a:gd name="connsiteX278" fmla="*/ 6519440 w 6991256"/>
              <a:gd name="connsiteY278" fmla="*/ 2536580 h 4636940"/>
              <a:gd name="connsiteX279" fmla="*/ 6505510 w 6991256"/>
              <a:gd name="connsiteY279" fmla="*/ 2531043 h 4636940"/>
              <a:gd name="connsiteX280" fmla="*/ 6521775 w 6991256"/>
              <a:gd name="connsiteY280" fmla="*/ 2527590 h 4636940"/>
              <a:gd name="connsiteX281" fmla="*/ 6533507 w 6991256"/>
              <a:gd name="connsiteY281" fmla="*/ 2526799 h 4636940"/>
              <a:gd name="connsiteX282" fmla="*/ 6464119 w 6991256"/>
              <a:gd name="connsiteY282" fmla="*/ 2520291 h 4636940"/>
              <a:gd name="connsiteX283" fmla="*/ 6447455 w 6991256"/>
              <a:gd name="connsiteY283" fmla="*/ 2517881 h 4636940"/>
              <a:gd name="connsiteX284" fmla="*/ 6447057 w 6991256"/>
              <a:gd name="connsiteY284" fmla="*/ 2512020 h 4636940"/>
              <a:gd name="connsiteX285" fmla="*/ 6443526 w 6991256"/>
              <a:gd name="connsiteY285" fmla="*/ 2503425 h 4636940"/>
              <a:gd name="connsiteX286" fmla="*/ 6417397 w 6991256"/>
              <a:gd name="connsiteY286" fmla="*/ 2500477 h 4636940"/>
              <a:gd name="connsiteX287" fmla="*/ 6424994 w 6991256"/>
              <a:gd name="connsiteY287" fmla="*/ 2508208 h 4636940"/>
              <a:gd name="connsiteX288" fmla="*/ 6382669 w 6991256"/>
              <a:gd name="connsiteY288" fmla="*/ 2501052 h 4636940"/>
              <a:gd name="connsiteX289" fmla="*/ 6302414 w 6991256"/>
              <a:gd name="connsiteY289" fmla="*/ 2499399 h 4636940"/>
              <a:gd name="connsiteX290" fmla="*/ 6271615 w 6991256"/>
              <a:gd name="connsiteY290" fmla="*/ 2514430 h 4636940"/>
              <a:gd name="connsiteX291" fmla="*/ 6382395 w 6991256"/>
              <a:gd name="connsiteY291" fmla="*/ 2531691 h 4636940"/>
              <a:gd name="connsiteX292" fmla="*/ 6446521 w 6991256"/>
              <a:gd name="connsiteY292" fmla="*/ 2521477 h 4636940"/>
              <a:gd name="connsiteX293" fmla="*/ 6446919 w 6991256"/>
              <a:gd name="connsiteY293" fmla="*/ 2527339 h 4636940"/>
              <a:gd name="connsiteX294" fmla="*/ 6446384 w 6991256"/>
              <a:gd name="connsiteY294" fmla="*/ 2536797 h 4636940"/>
              <a:gd name="connsiteX295" fmla="*/ 6421587 w 6991256"/>
              <a:gd name="connsiteY295" fmla="*/ 2536113 h 4636940"/>
              <a:gd name="connsiteX296" fmla="*/ 6382326 w 6991256"/>
              <a:gd name="connsiteY296" fmla="*/ 2539350 h 4636940"/>
              <a:gd name="connsiteX297" fmla="*/ 6352529 w 6991256"/>
              <a:gd name="connsiteY297" fmla="*/ 2543126 h 4636940"/>
              <a:gd name="connsiteX298" fmla="*/ 6376323 w 6991256"/>
              <a:gd name="connsiteY298" fmla="*/ 2555065 h 4636940"/>
              <a:gd name="connsiteX299" fmla="*/ 6443375 w 6991256"/>
              <a:gd name="connsiteY299" fmla="*/ 2570563 h 4636940"/>
              <a:gd name="connsiteX300" fmla="*/ 6464971 w 6991256"/>
              <a:gd name="connsiteY300" fmla="*/ 2576173 h 4636940"/>
              <a:gd name="connsiteX301" fmla="*/ 6475302 w 6991256"/>
              <a:gd name="connsiteY301" fmla="*/ 2580776 h 4636940"/>
              <a:gd name="connsiteX302" fmla="*/ 6501362 w 6991256"/>
              <a:gd name="connsiteY302" fmla="*/ 2591384 h 4636940"/>
              <a:gd name="connsiteX303" fmla="*/ 6518424 w 6991256"/>
              <a:gd name="connsiteY303" fmla="*/ 2599655 h 4636940"/>
              <a:gd name="connsiteX304" fmla="*/ 6553084 w 6991256"/>
              <a:gd name="connsiteY304" fmla="*/ 2606739 h 4636940"/>
              <a:gd name="connsiteX305" fmla="*/ 6639671 w 6991256"/>
              <a:gd name="connsiteY305" fmla="*/ 2606199 h 4636940"/>
              <a:gd name="connsiteX306" fmla="*/ 6676199 w 6991256"/>
              <a:gd name="connsiteY306" fmla="*/ 2606091 h 4636940"/>
              <a:gd name="connsiteX307" fmla="*/ 6684730 w 6991256"/>
              <a:gd name="connsiteY307" fmla="*/ 2610226 h 4636940"/>
              <a:gd name="connsiteX308" fmla="*/ 6694594 w 6991256"/>
              <a:gd name="connsiteY308" fmla="*/ 2616627 h 4636940"/>
              <a:gd name="connsiteX309" fmla="*/ 6689126 w 6991256"/>
              <a:gd name="connsiteY309" fmla="*/ 2622884 h 4636940"/>
              <a:gd name="connsiteX310" fmla="*/ 6689525 w 6991256"/>
              <a:gd name="connsiteY310" fmla="*/ 2628746 h 4636940"/>
              <a:gd name="connsiteX311" fmla="*/ 6691723 w 6991256"/>
              <a:gd name="connsiteY311" fmla="*/ 2635075 h 4636940"/>
              <a:gd name="connsiteX312" fmla="*/ 6679194 w 6991256"/>
              <a:gd name="connsiteY312" fmla="*/ 2624143 h 4636940"/>
              <a:gd name="connsiteX313" fmla="*/ 6653532 w 6991256"/>
              <a:gd name="connsiteY313" fmla="*/ 2619397 h 4636940"/>
              <a:gd name="connsiteX314" fmla="*/ 6641732 w 6991256"/>
              <a:gd name="connsiteY314" fmla="*/ 2627847 h 4636940"/>
              <a:gd name="connsiteX315" fmla="*/ 6646197 w 6991256"/>
              <a:gd name="connsiteY315" fmla="*/ 2632846 h 4636940"/>
              <a:gd name="connsiteX316" fmla="*/ 6622733 w 6991256"/>
              <a:gd name="connsiteY316" fmla="*/ 2634428 h 4636940"/>
              <a:gd name="connsiteX317" fmla="*/ 6684717 w 6991256"/>
              <a:gd name="connsiteY317" fmla="*/ 2662046 h 4636940"/>
              <a:gd name="connsiteX318" fmla="*/ 6819290 w 6991256"/>
              <a:gd name="connsiteY318" fmla="*/ 2691245 h 4636940"/>
              <a:gd name="connsiteX319" fmla="*/ 6838687 w 6991256"/>
              <a:gd name="connsiteY319" fmla="*/ 2690525 h 4636940"/>
              <a:gd name="connsiteX320" fmla="*/ 6860351 w 6991256"/>
              <a:gd name="connsiteY320" fmla="*/ 2688476 h 4636940"/>
              <a:gd name="connsiteX321" fmla="*/ 6867618 w 6991256"/>
              <a:gd name="connsiteY321" fmla="*/ 2682686 h 4636940"/>
              <a:gd name="connsiteX322" fmla="*/ 6864019 w 6991256"/>
              <a:gd name="connsiteY322" fmla="*/ 2681751 h 4636940"/>
              <a:gd name="connsiteX323" fmla="*/ 6845157 w 6991256"/>
              <a:gd name="connsiteY323" fmla="*/ 2673013 h 4636940"/>
              <a:gd name="connsiteX324" fmla="*/ 6869954 w 6991256"/>
              <a:gd name="connsiteY324" fmla="*/ 2673696 h 4636940"/>
              <a:gd name="connsiteX325" fmla="*/ 6878348 w 6991256"/>
              <a:gd name="connsiteY325" fmla="*/ 2693150 h 4636940"/>
              <a:gd name="connsiteX326" fmla="*/ 6904408 w 6991256"/>
              <a:gd name="connsiteY326" fmla="*/ 2703758 h 4636940"/>
              <a:gd name="connsiteX327" fmla="*/ 6928201 w 6991256"/>
              <a:gd name="connsiteY327" fmla="*/ 2715697 h 4636940"/>
              <a:gd name="connsiteX328" fmla="*/ 6955662 w 6991256"/>
              <a:gd name="connsiteY328" fmla="*/ 2720911 h 4636940"/>
              <a:gd name="connsiteX329" fmla="*/ 6991256 w 6991256"/>
              <a:gd name="connsiteY329" fmla="*/ 2724399 h 4636940"/>
              <a:gd name="connsiteX330" fmla="*/ 6967326 w 6991256"/>
              <a:gd name="connsiteY330" fmla="*/ 2727780 h 4636940"/>
              <a:gd name="connsiteX331" fmla="*/ 6922266 w 6991256"/>
              <a:gd name="connsiteY331" fmla="*/ 2723752 h 4636940"/>
              <a:gd name="connsiteX332" fmla="*/ 6906537 w 6991256"/>
              <a:gd name="connsiteY332" fmla="*/ 2717747 h 4636940"/>
              <a:gd name="connsiteX333" fmla="*/ 6881411 w 6991256"/>
              <a:gd name="connsiteY333" fmla="*/ 2703543 h 4636940"/>
              <a:gd name="connsiteX334" fmla="*/ 6854815 w 6991256"/>
              <a:gd name="connsiteY334" fmla="*/ 2702392 h 4636940"/>
              <a:gd name="connsiteX335" fmla="*/ 6863346 w 6991256"/>
              <a:gd name="connsiteY335" fmla="*/ 2706528 h 4636940"/>
              <a:gd name="connsiteX336" fmla="*/ 6880408 w 6991256"/>
              <a:gd name="connsiteY336" fmla="*/ 2714798 h 4636940"/>
              <a:gd name="connsiteX337" fmla="*/ 6892937 w 6991256"/>
              <a:gd name="connsiteY337" fmla="*/ 2725730 h 4636940"/>
              <a:gd name="connsiteX338" fmla="*/ 6880807 w 6991256"/>
              <a:gd name="connsiteY338" fmla="*/ 2720660 h 4636940"/>
              <a:gd name="connsiteX339" fmla="*/ 6866341 w 6991256"/>
              <a:gd name="connsiteY339" fmla="*/ 2724580 h 4636940"/>
              <a:gd name="connsiteX340" fmla="*/ 6887401 w 6991256"/>
              <a:gd name="connsiteY340" fmla="*/ 2739647 h 4636940"/>
              <a:gd name="connsiteX341" fmla="*/ 6908062 w 6991256"/>
              <a:gd name="connsiteY341" fmla="*/ 2748853 h 4636940"/>
              <a:gd name="connsiteX342" fmla="*/ 6898597 w 6991256"/>
              <a:gd name="connsiteY342" fmla="*/ 2748313 h 4636940"/>
              <a:gd name="connsiteX343" fmla="*/ 6873801 w 6991256"/>
              <a:gd name="connsiteY343" fmla="*/ 2747630 h 4636940"/>
              <a:gd name="connsiteX344" fmla="*/ 6837877 w 6991256"/>
              <a:gd name="connsiteY344" fmla="*/ 2730621 h 4636940"/>
              <a:gd name="connsiteX345" fmla="*/ 6750231 w 6991256"/>
              <a:gd name="connsiteY345" fmla="*/ 2698257 h 4636940"/>
              <a:gd name="connsiteX346" fmla="*/ 6690844 w 6991256"/>
              <a:gd name="connsiteY346" fmla="*/ 2682831 h 4636940"/>
              <a:gd name="connsiteX347" fmla="*/ 6684648 w 6991256"/>
              <a:gd name="connsiteY347" fmla="*/ 2669705 h 4636940"/>
              <a:gd name="connsiteX348" fmla="*/ 6627528 w 6991256"/>
              <a:gd name="connsiteY348" fmla="*/ 2652948 h 4636940"/>
              <a:gd name="connsiteX349" fmla="*/ 6563140 w 6991256"/>
              <a:gd name="connsiteY349" fmla="*/ 2641980 h 4636940"/>
              <a:gd name="connsiteX350" fmla="*/ 6462554 w 6991256"/>
              <a:gd name="connsiteY350" fmla="*/ 2644642 h 4636940"/>
              <a:gd name="connsiteX351" fmla="*/ 6437290 w 6991256"/>
              <a:gd name="connsiteY351" fmla="*/ 2645757 h 4636940"/>
              <a:gd name="connsiteX352" fmla="*/ 6540006 w 6991256"/>
              <a:gd name="connsiteY352" fmla="*/ 2657084 h 4636940"/>
              <a:gd name="connsiteX353" fmla="*/ 6564802 w 6991256"/>
              <a:gd name="connsiteY353" fmla="*/ 2657767 h 4636940"/>
              <a:gd name="connsiteX354" fmla="*/ 6552136 w 6991256"/>
              <a:gd name="connsiteY354" fmla="*/ 2662154 h 4636940"/>
              <a:gd name="connsiteX355" fmla="*/ 6525472 w 6991256"/>
              <a:gd name="connsiteY355" fmla="*/ 2668663 h 4636940"/>
              <a:gd name="connsiteX356" fmla="*/ 6555598 w 6991256"/>
              <a:gd name="connsiteY356" fmla="*/ 2678408 h 4636940"/>
              <a:gd name="connsiteX357" fmla="*/ 6580793 w 6991256"/>
              <a:gd name="connsiteY357" fmla="*/ 2684953 h 4636940"/>
              <a:gd name="connsiteX358" fmla="*/ 6564995 w 6991256"/>
              <a:gd name="connsiteY358" fmla="*/ 2686607 h 4636940"/>
              <a:gd name="connsiteX359" fmla="*/ 6585656 w 6991256"/>
              <a:gd name="connsiteY359" fmla="*/ 2695813 h 4636940"/>
              <a:gd name="connsiteX360" fmla="*/ 6630646 w 6991256"/>
              <a:gd name="connsiteY360" fmla="*/ 2707500 h 4636940"/>
              <a:gd name="connsiteX361" fmla="*/ 6655841 w 6991256"/>
              <a:gd name="connsiteY361" fmla="*/ 2714045 h 4636940"/>
              <a:gd name="connsiteX362" fmla="*/ 6685500 w 6991256"/>
              <a:gd name="connsiteY362" fmla="*/ 2725588 h 4636940"/>
              <a:gd name="connsiteX363" fmla="*/ 6706629 w 6991256"/>
              <a:gd name="connsiteY363" fmla="*/ 2732995 h 4636940"/>
              <a:gd name="connsiteX364" fmla="*/ 6722358 w 6991256"/>
              <a:gd name="connsiteY364" fmla="*/ 2739001 h 4636940"/>
              <a:gd name="connsiteX365" fmla="*/ 6771814 w 6991256"/>
              <a:gd name="connsiteY365" fmla="*/ 2755686 h 4636940"/>
              <a:gd name="connsiteX366" fmla="*/ 6844265 w 6991256"/>
              <a:gd name="connsiteY366" fmla="*/ 2772587 h 4636940"/>
              <a:gd name="connsiteX367" fmla="*/ 6930317 w 6991256"/>
              <a:gd name="connsiteY367" fmla="*/ 2781505 h 4636940"/>
              <a:gd name="connsiteX368" fmla="*/ 6971310 w 6991256"/>
              <a:gd name="connsiteY368" fmla="*/ 2786395 h 4636940"/>
              <a:gd name="connsiteX369" fmla="*/ 6931980 w 6991256"/>
              <a:gd name="connsiteY369" fmla="*/ 2797292 h 4636940"/>
              <a:gd name="connsiteX370" fmla="*/ 6872853 w 6991256"/>
              <a:gd name="connsiteY370" fmla="*/ 2803046 h 4636940"/>
              <a:gd name="connsiteX371" fmla="*/ 6829662 w 6991256"/>
              <a:gd name="connsiteY371" fmla="*/ 2791826 h 4636940"/>
              <a:gd name="connsiteX372" fmla="*/ 6795937 w 6991256"/>
              <a:gd name="connsiteY372" fmla="*/ 2781146 h 4636940"/>
              <a:gd name="connsiteX373" fmla="*/ 6786939 w 6991256"/>
              <a:gd name="connsiteY373" fmla="*/ 2778809 h 4636940"/>
              <a:gd name="connsiteX374" fmla="*/ 6763805 w 6991256"/>
              <a:gd name="connsiteY374" fmla="*/ 2793912 h 4636940"/>
              <a:gd name="connsiteX375" fmla="*/ 6712550 w 6991256"/>
              <a:gd name="connsiteY375" fmla="*/ 2776759 h 4636940"/>
              <a:gd name="connsiteX376" fmla="*/ 6657627 w 6991256"/>
              <a:gd name="connsiteY376" fmla="*/ 2766331 h 4636940"/>
              <a:gd name="connsiteX377" fmla="*/ 6641829 w 6991256"/>
              <a:gd name="connsiteY377" fmla="*/ 2767985 h 4636940"/>
              <a:gd name="connsiteX378" fmla="*/ 6633765 w 6991256"/>
              <a:gd name="connsiteY378" fmla="*/ 2762052 h 4636940"/>
              <a:gd name="connsiteX379" fmla="*/ 6633367 w 6991256"/>
              <a:gd name="connsiteY379" fmla="*/ 2756190 h 4636940"/>
              <a:gd name="connsiteX380" fmla="*/ 6618104 w 6991256"/>
              <a:gd name="connsiteY380" fmla="*/ 2748387 h 4636940"/>
              <a:gd name="connsiteX381" fmla="*/ 6476992 w 6991256"/>
              <a:gd name="connsiteY381" fmla="*/ 2744360 h 4636940"/>
              <a:gd name="connsiteX382" fmla="*/ 6435602 w 6991256"/>
              <a:gd name="connsiteY382" fmla="*/ 2733608 h 4636940"/>
              <a:gd name="connsiteX383" fmla="*/ 6354481 w 6991256"/>
              <a:gd name="connsiteY383" fmla="*/ 2727891 h 4636940"/>
              <a:gd name="connsiteX384" fmla="*/ 6346747 w 6991256"/>
              <a:gd name="connsiteY384" fmla="*/ 2735479 h 4636940"/>
              <a:gd name="connsiteX385" fmla="*/ 6351212 w 6991256"/>
              <a:gd name="connsiteY385" fmla="*/ 2740477 h 4636940"/>
              <a:gd name="connsiteX386" fmla="*/ 6370142 w 6991256"/>
              <a:gd name="connsiteY386" fmla="*/ 2741556 h 4636940"/>
              <a:gd name="connsiteX387" fmla="*/ 6353877 w 6991256"/>
              <a:gd name="connsiteY387" fmla="*/ 2745008 h 4636940"/>
              <a:gd name="connsiteX388" fmla="*/ 6325880 w 6991256"/>
              <a:gd name="connsiteY388" fmla="*/ 2749252 h 4636940"/>
              <a:gd name="connsiteX389" fmla="*/ 6313214 w 6991256"/>
              <a:gd name="connsiteY389" fmla="*/ 2753639 h 4636940"/>
              <a:gd name="connsiteX390" fmla="*/ 6298212 w 6991256"/>
              <a:gd name="connsiteY390" fmla="*/ 2767016 h 4636940"/>
              <a:gd name="connsiteX391" fmla="*/ 6292745 w 6991256"/>
              <a:gd name="connsiteY391" fmla="*/ 2773274 h 4636940"/>
              <a:gd name="connsiteX392" fmla="*/ 6306277 w 6991256"/>
              <a:gd name="connsiteY392" fmla="*/ 2772950 h 4636940"/>
              <a:gd name="connsiteX393" fmla="*/ 6324341 w 6991256"/>
              <a:gd name="connsiteY393" fmla="*/ 2769965 h 4636940"/>
              <a:gd name="connsiteX394" fmla="*/ 6324740 w 6991256"/>
              <a:gd name="connsiteY394" fmla="*/ 2775827 h 4636940"/>
              <a:gd name="connsiteX395" fmla="*/ 6357600 w 6991256"/>
              <a:gd name="connsiteY395" fmla="*/ 2782443 h 4636940"/>
              <a:gd name="connsiteX396" fmla="*/ 6376860 w 6991256"/>
              <a:gd name="connsiteY396" fmla="*/ 2797043 h 4636940"/>
              <a:gd name="connsiteX397" fmla="*/ 6354729 w 6991256"/>
              <a:gd name="connsiteY397" fmla="*/ 2800891 h 4636940"/>
              <a:gd name="connsiteX398" fmla="*/ 6322734 w 6991256"/>
              <a:gd name="connsiteY398" fmla="*/ 2798338 h 4636940"/>
              <a:gd name="connsiteX399" fmla="*/ 6272208 w 6991256"/>
              <a:gd name="connsiteY399" fmla="*/ 2800568 h 4636940"/>
              <a:gd name="connsiteX400" fmla="*/ 6245076 w 6991256"/>
              <a:gd name="connsiteY400" fmla="*/ 2808875 h 4636940"/>
              <a:gd name="connsiteX401" fmla="*/ 6267606 w 6991256"/>
              <a:gd name="connsiteY401" fmla="*/ 2810889 h 4636940"/>
              <a:gd name="connsiteX402" fmla="*/ 6281536 w 6991256"/>
              <a:gd name="connsiteY402" fmla="*/ 2816426 h 4636940"/>
              <a:gd name="connsiteX403" fmla="*/ 6284599 w 6991256"/>
              <a:gd name="connsiteY403" fmla="*/ 2826819 h 4636940"/>
              <a:gd name="connsiteX404" fmla="*/ 6345923 w 6991256"/>
              <a:gd name="connsiteY404" fmla="*/ 2827394 h 4636940"/>
              <a:gd name="connsiteX405" fmla="*/ 6357655 w 6991256"/>
              <a:gd name="connsiteY405" fmla="*/ 2826603 h 4636940"/>
              <a:gd name="connsiteX406" fmla="*/ 6380652 w 6991256"/>
              <a:gd name="connsiteY406" fmla="*/ 2826818 h 4636940"/>
              <a:gd name="connsiteX407" fmla="*/ 6372258 w 6991256"/>
              <a:gd name="connsiteY407" fmla="*/ 2807364 h 4636940"/>
              <a:gd name="connsiteX408" fmla="*/ 6354262 w 6991256"/>
              <a:gd name="connsiteY408" fmla="*/ 2802689 h 4636940"/>
              <a:gd name="connsiteX409" fmla="*/ 6374992 w 6991256"/>
              <a:gd name="connsiteY409" fmla="*/ 2804235 h 4636940"/>
              <a:gd name="connsiteX410" fmla="*/ 6402522 w 6991256"/>
              <a:gd name="connsiteY410" fmla="*/ 2801790 h 4636940"/>
              <a:gd name="connsiteX411" fmla="*/ 6413320 w 6991256"/>
              <a:gd name="connsiteY411" fmla="*/ 2804594 h 4636940"/>
              <a:gd name="connsiteX412" fmla="*/ 6438514 w 6991256"/>
              <a:gd name="connsiteY412" fmla="*/ 2811139 h 4636940"/>
              <a:gd name="connsiteX413" fmla="*/ 6485840 w 6991256"/>
              <a:gd name="connsiteY413" fmla="*/ 2813836 h 4636940"/>
              <a:gd name="connsiteX414" fmla="*/ 6526902 w 6991256"/>
              <a:gd name="connsiteY414" fmla="*/ 2811067 h 4636940"/>
              <a:gd name="connsiteX415" fmla="*/ 6573362 w 6991256"/>
              <a:gd name="connsiteY415" fmla="*/ 2809700 h 4636940"/>
              <a:gd name="connsiteX416" fmla="*/ 6566562 w 6991256"/>
              <a:gd name="connsiteY416" fmla="*/ 2813692 h 4636940"/>
              <a:gd name="connsiteX417" fmla="*/ 6548497 w 6991256"/>
              <a:gd name="connsiteY417" fmla="*/ 2816676 h 4636940"/>
              <a:gd name="connsiteX418" fmla="*/ 6552962 w 6991256"/>
              <a:gd name="connsiteY418" fmla="*/ 2821675 h 4636940"/>
              <a:gd name="connsiteX419" fmla="*/ 6556492 w 6991256"/>
              <a:gd name="connsiteY419" fmla="*/ 2830270 h 4636940"/>
              <a:gd name="connsiteX420" fmla="*/ 6546958 w 6991256"/>
              <a:gd name="connsiteY420" fmla="*/ 2837390 h 4636940"/>
              <a:gd name="connsiteX421" fmla="*/ 6546560 w 6991256"/>
              <a:gd name="connsiteY421" fmla="*/ 2831528 h 4636940"/>
              <a:gd name="connsiteX422" fmla="*/ 6544362 w 6991256"/>
              <a:gd name="connsiteY422" fmla="*/ 2825199 h 4636940"/>
              <a:gd name="connsiteX423" fmla="*/ 6537562 w 6991256"/>
              <a:gd name="connsiteY423" fmla="*/ 2829191 h 4636940"/>
              <a:gd name="connsiteX424" fmla="*/ 6477172 w 6991256"/>
              <a:gd name="connsiteY424" fmla="*/ 2825020 h 4636940"/>
              <a:gd name="connsiteX425" fmla="*/ 6472240 w 6991256"/>
              <a:gd name="connsiteY425" fmla="*/ 2821819 h 4636940"/>
              <a:gd name="connsiteX426" fmla="*/ 6450109 w 6991256"/>
              <a:gd name="connsiteY426" fmla="*/ 2825667 h 4636940"/>
              <a:gd name="connsiteX427" fmla="*/ 6404047 w 6991256"/>
              <a:gd name="connsiteY427" fmla="*/ 2832896 h 4636940"/>
              <a:gd name="connsiteX428" fmla="*/ 6366983 w 6991256"/>
              <a:gd name="connsiteY428" fmla="*/ 2842461 h 4636940"/>
              <a:gd name="connsiteX429" fmla="*/ 6329453 w 6991256"/>
              <a:gd name="connsiteY429" fmla="*/ 2853825 h 4636940"/>
              <a:gd name="connsiteX430" fmla="*/ 6355375 w 6991256"/>
              <a:gd name="connsiteY430" fmla="*/ 2879752 h 4636940"/>
              <a:gd name="connsiteX431" fmla="*/ 6348575 w 6991256"/>
              <a:gd name="connsiteY431" fmla="*/ 2883744 h 4636940"/>
              <a:gd name="connsiteX432" fmla="*/ 6394033 w 6991256"/>
              <a:gd name="connsiteY432" fmla="*/ 2893633 h 4636940"/>
              <a:gd name="connsiteX433" fmla="*/ 6435424 w 6991256"/>
              <a:gd name="connsiteY433" fmla="*/ 2904385 h 4636940"/>
              <a:gd name="connsiteX434" fmla="*/ 6413293 w 6991256"/>
              <a:gd name="connsiteY434" fmla="*/ 2908233 h 4636940"/>
              <a:gd name="connsiteX435" fmla="*/ 6326307 w 6991256"/>
              <a:gd name="connsiteY435" fmla="*/ 2902911 h 4636940"/>
              <a:gd name="connsiteX436" fmla="*/ 6328038 w 6991256"/>
              <a:gd name="connsiteY436" fmla="*/ 2911038 h 4636940"/>
              <a:gd name="connsiteX437" fmla="*/ 6338369 w 6991256"/>
              <a:gd name="connsiteY437" fmla="*/ 2915641 h 4636940"/>
              <a:gd name="connsiteX438" fmla="*/ 6359565 w 6991256"/>
              <a:gd name="connsiteY438" fmla="*/ 2915389 h 4636940"/>
              <a:gd name="connsiteX439" fmla="*/ 6375364 w 6991256"/>
              <a:gd name="connsiteY439" fmla="*/ 2913735 h 4636940"/>
              <a:gd name="connsiteX440" fmla="*/ 6387096 w 6991256"/>
              <a:gd name="connsiteY440" fmla="*/ 2912944 h 4636940"/>
              <a:gd name="connsiteX441" fmla="*/ 6392426 w 6991256"/>
              <a:gd name="connsiteY441" fmla="*/ 2922006 h 4636940"/>
              <a:gd name="connsiteX442" fmla="*/ 6449945 w 6991256"/>
              <a:gd name="connsiteY442" fmla="*/ 2944624 h 4636940"/>
              <a:gd name="connsiteX443" fmla="*/ 6475538 w 6991256"/>
              <a:gd name="connsiteY443" fmla="*/ 2957031 h 4636940"/>
              <a:gd name="connsiteX444" fmla="*/ 6390091 w 6991256"/>
              <a:gd name="connsiteY444" fmla="*/ 2930996 h 4636940"/>
              <a:gd name="connsiteX445" fmla="*/ 6377960 w 6991256"/>
              <a:gd name="connsiteY445" fmla="*/ 2925925 h 4636940"/>
              <a:gd name="connsiteX446" fmla="*/ 6369828 w 6991256"/>
              <a:gd name="connsiteY446" fmla="*/ 2927652 h 4636940"/>
              <a:gd name="connsiteX447" fmla="*/ 6337366 w 6991256"/>
              <a:gd name="connsiteY447" fmla="*/ 2926897 h 4636940"/>
              <a:gd name="connsiteX448" fmla="*/ 6264447 w 6991256"/>
              <a:gd name="connsiteY448" fmla="*/ 2911794 h 4636940"/>
              <a:gd name="connsiteX449" fmla="*/ 6255847 w 6991256"/>
              <a:gd name="connsiteY449" fmla="*/ 2915318 h 4636940"/>
              <a:gd name="connsiteX450" fmla="*/ 6247247 w 6991256"/>
              <a:gd name="connsiteY450" fmla="*/ 2918842 h 4636940"/>
              <a:gd name="connsiteX451" fmla="*/ 6294038 w 6991256"/>
              <a:gd name="connsiteY451" fmla="*/ 2930996 h 4636940"/>
              <a:gd name="connsiteX452" fmla="*/ 6341295 w 6991256"/>
              <a:gd name="connsiteY452" fmla="*/ 2941353 h 4636940"/>
              <a:gd name="connsiteX453" fmla="*/ 6413747 w 6991256"/>
              <a:gd name="connsiteY453" fmla="*/ 2958254 h 4636940"/>
              <a:gd name="connsiteX454" fmla="*/ 6421811 w 6991256"/>
              <a:gd name="connsiteY454" fmla="*/ 2964187 h 4636940"/>
              <a:gd name="connsiteX455" fmla="*/ 6389747 w 6991256"/>
              <a:gd name="connsiteY455" fmla="*/ 2969294 h 4636940"/>
              <a:gd name="connsiteX456" fmla="*/ 6385612 w 6991256"/>
              <a:gd name="connsiteY456" fmla="*/ 2977816 h 4636940"/>
              <a:gd name="connsiteX457" fmla="*/ 6432334 w 6991256"/>
              <a:gd name="connsiteY457" fmla="*/ 2997630 h 4636940"/>
              <a:gd name="connsiteX458" fmla="*/ 6448063 w 6991256"/>
              <a:gd name="connsiteY458" fmla="*/ 3003636 h 4636940"/>
              <a:gd name="connsiteX459" fmla="*/ 6479055 w 6991256"/>
              <a:gd name="connsiteY459" fmla="*/ 3017444 h 4636940"/>
              <a:gd name="connsiteX460" fmla="*/ 6503385 w 6991256"/>
              <a:gd name="connsiteY460" fmla="*/ 3019926 h 4636940"/>
              <a:gd name="connsiteX461" fmla="*/ 6476322 w 6991256"/>
              <a:gd name="connsiteY461" fmla="*/ 3020573 h 4636940"/>
              <a:gd name="connsiteX462" fmla="*/ 6488314 w 6991256"/>
              <a:gd name="connsiteY462" fmla="*/ 3040962 h 4636940"/>
              <a:gd name="connsiteX463" fmla="*/ 6633617 w 6991256"/>
              <a:gd name="connsiteY463" fmla="*/ 3080626 h 4636940"/>
              <a:gd name="connsiteX464" fmla="*/ 6602954 w 6991256"/>
              <a:gd name="connsiteY464" fmla="*/ 3080339 h 4636940"/>
              <a:gd name="connsiteX465" fmla="*/ 6501709 w 6991256"/>
              <a:gd name="connsiteY465" fmla="*/ 3055958 h 4636940"/>
              <a:gd name="connsiteX466" fmla="*/ 6325209 w 6991256"/>
              <a:gd name="connsiteY466" fmla="*/ 3025464 h 4636940"/>
              <a:gd name="connsiteX467" fmla="*/ 6291277 w 6991256"/>
              <a:gd name="connsiteY467" fmla="*/ 3037763 h 4636940"/>
              <a:gd name="connsiteX468" fmla="*/ 6275877 w 6991256"/>
              <a:gd name="connsiteY468" fmla="*/ 3045279 h 4636940"/>
              <a:gd name="connsiteX469" fmla="*/ 6241149 w 6991256"/>
              <a:gd name="connsiteY469" fmla="*/ 3045855 h 4636940"/>
              <a:gd name="connsiteX470" fmla="*/ 6203220 w 6991256"/>
              <a:gd name="connsiteY470" fmla="*/ 3051357 h 4636940"/>
              <a:gd name="connsiteX471" fmla="*/ 6252675 w 6991256"/>
              <a:gd name="connsiteY471" fmla="*/ 3068042 h 4636940"/>
              <a:gd name="connsiteX472" fmla="*/ 6279601 w 6991256"/>
              <a:gd name="connsiteY472" fmla="*/ 3082714 h 4636940"/>
              <a:gd name="connsiteX473" fmla="*/ 6149822 w 6991256"/>
              <a:gd name="connsiteY473" fmla="*/ 3072034 h 4636940"/>
              <a:gd name="connsiteX474" fmla="*/ 6170484 w 6991256"/>
              <a:gd name="connsiteY474" fmla="*/ 3081240 h 4636940"/>
              <a:gd name="connsiteX475" fmla="*/ 6151485 w 6991256"/>
              <a:gd name="connsiteY475" fmla="*/ 3087821 h 4636940"/>
              <a:gd name="connsiteX476" fmla="*/ 6100821 w 6991256"/>
              <a:gd name="connsiteY476" fmla="*/ 3105370 h 4636940"/>
              <a:gd name="connsiteX477" fmla="*/ 6091754 w 6991256"/>
              <a:gd name="connsiteY477" fmla="*/ 3110692 h 4636940"/>
              <a:gd name="connsiteX478" fmla="*/ 6162805 w 6991256"/>
              <a:gd name="connsiteY478" fmla="*/ 3132987 h 4636940"/>
              <a:gd name="connsiteX479" fmla="*/ 6156005 w 6991256"/>
              <a:gd name="connsiteY479" fmla="*/ 3136979 h 4636940"/>
              <a:gd name="connsiteX480" fmla="*/ 6117745 w 6991256"/>
              <a:gd name="connsiteY480" fmla="*/ 3128960 h 4636940"/>
              <a:gd name="connsiteX481" fmla="*/ 6089350 w 6991256"/>
              <a:gd name="connsiteY481" fmla="*/ 3127342 h 4636940"/>
              <a:gd name="connsiteX482" fmla="*/ 6021761 w 6991256"/>
              <a:gd name="connsiteY482" fmla="*/ 3121301 h 4636940"/>
              <a:gd name="connsiteX483" fmla="*/ 5971304 w 6991256"/>
              <a:gd name="connsiteY483" fmla="*/ 3115871 h 4636940"/>
              <a:gd name="connsiteX484" fmla="*/ 5991965 w 6991256"/>
              <a:gd name="connsiteY484" fmla="*/ 3125077 h 4636940"/>
              <a:gd name="connsiteX485" fmla="*/ 6006362 w 6991256"/>
              <a:gd name="connsiteY485" fmla="*/ 3128817 h 4636940"/>
              <a:gd name="connsiteX486" fmla="*/ 5990097 w 6991256"/>
              <a:gd name="connsiteY486" fmla="*/ 3132269 h 4636940"/>
              <a:gd name="connsiteX487" fmla="*/ 6010291 w 6991256"/>
              <a:gd name="connsiteY487" fmla="*/ 3143273 h 4636940"/>
              <a:gd name="connsiteX488" fmla="*/ 6039153 w 6991256"/>
              <a:gd name="connsiteY488" fmla="*/ 3143093 h 4636940"/>
              <a:gd name="connsiteX489" fmla="*/ 6053619 w 6991256"/>
              <a:gd name="connsiteY489" fmla="*/ 3139173 h 4636940"/>
              <a:gd name="connsiteX490" fmla="*/ 6081945 w 6991256"/>
              <a:gd name="connsiteY490" fmla="*/ 3148451 h 4636940"/>
              <a:gd name="connsiteX491" fmla="*/ 6087345 w 6991256"/>
              <a:gd name="connsiteY491" fmla="*/ 3149853 h 4636940"/>
              <a:gd name="connsiteX492" fmla="*/ 6076011 w 6991256"/>
              <a:gd name="connsiteY492" fmla="*/ 3156506 h 4636940"/>
              <a:gd name="connsiteX493" fmla="*/ 6084941 w 6991256"/>
              <a:gd name="connsiteY493" fmla="*/ 3166503 h 4636940"/>
              <a:gd name="connsiteX494" fmla="*/ 6091205 w 6991256"/>
              <a:gd name="connsiteY494" fmla="*/ 3171969 h 4636940"/>
              <a:gd name="connsiteX495" fmla="*/ 6117732 w 6991256"/>
              <a:gd name="connsiteY495" fmla="*/ 3180779 h 4636940"/>
              <a:gd name="connsiteX496" fmla="*/ 6167655 w 6991256"/>
              <a:gd name="connsiteY496" fmla="*/ 3195666 h 4636940"/>
              <a:gd name="connsiteX497" fmla="*/ 6146925 w 6991256"/>
              <a:gd name="connsiteY497" fmla="*/ 3194120 h 4636940"/>
              <a:gd name="connsiteX498" fmla="*/ 6101398 w 6991256"/>
              <a:gd name="connsiteY498" fmla="*/ 3191891 h 4636940"/>
              <a:gd name="connsiteX499" fmla="*/ 6053138 w 6991256"/>
              <a:gd name="connsiteY499" fmla="*/ 3192790 h 4636940"/>
              <a:gd name="connsiteX500" fmla="*/ 6047341 w 6991256"/>
              <a:gd name="connsiteY500" fmla="*/ 3185526 h 4636940"/>
              <a:gd name="connsiteX501" fmla="*/ 6056806 w 6991256"/>
              <a:gd name="connsiteY501" fmla="*/ 3186066 h 4636940"/>
              <a:gd name="connsiteX502" fmla="*/ 6079803 w 6991256"/>
              <a:gd name="connsiteY502" fmla="*/ 3186281 h 4636940"/>
              <a:gd name="connsiteX503" fmla="*/ 5920626 w 6991256"/>
              <a:gd name="connsiteY503" fmla="*/ 3185239 h 4636940"/>
              <a:gd name="connsiteX504" fmla="*/ 5883631 w 6991256"/>
              <a:gd name="connsiteY504" fmla="*/ 3187146 h 4636940"/>
              <a:gd name="connsiteX505" fmla="*/ 5866033 w 6991256"/>
              <a:gd name="connsiteY505" fmla="*/ 3188332 h 4636940"/>
              <a:gd name="connsiteX506" fmla="*/ 5843902 w 6991256"/>
              <a:gd name="connsiteY506" fmla="*/ 3192180 h 4636940"/>
              <a:gd name="connsiteX507" fmla="*/ 5835234 w 6991256"/>
              <a:gd name="connsiteY507" fmla="*/ 3203364 h 4636940"/>
              <a:gd name="connsiteX508" fmla="*/ 5846430 w 6991256"/>
              <a:gd name="connsiteY508" fmla="*/ 3212030 h 4636940"/>
              <a:gd name="connsiteX509" fmla="*/ 5855428 w 6991256"/>
              <a:gd name="connsiteY509" fmla="*/ 3214368 h 4636940"/>
              <a:gd name="connsiteX510" fmla="*/ 5901889 w 6991256"/>
              <a:gd name="connsiteY510" fmla="*/ 3213001 h 4636940"/>
              <a:gd name="connsiteX511" fmla="*/ 5937084 w 6991256"/>
              <a:gd name="connsiteY511" fmla="*/ 3210627 h 4636940"/>
              <a:gd name="connsiteX512" fmla="*/ 5961015 w 6991256"/>
              <a:gd name="connsiteY512" fmla="*/ 3207247 h 4636940"/>
              <a:gd name="connsiteX513" fmla="*/ 5991608 w 6991256"/>
              <a:gd name="connsiteY513" fmla="*/ 3215194 h 4636940"/>
              <a:gd name="connsiteX514" fmla="*/ 6025801 w 6991256"/>
              <a:gd name="connsiteY514" fmla="*/ 3224076 h 4636940"/>
              <a:gd name="connsiteX515" fmla="*/ 6055927 w 6991256"/>
              <a:gd name="connsiteY515" fmla="*/ 3233821 h 4636940"/>
              <a:gd name="connsiteX516" fmla="*/ 6000936 w 6991256"/>
              <a:gd name="connsiteY516" fmla="*/ 3231053 h 4636940"/>
              <a:gd name="connsiteX517" fmla="*/ 5941480 w 6991256"/>
              <a:gd name="connsiteY517" fmla="*/ 3223285 h 4636940"/>
              <a:gd name="connsiteX518" fmla="*/ 5918882 w 6991256"/>
              <a:gd name="connsiteY518" fmla="*/ 3228931 h 4636940"/>
              <a:gd name="connsiteX519" fmla="*/ 5949475 w 6991256"/>
              <a:gd name="connsiteY519" fmla="*/ 3236878 h 4636940"/>
              <a:gd name="connsiteX520" fmla="*/ 5999398 w 6991256"/>
              <a:gd name="connsiteY520" fmla="*/ 3251766 h 4636940"/>
              <a:gd name="connsiteX521" fmla="*/ 5981333 w 6991256"/>
              <a:gd name="connsiteY521" fmla="*/ 3254751 h 4636940"/>
              <a:gd name="connsiteX522" fmla="*/ 5955671 w 6991256"/>
              <a:gd name="connsiteY522" fmla="*/ 3250004 h 4636940"/>
              <a:gd name="connsiteX523" fmla="*/ 5971799 w 6991256"/>
              <a:gd name="connsiteY523" fmla="*/ 3261871 h 4636940"/>
              <a:gd name="connsiteX524" fmla="*/ 6004591 w 6991256"/>
              <a:gd name="connsiteY524" fmla="*/ 3276147 h 4636940"/>
              <a:gd name="connsiteX525" fmla="*/ 6030184 w 6991256"/>
              <a:gd name="connsiteY525" fmla="*/ 3288553 h 4636940"/>
              <a:gd name="connsiteX526" fmla="*/ 6023851 w 6991256"/>
              <a:gd name="connsiteY526" fmla="*/ 3290747 h 4636940"/>
              <a:gd name="connsiteX527" fmla="*/ 5997255 w 6991256"/>
              <a:gd name="connsiteY527" fmla="*/ 3289596 h 4636940"/>
              <a:gd name="connsiteX528" fmla="*/ 6014317 w 6991256"/>
              <a:gd name="connsiteY528" fmla="*/ 3297867 h 4636940"/>
              <a:gd name="connsiteX529" fmla="*/ 6019249 w 6991256"/>
              <a:gd name="connsiteY529" fmla="*/ 3301067 h 4636940"/>
              <a:gd name="connsiteX530" fmla="*/ 6010182 w 6991256"/>
              <a:gd name="connsiteY530" fmla="*/ 3306390 h 4636940"/>
              <a:gd name="connsiteX531" fmla="*/ 5965123 w 6991256"/>
              <a:gd name="connsiteY531" fmla="*/ 3302362 h 4636940"/>
              <a:gd name="connsiteX532" fmla="*/ 5918333 w 6991256"/>
              <a:gd name="connsiteY532" fmla="*/ 3290208 h 4636940"/>
              <a:gd name="connsiteX533" fmla="*/ 5917467 w 6991256"/>
              <a:gd name="connsiteY533" fmla="*/ 3286144 h 4636940"/>
              <a:gd name="connsiteX534" fmla="*/ 5905804 w 6991256"/>
              <a:gd name="connsiteY534" fmla="*/ 3279276 h 4636940"/>
              <a:gd name="connsiteX535" fmla="*/ 5841416 w 6991256"/>
              <a:gd name="connsiteY535" fmla="*/ 3268309 h 4636940"/>
              <a:gd name="connsiteX536" fmla="*/ 5832817 w 6991256"/>
              <a:gd name="connsiteY536" fmla="*/ 3271833 h 4636940"/>
              <a:gd name="connsiteX537" fmla="*/ 5830151 w 6991256"/>
              <a:gd name="connsiteY537" fmla="*/ 3267302 h 4636940"/>
              <a:gd name="connsiteX538" fmla="*/ 5784831 w 6991256"/>
              <a:gd name="connsiteY538" fmla="*/ 3242094 h 4636940"/>
              <a:gd name="connsiteX539" fmla="*/ 5831223 w 6991256"/>
              <a:gd name="connsiteY539" fmla="*/ 3248387 h 4636940"/>
              <a:gd name="connsiteX540" fmla="*/ 5885679 w 6991256"/>
              <a:gd name="connsiteY540" fmla="*/ 3260613 h 4636940"/>
              <a:gd name="connsiteX541" fmla="*/ 5912673 w 6991256"/>
              <a:gd name="connsiteY541" fmla="*/ 3267625 h 4636940"/>
              <a:gd name="connsiteX542" fmla="*/ 5932468 w 6991256"/>
              <a:gd name="connsiteY542" fmla="*/ 3272767 h 4636940"/>
              <a:gd name="connsiteX543" fmla="*/ 5938733 w 6991256"/>
              <a:gd name="connsiteY543" fmla="*/ 3278233 h 4636940"/>
              <a:gd name="connsiteX544" fmla="*/ 5965260 w 6991256"/>
              <a:gd name="connsiteY544" fmla="*/ 3287043 h 4636940"/>
              <a:gd name="connsiteX545" fmla="*/ 5971126 w 6991256"/>
              <a:gd name="connsiteY545" fmla="*/ 3286648 h 4636940"/>
              <a:gd name="connsiteX546" fmla="*/ 5980660 w 6991256"/>
              <a:gd name="connsiteY546" fmla="*/ 3279527 h 4636940"/>
              <a:gd name="connsiteX547" fmla="*/ 5884882 w 6991256"/>
              <a:gd name="connsiteY547" fmla="*/ 3248890 h 4636940"/>
              <a:gd name="connsiteX548" fmla="*/ 5768635 w 6991256"/>
              <a:gd name="connsiteY548" fmla="*/ 3237886 h 4636940"/>
              <a:gd name="connsiteX549" fmla="*/ 5752370 w 6991256"/>
              <a:gd name="connsiteY549" fmla="*/ 3241339 h 4636940"/>
              <a:gd name="connsiteX550" fmla="*/ 5742905 w 6991256"/>
              <a:gd name="connsiteY550" fmla="*/ 3240799 h 4636940"/>
              <a:gd name="connsiteX551" fmla="*/ 5768896 w 6991256"/>
              <a:gd name="connsiteY551" fmla="*/ 3259067 h 4636940"/>
              <a:gd name="connsiteX552" fmla="*/ 5786425 w 6991256"/>
              <a:gd name="connsiteY552" fmla="*/ 3265540 h 4636940"/>
              <a:gd name="connsiteX553" fmla="*/ 5803089 w 6991256"/>
              <a:gd name="connsiteY553" fmla="*/ 3267949 h 4636940"/>
              <a:gd name="connsiteX554" fmla="*/ 5817087 w 6991256"/>
              <a:gd name="connsiteY554" fmla="*/ 3265827 h 4636940"/>
              <a:gd name="connsiteX555" fmla="*/ 5815686 w 6991256"/>
              <a:gd name="connsiteY555" fmla="*/ 3271222 h 4636940"/>
              <a:gd name="connsiteX556" fmla="*/ 5831883 w 6991256"/>
              <a:gd name="connsiteY556" fmla="*/ 3275429 h 4636940"/>
              <a:gd name="connsiteX557" fmla="*/ 5855278 w 6991256"/>
              <a:gd name="connsiteY557" fmla="*/ 3281506 h 4636940"/>
              <a:gd name="connsiteX558" fmla="*/ 5861542 w 6991256"/>
              <a:gd name="connsiteY558" fmla="*/ 3286972 h 4636940"/>
              <a:gd name="connsiteX559" fmla="*/ 5870142 w 6991256"/>
              <a:gd name="connsiteY559" fmla="*/ 3283448 h 4636940"/>
              <a:gd name="connsiteX560" fmla="*/ 5889539 w 6991256"/>
              <a:gd name="connsiteY560" fmla="*/ 3282728 h 4636940"/>
              <a:gd name="connsiteX561" fmla="*/ 5880871 w 6991256"/>
              <a:gd name="connsiteY561" fmla="*/ 3293912 h 4636940"/>
              <a:gd name="connsiteX562" fmla="*/ 5846541 w 6991256"/>
              <a:gd name="connsiteY562" fmla="*/ 3300349 h 4636940"/>
              <a:gd name="connsiteX563" fmla="*/ 5861803 w 6991256"/>
              <a:gd name="connsiteY563" fmla="*/ 3308153 h 4636940"/>
              <a:gd name="connsiteX564" fmla="*/ 5878865 w 6991256"/>
              <a:gd name="connsiteY564" fmla="*/ 3316424 h 4636940"/>
              <a:gd name="connsiteX565" fmla="*/ 5894128 w 6991256"/>
              <a:gd name="connsiteY565" fmla="*/ 3324227 h 4636940"/>
              <a:gd name="connsiteX566" fmla="*/ 5898263 w 6991256"/>
              <a:gd name="connsiteY566" fmla="*/ 3315704 h 4636940"/>
              <a:gd name="connsiteX567" fmla="*/ 5919927 w 6991256"/>
              <a:gd name="connsiteY567" fmla="*/ 3313654 h 4636940"/>
              <a:gd name="connsiteX568" fmla="*/ 5948789 w 6991256"/>
              <a:gd name="connsiteY568" fmla="*/ 3313474 h 4636940"/>
              <a:gd name="connsiteX569" fmla="*/ 5961455 w 6991256"/>
              <a:gd name="connsiteY569" fmla="*/ 3309087 h 4636940"/>
              <a:gd name="connsiteX570" fmla="*/ 5968585 w 6991256"/>
              <a:gd name="connsiteY570" fmla="*/ 3318617 h 4636940"/>
              <a:gd name="connsiteX571" fmla="*/ 5949119 w 6991256"/>
              <a:gd name="connsiteY571" fmla="*/ 3326995 h 4636940"/>
              <a:gd name="connsiteX572" fmla="*/ 5947250 w 6991256"/>
              <a:gd name="connsiteY572" fmla="*/ 3334188 h 4636940"/>
              <a:gd name="connsiteX573" fmla="*/ 6007105 w 6991256"/>
              <a:gd name="connsiteY573" fmla="*/ 3347816 h 4636940"/>
              <a:gd name="connsiteX574" fmla="*/ 6041298 w 6991256"/>
              <a:gd name="connsiteY574" fmla="*/ 3356698 h 4636940"/>
              <a:gd name="connsiteX575" fmla="*/ 6020966 w 6991256"/>
              <a:gd name="connsiteY575" fmla="*/ 3361014 h 4636940"/>
              <a:gd name="connsiteX576" fmla="*/ 6005168 w 6991256"/>
              <a:gd name="connsiteY576" fmla="*/ 3362668 h 4636940"/>
              <a:gd name="connsiteX577" fmla="*/ 5996102 w 6991256"/>
              <a:gd name="connsiteY577" fmla="*/ 3367990 h 4636940"/>
              <a:gd name="connsiteX578" fmla="*/ 5980771 w 6991256"/>
              <a:gd name="connsiteY578" fmla="*/ 3367846 h 4636940"/>
              <a:gd name="connsiteX579" fmla="*/ 5969643 w 6991256"/>
              <a:gd name="connsiteY579" fmla="*/ 3351520 h 4636940"/>
              <a:gd name="connsiteX580" fmla="*/ 5948048 w 6991256"/>
              <a:gd name="connsiteY580" fmla="*/ 3345911 h 4636940"/>
              <a:gd name="connsiteX581" fmla="*/ 5911520 w 6991256"/>
              <a:gd name="connsiteY581" fmla="*/ 3346019 h 4636940"/>
              <a:gd name="connsiteX582" fmla="*/ 5903785 w 6991256"/>
              <a:gd name="connsiteY582" fmla="*/ 3353607 h 4636940"/>
              <a:gd name="connsiteX583" fmla="*/ 5924914 w 6991256"/>
              <a:gd name="connsiteY583" fmla="*/ 3361014 h 4636940"/>
              <a:gd name="connsiteX584" fmla="*/ 5961373 w 6991256"/>
              <a:gd name="connsiteY584" fmla="*/ 3368566 h 4636940"/>
              <a:gd name="connsiteX585" fmla="*/ 6139274 w 6991256"/>
              <a:gd name="connsiteY585" fmla="*/ 3393665 h 4636940"/>
              <a:gd name="connsiteX586" fmla="*/ 6131073 w 6991256"/>
              <a:gd name="connsiteY586" fmla="*/ 3403051 h 4636940"/>
              <a:gd name="connsiteX587" fmla="*/ 6089544 w 6991256"/>
              <a:gd name="connsiteY587" fmla="*/ 3407618 h 4636940"/>
              <a:gd name="connsiteX588" fmla="*/ 5970097 w 6991256"/>
              <a:gd name="connsiteY588" fmla="*/ 3401541 h 4636940"/>
              <a:gd name="connsiteX589" fmla="*/ 5876311 w 6991256"/>
              <a:gd name="connsiteY589" fmla="*/ 3400211 h 4636940"/>
              <a:gd name="connsiteX590" fmla="*/ 5886174 w 6991256"/>
              <a:gd name="connsiteY590" fmla="*/ 3406612 h 4636940"/>
              <a:gd name="connsiteX591" fmla="*/ 5891971 w 6991256"/>
              <a:gd name="connsiteY591" fmla="*/ 3413876 h 4636940"/>
              <a:gd name="connsiteX592" fmla="*/ 5858177 w 6991256"/>
              <a:gd name="connsiteY592" fmla="*/ 3410856 h 4636940"/>
              <a:gd name="connsiteX593" fmla="*/ 5832048 w 6991256"/>
              <a:gd name="connsiteY593" fmla="*/ 3407907 h 4636940"/>
              <a:gd name="connsiteX594" fmla="*/ 5906300 w 6991256"/>
              <a:gd name="connsiteY594" fmla="*/ 3425276 h 4636940"/>
              <a:gd name="connsiteX595" fmla="*/ 5974685 w 6991256"/>
              <a:gd name="connsiteY595" fmla="*/ 3443040 h 4636940"/>
              <a:gd name="connsiteX596" fmla="*/ 5890900 w 6991256"/>
              <a:gd name="connsiteY596" fmla="*/ 3432792 h 4636940"/>
              <a:gd name="connsiteX597" fmla="*/ 5814780 w 6991256"/>
              <a:gd name="connsiteY597" fmla="*/ 3422615 h 4636940"/>
              <a:gd name="connsiteX598" fmla="*/ 5807980 w 6991256"/>
              <a:gd name="connsiteY598" fmla="*/ 3426607 h 4636940"/>
              <a:gd name="connsiteX599" fmla="*/ 5804312 w 6991256"/>
              <a:gd name="connsiteY599" fmla="*/ 3433332 h 4636940"/>
              <a:gd name="connsiteX600" fmla="*/ 5801977 w 6991256"/>
              <a:gd name="connsiteY600" fmla="*/ 3442322 h 4636940"/>
              <a:gd name="connsiteX601" fmla="*/ 5805110 w 6991256"/>
              <a:gd name="connsiteY601" fmla="*/ 3445055 h 4636940"/>
              <a:gd name="connsiteX602" fmla="*/ 5814643 w 6991256"/>
              <a:gd name="connsiteY602" fmla="*/ 3437934 h 4636940"/>
              <a:gd name="connsiteX603" fmla="*/ 5823243 w 6991256"/>
              <a:gd name="connsiteY603" fmla="*/ 3434410 h 4636940"/>
              <a:gd name="connsiteX604" fmla="*/ 5825441 w 6991256"/>
              <a:gd name="connsiteY604" fmla="*/ 3440739 h 4636940"/>
              <a:gd name="connsiteX605" fmla="*/ 5822172 w 6991256"/>
              <a:gd name="connsiteY605" fmla="*/ 3453325 h 4636940"/>
              <a:gd name="connsiteX606" fmla="*/ 5816704 w 6991256"/>
              <a:gd name="connsiteY606" fmla="*/ 3459582 h 4636940"/>
              <a:gd name="connsiteX607" fmla="*/ 5810302 w 6991256"/>
              <a:gd name="connsiteY607" fmla="*/ 3469436 h 4636940"/>
              <a:gd name="connsiteX608" fmla="*/ 5805769 w 6991256"/>
              <a:gd name="connsiteY608" fmla="*/ 3472097 h 4636940"/>
              <a:gd name="connsiteX609" fmla="*/ 5806167 w 6991256"/>
              <a:gd name="connsiteY609" fmla="*/ 3477958 h 4636940"/>
              <a:gd name="connsiteX610" fmla="*/ 5794367 w 6991256"/>
              <a:gd name="connsiteY610" fmla="*/ 3486409 h 4636940"/>
              <a:gd name="connsiteX611" fmla="*/ 5770904 w 6991256"/>
              <a:gd name="connsiteY611" fmla="*/ 3487992 h 4636940"/>
              <a:gd name="connsiteX612" fmla="*/ 5758237 w 6991256"/>
              <a:gd name="connsiteY612" fmla="*/ 3492379 h 4636940"/>
              <a:gd name="connsiteX613" fmla="*/ 5747838 w 6991256"/>
              <a:gd name="connsiteY613" fmla="*/ 3495436 h 4636940"/>
              <a:gd name="connsiteX614" fmla="*/ 5773033 w 6991256"/>
              <a:gd name="connsiteY614" fmla="*/ 3501980 h 4636940"/>
              <a:gd name="connsiteX615" fmla="*/ 5797362 w 6991256"/>
              <a:gd name="connsiteY615" fmla="*/ 3504461 h 4636940"/>
              <a:gd name="connsiteX616" fmla="*/ 5757633 w 6991256"/>
              <a:gd name="connsiteY616" fmla="*/ 3509496 h 4636940"/>
              <a:gd name="connsiteX617" fmla="*/ 5718770 w 6991256"/>
              <a:gd name="connsiteY617" fmla="*/ 3518594 h 4636940"/>
              <a:gd name="connsiteX618" fmla="*/ 5721902 w 6991256"/>
              <a:gd name="connsiteY618" fmla="*/ 3521327 h 4636940"/>
              <a:gd name="connsiteX619" fmla="*/ 5732699 w 6991256"/>
              <a:gd name="connsiteY619" fmla="*/ 3524132 h 4636940"/>
              <a:gd name="connsiteX620" fmla="*/ 5720501 w 6991256"/>
              <a:gd name="connsiteY620" fmla="*/ 3526721 h 4636940"/>
              <a:gd name="connsiteX621" fmla="*/ 5705705 w 6991256"/>
              <a:gd name="connsiteY621" fmla="*/ 3517120 h 4636940"/>
              <a:gd name="connsiteX622" fmla="*/ 5703507 w 6991256"/>
              <a:gd name="connsiteY622" fmla="*/ 3510791 h 4636940"/>
              <a:gd name="connsiteX623" fmla="*/ 5696638 w 6991256"/>
              <a:gd name="connsiteY623" fmla="*/ 3522442 h 4636940"/>
              <a:gd name="connsiteX624" fmla="*/ 5690773 w 6991256"/>
              <a:gd name="connsiteY624" fmla="*/ 3522838 h 4636940"/>
              <a:gd name="connsiteX625" fmla="*/ 5647980 w 6991256"/>
              <a:gd name="connsiteY625" fmla="*/ 3517480 h 4636940"/>
              <a:gd name="connsiteX626" fmla="*/ 5698370 w 6991256"/>
              <a:gd name="connsiteY626" fmla="*/ 3530569 h 4636940"/>
              <a:gd name="connsiteX627" fmla="*/ 5723097 w 6991256"/>
              <a:gd name="connsiteY627" fmla="*/ 3538912 h 4636940"/>
              <a:gd name="connsiteX628" fmla="*/ 5741560 w 6991256"/>
              <a:gd name="connsiteY628" fmla="*/ 3541789 h 4636940"/>
              <a:gd name="connsiteX629" fmla="*/ 5755490 w 6991256"/>
              <a:gd name="connsiteY629" fmla="*/ 3547326 h 4636940"/>
              <a:gd name="connsiteX630" fmla="*/ 5772085 w 6991256"/>
              <a:gd name="connsiteY630" fmla="*/ 3557395 h 4636940"/>
              <a:gd name="connsiteX631" fmla="*/ 6022507 w 6991256"/>
              <a:gd name="connsiteY631" fmla="*/ 3591736 h 4636940"/>
              <a:gd name="connsiteX632" fmla="*/ 6083295 w 6991256"/>
              <a:gd name="connsiteY632" fmla="*/ 3601769 h 4636940"/>
              <a:gd name="connsiteX633" fmla="*/ 6011572 w 6991256"/>
              <a:gd name="connsiteY633" fmla="*/ 3604250 h 4636940"/>
              <a:gd name="connsiteX634" fmla="*/ 5953311 w 6991256"/>
              <a:gd name="connsiteY634" fmla="*/ 3614068 h 4636940"/>
              <a:gd name="connsiteX635" fmla="*/ 5926180 w 6991256"/>
              <a:gd name="connsiteY635" fmla="*/ 3622375 h 4636940"/>
              <a:gd name="connsiteX636" fmla="*/ 5925314 w 6991256"/>
              <a:gd name="connsiteY636" fmla="*/ 3618311 h 4636940"/>
              <a:gd name="connsiteX637" fmla="*/ 5947514 w 6991256"/>
              <a:gd name="connsiteY637" fmla="*/ 3606804 h 4636940"/>
              <a:gd name="connsiteX638" fmla="*/ 5959314 w 6991256"/>
              <a:gd name="connsiteY638" fmla="*/ 3598353 h 4636940"/>
              <a:gd name="connsiteX639" fmla="*/ 5869265 w 6991256"/>
              <a:gd name="connsiteY639" fmla="*/ 3582639 h 4636940"/>
              <a:gd name="connsiteX640" fmla="*/ 5753553 w 6991256"/>
              <a:gd name="connsiteY640" fmla="*/ 3562178 h 4636940"/>
              <a:gd name="connsiteX641" fmla="*/ 5722891 w 6991256"/>
              <a:gd name="connsiteY641" fmla="*/ 3561891 h 4636940"/>
              <a:gd name="connsiteX642" fmla="*/ 5707958 w 6991256"/>
              <a:gd name="connsiteY642" fmla="*/ 3567608 h 4636940"/>
              <a:gd name="connsiteX643" fmla="*/ 5692161 w 6991256"/>
              <a:gd name="connsiteY643" fmla="*/ 3569263 h 4636940"/>
              <a:gd name="connsiteX644" fmla="*/ 5665496 w 6991256"/>
              <a:gd name="connsiteY644" fmla="*/ 3575772 h 4636940"/>
              <a:gd name="connsiteX645" fmla="*/ 5644299 w 6991256"/>
              <a:gd name="connsiteY645" fmla="*/ 3576024 h 4636940"/>
              <a:gd name="connsiteX646" fmla="*/ 5663161 w 6991256"/>
              <a:gd name="connsiteY646" fmla="*/ 3584762 h 4636940"/>
              <a:gd name="connsiteX647" fmla="*/ 5753210 w 6991256"/>
              <a:gd name="connsiteY647" fmla="*/ 3600476 h 4636940"/>
              <a:gd name="connsiteX648" fmla="*/ 5765808 w 6991256"/>
              <a:gd name="connsiteY648" fmla="*/ 3603749 h 4636940"/>
              <a:gd name="connsiteX649" fmla="*/ 5756274 w 6991256"/>
              <a:gd name="connsiteY649" fmla="*/ 3610869 h 4636940"/>
              <a:gd name="connsiteX650" fmla="*/ 5725145 w 6991256"/>
              <a:gd name="connsiteY650" fmla="*/ 3612379 h 4636940"/>
              <a:gd name="connsiteX651" fmla="*/ 5870982 w 6991256"/>
              <a:gd name="connsiteY651" fmla="*/ 3642585 h 4636940"/>
              <a:gd name="connsiteX652" fmla="*/ 5980828 w 6991256"/>
              <a:gd name="connsiteY652" fmla="*/ 3663441 h 4636940"/>
              <a:gd name="connsiteX653" fmla="*/ 5962763 w 6991256"/>
              <a:gd name="connsiteY653" fmla="*/ 3666426 h 4636940"/>
              <a:gd name="connsiteX654" fmla="*/ 5920836 w 6991256"/>
              <a:gd name="connsiteY654" fmla="*/ 3665132 h 4636940"/>
              <a:gd name="connsiteX655" fmla="*/ 5843384 w 6991256"/>
              <a:gd name="connsiteY655" fmla="*/ 3652690 h 4636940"/>
              <a:gd name="connsiteX656" fmla="*/ 5725474 w 6991256"/>
              <a:gd name="connsiteY656" fmla="*/ 3625900 h 4636940"/>
              <a:gd name="connsiteX657" fmla="*/ 5657886 w 6991256"/>
              <a:gd name="connsiteY657" fmla="*/ 3619859 h 4636940"/>
              <a:gd name="connsiteX658" fmla="*/ 5644753 w 6991256"/>
              <a:gd name="connsiteY658" fmla="*/ 3626045 h 4636940"/>
              <a:gd name="connsiteX659" fmla="*/ 5644354 w 6991256"/>
              <a:gd name="connsiteY659" fmla="*/ 3620183 h 4636940"/>
              <a:gd name="connsiteX660" fmla="*/ 5642156 w 6991256"/>
              <a:gd name="connsiteY660" fmla="*/ 3613854 h 4636940"/>
              <a:gd name="connsiteX661" fmla="*/ 5626289 w 6991256"/>
              <a:gd name="connsiteY661" fmla="*/ 3623168 h 4636940"/>
              <a:gd name="connsiteX662" fmla="*/ 5600958 w 6991256"/>
              <a:gd name="connsiteY662" fmla="*/ 3631942 h 4636940"/>
              <a:gd name="connsiteX663" fmla="*/ 5568427 w 6991256"/>
              <a:gd name="connsiteY663" fmla="*/ 3638847 h 4636940"/>
              <a:gd name="connsiteX664" fmla="*/ 5564224 w 6991256"/>
              <a:gd name="connsiteY664" fmla="*/ 3655029 h 4636940"/>
              <a:gd name="connsiteX665" fmla="*/ 5561888 w 6991256"/>
              <a:gd name="connsiteY665" fmla="*/ 3664019 h 4636940"/>
              <a:gd name="connsiteX666" fmla="*/ 5572219 w 6991256"/>
              <a:gd name="connsiteY666" fmla="*/ 3668622 h 4636940"/>
              <a:gd name="connsiteX667" fmla="*/ 5584349 w 6991256"/>
              <a:gd name="connsiteY667" fmla="*/ 3673693 h 4636940"/>
              <a:gd name="connsiteX668" fmla="*/ 5591081 w 6991256"/>
              <a:gd name="connsiteY668" fmla="*/ 3677361 h 4636940"/>
              <a:gd name="connsiteX669" fmla="*/ 5627609 w 6991256"/>
              <a:gd name="connsiteY669" fmla="*/ 3677252 h 4636940"/>
              <a:gd name="connsiteX670" fmla="*/ 5655605 w 6991256"/>
              <a:gd name="connsiteY670" fmla="*/ 3673009 h 4636940"/>
              <a:gd name="connsiteX671" fmla="*/ 5668203 w 6991256"/>
              <a:gd name="connsiteY671" fmla="*/ 3676281 h 4636940"/>
              <a:gd name="connsiteX672" fmla="*/ 5663203 w 6991256"/>
              <a:gd name="connsiteY672" fmla="*/ 3680741 h 4636940"/>
              <a:gd name="connsiteX673" fmla="*/ 5654603 w 6991256"/>
              <a:gd name="connsiteY673" fmla="*/ 3684265 h 4636940"/>
              <a:gd name="connsiteX674" fmla="*/ 5644204 w 6991256"/>
              <a:gd name="connsiteY674" fmla="*/ 3687321 h 4636940"/>
              <a:gd name="connsiteX675" fmla="*/ 5624339 w 6991256"/>
              <a:gd name="connsiteY675" fmla="*/ 3689839 h 4636940"/>
              <a:gd name="connsiteX676" fmla="*/ 5598609 w 6991256"/>
              <a:gd name="connsiteY676" fmla="*/ 3692752 h 4636940"/>
              <a:gd name="connsiteX677" fmla="*/ 5580544 w 6991256"/>
              <a:gd name="connsiteY677" fmla="*/ 3695737 h 4636940"/>
              <a:gd name="connsiteX678" fmla="*/ 5571010 w 6991256"/>
              <a:gd name="connsiteY678" fmla="*/ 3702857 h 4636940"/>
              <a:gd name="connsiteX679" fmla="*/ 5566010 w 6991256"/>
              <a:gd name="connsiteY679" fmla="*/ 3707316 h 4636940"/>
              <a:gd name="connsiteX680" fmla="*/ 5589007 w 6991256"/>
              <a:gd name="connsiteY680" fmla="*/ 3707531 h 4636940"/>
              <a:gd name="connsiteX681" fmla="*/ 5620136 w 6991256"/>
              <a:gd name="connsiteY681" fmla="*/ 3706021 h 4636940"/>
              <a:gd name="connsiteX682" fmla="*/ 5607470 w 6991256"/>
              <a:gd name="connsiteY682" fmla="*/ 3710408 h 4636940"/>
              <a:gd name="connsiteX683" fmla="*/ 5622197 w 6991256"/>
              <a:gd name="connsiteY683" fmla="*/ 3727669 h 4636940"/>
              <a:gd name="connsiteX684" fmla="*/ 5633392 w 6991256"/>
              <a:gd name="connsiteY684" fmla="*/ 3736335 h 4636940"/>
              <a:gd name="connsiteX685" fmla="*/ 5610327 w 6991256"/>
              <a:gd name="connsiteY685" fmla="*/ 3743780 h 4636940"/>
              <a:gd name="connsiteX686" fmla="*/ 5613858 w 6991256"/>
              <a:gd name="connsiteY686" fmla="*/ 3752374 h 4636940"/>
              <a:gd name="connsiteX687" fmla="*/ 5614655 w 6991256"/>
              <a:gd name="connsiteY687" fmla="*/ 3764097 h 4636940"/>
              <a:gd name="connsiteX688" fmla="*/ 5636718 w 6991256"/>
              <a:gd name="connsiteY688" fmla="*/ 3767909 h 4636940"/>
              <a:gd name="connsiteX689" fmla="*/ 5695843 w 6991256"/>
              <a:gd name="connsiteY689" fmla="*/ 3762155 h 4636940"/>
              <a:gd name="connsiteX690" fmla="*/ 5728374 w 6991256"/>
              <a:gd name="connsiteY690" fmla="*/ 3755250 h 4636940"/>
              <a:gd name="connsiteX691" fmla="*/ 5741507 w 6991256"/>
              <a:gd name="connsiteY691" fmla="*/ 3749065 h 4636940"/>
              <a:gd name="connsiteX692" fmla="*/ 5740243 w 6991256"/>
              <a:gd name="connsiteY692" fmla="*/ 3739140 h 4636940"/>
              <a:gd name="connsiteX693" fmla="*/ 5765575 w 6991256"/>
              <a:gd name="connsiteY693" fmla="*/ 3730365 h 4636940"/>
              <a:gd name="connsiteX694" fmla="*/ 5800702 w 6991256"/>
              <a:gd name="connsiteY694" fmla="*/ 3735651 h 4636940"/>
              <a:gd name="connsiteX695" fmla="*/ 5792968 w 6991256"/>
              <a:gd name="connsiteY695" fmla="*/ 3743239 h 4636940"/>
              <a:gd name="connsiteX696" fmla="*/ 5745903 w 6991256"/>
              <a:gd name="connsiteY696" fmla="*/ 3761723 h 4636940"/>
              <a:gd name="connsiteX697" fmla="*/ 5760163 w 6991256"/>
              <a:gd name="connsiteY697" fmla="*/ 3780782 h 4636940"/>
              <a:gd name="connsiteX698" fmla="*/ 5788957 w 6991256"/>
              <a:gd name="connsiteY698" fmla="*/ 3788262 h 4636940"/>
              <a:gd name="connsiteX699" fmla="*/ 5796155 w 6991256"/>
              <a:gd name="connsiteY699" fmla="*/ 3790132 h 4636940"/>
              <a:gd name="connsiteX700" fmla="*/ 5852012 w 6991256"/>
              <a:gd name="connsiteY700" fmla="*/ 3796964 h 4636940"/>
              <a:gd name="connsiteX701" fmla="*/ 5872810 w 6991256"/>
              <a:gd name="connsiteY701" fmla="*/ 3790850 h 4636940"/>
              <a:gd name="connsiteX702" fmla="*/ 5880875 w 6991256"/>
              <a:gd name="connsiteY702" fmla="*/ 3796784 h 4636940"/>
              <a:gd name="connsiteX703" fmla="*/ 5865475 w 6991256"/>
              <a:gd name="connsiteY703" fmla="*/ 3804299 h 4636940"/>
              <a:gd name="connsiteX704" fmla="*/ 5873539 w 6991256"/>
              <a:gd name="connsiteY704" fmla="*/ 3810233 h 4636940"/>
              <a:gd name="connsiteX705" fmla="*/ 5865406 w 6991256"/>
              <a:gd name="connsiteY705" fmla="*/ 3811959 h 4636940"/>
              <a:gd name="connsiteX706" fmla="*/ 5817146 w 6991256"/>
              <a:gd name="connsiteY706" fmla="*/ 3812858 h 4636940"/>
              <a:gd name="connsiteX707" fmla="*/ 5781951 w 6991256"/>
              <a:gd name="connsiteY707" fmla="*/ 3815232 h 4636940"/>
              <a:gd name="connsiteX708" fmla="*/ 5767018 w 6991256"/>
              <a:gd name="connsiteY708" fmla="*/ 3820950 h 4636940"/>
              <a:gd name="connsiteX709" fmla="*/ 5741755 w 6991256"/>
              <a:gd name="connsiteY709" fmla="*/ 3822065 h 4636940"/>
              <a:gd name="connsiteX710" fmla="*/ 5718360 w 6991256"/>
              <a:gd name="connsiteY710" fmla="*/ 3815987 h 4636940"/>
              <a:gd name="connsiteX711" fmla="*/ 5741686 w 6991256"/>
              <a:gd name="connsiteY711" fmla="*/ 3829724 h 4636940"/>
              <a:gd name="connsiteX712" fmla="*/ 5747346 w 6991256"/>
              <a:gd name="connsiteY712" fmla="*/ 3852307 h 4636940"/>
              <a:gd name="connsiteX713" fmla="*/ 5727880 w 6991256"/>
              <a:gd name="connsiteY713" fmla="*/ 3860686 h 4636940"/>
              <a:gd name="connsiteX714" fmla="*/ 5746344 w 6991256"/>
              <a:gd name="connsiteY714" fmla="*/ 3863563 h 4636940"/>
              <a:gd name="connsiteX715" fmla="*/ 5730545 w 6991256"/>
              <a:gd name="connsiteY715" fmla="*/ 3865217 h 4636940"/>
              <a:gd name="connsiteX716" fmla="*/ 5707150 w 6991256"/>
              <a:gd name="connsiteY716" fmla="*/ 3859140 h 4636940"/>
              <a:gd name="connsiteX717" fmla="*/ 5699485 w 6991256"/>
              <a:gd name="connsiteY717" fmla="*/ 3859068 h 4636940"/>
              <a:gd name="connsiteX718" fmla="*/ 5695817 w 6991256"/>
              <a:gd name="connsiteY718" fmla="*/ 3865793 h 4636940"/>
              <a:gd name="connsiteX719" fmla="*/ 5709747 w 6991256"/>
              <a:gd name="connsiteY719" fmla="*/ 3871331 h 4636940"/>
              <a:gd name="connsiteX720" fmla="*/ 5752471 w 6991256"/>
              <a:gd name="connsiteY720" fmla="*/ 3884348 h 4636940"/>
              <a:gd name="connsiteX721" fmla="*/ 5736205 w 6991256"/>
              <a:gd name="connsiteY721" fmla="*/ 3887800 h 4636940"/>
              <a:gd name="connsiteX722" fmla="*/ 5754133 w 6991256"/>
              <a:gd name="connsiteY722" fmla="*/ 3900135 h 4636940"/>
              <a:gd name="connsiteX723" fmla="*/ 5780660 w 6991256"/>
              <a:gd name="connsiteY723" fmla="*/ 3908945 h 4636940"/>
              <a:gd name="connsiteX724" fmla="*/ 5742800 w 6991256"/>
              <a:gd name="connsiteY724" fmla="*/ 3906788 h 4636940"/>
              <a:gd name="connsiteX725" fmla="*/ 5705804 w 6991256"/>
              <a:gd name="connsiteY725" fmla="*/ 3908694 h 4636940"/>
              <a:gd name="connsiteX726" fmla="*/ 5713868 w 6991256"/>
              <a:gd name="connsiteY726" fmla="*/ 3914627 h 4636940"/>
              <a:gd name="connsiteX727" fmla="*/ 5726864 w 6991256"/>
              <a:gd name="connsiteY727" fmla="*/ 3923761 h 4636940"/>
              <a:gd name="connsiteX728" fmla="*/ 5722798 w 6991256"/>
              <a:gd name="connsiteY728" fmla="*/ 3924624 h 4636940"/>
              <a:gd name="connsiteX729" fmla="*/ 5712330 w 6991256"/>
              <a:gd name="connsiteY729" fmla="*/ 3935341 h 4636940"/>
              <a:gd name="connsiteX730" fmla="*/ 5710063 w 6991256"/>
              <a:gd name="connsiteY730" fmla="*/ 3936671 h 4636940"/>
              <a:gd name="connsiteX731" fmla="*/ 5668205 w 6991256"/>
              <a:gd name="connsiteY731" fmla="*/ 3927717 h 4636940"/>
              <a:gd name="connsiteX732" fmla="*/ 5651074 w 6991256"/>
              <a:gd name="connsiteY732" fmla="*/ 3927106 h 4636940"/>
              <a:gd name="connsiteX733" fmla="*/ 5640276 w 6991256"/>
              <a:gd name="connsiteY733" fmla="*/ 3924301 h 4636940"/>
              <a:gd name="connsiteX734" fmla="*/ 5651006 w 6991256"/>
              <a:gd name="connsiteY734" fmla="*/ 3934765 h 4636940"/>
              <a:gd name="connsiteX735" fmla="*/ 5645071 w 6991256"/>
              <a:gd name="connsiteY735" fmla="*/ 3942821 h 4636940"/>
              <a:gd name="connsiteX736" fmla="*/ 5637804 w 6991256"/>
              <a:gd name="connsiteY736" fmla="*/ 3948610 h 4636940"/>
              <a:gd name="connsiteX737" fmla="*/ 5636403 w 6991256"/>
              <a:gd name="connsiteY737" fmla="*/ 3954005 h 4636940"/>
              <a:gd name="connsiteX738" fmla="*/ 5619272 w 6991256"/>
              <a:gd name="connsiteY738" fmla="*/ 3953393 h 4636940"/>
              <a:gd name="connsiteX739" fmla="*/ 5609340 w 6991256"/>
              <a:gd name="connsiteY739" fmla="*/ 3954652 h 4636940"/>
              <a:gd name="connsiteX740" fmla="*/ 5622803 w 6991256"/>
              <a:gd name="connsiteY740" fmla="*/ 3961988 h 4636940"/>
              <a:gd name="connsiteX741" fmla="*/ 5625001 w 6991256"/>
              <a:gd name="connsiteY741" fmla="*/ 3968317 h 4636940"/>
              <a:gd name="connsiteX742" fmla="*/ 5606936 w 6991256"/>
              <a:gd name="connsiteY742" fmla="*/ 3971302 h 4636940"/>
              <a:gd name="connsiteX743" fmla="*/ 5593404 w 6991256"/>
              <a:gd name="connsiteY743" fmla="*/ 3971625 h 4636940"/>
              <a:gd name="connsiteX744" fmla="*/ 5529484 w 6991256"/>
              <a:gd name="connsiteY744" fmla="*/ 3958860 h 4636940"/>
              <a:gd name="connsiteX745" fmla="*/ 5524016 w 6991256"/>
              <a:gd name="connsiteY745" fmla="*/ 3965117 h 4636940"/>
              <a:gd name="connsiteX746" fmla="*/ 5529415 w 6991256"/>
              <a:gd name="connsiteY746" fmla="*/ 3966519 h 4636940"/>
              <a:gd name="connsiteX747" fmla="*/ 5538345 w 6991256"/>
              <a:gd name="connsiteY747" fmla="*/ 3976516 h 4636940"/>
              <a:gd name="connsiteX748" fmla="*/ 5537809 w 6991256"/>
              <a:gd name="connsiteY748" fmla="*/ 3985974 h 4636940"/>
              <a:gd name="connsiteX749" fmla="*/ 5544609 w 6991256"/>
              <a:gd name="connsiteY749" fmla="*/ 3981982 h 4636940"/>
              <a:gd name="connsiteX750" fmla="*/ 5549142 w 6991256"/>
              <a:gd name="connsiteY750" fmla="*/ 3979321 h 4636940"/>
              <a:gd name="connsiteX751" fmla="*/ 5539073 w 6991256"/>
              <a:gd name="connsiteY751" fmla="*/ 3995899 h 4636940"/>
              <a:gd name="connsiteX752" fmla="*/ 5524140 w 6991256"/>
              <a:gd name="connsiteY752" fmla="*/ 4001617 h 4636940"/>
              <a:gd name="connsiteX753" fmla="*/ 5521475 w 6991256"/>
              <a:gd name="connsiteY753" fmla="*/ 3997086 h 4636940"/>
              <a:gd name="connsiteX754" fmla="*/ 5516543 w 6991256"/>
              <a:gd name="connsiteY754" fmla="*/ 3993885 h 4636940"/>
              <a:gd name="connsiteX755" fmla="*/ 5498945 w 6991256"/>
              <a:gd name="connsiteY755" fmla="*/ 3995072 h 4636940"/>
              <a:gd name="connsiteX756" fmla="*/ 5499948 w 6991256"/>
              <a:gd name="connsiteY756" fmla="*/ 3983817 h 4636940"/>
              <a:gd name="connsiteX757" fmla="*/ 5500883 w 6991256"/>
              <a:gd name="connsiteY757" fmla="*/ 3980220 h 4636940"/>
              <a:gd name="connsiteX758" fmla="*/ 5487282 w 6991256"/>
              <a:gd name="connsiteY758" fmla="*/ 3988204 h 4636940"/>
              <a:gd name="connsiteX759" fmla="*/ 5479548 w 6991256"/>
              <a:gd name="connsiteY759" fmla="*/ 3995791 h 4636940"/>
              <a:gd name="connsiteX760" fmla="*/ 5457884 w 6991256"/>
              <a:gd name="connsiteY760" fmla="*/ 3997841 h 4636940"/>
              <a:gd name="connsiteX761" fmla="*/ 5420422 w 6991256"/>
              <a:gd name="connsiteY761" fmla="*/ 4001546 h 4636940"/>
              <a:gd name="connsiteX762" fmla="*/ 5360499 w 6991256"/>
              <a:gd name="connsiteY762" fmla="*/ 3995576 h 4636940"/>
              <a:gd name="connsiteX763" fmla="*/ 5356034 w 6991256"/>
              <a:gd name="connsiteY763" fmla="*/ 3990578 h 4636940"/>
              <a:gd name="connsiteX764" fmla="*/ 5312912 w 6991256"/>
              <a:gd name="connsiteY764" fmla="*/ 3971699 h 4636940"/>
              <a:gd name="connsiteX765" fmla="*/ 5217931 w 6991256"/>
              <a:gd name="connsiteY765" fmla="*/ 3952784 h 4636940"/>
              <a:gd name="connsiteX766" fmla="*/ 5180537 w 6991256"/>
              <a:gd name="connsiteY766" fmla="*/ 3948829 h 4636940"/>
              <a:gd name="connsiteX767" fmla="*/ 5151207 w 6991256"/>
              <a:gd name="connsiteY767" fmla="*/ 3950807 h 4636940"/>
              <a:gd name="connsiteX768" fmla="*/ 5110214 w 6991256"/>
              <a:gd name="connsiteY768" fmla="*/ 3945916 h 4636940"/>
              <a:gd name="connsiteX769" fmla="*/ 5102480 w 6991256"/>
              <a:gd name="connsiteY769" fmla="*/ 3953504 h 4636940"/>
              <a:gd name="connsiteX770" fmla="*/ 5089814 w 6991256"/>
              <a:gd name="connsiteY770" fmla="*/ 3957891 h 4636940"/>
              <a:gd name="connsiteX771" fmla="*/ 5086545 w 6991256"/>
              <a:gd name="connsiteY771" fmla="*/ 3970478 h 4636940"/>
              <a:gd name="connsiteX772" fmla="*/ 5110805 w 6991256"/>
              <a:gd name="connsiteY772" fmla="*/ 3980618 h 4636940"/>
              <a:gd name="connsiteX773" fmla="*/ 5089608 w 6991256"/>
              <a:gd name="connsiteY773" fmla="*/ 3980870 h 4636940"/>
              <a:gd name="connsiteX774" fmla="*/ 5029218 w 6991256"/>
              <a:gd name="connsiteY774" fmla="*/ 3976699 h 4636940"/>
              <a:gd name="connsiteX775" fmla="*/ 5015618 w 6991256"/>
              <a:gd name="connsiteY775" fmla="*/ 3984682 h 4636940"/>
              <a:gd name="connsiteX776" fmla="*/ 4998419 w 6991256"/>
              <a:gd name="connsiteY776" fmla="*/ 3991731 h 4636940"/>
              <a:gd name="connsiteX777" fmla="*/ 4986220 w 6991256"/>
              <a:gd name="connsiteY777" fmla="*/ 3994320 h 4636940"/>
              <a:gd name="connsiteX778" fmla="*/ 4897695 w 6991256"/>
              <a:gd name="connsiteY778" fmla="*/ 4009712 h 4636940"/>
              <a:gd name="connsiteX779" fmla="*/ 4947617 w 6991256"/>
              <a:gd name="connsiteY779" fmla="*/ 4024599 h 4636940"/>
              <a:gd name="connsiteX780" fmla="*/ 5016003 w 6991256"/>
              <a:gd name="connsiteY780" fmla="*/ 4042363 h 4636940"/>
              <a:gd name="connsiteX781" fmla="*/ 5018201 w 6991256"/>
              <a:gd name="connsiteY781" fmla="*/ 4048692 h 4636940"/>
              <a:gd name="connsiteX782" fmla="*/ 5021732 w 6991256"/>
              <a:gd name="connsiteY782" fmla="*/ 4057287 h 4636940"/>
              <a:gd name="connsiteX783" fmla="*/ 5014863 w 6991256"/>
              <a:gd name="connsiteY783" fmla="*/ 4068938 h 4636940"/>
              <a:gd name="connsiteX784" fmla="*/ 5001730 w 6991256"/>
              <a:gd name="connsiteY784" fmla="*/ 4075123 h 4636940"/>
              <a:gd name="connsiteX785" fmla="*/ 5034989 w 6991256"/>
              <a:gd name="connsiteY785" fmla="*/ 4087601 h 4636940"/>
              <a:gd name="connsiteX786" fmla="*/ 5174961 w 6991256"/>
              <a:gd name="connsiteY786" fmla="*/ 4118203 h 4636940"/>
              <a:gd name="connsiteX787" fmla="*/ 5314204 w 6991256"/>
              <a:gd name="connsiteY787" fmla="*/ 4129422 h 4636940"/>
              <a:gd name="connsiteX788" fmla="*/ 5345334 w 6991256"/>
              <a:gd name="connsiteY788" fmla="*/ 4127911 h 4636940"/>
              <a:gd name="connsiteX789" fmla="*/ 5347463 w 6991256"/>
              <a:gd name="connsiteY789" fmla="*/ 4141900 h 4636940"/>
              <a:gd name="connsiteX790" fmla="*/ 5347394 w 6991256"/>
              <a:gd name="connsiteY790" fmla="*/ 4149559 h 4636940"/>
              <a:gd name="connsiteX791" fmla="*/ 5370721 w 6991256"/>
              <a:gd name="connsiteY791" fmla="*/ 4163296 h 4636940"/>
              <a:gd name="connsiteX792" fmla="*/ 5455303 w 6991256"/>
              <a:gd name="connsiteY792" fmla="*/ 4185267 h 4636940"/>
              <a:gd name="connsiteX793" fmla="*/ 5502560 w 6991256"/>
              <a:gd name="connsiteY793" fmla="*/ 4195624 h 4636940"/>
              <a:gd name="connsiteX794" fmla="*/ 5324192 w 6991256"/>
              <a:gd name="connsiteY794" fmla="*/ 4172322 h 4636940"/>
              <a:gd name="connsiteX795" fmla="*/ 5168353 w 6991256"/>
              <a:gd name="connsiteY795" fmla="*/ 4151035 h 4636940"/>
              <a:gd name="connsiteX796" fmla="*/ 5172351 w 6991256"/>
              <a:gd name="connsiteY796" fmla="*/ 4157831 h 4636940"/>
              <a:gd name="connsiteX797" fmla="*/ 5182214 w 6991256"/>
              <a:gd name="connsiteY797" fmla="*/ 4164232 h 4636940"/>
              <a:gd name="connsiteX798" fmla="*/ 5196611 w 6991256"/>
              <a:gd name="connsiteY798" fmla="*/ 4167972 h 4636940"/>
              <a:gd name="connsiteX799" fmla="*/ 5182146 w 6991256"/>
              <a:gd name="connsiteY799" fmla="*/ 4171892 h 4636940"/>
              <a:gd name="connsiteX800" fmla="*/ 5101960 w 6991256"/>
              <a:gd name="connsiteY800" fmla="*/ 4162578 h 4636940"/>
              <a:gd name="connsiteX801" fmla="*/ 5010042 w 6991256"/>
              <a:gd name="connsiteY801" fmla="*/ 4154056 h 4636940"/>
              <a:gd name="connsiteX802" fmla="*/ 5006442 w 6991256"/>
              <a:gd name="connsiteY802" fmla="*/ 4153121 h 4636940"/>
              <a:gd name="connsiteX803" fmla="*/ 5004313 w 6991256"/>
              <a:gd name="connsiteY803" fmla="*/ 4139133 h 4636940"/>
              <a:gd name="connsiteX804" fmla="*/ 5008380 w 6991256"/>
              <a:gd name="connsiteY804" fmla="*/ 4138270 h 4636940"/>
              <a:gd name="connsiteX805" fmla="*/ 5007116 w 6991256"/>
              <a:gd name="connsiteY805" fmla="*/ 4128344 h 4636940"/>
              <a:gd name="connsiteX806" fmla="*/ 4774429 w 6991256"/>
              <a:gd name="connsiteY806" fmla="*/ 4077498 h 4636940"/>
              <a:gd name="connsiteX807" fmla="*/ 4849079 w 6991256"/>
              <a:gd name="connsiteY807" fmla="*/ 4100728 h 4636940"/>
              <a:gd name="connsiteX808" fmla="*/ 4949858 w 6991256"/>
              <a:gd name="connsiteY808" fmla="*/ 4126907 h 4636940"/>
              <a:gd name="connsiteX809" fmla="*/ 4929128 w 6991256"/>
              <a:gd name="connsiteY809" fmla="*/ 4125360 h 4636940"/>
              <a:gd name="connsiteX810" fmla="*/ 4835809 w 6991256"/>
              <a:gd name="connsiteY810" fmla="*/ 4122232 h 4636940"/>
              <a:gd name="connsiteX811" fmla="*/ 4871266 w 6991256"/>
              <a:gd name="connsiteY811" fmla="*/ 4141039 h 4636940"/>
              <a:gd name="connsiteX812" fmla="*/ 4896858 w 6991256"/>
              <a:gd name="connsiteY812" fmla="*/ 4153446 h 4636940"/>
              <a:gd name="connsiteX813" fmla="*/ 4871595 w 6991256"/>
              <a:gd name="connsiteY813" fmla="*/ 4154561 h 4636940"/>
              <a:gd name="connsiteX814" fmla="*/ 4844202 w 6991256"/>
              <a:gd name="connsiteY814" fmla="*/ 4141687 h 4636940"/>
              <a:gd name="connsiteX815" fmla="*/ 4781147 w 6991256"/>
              <a:gd name="connsiteY815" fmla="*/ 4132985 h 4636940"/>
              <a:gd name="connsiteX816" fmla="*/ 4722955 w 6991256"/>
              <a:gd name="connsiteY816" fmla="*/ 4135143 h 4636940"/>
              <a:gd name="connsiteX817" fmla="*/ 4688694 w 6991256"/>
              <a:gd name="connsiteY817" fmla="*/ 4133920 h 4636940"/>
              <a:gd name="connsiteX818" fmla="*/ 4682828 w 6991256"/>
              <a:gd name="connsiteY818" fmla="*/ 4134316 h 4636940"/>
              <a:gd name="connsiteX819" fmla="*/ 4686963 w 6991256"/>
              <a:gd name="connsiteY819" fmla="*/ 4125793 h 4636940"/>
              <a:gd name="connsiteX820" fmla="*/ 4711759 w 6991256"/>
              <a:gd name="connsiteY820" fmla="*/ 4126476 h 4636940"/>
              <a:gd name="connsiteX821" fmla="*/ 4765019 w 6991256"/>
              <a:gd name="connsiteY821" fmla="*/ 4121118 h 4636940"/>
              <a:gd name="connsiteX822" fmla="*/ 4773152 w 6991256"/>
              <a:gd name="connsiteY822" fmla="*/ 4119392 h 4636940"/>
              <a:gd name="connsiteX823" fmla="*/ 4811081 w 6991256"/>
              <a:gd name="connsiteY823" fmla="*/ 4113890 h 4636940"/>
              <a:gd name="connsiteX824" fmla="*/ 4769223 w 6991256"/>
              <a:gd name="connsiteY824" fmla="*/ 4104936 h 4636940"/>
              <a:gd name="connsiteX825" fmla="*/ 4738629 w 6991256"/>
              <a:gd name="connsiteY825" fmla="*/ 4096989 h 4636940"/>
              <a:gd name="connsiteX826" fmla="*/ 4767492 w 6991256"/>
              <a:gd name="connsiteY826" fmla="*/ 4096809 h 4636940"/>
              <a:gd name="connsiteX827" fmla="*/ 4723037 w 6991256"/>
              <a:gd name="connsiteY827" fmla="*/ 4075664 h 4636940"/>
              <a:gd name="connsiteX828" fmla="*/ 4614456 w 6991256"/>
              <a:gd name="connsiteY828" fmla="*/ 4064733 h 4636940"/>
              <a:gd name="connsiteX829" fmla="*/ 4619649 w 6991256"/>
              <a:gd name="connsiteY829" fmla="*/ 4089114 h 4636940"/>
              <a:gd name="connsiteX830" fmla="*/ 4611846 w 6991256"/>
              <a:gd name="connsiteY830" fmla="*/ 4104361 h 4636940"/>
              <a:gd name="connsiteX831" fmla="*/ 4595319 w 6991256"/>
              <a:gd name="connsiteY831" fmla="*/ 4086633 h 4636940"/>
              <a:gd name="connsiteX832" fmla="*/ 4568861 w 6991256"/>
              <a:gd name="connsiteY832" fmla="*/ 4070163 h 4636940"/>
              <a:gd name="connsiteX833" fmla="*/ 4528733 w 6991256"/>
              <a:gd name="connsiteY833" fmla="*/ 4069336 h 4636940"/>
              <a:gd name="connsiteX834" fmla="*/ 4509803 w 6991256"/>
              <a:gd name="connsiteY834" fmla="*/ 4068257 h 4636940"/>
              <a:gd name="connsiteX835" fmla="*/ 4482205 w 6991256"/>
              <a:gd name="connsiteY835" fmla="*/ 4078363 h 4636940"/>
              <a:gd name="connsiteX836" fmla="*/ 4490269 w 6991256"/>
              <a:gd name="connsiteY836" fmla="*/ 4084296 h 4636940"/>
              <a:gd name="connsiteX837" fmla="*/ 4500132 w 6991256"/>
              <a:gd name="connsiteY837" fmla="*/ 4090697 h 4636940"/>
              <a:gd name="connsiteX838" fmla="*/ 4510463 w 6991256"/>
              <a:gd name="connsiteY838" fmla="*/ 4095300 h 4636940"/>
              <a:gd name="connsiteX839" fmla="*/ 4581183 w 6991256"/>
              <a:gd name="connsiteY839" fmla="*/ 4104074 h 4636940"/>
              <a:gd name="connsiteX840" fmla="*/ 4624704 w 6991256"/>
              <a:gd name="connsiteY840" fmla="*/ 4128814 h 4636940"/>
              <a:gd name="connsiteX841" fmla="*/ 4631367 w 6991256"/>
              <a:gd name="connsiteY841" fmla="*/ 4140142 h 4636940"/>
              <a:gd name="connsiteX842" fmla="*/ 4618770 w 6991256"/>
              <a:gd name="connsiteY842" fmla="*/ 4136870 h 4636940"/>
              <a:gd name="connsiteX843" fmla="*/ 4589110 w 6991256"/>
              <a:gd name="connsiteY843" fmla="*/ 4125326 h 4636940"/>
              <a:gd name="connsiteX844" fmla="*/ 4567982 w 6991256"/>
              <a:gd name="connsiteY844" fmla="*/ 4117919 h 4636940"/>
              <a:gd name="connsiteX845" fmla="*/ 4521192 w 6991256"/>
              <a:gd name="connsiteY845" fmla="*/ 4105764 h 4636940"/>
              <a:gd name="connsiteX846" fmla="*/ 4463934 w 6991256"/>
              <a:gd name="connsiteY846" fmla="*/ 4104326 h 4636940"/>
              <a:gd name="connsiteX847" fmla="*/ 4443603 w 6991256"/>
              <a:gd name="connsiteY847" fmla="*/ 4108642 h 4636940"/>
              <a:gd name="connsiteX848" fmla="*/ 4479993 w 6991256"/>
              <a:gd name="connsiteY848" fmla="*/ 4123853 h 4636940"/>
              <a:gd name="connsiteX849" fmla="*/ 4528583 w 6991256"/>
              <a:gd name="connsiteY849" fmla="*/ 4136475 h 4636940"/>
              <a:gd name="connsiteX850" fmla="*/ 4538982 w 6991256"/>
              <a:gd name="connsiteY850" fmla="*/ 4133418 h 4636940"/>
              <a:gd name="connsiteX851" fmla="*/ 4539381 w 6991256"/>
              <a:gd name="connsiteY851" fmla="*/ 4139280 h 4636940"/>
              <a:gd name="connsiteX852" fmla="*/ 4613962 w 6991256"/>
              <a:gd name="connsiteY852" fmla="*/ 4170169 h 4636940"/>
              <a:gd name="connsiteX853" fmla="*/ 4708408 w 6991256"/>
              <a:gd name="connsiteY853" fmla="*/ 4198541 h 4636940"/>
              <a:gd name="connsiteX854" fmla="*/ 4894703 w 6991256"/>
              <a:gd name="connsiteY854" fmla="*/ 4243095 h 4636940"/>
              <a:gd name="connsiteX855" fmla="*/ 5005083 w 6991256"/>
              <a:gd name="connsiteY855" fmla="*/ 4254494 h 4636940"/>
              <a:gd name="connsiteX856" fmla="*/ 5042477 w 6991256"/>
              <a:gd name="connsiteY856" fmla="*/ 4258449 h 4636940"/>
              <a:gd name="connsiteX857" fmla="*/ 5115465 w 6991256"/>
              <a:gd name="connsiteY857" fmla="*/ 4265893 h 4636940"/>
              <a:gd name="connsiteX858" fmla="*/ 5122196 w 6991256"/>
              <a:gd name="connsiteY858" fmla="*/ 4269561 h 4636940"/>
              <a:gd name="connsiteX859" fmla="*/ 5133859 w 6991256"/>
              <a:gd name="connsiteY859" fmla="*/ 4276429 h 4636940"/>
              <a:gd name="connsiteX860" fmla="*/ 5197849 w 6991256"/>
              <a:gd name="connsiteY860" fmla="*/ 4281535 h 4636940"/>
              <a:gd name="connsiteX861" fmla="*/ 4953623 w 6991256"/>
              <a:gd name="connsiteY861" fmla="*/ 4260320 h 4636940"/>
              <a:gd name="connsiteX862" fmla="*/ 4714136 w 6991256"/>
              <a:gd name="connsiteY862" fmla="*/ 4213465 h 4636940"/>
              <a:gd name="connsiteX863" fmla="*/ 4623290 w 6991256"/>
              <a:gd name="connsiteY863" fmla="*/ 4186027 h 4636940"/>
              <a:gd name="connsiteX864" fmla="*/ 4593163 w 6991256"/>
              <a:gd name="connsiteY864" fmla="*/ 4176282 h 4636940"/>
              <a:gd name="connsiteX865" fmla="*/ 4520780 w 6991256"/>
              <a:gd name="connsiteY865" fmla="*/ 4151722 h 4636940"/>
              <a:gd name="connsiteX866" fmla="*/ 4416471 w 6991256"/>
              <a:gd name="connsiteY866" fmla="*/ 4116949 h 4636940"/>
              <a:gd name="connsiteX867" fmla="*/ 4328290 w 6991256"/>
              <a:gd name="connsiteY867" fmla="*/ 4094042 h 4636940"/>
              <a:gd name="connsiteX868" fmla="*/ 4351149 w 6991256"/>
              <a:gd name="connsiteY868" fmla="*/ 4109577 h 4636940"/>
              <a:gd name="connsiteX869" fmla="*/ 4376742 w 6991256"/>
              <a:gd name="connsiteY869" fmla="*/ 4121983 h 4636940"/>
              <a:gd name="connsiteX870" fmla="*/ 4380740 w 6991256"/>
              <a:gd name="connsiteY870" fmla="*/ 4128780 h 4636940"/>
              <a:gd name="connsiteX871" fmla="*/ 4383474 w 6991256"/>
              <a:gd name="connsiteY871" fmla="*/ 4125651 h 4636940"/>
              <a:gd name="connsiteX872" fmla="*/ 4387608 w 6991256"/>
              <a:gd name="connsiteY872" fmla="*/ 4117129 h 4636940"/>
              <a:gd name="connsiteX873" fmla="*/ 4391606 w 6991256"/>
              <a:gd name="connsiteY873" fmla="*/ 4123925 h 4636940"/>
              <a:gd name="connsiteX874" fmla="*/ 4397403 w 6991256"/>
              <a:gd name="connsiteY874" fmla="*/ 4131189 h 4636940"/>
              <a:gd name="connsiteX875" fmla="*/ 4445924 w 6991256"/>
              <a:gd name="connsiteY875" fmla="*/ 4151471 h 4636940"/>
              <a:gd name="connsiteX876" fmla="*/ 4509776 w 6991256"/>
              <a:gd name="connsiteY876" fmla="*/ 4171896 h 4636940"/>
              <a:gd name="connsiteX877" fmla="*/ 4588561 w 6991256"/>
              <a:gd name="connsiteY877" fmla="*/ 4186603 h 4636940"/>
              <a:gd name="connsiteX878" fmla="*/ 4595292 w 6991256"/>
              <a:gd name="connsiteY878" fmla="*/ 4190271 h 4636940"/>
              <a:gd name="connsiteX879" fmla="*/ 4612753 w 6991256"/>
              <a:gd name="connsiteY879" fmla="*/ 4204403 h 4636940"/>
              <a:gd name="connsiteX880" fmla="*/ 4637014 w 6991256"/>
              <a:gd name="connsiteY880" fmla="*/ 4214544 h 4636940"/>
              <a:gd name="connsiteX881" fmla="*/ 4769719 w 6991256"/>
              <a:gd name="connsiteY881" fmla="*/ 4250935 h 4636940"/>
              <a:gd name="connsiteX882" fmla="*/ 4808843 w 6991256"/>
              <a:gd name="connsiteY882" fmla="*/ 4263018 h 4636940"/>
              <a:gd name="connsiteX883" fmla="*/ 4915487 w 6991256"/>
              <a:gd name="connsiteY883" fmla="*/ 4288801 h 4636940"/>
              <a:gd name="connsiteX884" fmla="*/ 4942949 w 6991256"/>
              <a:gd name="connsiteY884" fmla="*/ 4294015 h 4636940"/>
              <a:gd name="connsiteX885" fmla="*/ 4963610 w 6991256"/>
              <a:gd name="connsiteY885" fmla="*/ 4303221 h 4636940"/>
              <a:gd name="connsiteX886" fmla="*/ 4975273 w 6991256"/>
              <a:gd name="connsiteY886" fmla="*/ 4310089 h 4636940"/>
              <a:gd name="connsiteX887" fmla="*/ 5010799 w 6991256"/>
              <a:gd name="connsiteY887" fmla="*/ 4321237 h 4636940"/>
              <a:gd name="connsiteX888" fmla="*/ 5097785 w 6991256"/>
              <a:gd name="connsiteY888" fmla="*/ 4326558 h 4636940"/>
              <a:gd name="connsiteX889" fmla="*/ 5155111 w 6991256"/>
              <a:gd name="connsiteY889" fmla="*/ 4320337 h 4636940"/>
              <a:gd name="connsiteX890" fmla="*/ 5174179 w 6991256"/>
              <a:gd name="connsiteY890" fmla="*/ 4306096 h 4636940"/>
              <a:gd name="connsiteX891" fmla="*/ 5187381 w 6991256"/>
              <a:gd name="connsiteY891" fmla="*/ 4292251 h 4636940"/>
              <a:gd name="connsiteX892" fmla="*/ 5192244 w 6991256"/>
              <a:gd name="connsiteY892" fmla="*/ 4303111 h 4636940"/>
              <a:gd name="connsiteX893" fmla="*/ 5212040 w 6991256"/>
              <a:gd name="connsiteY893" fmla="*/ 4308254 h 4636940"/>
              <a:gd name="connsiteX894" fmla="*/ 5234171 w 6991256"/>
              <a:gd name="connsiteY894" fmla="*/ 4304406 h 4636940"/>
              <a:gd name="connsiteX895" fmla="*/ 5234102 w 6991256"/>
              <a:gd name="connsiteY895" fmla="*/ 4312065 h 4636940"/>
              <a:gd name="connsiteX896" fmla="*/ 5239900 w 6991256"/>
              <a:gd name="connsiteY896" fmla="*/ 4319329 h 4636940"/>
              <a:gd name="connsiteX897" fmla="*/ 5271029 w 6991256"/>
              <a:gd name="connsiteY897" fmla="*/ 4317819 h 4636940"/>
              <a:gd name="connsiteX898" fmla="*/ 5284560 w 6991256"/>
              <a:gd name="connsiteY898" fmla="*/ 4317495 h 4636940"/>
              <a:gd name="connsiteX899" fmla="*/ 5271427 w 6991256"/>
              <a:gd name="connsiteY899" fmla="*/ 4323680 h 4636940"/>
              <a:gd name="connsiteX900" fmla="*/ 5267759 w 6991256"/>
              <a:gd name="connsiteY900" fmla="*/ 4330405 h 4636940"/>
              <a:gd name="connsiteX901" fmla="*/ 5299356 w 6991256"/>
              <a:gd name="connsiteY901" fmla="*/ 4327097 h 4636940"/>
              <a:gd name="connsiteX902" fmla="*/ 5317819 w 6991256"/>
              <a:gd name="connsiteY902" fmla="*/ 4329973 h 4636940"/>
              <a:gd name="connsiteX903" fmla="*/ 5337478 w 6991256"/>
              <a:gd name="connsiteY903" fmla="*/ 4350435 h 4636940"/>
              <a:gd name="connsiteX904" fmla="*/ 5361271 w 6991256"/>
              <a:gd name="connsiteY904" fmla="*/ 4362373 h 4636940"/>
              <a:gd name="connsiteX905" fmla="*/ 5326542 w 6991256"/>
              <a:gd name="connsiteY905" fmla="*/ 4362949 h 4636940"/>
              <a:gd name="connsiteX906" fmla="*/ 5278283 w 6991256"/>
              <a:gd name="connsiteY906" fmla="*/ 4363848 h 4636940"/>
              <a:gd name="connsiteX907" fmla="*/ 5266083 w 6991256"/>
              <a:gd name="connsiteY907" fmla="*/ 4366438 h 4636940"/>
              <a:gd name="connsiteX908" fmla="*/ 5277747 w 6991256"/>
              <a:gd name="connsiteY908" fmla="*/ 4373306 h 4636940"/>
              <a:gd name="connsiteX909" fmla="*/ 5280810 w 6991256"/>
              <a:gd name="connsiteY909" fmla="*/ 4383698 h 4636940"/>
              <a:gd name="connsiteX910" fmla="*/ 5284341 w 6991256"/>
              <a:gd name="connsiteY910" fmla="*/ 4392293 h 4636940"/>
              <a:gd name="connsiteX911" fmla="*/ 5210021 w 6991256"/>
              <a:gd name="connsiteY911" fmla="*/ 4382584 h 4636940"/>
              <a:gd name="connsiteX912" fmla="*/ 5110904 w 6991256"/>
              <a:gd name="connsiteY912" fmla="*/ 4372192 h 4636940"/>
              <a:gd name="connsiteX913" fmla="*/ 5113103 w 6991256"/>
              <a:gd name="connsiteY913" fmla="*/ 4378521 h 4636940"/>
              <a:gd name="connsiteX914" fmla="*/ 5129698 w 6991256"/>
              <a:gd name="connsiteY914" fmla="*/ 4388590 h 4636940"/>
              <a:gd name="connsiteX915" fmla="*/ 5123831 w 6991256"/>
              <a:gd name="connsiteY915" fmla="*/ 4388985 h 4636940"/>
              <a:gd name="connsiteX916" fmla="*/ 5063977 w 6991256"/>
              <a:gd name="connsiteY916" fmla="*/ 4375357 h 4636940"/>
              <a:gd name="connsiteX917" fmla="*/ 5134561 w 6991256"/>
              <a:gd name="connsiteY917" fmla="*/ 4399450 h 4636940"/>
              <a:gd name="connsiteX918" fmla="*/ 5222742 w 6991256"/>
              <a:gd name="connsiteY918" fmla="*/ 4422356 h 4636940"/>
              <a:gd name="connsiteX919" fmla="*/ 5277733 w 6991256"/>
              <a:gd name="connsiteY919" fmla="*/ 4425125 h 4636940"/>
              <a:gd name="connsiteX920" fmla="*/ 5325059 w 6991256"/>
              <a:gd name="connsiteY920" fmla="*/ 4427822 h 4636940"/>
              <a:gd name="connsiteX921" fmla="*/ 5332656 w 6991256"/>
              <a:gd name="connsiteY921" fmla="*/ 4435553 h 4636940"/>
              <a:gd name="connsiteX922" fmla="*/ 5336187 w 6991256"/>
              <a:gd name="connsiteY922" fmla="*/ 4444148 h 4636940"/>
              <a:gd name="connsiteX923" fmla="*/ 5365379 w 6991256"/>
              <a:gd name="connsiteY923" fmla="*/ 4457489 h 4636940"/>
              <a:gd name="connsiteX924" fmla="*/ 5549943 w 6991256"/>
              <a:gd name="connsiteY924" fmla="*/ 4493916 h 4636940"/>
              <a:gd name="connsiteX925" fmla="*/ 5629195 w 6991256"/>
              <a:gd name="connsiteY925" fmla="*/ 4506825 h 4636940"/>
              <a:gd name="connsiteX926" fmla="*/ 5580935 w 6991256"/>
              <a:gd name="connsiteY926" fmla="*/ 4507724 h 4636940"/>
              <a:gd name="connsiteX927" fmla="*/ 5387565 w 6991256"/>
              <a:gd name="connsiteY927" fmla="*/ 4497800 h 4636940"/>
              <a:gd name="connsiteX928" fmla="*/ 5374501 w 6991256"/>
              <a:gd name="connsiteY928" fmla="*/ 4496326 h 4636940"/>
              <a:gd name="connsiteX929" fmla="*/ 5266785 w 6991256"/>
              <a:gd name="connsiteY929" fmla="*/ 4489458 h 4636940"/>
              <a:gd name="connsiteX930" fmla="*/ 5249187 w 6991256"/>
              <a:gd name="connsiteY930" fmla="*/ 4490645 h 4636940"/>
              <a:gd name="connsiteX931" fmla="*/ 5264381 w 6991256"/>
              <a:gd name="connsiteY931" fmla="*/ 4506108 h 4636940"/>
              <a:gd name="connsiteX932" fmla="*/ 5295373 w 6991256"/>
              <a:gd name="connsiteY932" fmla="*/ 4519917 h 4636940"/>
              <a:gd name="connsiteX933" fmla="*/ 5312435 w 6991256"/>
              <a:gd name="connsiteY933" fmla="*/ 4528187 h 4636940"/>
              <a:gd name="connsiteX934" fmla="*/ 5320966 w 6991256"/>
              <a:gd name="connsiteY934" fmla="*/ 4532323 h 4636940"/>
              <a:gd name="connsiteX935" fmla="*/ 5355557 w 6991256"/>
              <a:gd name="connsiteY935" fmla="*/ 4547066 h 4636940"/>
              <a:gd name="connsiteX936" fmla="*/ 5386151 w 6991256"/>
              <a:gd name="connsiteY936" fmla="*/ 4555014 h 4636940"/>
              <a:gd name="connsiteX937" fmla="*/ 5379351 w 6991256"/>
              <a:gd name="connsiteY937" fmla="*/ 4559005 h 4636940"/>
              <a:gd name="connsiteX938" fmla="*/ 5379749 w 6991256"/>
              <a:gd name="connsiteY938" fmla="*/ 4564867 h 4636940"/>
              <a:gd name="connsiteX939" fmla="*/ 5470802 w 6991256"/>
              <a:gd name="connsiteY939" fmla="*/ 4569325 h 4636940"/>
              <a:gd name="connsiteX940" fmla="*/ 5498263 w 6991256"/>
              <a:gd name="connsiteY940" fmla="*/ 4574539 h 4636940"/>
              <a:gd name="connsiteX941" fmla="*/ 5450333 w 6991256"/>
              <a:gd name="connsiteY941" fmla="*/ 4588960 h 4636940"/>
              <a:gd name="connsiteX942" fmla="*/ 5434535 w 6991256"/>
              <a:gd name="connsiteY942" fmla="*/ 4590614 h 4636940"/>
              <a:gd name="connsiteX943" fmla="*/ 5449797 w 6991256"/>
              <a:gd name="connsiteY943" fmla="*/ 4598417 h 4636940"/>
              <a:gd name="connsiteX944" fmla="*/ 5456460 w 6991256"/>
              <a:gd name="connsiteY944" fmla="*/ 4609745 h 4636940"/>
              <a:gd name="connsiteX945" fmla="*/ 5293890 w 6991256"/>
              <a:gd name="connsiteY945" fmla="*/ 4584789 h 4636940"/>
              <a:gd name="connsiteX946" fmla="*/ 5265961 w 6991256"/>
              <a:gd name="connsiteY946" fmla="*/ 4581373 h 4636940"/>
              <a:gd name="connsiteX947" fmla="*/ 5222633 w 6991256"/>
              <a:gd name="connsiteY947" fmla="*/ 4585473 h 4636940"/>
              <a:gd name="connsiteX948" fmla="*/ 5184305 w 6991256"/>
              <a:gd name="connsiteY948" fmla="*/ 4585113 h 4636940"/>
              <a:gd name="connsiteX949" fmla="*/ 5148643 w 6991256"/>
              <a:gd name="connsiteY949" fmla="*/ 4589285 h 4636940"/>
              <a:gd name="connsiteX950" fmla="*/ 5156707 w 6991256"/>
              <a:gd name="connsiteY950" fmla="*/ 4595219 h 4636940"/>
              <a:gd name="connsiteX951" fmla="*/ 5191436 w 6991256"/>
              <a:gd name="connsiteY951" fmla="*/ 4594643 h 4636940"/>
              <a:gd name="connsiteX952" fmla="*/ 5218499 w 6991256"/>
              <a:gd name="connsiteY952" fmla="*/ 4593996 h 4636940"/>
              <a:gd name="connsiteX953" fmla="*/ 5283285 w 6991256"/>
              <a:gd name="connsiteY953" fmla="*/ 4610825 h 4636940"/>
              <a:gd name="connsiteX954" fmla="*/ 5307545 w 6991256"/>
              <a:gd name="connsiteY954" fmla="*/ 4620966 h 4636940"/>
              <a:gd name="connsiteX955" fmla="*/ 5312477 w 6991256"/>
              <a:gd name="connsiteY955" fmla="*/ 4624166 h 4636940"/>
              <a:gd name="connsiteX956" fmla="*/ 5358402 w 6991256"/>
              <a:gd name="connsiteY956" fmla="*/ 4632257 h 4636940"/>
              <a:gd name="connsiteX957" fmla="*/ 5332671 w 6991256"/>
              <a:gd name="connsiteY957" fmla="*/ 4635170 h 4636940"/>
              <a:gd name="connsiteX958" fmla="*/ 5252417 w 6991256"/>
              <a:gd name="connsiteY958" fmla="*/ 4633516 h 4636940"/>
              <a:gd name="connsiteX959" fmla="*/ 5124438 w 6991256"/>
              <a:gd name="connsiteY959" fmla="*/ 4623304 h 4636940"/>
              <a:gd name="connsiteX960" fmla="*/ 4810233 w 6991256"/>
              <a:gd name="connsiteY960" fmla="*/ 4560879 h 4636940"/>
              <a:gd name="connsiteX961" fmla="*/ 4696390 w 6991256"/>
              <a:gd name="connsiteY961" fmla="*/ 4533226 h 4636940"/>
              <a:gd name="connsiteX962" fmla="*/ 4693588 w 6991256"/>
              <a:gd name="connsiteY962" fmla="*/ 4544014 h 4636940"/>
              <a:gd name="connsiteX963" fmla="*/ 4682323 w 6991256"/>
              <a:gd name="connsiteY963" fmla="*/ 4543007 h 4636940"/>
              <a:gd name="connsiteX964" fmla="*/ 4663392 w 6991256"/>
              <a:gd name="connsiteY964" fmla="*/ 4541928 h 4636940"/>
              <a:gd name="connsiteX965" fmla="*/ 4643061 w 6991256"/>
              <a:gd name="connsiteY965" fmla="*/ 4546244 h 4636940"/>
              <a:gd name="connsiteX966" fmla="*/ 4596202 w 6991256"/>
              <a:gd name="connsiteY966" fmla="*/ 4541749 h 4636940"/>
              <a:gd name="connsiteX967" fmla="*/ 4625999 w 6991256"/>
              <a:gd name="connsiteY967" fmla="*/ 4537973 h 4636940"/>
              <a:gd name="connsiteX968" fmla="*/ 4645863 w 6991256"/>
              <a:gd name="connsiteY968" fmla="*/ 4535455 h 4636940"/>
              <a:gd name="connsiteX969" fmla="*/ 4659862 w 6991256"/>
              <a:gd name="connsiteY969" fmla="*/ 4533334 h 4636940"/>
              <a:gd name="connsiteX970" fmla="*/ 4685661 w 6991256"/>
              <a:gd name="connsiteY970" fmla="*/ 4522761 h 4636940"/>
              <a:gd name="connsiteX971" fmla="*/ 4583618 w 6991256"/>
              <a:gd name="connsiteY971" fmla="*/ 4486657 h 4636940"/>
              <a:gd name="connsiteX972" fmla="*/ 4480504 w 6991256"/>
              <a:gd name="connsiteY972" fmla="*/ 4469469 h 4636940"/>
              <a:gd name="connsiteX973" fmla="*/ 4465173 w 6991256"/>
              <a:gd name="connsiteY973" fmla="*/ 4469325 h 4636940"/>
              <a:gd name="connsiteX974" fmla="*/ 4472907 w 6991256"/>
              <a:gd name="connsiteY974" fmla="*/ 4461737 h 4636940"/>
              <a:gd name="connsiteX975" fmla="*/ 4492772 w 6991256"/>
              <a:gd name="connsiteY975" fmla="*/ 4459220 h 4636940"/>
              <a:gd name="connsiteX976" fmla="*/ 4476575 w 6991256"/>
              <a:gd name="connsiteY976" fmla="*/ 4455013 h 4636940"/>
              <a:gd name="connsiteX977" fmla="*/ 4456779 w 6991256"/>
              <a:gd name="connsiteY977" fmla="*/ 4449871 h 4636940"/>
              <a:gd name="connsiteX978" fmla="*/ 4358734 w 6991256"/>
              <a:gd name="connsiteY978" fmla="*/ 4420563 h 4636940"/>
              <a:gd name="connsiteX979" fmla="*/ 4257626 w 6991256"/>
              <a:gd name="connsiteY979" fmla="*/ 4380864 h 4636940"/>
              <a:gd name="connsiteX980" fmla="*/ 4250029 w 6991256"/>
              <a:gd name="connsiteY980" fmla="*/ 4373132 h 4636940"/>
              <a:gd name="connsiteX981" fmla="*/ 4249562 w 6991256"/>
              <a:gd name="connsiteY981" fmla="*/ 4374930 h 4636940"/>
              <a:gd name="connsiteX982" fmla="*/ 4183773 w 6991256"/>
              <a:gd name="connsiteY982" fmla="*/ 4369357 h 4636940"/>
              <a:gd name="connsiteX983" fmla="*/ 4159045 w 6991256"/>
              <a:gd name="connsiteY983" fmla="*/ 4361014 h 4636940"/>
              <a:gd name="connsiteX984" fmla="*/ 4177440 w 6991256"/>
              <a:gd name="connsiteY984" fmla="*/ 4371550 h 4636940"/>
              <a:gd name="connsiteX985" fmla="*/ 4206632 w 6991256"/>
              <a:gd name="connsiteY985" fmla="*/ 4384891 h 4636940"/>
              <a:gd name="connsiteX986" fmla="*/ 4211097 w 6991256"/>
              <a:gd name="connsiteY986" fmla="*/ 4389890 h 4636940"/>
              <a:gd name="connsiteX987" fmla="*/ 4175105 w 6991256"/>
              <a:gd name="connsiteY987" fmla="*/ 4380540 h 4636940"/>
              <a:gd name="connsiteX988" fmla="*/ 4138645 w 6991256"/>
              <a:gd name="connsiteY988" fmla="*/ 4372989 h 4636940"/>
              <a:gd name="connsiteX989" fmla="*/ 4129716 w 6991256"/>
              <a:gd name="connsiteY989" fmla="*/ 4362992 h 4636940"/>
              <a:gd name="connsiteX990" fmla="*/ 4102392 w 6991256"/>
              <a:gd name="connsiteY990" fmla="*/ 4342459 h 4636940"/>
              <a:gd name="connsiteX991" fmla="*/ 4029074 w 6991256"/>
              <a:gd name="connsiteY991" fmla="*/ 4321494 h 4636940"/>
              <a:gd name="connsiteX992" fmla="*/ 3933694 w 6991256"/>
              <a:gd name="connsiteY992" fmla="*/ 4296718 h 4636940"/>
              <a:gd name="connsiteX993" fmla="*/ 3914434 w 6991256"/>
              <a:gd name="connsiteY993" fmla="*/ 4282118 h 4636940"/>
              <a:gd name="connsiteX994" fmla="*/ 4098861 w 6991256"/>
              <a:gd name="connsiteY994" fmla="*/ 4333864 h 4636940"/>
              <a:gd name="connsiteX995" fmla="*/ 4213171 w 6991256"/>
              <a:gd name="connsiteY995" fmla="*/ 4359719 h 4636940"/>
              <a:gd name="connsiteX996" fmla="*/ 4191177 w 6991256"/>
              <a:gd name="connsiteY996" fmla="*/ 4348248 h 4636940"/>
              <a:gd name="connsiteX997" fmla="*/ 4178182 w 6991256"/>
              <a:gd name="connsiteY997" fmla="*/ 4339114 h 4636940"/>
              <a:gd name="connsiteX998" fmla="*/ 4180050 w 6991256"/>
              <a:gd name="connsiteY998" fmla="*/ 4331922 h 4636940"/>
              <a:gd name="connsiteX999" fmla="*/ 4153921 w 6991256"/>
              <a:gd name="connsiteY999" fmla="*/ 4328973 h 4636940"/>
              <a:gd name="connsiteX1000" fmla="*/ 4148921 w 6991256"/>
              <a:gd name="connsiteY1000" fmla="*/ 4333432 h 4636940"/>
              <a:gd name="connsiteX1001" fmla="*/ 4095069 w 6991256"/>
              <a:gd name="connsiteY1001" fmla="*/ 4304089 h 4636940"/>
              <a:gd name="connsiteX1002" fmla="*/ 4059544 w 6991256"/>
              <a:gd name="connsiteY1002" fmla="*/ 4292941 h 4636940"/>
              <a:gd name="connsiteX1003" fmla="*/ 4002423 w 6991256"/>
              <a:gd name="connsiteY1003" fmla="*/ 4276184 h 4636940"/>
              <a:gd name="connsiteX1004" fmla="*/ 3984028 w 6991256"/>
              <a:gd name="connsiteY1004" fmla="*/ 4265648 h 4636940"/>
              <a:gd name="connsiteX1005" fmla="*/ 4002492 w 6991256"/>
              <a:gd name="connsiteY1005" fmla="*/ 4268524 h 4636940"/>
              <a:gd name="connsiteX1006" fmla="*/ 4024156 w 6991256"/>
              <a:gd name="connsiteY1006" fmla="*/ 4266475 h 4636940"/>
              <a:gd name="connsiteX1007" fmla="*/ 4046218 w 6991256"/>
              <a:gd name="connsiteY1007" fmla="*/ 4270286 h 4636940"/>
              <a:gd name="connsiteX1008" fmla="*/ 4144730 w 6991256"/>
              <a:gd name="connsiteY1008" fmla="*/ 4297795 h 4636940"/>
              <a:gd name="connsiteX1009" fmla="*/ 4167658 w 6991256"/>
              <a:gd name="connsiteY1009" fmla="*/ 4305671 h 4636940"/>
              <a:gd name="connsiteX1010" fmla="*/ 4192386 w 6991256"/>
              <a:gd name="connsiteY1010" fmla="*/ 4314014 h 4636940"/>
              <a:gd name="connsiteX1011" fmla="*/ 4240976 w 6991256"/>
              <a:gd name="connsiteY1011" fmla="*/ 4326635 h 4636940"/>
              <a:gd name="connsiteX1012" fmla="*/ 4279166 w 6991256"/>
              <a:gd name="connsiteY1012" fmla="*/ 4342314 h 4636940"/>
              <a:gd name="connsiteX1013" fmla="*/ 4304292 w 6991256"/>
              <a:gd name="connsiteY1013" fmla="*/ 4356518 h 4636940"/>
              <a:gd name="connsiteX1014" fmla="*/ 4360946 w 6991256"/>
              <a:gd name="connsiteY1014" fmla="*/ 4375073 h 4636940"/>
              <a:gd name="connsiteX1015" fmla="*/ 4399205 w 6991256"/>
              <a:gd name="connsiteY1015" fmla="*/ 4383092 h 4636940"/>
              <a:gd name="connsiteX1016" fmla="*/ 4410800 w 6991256"/>
              <a:gd name="connsiteY1016" fmla="*/ 4397620 h 4636940"/>
              <a:gd name="connsiteX1017" fmla="*/ 4435527 w 6991256"/>
              <a:gd name="connsiteY1017" fmla="*/ 4405963 h 4636940"/>
              <a:gd name="connsiteX1018" fmla="*/ 4459320 w 6991256"/>
              <a:gd name="connsiteY1018" fmla="*/ 4417902 h 4636940"/>
              <a:gd name="connsiteX1019" fmla="*/ 4533970 w 6991256"/>
              <a:gd name="connsiteY1019" fmla="*/ 4441132 h 4636940"/>
              <a:gd name="connsiteX1020" fmla="*/ 4595624 w 6991256"/>
              <a:gd name="connsiteY1020" fmla="*/ 4455228 h 4636940"/>
              <a:gd name="connsiteX1021" fmla="*/ 4613153 w 6991256"/>
              <a:gd name="connsiteY1021" fmla="*/ 4461701 h 4636940"/>
              <a:gd name="connsiteX1022" fmla="*/ 4642813 w 6991256"/>
              <a:gd name="connsiteY1022" fmla="*/ 4473244 h 4636940"/>
              <a:gd name="connsiteX1023" fmla="*/ 4688669 w 6991256"/>
              <a:gd name="connsiteY1023" fmla="*/ 4488994 h 4636940"/>
              <a:gd name="connsiteX1024" fmla="*/ 4983009 w 6991256"/>
              <a:gd name="connsiteY1024" fmla="*/ 4553937 h 4636940"/>
              <a:gd name="connsiteX1025" fmla="*/ 5164180 w 6991256"/>
              <a:gd name="connsiteY1025" fmla="*/ 4566450 h 4636940"/>
              <a:gd name="connsiteX1026" fmla="*/ 5201175 w 6991256"/>
              <a:gd name="connsiteY1026" fmla="*/ 4564544 h 4636940"/>
              <a:gd name="connsiteX1027" fmla="*/ 4936233 w 6991256"/>
              <a:gd name="connsiteY1027" fmla="*/ 4489964 h 4636940"/>
              <a:gd name="connsiteX1028" fmla="*/ 4739071 w 6991256"/>
              <a:gd name="connsiteY1028" fmla="*/ 4450264 h 4636940"/>
              <a:gd name="connsiteX1029" fmla="*/ 4496659 w 6991256"/>
              <a:gd name="connsiteY1029" fmla="*/ 4377698 h 4636940"/>
              <a:gd name="connsiteX1030" fmla="*/ 4416212 w 6991256"/>
              <a:gd name="connsiteY1030" fmla="*/ 4347204 h 4636940"/>
              <a:gd name="connsiteX1031" fmla="*/ 4391484 w 6991256"/>
              <a:gd name="connsiteY1031" fmla="*/ 4338861 h 4636940"/>
              <a:gd name="connsiteX1032" fmla="*/ 4336163 w 6991256"/>
              <a:gd name="connsiteY1032" fmla="*/ 4322571 h 4636940"/>
              <a:gd name="connsiteX1033" fmla="*/ 4256114 w 6991256"/>
              <a:gd name="connsiteY1033" fmla="*/ 4297939 h 4636940"/>
              <a:gd name="connsiteX1034" fmla="*/ 4248050 w 6991256"/>
              <a:gd name="connsiteY1034" fmla="*/ 4292005 h 4636940"/>
              <a:gd name="connsiteX1035" fmla="*/ 4230521 w 6991256"/>
              <a:gd name="connsiteY1035" fmla="*/ 4285533 h 4636940"/>
              <a:gd name="connsiteX1036" fmla="*/ 4221523 w 6991256"/>
              <a:gd name="connsiteY1036" fmla="*/ 4283195 h 4636940"/>
              <a:gd name="connsiteX1037" fmla="*/ 4198196 w 6991256"/>
              <a:gd name="connsiteY1037" fmla="*/ 4269458 h 4636940"/>
              <a:gd name="connsiteX1038" fmla="*/ 4110551 w 6991256"/>
              <a:gd name="connsiteY1038" fmla="*/ 4237095 h 4636940"/>
              <a:gd name="connsiteX1039" fmla="*/ 4030035 w 6991256"/>
              <a:gd name="connsiteY1039" fmla="*/ 4214260 h 4636940"/>
              <a:gd name="connsiteX1040" fmla="*/ 4001310 w 6991256"/>
              <a:gd name="connsiteY1040" fmla="*/ 4199121 h 4636940"/>
              <a:gd name="connsiteX1041" fmla="*/ 3987847 w 6991256"/>
              <a:gd name="connsiteY1041" fmla="*/ 4191785 h 4636940"/>
              <a:gd name="connsiteX1042" fmla="*/ 3947390 w 6991256"/>
              <a:gd name="connsiteY1042" fmla="*/ 4177437 h 4636940"/>
              <a:gd name="connsiteX1043" fmla="*/ 3913197 w 6991256"/>
              <a:gd name="connsiteY1043" fmla="*/ 4168555 h 4636940"/>
              <a:gd name="connsiteX1044" fmla="*/ 3886203 w 6991256"/>
              <a:gd name="connsiteY1044" fmla="*/ 4161543 h 4636940"/>
              <a:gd name="connsiteX1045" fmla="*/ 3884472 w 6991256"/>
              <a:gd name="connsiteY1045" fmla="*/ 4153416 h 4636940"/>
              <a:gd name="connsiteX1046" fmla="*/ 3875075 w 6991256"/>
              <a:gd name="connsiteY1046" fmla="*/ 4145217 h 4636940"/>
              <a:gd name="connsiteX1047" fmla="*/ 3862080 w 6991256"/>
              <a:gd name="connsiteY1047" fmla="*/ 4136083 h 4636940"/>
              <a:gd name="connsiteX1048" fmla="*/ 3881875 w 6991256"/>
              <a:gd name="connsiteY1048" fmla="*/ 4141225 h 4636940"/>
              <a:gd name="connsiteX1049" fmla="*/ 3902069 w 6991256"/>
              <a:gd name="connsiteY1049" fmla="*/ 4152229 h 4636940"/>
              <a:gd name="connsiteX1050" fmla="*/ 3914200 w 6991256"/>
              <a:gd name="connsiteY1050" fmla="*/ 4157299 h 4636940"/>
              <a:gd name="connsiteX1051" fmla="*/ 3976252 w 6991256"/>
              <a:gd name="connsiteY1051" fmla="*/ 4177257 h 4636940"/>
              <a:gd name="connsiteX1052" fmla="*/ 4058568 w 6991256"/>
              <a:gd name="connsiteY1052" fmla="*/ 4200559 h 4636940"/>
              <a:gd name="connsiteX1053" fmla="*/ 4099025 w 6991256"/>
              <a:gd name="connsiteY1053" fmla="*/ 4214907 h 4636940"/>
              <a:gd name="connsiteX1054" fmla="*/ 4155679 w 6991256"/>
              <a:gd name="connsiteY1054" fmla="*/ 4233462 h 4636940"/>
              <a:gd name="connsiteX1055" fmla="*/ 4169210 w 6991256"/>
              <a:gd name="connsiteY1055" fmla="*/ 4233139 h 4636940"/>
              <a:gd name="connsiteX1056" fmla="*/ 4166476 w 6991256"/>
              <a:gd name="connsiteY1056" fmla="*/ 4236267 h 4636940"/>
              <a:gd name="connsiteX1057" fmla="*/ 4169540 w 6991256"/>
              <a:gd name="connsiteY1057" fmla="*/ 4246659 h 4636940"/>
              <a:gd name="connsiteX1058" fmla="*/ 4192935 w 6991256"/>
              <a:gd name="connsiteY1058" fmla="*/ 4252737 h 4636940"/>
              <a:gd name="connsiteX1059" fmla="*/ 4213596 w 6991256"/>
              <a:gd name="connsiteY1059" fmla="*/ 4261943 h 4636940"/>
              <a:gd name="connsiteX1060" fmla="*/ 4232526 w 6991256"/>
              <a:gd name="connsiteY1060" fmla="*/ 4263021 h 4636940"/>
              <a:gd name="connsiteX1061" fmla="*/ 4239794 w 6991256"/>
              <a:gd name="connsiteY1061" fmla="*/ 4257231 h 4636940"/>
              <a:gd name="connsiteX1062" fmla="*/ 4241058 w 6991256"/>
              <a:gd name="connsiteY1062" fmla="*/ 4267157 h 4636940"/>
              <a:gd name="connsiteX1063" fmla="*/ 4247720 w 6991256"/>
              <a:gd name="connsiteY1063" fmla="*/ 4278484 h 4636940"/>
              <a:gd name="connsiteX1064" fmla="*/ 4305240 w 6991256"/>
              <a:gd name="connsiteY1064" fmla="*/ 4301103 h 4636940"/>
              <a:gd name="connsiteX1065" fmla="*/ 4390687 w 6991256"/>
              <a:gd name="connsiteY1065" fmla="*/ 4327138 h 4636940"/>
              <a:gd name="connsiteX1066" fmla="*/ 4432944 w 6991256"/>
              <a:gd name="connsiteY1066" fmla="*/ 4341953 h 4636940"/>
              <a:gd name="connsiteX1067" fmla="*/ 4467068 w 6991256"/>
              <a:gd name="connsiteY1067" fmla="*/ 4358495 h 4636940"/>
              <a:gd name="connsiteX1068" fmla="*/ 4553381 w 6991256"/>
              <a:gd name="connsiteY1068" fmla="*/ 4388593 h 4636940"/>
              <a:gd name="connsiteX1069" fmla="*/ 4886777 w 6991256"/>
              <a:gd name="connsiteY1069" fmla="*/ 4473278 h 4636940"/>
              <a:gd name="connsiteX1070" fmla="*/ 4952965 w 6991256"/>
              <a:gd name="connsiteY1070" fmla="*/ 4484713 h 4636940"/>
              <a:gd name="connsiteX1071" fmla="*/ 4923773 w 6991256"/>
              <a:gd name="connsiteY1071" fmla="*/ 4471372 h 4636940"/>
              <a:gd name="connsiteX1072" fmla="*/ 4860388 w 6991256"/>
              <a:gd name="connsiteY1072" fmla="*/ 4449149 h 4636940"/>
              <a:gd name="connsiteX1073" fmla="*/ 4726886 w 6991256"/>
              <a:gd name="connsiteY1073" fmla="*/ 4401035 h 4636940"/>
              <a:gd name="connsiteX1074" fmla="*/ 4679231 w 6991256"/>
              <a:gd name="connsiteY1074" fmla="*/ 4384817 h 4636940"/>
              <a:gd name="connsiteX1075" fmla="*/ 4617178 w 6991256"/>
              <a:gd name="connsiteY1075" fmla="*/ 4364859 h 4636940"/>
              <a:gd name="connsiteX1076" fmla="*/ 4600583 w 6991256"/>
              <a:gd name="connsiteY1076" fmla="*/ 4354790 h 4636940"/>
              <a:gd name="connsiteX1077" fmla="*/ 4757081 w 6991256"/>
              <a:gd name="connsiteY1077" fmla="*/ 4403120 h 4636940"/>
              <a:gd name="connsiteX1078" fmla="*/ 4959105 w 6991256"/>
              <a:gd name="connsiteY1078" fmla="*/ 4453679 h 4636940"/>
              <a:gd name="connsiteX1079" fmla="*/ 4949242 w 6991256"/>
              <a:gd name="connsiteY1079" fmla="*/ 4447278 h 4636940"/>
              <a:gd name="connsiteX1080" fmla="*/ 4957374 w 6991256"/>
              <a:gd name="connsiteY1080" fmla="*/ 4445552 h 4636940"/>
              <a:gd name="connsiteX1081" fmla="*/ 5146403 w 6991256"/>
              <a:gd name="connsiteY1081" fmla="*/ 4486978 h 4636940"/>
              <a:gd name="connsiteX1082" fmla="*/ 5161336 w 6991256"/>
              <a:gd name="connsiteY1082" fmla="*/ 4481260 h 4636940"/>
              <a:gd name="connsiteX1083" fmla="*/ 5175334 w 6991256"/>
              <a:gd name="connsiteY1083" fmla="*/ 4479138 h 4636940"/>
              <a:gd name="connsiteX1084" fmla="*/ 5256125 w 6991256"/>
              <a:gd name="connsiteY1084" fmla="*/ 4471334 h 4636940"/>
              <a:gd name="connsiteX1085" fmla="*/ 5083031 w 6991256"/>
              <a:gd name="connsiteY1085" fmla="*/ 4412935 h 4636940"/>
              <a:gd name="connsiteX1086" fmla="*/ 4979588 w 6991256"/>
              <a:gd name="connsiteY1086" fmla="*/ 4382226 h 4636940"/>
              <a:gd name="connsiteX1087" fmla="*/ 4923332 w 6991256"/>
              <a:gd name="connsiteY1087" fmla="*/ 4369532 h 4636940"/>
              <a:gd name="connsiteX1088" fmla="*/ 4871143 w 6991256"/>
              <a:gd name="connsiteY1088" fmla="*/ 4355975 h 4636940"/>
              <a:gd name="connsiteX1089" fmla="*/ 4877944 w 6991256"/>
              <a:gd name="connsiteY1089" fmla="*/ 4351984 h 4636940"/>
              <a:gd name="connsiteX1090" fmla="*/ 4854150 w 6991256"/>
              <a:gd name="connsiteY1090" fmla="*/ 4340045 h 4636940"/>
              <a:gd name="connsiteX1091" fmla="*/ 4826222 w 6991256"/>
              <a:gd name="connsiteY1091" fmla="*/ 4336629 h 4636940"/>
              <a:gd name="connsiteX1092" fmla="*/ 4835151 w 6991256"/>
              <a:gd name="connsiteY1092" fmla="*/ 4346626 h 4636940"/>
              <a:gd name="connsiteX1093" fmla="*/ 4735238 w 6991256"/>
              <a:gd name="connsiteY1093" fmla="*/ 4324511 h 4636940"/>
              <a:gd name="connsiteX1094" fmla="*/ 4720443 w 6991256"/>
              <a:gd name="connsiteY1094" fmla="*/ 4314909 h 4636940"/>
              <a:gd name="connsiteX1095" fmla="*/ 4733974 w 6991256"/>
              <a:gd name="connsiteY1095" fmla="*/ 4314585 h 4636940"/>
              <a:gd name="connsiteX1096" fmla="*/ 4719577 w 6991256"/>
              <a:gd name="connsiteY1096" fmla="*/ 4310846 h 4636940"/>
              <a:gd name="connsiteX1097" fmla="*/ 4683653 w 6991256"/>
              <a:gd name="connsiteY1097" fmla="*/ 4293837 h 4636940"/>
              <a:gd name="connsiteX1098" fmla="*/ 4540219 w 6991256"/>
              <a:gd name="connsiteY1098" fmla="*/ 4246981 h 4636940"/>
              <a:gd name="connsiteX1099" fmla="*/ 4488965 w 6991256"/>
              <a:gd name="connsiteY1099" fmla="*/ 4229828 h 4636940"/>
              <a:gd name="connsiteX1100" fmla="*/ 4473235 w 6991256"/>
              <a:gd name="connsiteY1100" fmla="*/ 4223823 h 4636940"/>
              <a:gd name="connsiteX1101" fmla="*/ 4456173 w 6991256"/>
              <a:gd name="connsiteY1101" fmla="*/ 4215552 h 4636940"/>
              <a:gd name="connsiteX1102" fmla="*/ 4439977 w 6991256"/>
              <a:gd name="connsiteY1102" fmla="*/ 4211345 h 4636940"/>
              <a:gd name="connsiteX1103" fmla="*/ 4431445 w 6991256"/>
              <a:gd name="connsiteY1103" fmla="*/ 4207209 h 4636940"/>
              <a:gd name="connsiteX1104" fmla="*/ 4406251 w 6991256"/>
              <a:gd name="connsiteY1104" fmla="*/ 4200665 h 4636940"/>
              <a:gd name="connsiteX1105" fmla="*/ 4315473 w 6991256"/>
              <a:gd name="connsiteY1105" fmla="*/ 4165568 h 4636940"/>
              <a:gd name="connsiteX1106" fmla="*/ 4312808 w 6991256"/>
              <a:gd name="connsiteY1106" fmla="*/ 4161037 h 4636940"/>
              <a:gd name="connsiteX1107" fmla="*/ 4300142 w 6991256"/>
              <a:gd name="connsiteY1107" fmla="*/ 4165424 h 4636940"/>
              <a:gd name="connsiteX1108" fmla="*/ 4297010 w 6991256"/>
              <a:gd name="connsiteY1108" fmla="*/ 4162691 h 4636940"/>
              <a:gd name="connsiteX1109" fmla="*/ 4288547 w 6991256"/>
              <a:gd name="connsiteY1109" fmla="*/ 4150896 h 4636940"/>
              <a:gd name="connsiteX1110" fmla="*/ 4282214 w 6991256"/>
              <a:gd name="connsiteY1110" fmla="*/ 4153090 h 4636940"/>
              <a:gd name="connsiteX1111" fmla="*/ 4273546 w 6991256"/>
              <a:gd name="connsiteY1111" fmla="*/ 4164274 h 4636940"/>
              <a:gd name="connsiteX1112" fmla="*/ 4269081 w 6991256"/>
              <a:gd name="connsiteY1112" fmla="*/ 4159275 h 4636940"/>
              <a:gd name="connsiteX1113" fmla="*/ 4181834 w 6991256"/>
              <a:gd name="connsiteY1113" fmla="*/ 4132773 h 4636940"/>
              <a:gd name="connsiteX1114" fmla="*/ 4138643 w 6991256"/>
              <a:gd name="connsiteY1114" fmla="*/ 4121553 h 4636940"/>
              <a:gd name="connsiteX1115" fmla="*/ 4149043 w 6991256"/>
              <a:gd name="connsiteY1115" fmla="*/ 4118497 h 4636940"/>
              <a:gd name="connsiteX1116" fmla="*/ 4146844 w 6991256"/>
              <a:gd name="connsiteY1116" fmla="*/ 4112167 h 4636940"/>
              <a:gd name="connsiteX1117" fmla="*/ 4116251 w 6991256"/>
              <a:gd name="connsiteY1117" fmla="*/ 4104221 h 4636940"/>
              <a:gd name="connsiteX1118" fmla="*/ 4083391 w 6991256"/>
              <a:gd name="connsiteY1118" fmla="*/ 4097604 h 4636940"/>
              <a:gd name="connsiteX1119" fmla="*/ 4082993 w 6991256"/>
              <a:gd name="connsiteY1119" fmla="*/ 4091742 h 4636940"/>
              <a:gd name="connsiteX1120" fmla="*/ 3993478 w 6991256"/>
              <a:gd name="connsiteY1120" fmla="*/ 4066570 h 4636940"/>
              <a:gd name="connsiteX1121" fmla="*/ 3921823 w 6991256"/>
              <a:gd name="connsiteY1121" fmla="*/ 4061393 h 4636940"/>
              <a:gd name="connsiteX1122" fmla="*/ 3950150 w 6991256"/>
              <a:gd name="connsiteY1122" fmla="*/ 4070670 h 4636940"/>
              <a:gd name="connsiteX1123" fmla="*/ 4015802 w 6991256"/>
              <a:gd name="connsiteY1123" fmla="*/ 4091563 h 4636940"/>
              <a:gd name="connsiteX1124" fmla="*/ 4014401 w 6991256"/>
              <a:gd name="connsiteY1124" fmla="*/ 4096957 h 4636940"/>
              <a:gd name="connsiteX1125" fmla="*/ 4115715 w 6991256"/>
              <a:gd name="connsiteY1125" fmla="*/ 4113678 h 4636940"/>
              <a:gd name="connsiteX1126" fmla="*/ 4128312 w 6991256"/>
              <a:gd name="connsiteY1126" fmla="*/ 4116950 h 4636940"/>
              <a:gd name="connsiteX1127" fmla="*/ 4121911 w 6991256"/>
              <a:gd name="connsiteY1127" fmla="*/ 4126803 h 4636940"/>
              <a:gd name="connsiteX1128" fmla="*/ 4095315 w 6991256"/>
              <a:gd name="connsiteY1128" fmla="*/ 4125653 h 4636940"/>
              <a:gd name="connsiteX1129" fmla="*/ 4128972 w 6991256"/>
              <a:gd name="connsiteY1129" fmla="*/ 4143993 h 4636940"/>
              <a:gd name="connsiteX1130" fmla="*/ 4176161 w 6991256"/>
              <a:gd name="connsiteY1130" fmla="*/ 4162009 h 4636940"/>
              <a:gd name="connsiteX1131" fmla="*/ 4221549 w 6991256"/>
              <a:gd name="connsiteY1131" fmla="*/ 4179557 h 4636940"/>
              <a:gd name="connsiteX1132" fmla="*/ 4271005 w 6991256"/>
              <a:gd name="connsiteY1132" fmla="*/ 4196242 h 4636940"/>
              <a:gd name="connsiteX1133" fmla="*/ 4302464 w 6991256"/>
              <a:gd name="connsiteY1133" fmla="*/ 4208253 h 4636940"/>
              <a:gd name="connsiteX1134" fmla="*/ 4348320 w 6991256"/>
              <a:gd name="connsiteY1134" fmla="*/ 4224003 h 4636940"/>
              <a:gd name="connsiteX1135" fmla="*/ 4404973 w 6991256"/>
              <a:gd name="connsiteY1135" fmla="*/ 4242559 h 4636940"/>
              <a:gd name="connsiteX1136" fmla="*/ 4433232 w 6991256"/>
              <a:gd name="connsiteY1136" fmla="*/ 4259496 h 4636940"/>
              <a:gd name="connsiteX1137" fmla="*/ 4614856 w 6991256"/>
              <a:gd name="connsiteY1137" fmla="*/ 4322030 h 4636940"/>
              <a:gd name="connsiteX1138" fmla="*/ 4621121 w 6991256"/>
              <a:gd name="connsiteY1138" fmla="*/ 4327496 h 4636940"/>
              <a:gd name="connsiteX1139" fmla="*/ 4635050 w 6991256"/>
              <a:gd name="connsiteY1139" fmla="*/ 4333034 h 4636940"/>
              <a:gd name="connsiteX1140" fmla="*/ 4648513 w 6991256"/>
              <a:gd name="connsiteY1140" fmla="*/ 4340370 h 4636940"/>
              <a:gd name="connsiteX1141" fmla="*/ 4626450 w 6991256"/>
              <a:gd name="connsiteY1141" fmla="*/ 4336558 h 4636940"/>
              <a:gd name="connsiteX1142" fmla="*/ 4481148 w 6991256"/>
              <a:gd name="connsiteY1142" fmla="*/ 4296894 h 4636940"/>
              <a:gd name="connsiteX1143" fmla="*/ 4476684 w 6991256"/>
              <a:gd name="connsiteY1143" fmla="*/ 4291896 h 4636940"/>
              <a:gd name="connsiteX1144" fmla="*/ 4447492 w 6991256"/>
              <a:gd name="connsiteY1144" fmla="*/ 4278555 h 4636940"/>
              <a:gd name="connsiteX1145" fmla="*/ 4326120 w 6991256"/>
              <a:gd name="connsiteY1145" fmla="*/ 4235511 h 4636940"/>
              <a:gd name="connsiteX1146" fmla="*/ 4209612 w 6991256"/>
              <a:gd name="connsiteY1146" fmla="*/ 4203327 h 4636940"/>
              <a:gd name="connsiteX1147" fmla="*/ 4236139 w 6991256"/>
              <a:gd name="connsiteY1147" fmla="*/ 4212137 h 4636940"/>
              <a:gd name="connsiteX1148" fmla="*/ 4271198 w 6991256"/>
              <a:gd name="connsiteY1148" fmla="*/ 4225083 h 4636940"/>
              <a:gd name="connsiteX1149" fmla="*/ 4258998 w 6991256"/>
              <a:gd name="connsiteY1149" fmla="*/ 4227672 h 4636940"/>
              <a:gd name="connsiteX1150" fmla="*/ 4167754 w 6991256"/>
              <a:gd name="connsiteY1150" fmla="*/ 4194373 h 4636940"/>
              <a:gd name="connsiteX1151" fmla="*/ 4067510 w 6991256"/>
              <a:gd name="connsiteY1151" fmla="*/ 4158737 h 4636940"/>
              <a:gd name="connsiteX1152" fmla="*/ 4038786 w 6991256"/>
              <a:gd name="connsiteY1152" fmla="*/ 4143598 h 4636940"/>
              <a:gd name="connsiteX1153" fmla="*/ 4040187 w 6991256"/>
              <a:gd name="connsiteY1153" fmla="*/ 4138204 h 4636940"/>
              <a:gd name="connsiteX1154" fmla="*/ 4045187 w 6991256"/>
              <a:gd name="connsiteY1154" fmla="*/ 4133744 h 4636940"/>
              <a:gd name="connsiteX1155" fmla="*/ 4015527 w 6991256"/>
              <a:gd name="connsiteY1155" fmla="*/ 4122201 h 4636940"/>
              <a:gd name="connsiteX1156" fmla="*/ 3990800 w 6991256"/>
              <a:gd name="connsiteY1156" fmla="*/ 4113859 h 4636940"/>
              <a:gd name="connsiteX1157" fmla="*/ 3988135 w 6991256"/>
              <a:gd name="connsiteY1157" fmla="*/ 4109328 h 4636940"/>
              <a:gd name="connsiteX1158" fmla="*/ 3971073 w 6991256"/>
              <a:gd name="connsiteY1158" fmla="*/ 4101057 h 4636940"/>
              <a:gd name="connsiteX1159" fmla="*/ 3950878 w 6991256"/>
              <a:gd name="connsiteY1159" fmla="*/ 4090053 h 4636940"/>
              <a:gd name="connsiteX1160" fmla="*/ 3874896 w 6991256"/>
              <a:gd name="connsiteY1160" fmla="*/ 4064557 h 4636940"/>
              <a:gd name="connsiteX1161" fmla="*/ 3799312 w 6991256"/>
              <a:gd name="connsiteY1161" fmla="*/ 4044923 h 4636940"/>
              <a:gd name="connsiteX1162" fmla="*/ 3774447 w 6991256"/>
              <a:gd name="connsiteY1162" fmla="*/ 4051900 h 4636940"/>
              <a:gd name="connsiteX1163" fmla="*/ 3746587 w 6991256"/>
              <a:gd name="connsiteY1163" fmla="*/ 4040824 h 4636940"/>
              <a:gd name="connsiteX1164" fmla="*/ 3769721 w 6991256"/>
              <a:gd name="connsiteY1164" fmla="*/ 4025721 h 4636940"/>
              <a:gd name="connsiteX1165" fmla="*/ 3782319 w 6991256"/>
              <a:gd name="connsiteY1165" fmla="*/ 4028993 h 4636940"/>
              <a:gd name="connsiteX1166" fmla="*/ 3781522 w 6991256"/>
              <a:gd name="connsiteY1166" fmla="*/ 4017270 h 4636940"/>
              <a:gd name="connsiteX1167" fmla="*/ 3779791 w 6991256"/>
              <a:gd name="connsiteY1167" fmla="*/ 4009143 h 4636940"/>
              <a:gd name="connsiteX1168" fmla="*/ 3772661 w 6991256"/>
              <a:gd name="connsiteY1168" fmla="*/ 3999613 h 4636940"/>
              <a:gd name="connsiteX1169" fmla="*/ 3807856 w 6991256"/>
              <a:gd name="connsiteY1169" fmla="*/ 3997240 h 4636940"/>
              <a:gd name="connsiteX1170" fmla="*/ 3838986 w 6991256"/>
              <a:gd name="connsiteY1170" fmla="*/ 3995729 h 4636940"/>
              <a:gd name="connsiteX1171" fmla="*/ 3811524 w 6991256"/>
              <a:gd name="connsiteY1171" fmla="*/ 3990515 h 4636940"/>
              <a:gd name="connsiteX1172" fmla="*/ 3783665 w 6991256"/>
              <a:gd name="connsiteY1172" fmla="*/ 3979440 h 4636940"/>
              <a:gd name="connsiteX1173" fmla="*/ 3748606 w 6991256"/>
              <a:gd name="connsiteY1173" fmla="*/ 3966494 h 4636940"/>
              <a:gd name="connsiteX1174" fmla="*/ 3714949 w 6991256"/>
              <a:gd name="connsiteY1174" fmla="*/ 3948154 h 4636940"/>
              <a:gd name="connsiteX1175" fmla="*/ 3708685 w 6991256"/>
              <a:gd name="connsiteY1175" fmla="*/ 3942688 h 4636940"/>
              <a:gd name="connsiteX1176" fmla="*/ 3694686 w 6991256"/>
              <a:gd name="connsiteY1176" fmla="*/ 3944810 h 4636940"/>
              <a:gd name="connsiteX1177" fmla="*/ 3644297 w 6991256"/>
              <a:gd name="connsiteY1177" fmla="*/ 3931721 h 4636940"/>
              <a:gd name="connsiteX1178" fmla="*/ 3631301 w 6991256"/>
              <a:gd name="connsiteY1178" fmla="*/ 3922587 h 4636940"/>
              <a:gd name="connsiteX1179" fmla="*/ 3614967 w 6991256"/>
              <a:gd name="connsiteY1179" fmla="*/ 3933699 h 4636940"/>
              <a:gd name="connsiteX1180" fmla="*/ 3644091 w 6991256"/>
              <a:gd name="connsiteY1180" fmla="*/ 3954700 h 4636940"/>
              <a:gd name="connsiteX1181" fmla="*/ 3656222 w 6991256"/>
              <a:gd name="connsiteY1181" fmla="*/ 3959770 h 4636940"/>
              <a:gd name="connsiteX1182" fmla="*/ 3670151 w 6991256"/>
              <a:gd name="connsiteY1182" fmla="*/ 3965308 h 4636940"/>
              <a:gd name="connsiteX1183" fmla="*/ 3687213 w 6991256"/>
              <a:gd name="connsiteY1183" fmla="*/ 3973579 h 4636940"/>
              <a:gd name="connsiteX1184" fmla="*/ 3589169 w 6991256"/>
              <a:gd name="connsiteY1184" fmla="*/ 3944271 h 4636940"/>
              <a:gd name="connsiteX1185" fmla="*/ 3584237 w 6991256"/>
              <a:gd name="connsiteY1185" fmla="*/ 3941071 h 4636940"/>
              <a:gd name="connsiteX1186" fmla="*/ 3578302 w 6991256"/>
              <a:gd name="connsiteY1186" fmla="*/ 3949126 h 4636940"/>
              <a:gd name="connsiteX1187" fmla="*/ 3570238 w 6991256"/>
              <a:gd name="connsiteY1187" fmla="*/ 3943193 h 4636940"/>
              <a:gd name="connsiteX1188" fmla="*/ 3554976 w 6991256"/>
              <a:gd name="connsiteY1188" fmla="*/ 3935389 h 4636940"/>
              <a:gd name="connsiteX1189" fmla="*/ 3539178 w 6991256"/>
              <a:gd name="connsiteY1189" fmla="*/ 3937044 h 4636940"/>
              <a:gd name="connsiteX1190" fmla="*/ 3547242 w 6991256"/>
              <a:gd name="connsiteY1190" fmla="*/ 3942977 h 4636940"/>
              <a:gd name="connsiteX1191" fmla="*/ 3545772 w 6991256"/>
              <a:gd name="connsiteY1191" fmla="*/ 3956031 h 4636940"/>
              <a:gd name="connsiteX1192" fmla="*/ 3469116 w 6991256"/>
              <a:gd name="connsiteY1192" fmla="*/ 3955312 h 4636940"/>
              <a:gd name="connsiteX1193" fmla="*/ 3442053 w 6991256"/>
              <a:gd name="connsiteY1193" fmla="*/ 3955959 h 4636940"/>
              <a:gd name="connsiteX1194" fmla="*/ 3455516 w 6991256"/>
              <a:gd name="connsiteY1194" fmla="*/ 3963295 h 4636940"/>
              <a:gd name="connsiteX1195" fmla="*/ 3444911 w 6991256"/>
              <a:gd name="connsiteY1195" fmla="*/ 3989331 h 4636940"/>
              <a:gd name="connsiteX1196" fmla="*/ 3442177 w 6991256"/>
              <a:gd name="connsiteY1196" fmla="*/ 3992459 h 4636940"/>
              <a:gd name="connsiteX1197" fmla="*/ 3476370 w 6991256"/>
              <a:gd name="connsiteY1197" fmla="*/ 4001341 h 4636940"/>
              <a:gd name="connsiteX1198" fmla="*/ 3494833 w 6991256"/>
              <a:gd name="connsiteY1198" fmla="*/ 4004218 h 4636940"/>
              <a:gd name="connsiteX1199" fmla="*/ 3493102 w 6991256"/>
              <a:gd name="connsiteY1199" fmla="*/ 3996091 h 4636940"/>
              <a:gd name="connsiteX1200" fmla="*/ 3485506 w 6991256"/>
              <a:gd name="connsiteY1200" fmla="*/ 3988360 h 4636940"/>
              <a:gd name="connsiteX1201" fmla="*/ 3475573 w 6991256"/>
              <a:gd name="connsiteY1201" fmla="*/ 3989618 h 4636940"/>
              <a:gd name="connsiteX1202" fmla="*/ 3469707 w 6991256"/>
              <a:gd name="connsiteY1202" fmla="*/ 3990014 h 4636940"/>
              <a:gd name="connsiteX1203" fmla="*/ 3484709 w 6991256"/>
              <a:gd name="connsiteY1203" fmla="*/ 3976636 h 4636940"/>
              <a:gd name="connsiteX1204" fmla="*/ 3513571 w 6991256"/>
              <a:gd name="connsiteY1204" fmla="*/ 3976456 h 4636940"/>
              <a:gd name="connsiteX1205" fmla="*/ 3522569 w 6991256"/>
              <a:gd name="connsiteY1205" fmla="*/ 3978794 h 4636940"/>
              <a:gd name="connsiteX1206" fmla="*/ 3540964 w 6991256"/>
              <a:gd name="connsiteY1206" fmla="*/ 3989330 h 4636940"/>
              <a:gd name="connsiteX1207" fmla="*/ 3549028 w 6991256"/>
              <a:gd name="connsiteY1207" fmla="*/ 3995264 h 4636940"/>
              <a:gd name="connsiteX1208" fmla="*/ 3564757 w 6991256"/>
              <a:gd name="connsiteY1208" fmla="*/ 4001269 h 4636940"/>
              <a:gd name="connsiteX1209" fmla="*/ 3582355 w 6991256"/>
              <a:gd name="connsiteY1209" fmla="*/ 4000082 h 4636940"/>
              <a:gd name="connsiteX1210" fmla="*/ 3596354 w 6991256"/>
              <a:gd name="connsiteY1210" fmla="*/ 3997960 h 4636940"/>
              <a:gd name="connsiteX1211" fmla="*/ 3609817 w 6991256"/>
              <a:gd name="connsiteY1211" fmla="*/ 4005296 h 4636940"/>
              <a:gd name="connsiteX1212" fmla="*/ 3608882 w 6991256"/>
              <a:gd name="connsiteY1212" fmla="*/ 4008892 h 4636940"/>
              <a:gd name="connsiteX1213" fmla="*/ 3612880 w 6991256"/>
              <a:gd name="connsiteY1213" fmla="*/ 4015689 h 4636940"/>
              <a:gd name="connsiteX1214" fmla="*/ 3627675 w 6991256"/>
              <a:gd name="connsiteY1214" fmla="*/ 4025290 h 4636940"/>
              <a:gd name="connsiteX1215" fmla="*/ 3636605 w 6991256"/>
              <a:gd name="connsiteY1215" fmla="*/ 4035287 h 4636940"/>
              <a:gd name="connsiteX1216" fmla="*/ 3645136 w 6991256"/>
              <a:gd name="connsiteY1216" fmla="*/ 4039423 h 4636940"/>
              <a:gd name="connsiteX1217" fmla="*/ 3675331 w 6991256"/>
              <a:gd name="connsiteY1217" fmla="*/ 4041508 h 4636940"/>
              <a:gd name="connsiteX1218" fmla="*/ 3682598 w 6991256"/>
              <a:gd name="connsiteY1218" fmla="*/ 4035718 h 4636940"/>
              <a:gd name="connsiteX1219" fmla="*/ 3676801 w 6991256"/>
              <a:gd name="connsiteY1219" fmla="*/ 4028454 h 4636940"/>
              <a:gd name="connsiteX1220" fmla="*/ 3668270 w 6991256"/>
              <a:gd name="connsiteY1220" fmla="*/ 4024319 h 4636940"/>
              <a:gd name="connsiteX1221" fmla="*/ 3699399 w 6991256"/>
              <a:gd name="connsiteY1221" fmla="*/ 4022808 h 4636940"/>
              <a:gd name="connsiteX1222" fmla="*/ 3703932 w 6991256"/>
              <a:gd name="connsiteY1222" fmla="*/ 4020147 h 4636940"/>
              <a:gd name="connsiteX1223" fmla="*/ 3704001 w 6991256"/>
              <a:gd name="connsiteY1223" fmla="*/ 4012488 h 4636940"/>
              <a:gd name="connsiteX1224" fmla="*/ 3712999 w 6991256"/>
              <a:gd name="connsiteY1224" fmla="*/ 4014825 h 4636940"/>
              <a:gd name="connsiteX1225" fmla="*/ 3724195 w 6991256"/>
              <a:gd name="connsiteY1225" fmla="*/ 4023491 h 4636940"/>
              <a:gd name="connsiteX1226" fmla="*/ 3733056 w 6991256"/>
              <a:gd name="connsiteY1226" fmla="*/ 4041148 h 4636940"/>
              <a:gd name="connsiteX1227" fmla="*/ 3718522 w 6991256"/>
              <a:gd name="connsiteY1227" fmla="*/ 4052727 h 4636940"/>
              <a:gd name="connsiteX1228" fmla="*/ 3674795 w 6991256"/>
              <a:gd name="connsiteY1228" fmla="*/ 4050965 h 4636940"/>
              <a:gd name="connsiteX1229" fmla="*/ 3644600 w 6991256"/>
              <a:gd name="connsiteY1229" fmla="*/ 4048880 h 4636940"/>
              <a:gd name="connsiteX1230" fmla="*/ 3677859 w 6991256"/>
              <a:gd name="connsiteY1230" fmla="*/ 4061358 h 4636940"/>
              <a:gd name="connsiteX1231" fmla="*/ 3734581 w 6991256"/>
              <a:gd name="connsiteY1231" fmla="*/ 4072254 h 4636940"/>
              <a:gd name="connsiteX1232" fmla="*/ 3740914 w 6991256"/>
              <a:gd name="connsiteY1232" fmla="*/ 4070060 h 4636940"/>
              <a:gd name="connsiteX1233" fmla="*/ 3896684 w 6991256"/>
              <a:gd name="connsiteY1233" fmla="*/ 4099007 h 4636940"/>
              <a:gd name="connsiteX1234" fmla="*/ 3970936 w 6991256"/>
              <a:gd name="connsiteY1234" fmla="*/ 4116376 h 4636940"/>
              <a:gd name="connsiteX1235" fmla="*/ 3815028 w 6991256"/>
              <a:gd name="connsiteY1235" fmla="*/ 4102748 h 4636940"/>
              <a:gd name="connsiteX1236" fmla="*/ 3705980 w 6991256"/>
              <a:gd name="connsiteY1236" fmla="*/ 4093615 h 4636940"/>
              <a:gd name="connsiteX1237" fmla="*/ 3715844 w 6991256"/>
              <a:gd name="connsiteY1237" fmla="*/ 4100015 h 4636940"/>
              <a:gd name="connsiteX1238" fmla="*/ 3720775 w 6991256"/>
              <a:gd name="connsiteY1238" fmla="*/ 4103216 h 4636940"/>
              <a:gd name="connsiteX1239" fmla="*/ 3676183 w 6991256"/>
              <a:gd name="connsiteY1239" fmla="*/ 4097390 h 4636940"/>
              <a:gd name="connsiteX1240" fmla="*/ 3633391 w 6991256"/>
              <a:gd name="connsiteY1240" fmla="*/ 4092033 h 4636940"/>
              <a:gd name="connsiteX1241" fmla="*/ 3654052 w 6991256"/>
              <a:gd name="connsiteY1241" fmla="*/ 4101238 h 4636940"/>
              <a:gd name="connsiteX1242" fmla="*/ 3739967 w 6991256"/>
              <a:gd name="connsiteY1242" fmla="*/ 4125475 h 4636940"/>
              <a:gd name="connsiteX1243" fmla="*/ 3791689 w 6991256"/>
              <a:gd name="connsiteY1243" fmla="*/ 4140830 h 4636940"/>
              <a:gd name="connsiteX1244" fmla="*/ 3779490 w 6991256"/>
              <a:gd name="connsiteY1244" fmla="*/ 4143419 h 4636940"/>
              <a:gd name="connsiteX1245" fmla="*/ 3671375 w 6991256"/>
              <a:gd name="connsiteY1245" fmla="*/ 4130690 h 4636940"/>
              <a:gd name="connsiteX1246" fmla="*/ 3665578 w 6991256"/>
              <a:gd name="connsiteY1246" fmla="*/ 4123426 h 4636940"/>
              <a:gd name="connsiteX1247" fmla="*/ 3652912 w 6991256"/>
              <a:gd name="connsiteY1247" fmla="*/ 4127813 h 4636940"/>
              <a:gd name="connsiteX1248" fmla="*/ 3659176 w 6991256"/>
              <a:gd name="connsiteY1248" fmla="*/ 4133279 h 4636940"/>
              <a:gd name="connsiteX1249" fmla="*/ 3662309 w 6991256"/>
              <a:gd name="connsiteY1249" fmla="*/ 4136012 h 4636940"/>
              <a:gd name="connsiteX1250" fmla="*/ 3621851 w 6991256"/>
              <a:gd name="connsiteY1250" fmla="*/ 4121664 h 4636940"/>
              <a:gd name="connsiteX1251" fmla="*/ 3634916 w 6991256"/>
              <a:gd name="connsiteY1251" fmla="*/ 4123139 h 4636940"/>
              <a:gd name="connsiteX1252" fmla="*/ 3643048 w 6991256"/>
              <a:gd name="connsiteY1252" fmla="*/ 4121412 h 4636940"/>
              <a:gd name="connsiteX1253" fmla="*/ 3574732 w 6991256"/>
              <a:gd name="connsiteY1253" fmla="*/ 4095989 h 4636940"/>
              <a:gd name="connsiteX1254" fmla="*/ 3548136 w 6991256"/>
              <a:gd name="connsiteY1254" fmla="*/ 4094838 h 4636940"/>
              <a:gd name="connsiteX1255" fmla="*/ 3490946 w 6991256"/>
              <a:gd name="connsiteY1255" fmla="*/ 4085741 h 4636940"/>
              <a:gd name="connsiteX1256" fmla="*/ 3484682 w 6991256"/>
              <a:gd name="connsiteY1256" fmla="*/ 4080274 h 4636940"/>
              <a:gd name="connsiteX1257" fmla="*/ 3505013 w 6991256"/>
              <a:gd name="connsiteY1257" fmla="*/ 4075959 h 4636940"/>
              <a:gd name="connsiteX1258" fmla="*/ 3491551 w 6991256"/>
              <a:gd name="connsiteY1258" fmla="*/ 4068623 h 4636940"/>
              <a:gd name="connsiteX1259" fmla="*/ 3450558 w 6991256"/>
              <a:gd name="connsiteY1259" fmla="*/ 4063733 h 4636940"/>
              <a:gd name="connsiteX1260" fmla="*/ 3386170 w 6991256"/>
              <a:gd name="connsiteY1260" fmla="*/ 4052765 h 4636940"/>
              <a:gd name="connsiteX1261" fmla="*/ 3398699 w 6991256"/>
              <a:gd name="connsiteY1261" fmla="*/ 4063697 h 4636940"/>
              <a:gd name="connsiteX1262" fmla="*/ 3425226 w 6991256"/>
              <a:gd name="connsiteY1262" fmla="*/ 4072507 h 4636940"/>
              <a:gd name="connsiteX1263" fmla="*/ 3345507 w 6991256"/>
              <a:gd name="connsiteY1263" fmla="*/ 4061396 h 4636940"/>
              <a:gd name="connsiteX1264" fmla="*/ 3341042 w 6991256"/>
              <a:gd name="connsiteY1264" fmla="*/ 4056398 h 4636940"/>
              <a:gd name="connsiteX1265" fmla="*/ 3353241 w 6991256"/>
              <a:gd name="connsiteY1265" fmla="*/ 4053808 h 4636940"/>
              <a:gd name="connsiteX1266" fmla="*/ 3346977 w 6991256"/>
              <a:gd name="connsiteY1266" fmla="*/ 4048342 h 4636940"/>
              <a:gd name="connsiteX1267" fmla="*/ 3318650 w 6991256"/>
              <a:gd name="connsiteY1267" fmla="*/ 4039065 h 4636940"/>
              <a:gd name="connsiteX1268" fmla="*/ 3303786 w 6991256"/>
              <a:gd name="connsiteY1268" fmla="*/ 4037123 h 4636940"/>
              <a:gd name="connsiteX1269" fmla="*/ 3210535 w 6991256"/>
              <a:gd name="connsiteY1269" fmla="*/ 4026335 h 4636940"/>
              <a:gd name="connsiteX1270" fmla="*/ 3123618 w 6991256"/>
              <a:gd name="connsiteY1270" fmla="*/ 4013354 h 4636940"/>
              <a:gd name="connsiteX1271" fmla="*/ 3255924 w 6991256"/>
              <a:gd name="connsiteY1271" fmla="*/ 4043884 h 4636940"/>
              <a:gd name="connsiteX1272" fmla="*/ 3291917 w 6991256"/>
              <a:gd name="connsiteY1272" fmla="*/ 4053233 h 4636940"/>
              <a:gd name="connsiteX1273" fmla="*/ 3303113 w 6991256"/>
              <a:gd name="connsiteY1273" fmla="*/ 4061900 h 4636940"/>
              <a:gd name="connsiteX1274" fmla="*/ 3309047 w 6991256"/>
              <a:gd name="connsiteY1274" fmla="*/ 4053845 h 4636940"/>
              <a:gd name="connsiteX1275" fmla="*/ 3315380 w 6991256"/>
              <a:gd name="connsiteY1275" fmla="*/ 4051651 h 4636940"/>
              <a:gd name="connsiteX1276" fmla="*/ 3328376 w 6991256"/>
              <a:gd name="connsiteY1276" fmla="*/ 4060785 h 4636940"/>
              <a:gd name="connsiteX1277" fmla="*/ 3352170 w 6991256"/>
              <a:gd name="connsiteY1277" fmla="*/ 4072724 h 4636940"/>
              <a:gd name="connsiteX1278" fmla="*/ 3380030 w 6991256"/>
              <a:gd name="connsiteY1278" fmla="*/ 4083799 h 4636940"/>
              <a:gd name="connsiteX1279" fmla="*/ 3397957 w 6991256"/>
              <a:gd name="connsiteY1279" fmla="*/ 4096134 h 4636940"/>
              <a:gd name="connsiteX1280" fmla="*/ 3408356 w 6991256"/>
              <a:gd name="connsiteY1280" fmla="*/ 4093077 h 4636940"/>
              <a:gd name="connsiteX1281" fmla="*/ 3412024 w 6991256"/>
              <a:gd name="connsiteY1281" fmla="*/ 4086352 h 4636940"/>
              <a:gd name="connsiteX1282" fmla="*/ 3452481 w 6991256"/>
              <a:gd name="connsiteY1282" fmla="*/ 4100700 h 4636940"/>
              <a:gd name="connsiteX1283" fmla="*/ 3446616 w 6991256"/>
              <a:gd name="connsiteY1283" fmla="*/ 4101096 h 4636940"/>
              <a:gd name="connsiteX1284" fmla="*/ 3443415 w 6991256"/>
              <a:gd name="connsiteY1284" fmla="*/ 4106022 h 4636940"/>
              <a:gd name="connsiteX1285" fmla="*/ 3454144 w 6991256"/>
              <a:gd name="connsiteY1285" fmla="*/ 4116487 h 4636940"/>
              <a:gd name="connsiteX1286" fmla="*/ 3457276 w 6991256"/>
              <a:gd name="connsiteY1286" fmla="*/ 4119220 h 4636940"/>
              <a:gd name="connsiteX1287" fmla="*/ 3372158 w 6991256"/>
              <a:gd name="connsiteY1287" fmla="*/ 4106706 h 4636940"/>
              <a:gd name="connsiteX1288" fmla="*/ 3355027 w 6991256"/>
              <a:gd name="connsiteY1288" fmla="*/ 4106095 h 4636940"/>
              <a:gd name="connsiteX1289" fmla="*/ 3363091 w 6991256"/>
              <a:gd name="connsiteY1289" fmla="*/ 4112028 h 4636940"/>
              <a:gd name="connsiteX1290" fmla="*/ 3371087 w 6991256"/>
              <a:gd name="connsiteY1290" fmla="*/ 4125621 h 4636940"/>
              <a:gd name="connsiteX1291" fmla="*/ 3374219 w 6991256"/>
              <a:gd name="connsiteY1291" fmla="*/ 4128354 h 4636940"/>
              <a:gd name="connsiteX1292" fmla="*/ 3390017 w 6991256"/>
              <a:gd name="connsiteY1292" fmla="*/ 4126700 h 4636940"/>
              <a:gd name="connsiteX1293" fmla="*/ 3401282 w 6991256"/>
              <a:gd name="connsiteY1293" fmla="*/ 4127707 h 4636940"/>
              <a:gd name="connsiteX1294" fmla="*/ 3404016 w 6991256"/>
              <a:gd name="connsiteY1294" fmla="*/ 4124578 h 4636940"/>
              <a:gd name="connsiteX1295" fmla="*/ 3413412 w 6991256"/>
              <a:gd name="connsiteY1295" fmla="*/ 4132777 h 4636940"/>
              <a:gd name="connsiteX1296" fmla="*/ 3420143 w 6991256"/>
              <a:gd name="connsiteY1296" fmla="*/ 4136445 h 4636940"/>
              <a:gd name="connsiteX1297" fmla="*/ 3473267 w 6991256"/>
              <a:gd name="connsiteY1297" fmla="*/ 4146406 h 4636940"/>
              <a:gd name="connsiteX1298" fmla="*/ 3541652 w 6991256"/>
              <a:gd name="connsiteY1298" fmla="*/ 4164170 h 4636940"/>
              <a:gd name="connsiteX1299" fmla="*/ 3693493 w 6991256"/>
              <a:gd name="connsiteY1299" fmla="*/ 4178661 h 4636940"/>
              <a:gd name="connsiteX1300" fmla="*/ 3703824 w 6991256"/>
              <a:gd name="connsiteY1300" fmla="*/ 4183264 h 4636940"/>
              <a:gd name="connsiteX1301" fmla="*/ 3755545 w 6991256"/>
              <a:gd name="connsiteY1301" fmla="*/ 4198619 h 4636940"/>
              <a:gd name="connsiteX1302" fmla="*/ 3819865 w 6991256"/>
              <a:gd name="connsiteY1302" fmla="*/ 4217246 h 4636940"/>
              <a:gd name="connsiteX1303" fmla="*/ 3849991 w 6991256"/>
              <a:gd name="connsiteY1303" fmla="*/ 4226991 h 4636940"/>
              <a:gd name="connsiteX1304" fmla="*/ 3859855 w 6991256"/>
              <a:gd name="connsiteY1304" fmla="*/ 4233392 h 4636940"/>
              <a:gd name="connsiteX1305" fmla="*/ 3866985 w 6991256"/>
              <a:gd name="connsiteY1305" fmla="*/ 4242921 h 4636940"/>
              <a:gd name="connsiteX1306" fmla="*/ 3888113 w 6991256"/>
              <a:gd name="connsiteY1306" fmla="*/ 4250329 h 4636940"/>
              <a:gd name="connsiteX1307" fmla="*/ 3881780 w 6991256"/>
              <a:gd name="connsiteY1307" fmla="*/ 4252523 h 4636940"/>
              <a:gd name="connsiteX1308" fmla="*/ 3867315 w 6991256"/>
              <a:gd name="connsiteY1308" fmla="*/ 4256443 h 4636940"/>
              <a:gd name="connsiteX1309" fmla="*/ 3855583 w 6991256"/>
              <a:gd name="connsiteY1309" fmla="*/ 4257234 h 4636940"/>
              <a:gd name="connsiteX1310" fmla="*/ 3813326 w 6991256"/>
              <a:gd name="connsiteY1310" fmla="*/ 4242418 h 4636940"/>
              <a:gd name="connsiteX1311" fmla="*/ 3771069 w 6991256"/>
              <a:gd name="connsiteY1311" fmla="*/ 4227603 h 4636940"/>
              <a:gd name="connsiteX1312" fmla="*/ 3753471 w 6991256"/>
              <a:gd name="connsiteY1312" fmla="*/ 4228790 h 4636940"/>
              <a:gd name="connsiteX1313" fmla="*/ 3806924 w 6991256"/>
              <a:gd name="connsiteY1313" fmla="*/ 4252272 h 4636940"/>
              <a:gd name="connsiteX1314" fmla="*/ 3852313 w 6991256"/>
              <a:gd name="connsiteY1314" fmla="*/ 4269820 h 4636940"/>
              <a:gd name="connsiteX1315" fmla="*/ 3822585 w 6991256"/>
              <a:gd name="connsiteY1315" fmla="*/ 4265936 h 4636940"/>
              <a:gd name="connsiteX1316" fmla="*/ 3764530 w 6991256"/>
              <a:gd name="connsiteY1316" fmla="*/ 4252775 h 4636940"/>
              <a:gd name="connsiteX1317" fmla="*/ 3737536 w 6991256"/>
              <a:gd name="connsiteY1317" fmla="*/ 4245763 h 4636940"/>
              <a:gd name="connsiteX1318" fmla="*/ 3751068 w 6991256"/>
              <a:gd name="connsiteY1318" fmla="*/ 4245439 h 4636940"/>
              <a:gd name="connsiteX1319" fmla="*/ 3738937 w 6991256"/>
              <a:gd name="connsiteY1319" fmla="*/ 4240369 h 4636940"/>
              <a:gd name="connsiteX1320" fmla="*/ 3713275 w 6991256"/>
              <a:gd name="connsiteY1320" fmla="*/ 4235622 h 4636940"/>
              <a:gd name="connsiteX1321" fmla="*/ 3695142 w 6991256"/>
              <a:gd name="connsiteY1321" fmla="*/ 4246267 h 4636940"/>
              <a:gd name="connsiteX1322" fmla="*/ 3681143 w 6991256"/>
              <a:gd name="connsiteY1322" fmla="*/ 4248389 h 4636940"/>
              <a:gd name="connsiteX1323" fmla="*/ 3702670 w 6991256"/>
              <a:gd name="connsiteY1323" fmla="*/ 4261658 h 4636940"/>
              <a:gd name="connsiteX1324" fmla="*/ 3694071 w 6991256"/>
              <a:gd name="connsiteY1324" fmla="*/ 4265182 h 4636940"/>
              <a:gd name="connsiteX1325" fmla="*/ 3668807 w 6991256"/>
              <a:gd name="connsiteY1325" fmla="*/ 4266297 h 4636940"/>
              <a:gd name="connsiteX1326" fmla="*/ 3655276 w 6991256"/>
              <a:gd name="connsiteY1326" fmla="*/ 4266621 h 4636940"/>
              <a:gd name="connsiteX1327" fmla="*/ 3631084 w 6991256"/>
              <a:gd name="connsiteY1327" fmla="*/ 4248820 h 4636940"/>
              <a:gd name="connsiteX1328" fmla="*/ 3620753 w 6991256"/>
              <a:gd name="connsiteY1328" fmla="*/ 4244218 h 4636940"/>
              <a:gd name="connsiteX1329" fmla="*/ 3587358 w 6991256"/>
              <a:gd name="connsiteY1329" fmla="*/ 4247059 h 4636940"/>
              <a:gd name="connsiteX1330" fmla="*/ 3591355 w 6991256"/>
              <a:gd name="connsiteY1330" fmla="*/ 4253855 h 4636940"/>
              <a:gd name="connsiteX1331" fmla="*/ 3548631 w 6991256"/>
              <a:gd name="connsiteY1331" fmla="*/ 4240838 h 4636940"/>
              <a:gd name="connsiteX1332" fmla="*/ 3550101 w 6991256"/>
              <a:gd name="connsiteY1332" fmla="*/ 4227784 h 4636940"/>
              <a:gd name="connsiteX1333" fmla="*/ 3548370 w 6991256"/>
              <a:gd name="connsiteY1333" fmla="*/ 4219657 h 4636940"/>
              <a:gd name="connsiteX1334" fmla="*/ 3520909 w 6991256"/>
              <a:gd name="connsiteY1334" fmla="*/ 4214443 h 4636940"/>
              <a:gd name="connsiteX1335" fmla="*/ 3476385 w 6991256"/>
              <a:gd name="connsiteY1335" fmla="*/ 4200958 h 4636940"/>
              <a:gd name="connsiteX1336" fmla="*/ 3484587 w 6991256"/>
              <a:gd name="connsiteY1336" fmla="*/ 4191572 h 4636940"/>
              <a:gd name="connsiteX1337" fmla="*/ 3524645 w 6991256"/>
              <a:gd name="connsiteY1337" fmla="*/ 4200059 h 4636940"/>
              <a:gd name="connsiteX1338" fmla="*/ 3507185 w 6991256"/>
              <a:gd name="connsiteY1338" fmla="*/ 4185926 h 4636940"/>
              <a:gd name="connsiteX1339" fmla="*/ 3433002 w 6991256"/>
              <a:gd name="connsiteY1339" fmla="*/ 4160898 h 4636940"/>
              <a:gd name="connsiteX1340" fmla="*/ 3390677 w 6991256"/>
              <a:gd name="connsiteY1340" fmla="*/ 4153742 h 4636940"/>
              <a:gd name="connsiteX1341" fmla="*/ 3377214 w 6991256"/>
              <a:gd name="connsiteY1341" fmla="*/ 4146406 h 4636940"/>
              <a:gd name="connsiteX1342" fmla="*/ 3348021 w 6991256"/>
              <a:gd name="connsiteY1342" fmla="*/ 4133065 h 4636940"/>
              <a:gd name="connsiteX1343" fmla="*/ 3268371 w 6991256"/>
              <a:gd name="connsiteY1343" fmla="*/ 4114294 h 4636940"/>
              <a:gd name="connsiteX1344" fmla="*/ 3234577 w 6991256"/>
              <a:gd name="connsiteY1344" fmla="*/ 4111274 h 4636940"/>
              <a:gd name="connsiteX1345" fmla="*/ 3214712 w 6991256"/>
              <a:gd name="connsiteY1345" fmla="*/ 4113791 h 4636940"/>
              <a:gd name="connsiteX1346" fmla="*/ 3199450 w 6991256"/>
              <a:gd name="connsiteY1346" fmla="*/ 4105988 h 4636940"/>
              <a:gd name="connsiteX1347" fmla="*/ 3203516 w 6991256"/>
              <a:gd name="connsiteY1347" fmla="*/ 4105125 h 4636940"/>
              <a:gd name="connsiteX1348" fmla="*/ 3209849 w 6991256"/>
              <a:gd name="connsiteY1348" fmla="*/ 4102931 h 4636940"/>
              <a:gd name="connsiteX1349" fmla="*/ 3199986 w 6991256"/>
              <a:gd name="connsiteY1349" fmla="*/ 4096530 h 4636940"/>
              <a:gd name="connsiteX1350" fmla="*/ 3191386 w 6991256"/>
              <a:gd name="connsiteY1350" fmla="*/ 4100054 h 4636940"/>
              <a:gd name="connsiteX1351" fmla="*/ 3160724 w 6991256"/>
              <a:gd name="connsiteY1351" fmla="*/ 4099767 h 4636940"/>
              <a:gd name="connsiteX1352" fmla="*/ 3149061 w 6991256"/>
              <a:gd name="connsiteY1352" fmla="*/ 4092899 h 4636940"/>
              <a:gd name="connsiteX1353" fmla="*/ 3114401 w 6991256"/>
              <a:gd name="connsiteY1353" fmla="*/ 4085815 h 4636940"/>
              <a:gd name="connsiteX1354" fmla="*/ 3045081 w 6991256"/>
              <a:gd name="connsiteY1354" fmla="*/ 4071647 h 4636940"/>
              <a:gd name="connsiteX1355" fmla="*/ 2997426 w 6991256"/>
              <a:gd name="connsiteY1355" fmla="*/ 4055429 h 4636940"/>
              <a:gd name="connsiteX1356" fmla="*/ 2973563 w 6991256"/>
              <a:gd name="connsiteY1356" fmla="*/ 4051149 h 4636940"/>
              <a:gd name="connsiteX1357" fmla="*/ 3022552 w 6991256"/>
              <a:gd name="connsiteY1357" fmla="*/ 4069633 h 4636940"/>
              <a:gd name="connsiteX1358" fmla="*/ 3175451 w 6991256"/>
              <a:gd name="connsiteY1358" fmla="*/ 4117028 h 4636940"/>
              <a:gd name="connsiteX1359" fmla="*/ 3214575 w 6991256"/>
              <a:gd name="connsiteY1359" fmla="*/ 4129111 h 4636940"/>
              <a:gd name="connsiteX1360" fmla="*/ 3243300 w 6991256"/>
              <a:gd name="connsiteY1360" fmla="*/ 4144250 h 4636940"/>
              <a:gd name="connsiteX1361" fmla="*/ 3271627 w 6991256"/>
              <a:gd name="connsiteY1361" fmla="*/ 4153527 h 4636940"/>
              <a:gd name="connsiteX1362" fmla="*/ 3235168 w 6991256"/>
              <a:gd name="connsiteY1362" fmla="*/ 4145976 h 4636940"/>
              <a:gd name="connsiteX1363" fmla="*/ 3172181 w 6991256"/>
              <a:gd name="connsiteY1363" fmla="*/ 4129614 h 4636940"/>
              <a:gd name="connsiteX1364" fmla="*/ 2978825 w 6991256"/>
              <a:gd name="connsiteY1364" fmla="*/ 4067871 h 4636940"/>
              <a:gd name="connsiteX1365" fmla="*/ 2879846 w 6991256"/>
              <a:gd name="connsiteY1365" fmla="*/ 4042160 h 4636940"/>
              <a:gd name="connsiteX1366" fmla="*/ 2792997 w 6991256"/>
              <a:gd name="connsiteY1366" fmla="*/ 4021519 h 4636940"/>
              <a:gd name="connsiteX1367" fmla="*/ 2756936 w 6991256"/>
              <a:gd name="connsiteY1367" fmla="*/ 4019829 h 4636940"/>
              <a:gd name="connsiteX1368" fmla="*/ 2757802 w 6991256"/>
              <a:gd name="connsiteY1368" fmla="*/ 4023893 h 4636940"/>
              <a:gd name="connsiteX1369" fmla="*/ 2697549 w 6991256"/>
              <a:gd name="connsiteY1369" fmla="*/ 4004403 h 4636940"/>
              <a:gd name="connsiteX1370" fmla="*/ 2582772 w 6991256"/>
              <a:gd name="connsiteY1370" fmla="*/ 3980346 h 4636940"/>
              <a:gd name="connsiteX1371" fmla="*/ 2598501 w 6991256"/>
              <a:gd name="connsiteY1371" fmla="*/ 3986351 h 4636940"/>
              <a:gd name="connsiteX1372" fmla="*/ 2579571 w 6991256"/>
              <a:gd name="connsiteY1372" fmla="*/ 3985272 h 4636940"/>
              <a:gd name="connsiteX1373" fmla="*/ 2562907 w 6991256"/>
              <a:gd name="connsiteY1373" fmla="*/ 3982863 h 4636940"/>
              <a:gd name="connsiteX1374" fmla="*/ 2576370 w 6991256"/>
              <a:gd name="connsiteY1374" fmla="*/ 3990199 h 4636940"/>
              <a:gd name="connsiteX1375" fmla="*/ 2597100 w 6991256"/>
              <a:gd name="connsiteY1375" fmla="*/ 3991745 h 4636940"/>
              <a:gd name="connsiteX1376" fmla="*/ 2608365 w 6991256"/>
              <a:gd name="connsiteY1376" fmla="*/ 3992752 h 4636940"/>
              <a:gd name="connsiteX1377" fmla="*/ 2680679 w 6991256"/>
              <a:gd name="connsiteY1377" fmla="*/ 4024972 h 4636940"/>
              <a:gd name="connsiteX1378" fmla="*/ 2736330 w 6991256"/>
              <a:gd name="connsiteY1378" fmla="*/ 4054783 h 4636940"/>
              <a:gd name="connsiteX1379" fmla="*/ 2696203 w 6991256"/>
              <a:gd name="connsiteY1379" fmla="*/ 4053956 h 4636940"/>
              <a:gd name="connsiteX1380" fmla="*/ 2622886 w 6991256"/>
              <a:gd name="connsiteY1380" fmla="*/ 4032992 h 4636940"/>
              <a:gd name="connsiteX1381" fmla="*/ 2587360 w 6991256"/>
              <a:gd name="connsiteY1381" fmla="*/ 4021844 h 4636940"/>
              <a:gd name="connsiteX1382" fmla="*/ 2551368 w 6991256"/>
              <a:gd name="connsiteY1382" fmla="*/ 4012495 h 4636940"/>
              <a:gd name="connsiteX1383" fmla="*/ 2505444 w 6991256"/>
              <a:gd name="connsiteY1383" fmla="*/ 4004404 h 4636940"/>
              <a:gd name="connsiteX1384" fmla="*/ 2485648 w 6991256"/>
              <a:gd name="connsiteY1384" fmla="*/ 3999261 h 4636940"/>
              <a:gd name="connsiteX1385" fmla="*/ 2346678 w 6991256"/>
              <a:gd name="connsiteY1385" fmla="*/ 3957404 h 4636940"/>
              <a:gd name="connsiteX1386" fmla="*/ 2244100 w 6991256"/>
              <a:gd name="connsiteY1386" fmla="*/ 3930758 h 4636940"/>
              <a:gd name="connsiteX1387" fmla="*/ 2071131 w 6991256"/>
              <a:gd name="connsiteY1387" fmla="*/ 3908859 h 4636940"/>
              <a:gd name="connsiteX1388" fmla="*/ 2057531 w 6991256"/>
              <a:gd name="connsiteY1388" fmla="*/ 3916842 h 4636940"/>
              <a:gd name="connsiteX1389" fmla="*/ 2029603 w 6991256"/>
              <a:gd name="connsiteY1389" fmla="*/ 3913426 h 4636940"/>
              <a:gd name="connsiteX1390" fmla="*/ 1996742 w 6991256"/>
              <a:gd name="connsiteY1390" fmla="*/ 3906810 h 4636940"/>
              <a:gd name="connsiteX1391" fmla="*/ 1970682 w 6991256"/>
              <a:gd name="connsiteY1391" fmla="*/ 3896202 h 4636940"/>
              <a:gd name="connsiteX1392" fmla="*/ 1948221 w 6991256"/>
              <a:gd name="connsiteY1392" fmla="*/ 3886529 h 4636940"/>
              <a:gd name="connsiteX1393" fmla="*/ 1928892 w 6991256"/>
              <a:gd name="connsiteY1393" fmla="*/ 3879588 h 4636940"/>
              <a:gd name="connsiteX1394" fmla="*/ 1922696 w 6991256"/>
              <a:gd name="connsiteY1394" fmla="*/ 3866463 h 4636940"/>
              <a:gd name="connsiteX1395" fmla="*/ 1995217 w 6991256"/>
              <a:gd name="connsiteY1395" fmla="*/ 3875704 h 4636940"/>
              <a:gd name="connsiteX1396" fmla="*/ 2015411 w 6991256"/>
              <a:gd name="connsiteY1396" fmla="*/ 3886708 h 4636940"/>
              <a:gd name="connsiteX1397" fmla="*/ 2129859 w 6991256"/>
              <a:gd name="connsiteY1397" fmla="*/ 3897244 h 4636940"/>
              <a:gd name="connsiteX1398" fmla="*/ 2222312 w 6991256"/>
              <a:gd name="connsiteY1398" fmla="*/ 3896308 h 4636940"/>
              <a:gd name="connsiteX1399" fmla="*/ 2128196 w 6991256"/>
              <a:gd name="connsiteY1399" fmla="*/ 3881457 h 4636940"/>
              <a:gd name="connsiteX1400" fmla="*/ 2080403 w 6991256"/>
              <a:gd name="connsiteY1400" fmla="*/ 3880558 h 4636940"/>
              <a:gd name="connsiteX1401" fmla="*/ 2018213 w 6991256"/>
              <a:gd name="connsiteY1401" fmla="*/ 3875920 h 4636940"/>
              <a:gd name="connsiteX1402" fmla="*/ 2003817 w 6991256"/>
              <a:gd name="connsiteY1402" fmla="*/ 3872180 h 4636940"/>
              <a:gd name="connsiteX1403" fmla="*/ 2025948 w 6991256"/>
              <a:gd name="connsiteY1403" fmla="*/ 3868332 h 4636940"/>
              <a:gd name="connsiteX1404" fmla="*/ 1899837 w 6991256"/>
              <a:gd name="connsiteY1404" fmla="*/ 3850928 h 4636940"/>
              <a:gd name="connsiteX1405" fmla="*/ 1803784 w 6991256"/>
              <a:gd name="connsiteY1405" fmla="*/ 3850928 h 4636940"/>
              <a:gd name="connsiteX1406" fmla="*/ 1781722 w 6991256"/>
              <a:gd name="connsiteY1406" fmla="*/ 3847117 h 4636940"/>
              <a:gd name="connsiteX1407" fmla="*/ 1695203 w 6991256"/>
              <a:gd name="connsiteY1407" fmla="*/ 3839997 h 4636940"/>
              <a:gd name="connsiteX1408" fmla="*/ 1677207 w 6991256"/>
              <a:gd name="connsiteY1408" fmla="*/ 3835322 h 4636940"/>
              <a:gd name="connsiteX1409" fmla="*/ 1728201 w 6991256"/>
              <a:gd name="connsiteY1409" fmla="*/ 3831294 h 4636940"/>
              <a:gd name="connsiteX1410" fmla="*/ 1746732 w 6991256"/>
              <a:gd name="connsiteY1410" fmla="*/ 3826512 h 4636940"/>
              <a:gd name="connsiteX1411" fmla="*/ 1718873 w 6991256"/>
              <a:gd name="connsiteY1411" fmla="*/ 3815436 h 4636940"/>
              <a:gd name="connsiteX1412" fmla="*/ 1602433 w 6991256"/>
              <a:gd name="connsiteY1412" fmla="*/ 3775592 h 4636940"/>
              <a:gd name="connsiteX1413" fmla="*/ 1558308 w 6991256"/>
              <a:gd name="connsiteY1413" fmla="*/ 3767969 h 4636940"/>
              <a:gd name="connsiteX1414" fmla="*/ 1517783 w 6991256"/>
              <a:gd name="connsiteY1414" fmla="*/ 3761281 h 4636940"/>
              <a:gd name="connsiteX1415" fmla="*/ 1393540 w 6991256"/>
              <a:gd name="connsiteY1415" fmla="*/ 3736684 h 4636940"/>
              <a:gd name="connsiteX1416" fmla="*/ 1376011 w 6991256"/>
              <a:gd name="connsiteY1416" fmla="*/ 3730212 h 4636940"/>
              <a:gd name="connsiteX1417" fmla="*/ 1340486 w 6991256"/>
              <a:gd name="connsiteY1417" fmla="*/ 3719064 h 4636940"/>
              <a:gd name="connsiteX1418" fmla="*/ 1285961 w 6991256"/>
              <a:gd name="connsiteY1418" fmla="*/ 3714498 h 4636940"/>
              <a:gd name="connsiteX1419" fmla="*/ 1264764 w 6991256"/>
              <a:gd name="connsiteY1419" fmla="*/ 3714749 h 4636940"/>
              <a:gd name="connsiteX1420" fmla="*/ 1307420 w 6991256"/>
              <a:gd name="connsiteY1420" fmla="*/ 3735426 h 4636940"/>
              <a:gd name="connsiteX1421" fmla="*/ 1332147 w 6991256"/>
              <a:gd name="connsiteY1421" fmla="*/ 3743769 h 4636940"/>
              <a:gd name="connsiteX1422" fmla="*/ 1349745 w 6991256"/>
              <a:gd name="connsiteY1422" fmla="*/ 3742582 h 4636940"/>
              <a:gd name="connsiteX1423" fmla="*/ 1365543 w 6991256"/>
              <a:gd name="connsiteY1423" fmla="*/ 3740928 h 4636940"/>
              <a:gd name="connsiteX1424" fmla="*/ 1379006 w 6991256"/>
              <a:gd name="connsiteY1424" fmla="*/ 3748264 h 4636940"/>
              <a:gd name="connsiteX1425" fmla="*/ 1398733 w 6991256"/>
              <a:gd name="connsiteY1425" fmla="*/ 3761066 h 4636940"/>
              <a:gd name="connsiteX1426" fmla="*/ 1413995 w 6991256"/>
              <a:gd name="connsiteY1426" fmla="*/ 3768869 h 4636940"/>
              <a:gd name="connsiteX1427" fmla="*/ 1416660 w 6991256"/>
              <a:gd name="connsiteY1427" fmla="*/ 3773400 h 4636940"/>
              <a:gd name="connsiteX1428" fmla="*/ 1398129 w 6991256"/>
              <a:gd name="connsiteY1428" fmla="*/ 3778183 h 4636940"/>
              <a:gd name="connsiteX1429" fmla="*/ 1406124 w 6991256"/>
              <a:gd name="connsiteY1429" fmla="*/ 3791776 h 4636940"/>
              <a:gd name="connsiteX1430" fmla="*/ 1432981 w 6991256"/>
              <a:gd name="connsiteY1430" fmla="*/ 3814107 h 4636940"/>
              <a:gd name="connsiteX1431" fmla="*/ 1416784 w 6991256"/>
              <a:gd name="connsiteY1431" fmla="*/ 3809900 h 4636940"/>
              <a:gd name="connsiteX1432" fmla="*/ 1400189 w 6991256"/>
              <a:gd name="connsiteY1432" fmla="*/ 3799831 h 4636940"/>
              <a:gd name="connsiteX1433" fmla="*/ 1383128 w 6991256"/>
              <a:gd name="connsiteY1433" fmla="*/ 3791560 h 4636940"/>
              <a:gd name="connsiteX1434" fmla="*/ 1367865 w 6991256"/>
              <a:gd name="connsiteY1434" fmla="*/ 3783757 h 4636940"/>
              <a:gd name="connsiteX1435" fmla="*/ 1351737 w 6991256"/>
              <a:gd name="connsiteY1435" fmla="*/ 3771890 h 4636940"/>
              <a:gd name="connsiteX1436" fmla="*/ 1362136 w 6991256"/>
              <a:gd name="connsiteY1436" fmla="*/ 3768833 h 4636940"/>
              <a:gd name="connsiteX1437" fmla="*/ 1373401 w 6991256"/>
              <a:gd name="connsiteY1437" fmla="*/ 3769840 h 4636940"/>
              <a:gd name="connsiteX1438" fmla="*/ 1334743 w 6991256"/>
              <a:gd name="connsiteY1438" fmla="*/ 3755960 h 4636940"/>
              <a:gd name="connsiteX1439" fmla="*/ 1323012 w 6991256"/>
              <a:gd name="connsiteY1439" fmla="*/ 3756751 h 4636940"/>
              <a:gd name="connsiteX1440" fmla="*/ 1326941 w 6991256"/>
              <a:gd name="connsiteY1440" fmla="*/ 3771207 h 4636940"/>
              <a:gd name="connsiteX1441" fmla="*/ 1315277 w 6991256"/>
              <a:gd name="connsiteY1441" fmla="*/ 3764338 h 4636940"/>
              <a:gd name="connsiteX1442" fmla="*/ 1273021 w 6991256"/>
              <a:gd name="connsiteY1442" fmla="*/ 3749523 h 4636940"/>
              <a:gd name="connsiteX1443" fmla="*/ 1199703 w 6991256"/>
              <a:gd name="connsiteY1443" fmla="*/ 3728559 h 4636940"/>
              <a:gd name="connsiteX1444" fmla="*/ 1162378 w 6991256"/>
              <a:gd name="connsiteY1444" fmla="*/ 3716943 h 4636940"/>
              <a:gd name="connsiteX1445" fmla="*/ 1104791 w 6991256"/>
              <a:gd name="connsiteY1445" fmla="*/ 3701984 h 4636940"/>
              <a:gd name="connsiteX1446" fmla="*/ 1075461 w 6991256"/>
              <a:gd name="connsiteY1446" fmla="*/ 3703962 h 4636940"/>
              <a:gd name="connsiteX1447" fmla="*/ 1107786 w 6991256"/>
              <a:gd name="connsiteY1447" fmla="*/ 3720036 h 4636940"/>
              <a:gd name="connsiteX1448" fmla="*/ 1099584 w 6991256"/>
              <a:gd name="connsiteY1448" fmla="*/ 3729422 h 4636940"/>
              <a:gd name="connsiteX1449" fmla="*/ 1119312 w 6991256"/>
              <a:gd name="connsiteY1449" fmla="*/ 3742224 h 4636940"/>
              <a:gd name="connsiteX1450" fmla="*/ 1172036 w 6991256"/>
              <a:gd name="connsiteY1450" fmla="*/ 3746323 h 4636940"/>
              <a:gd name="connsiteX1451" fmla="*/ 1207630 w 6991256"/>
              <a:gd name="connsiteY1451" fmla="*/ 3749811 h 4636940"/>
              <a:gd name="connsiteX1452" fmla="*/ 1248554 w 6991256"/>
              <a:gd name="connsiteY1452" fmla="*/ 3762361 h 4636940"/>
              <a:gd name="connsiteX1453" fmla="*/ 1314673 w 6991256"/>
              <a:gd name="connsiteY1453" fmla="*/ 3781456 h 4636940"/>
              <a:gd name="connsiteX1454" fmla="*/ 1378526 w 6991256"/>
              <a:gd name="connsiteY1454" fmla="*/ 3801881 h 4636940"/>
              <a:gd name="connsiteX1455" fmla="*/ 1397854 w 6991256"/>
              <a:gd name="connsiteY1455" fmla="*/ 3808821 h 4636940"/>
              <a:gd name="connsiteX1456" fmla="*/ 1382056 w 6991256"/>
              <a:gd name="connsiteY1456" fmla="*/ 3810475 h 4636940"/>
              <a:gd name="connsiteX1457" fmla="*/ 1352396 w 6991256"/>
              <a:gd name="connsiteY1457" fmla="*/ 3798932 h 4636940"/>
              <a:gd name="connsiteX1458" fmla="*/ 1339731 w 6991256"/>
              <a:gd name="connsiteY1458" fmla="*/ 3803320 h 4636940"/>
              <a:gd name="connsiteX1459" fmla="*/ 1327532 w 6991256"/>
              <a:gd name="connsiteY1459" fmla="*/ 3805909 h 4636940"/>
              <a:gd name="connsiteX1460" fmla="*/ 1312736 w 6991256"/>
              <a:gd name="connsiteY1460" fmla="*/ 3796307 h 4636940"/>
              <a:gd name="connsiteX1461" fmla="*/ 1301540 w 6991256"/>
              <a:gd name="connsiteY1461" fmla="*/ 3787641 h 4636940"/>
              <a:gd name="connsiteX1462" fmla="*/ 1300606 w 6991256"/>
              <a:gd name="connsiteY1462" fmla="*/ 3791237 h 4636940"/>
              <a:gd name="connsiteX1463" fmla="*/ 1290207 w 6991256"/>
              <a:gd name="connsiteY1463" fmla="*/ 3794294 h 4636940"/>
              <a:gd name="connsiteX1464" fmla="*/ 1276676 w 6991256"/>
              <a:gd name="connsiteY1464" fmla="*/ 3794617 h 4636940"/>
              <a:gd name="connsiteX1465" fmla="*/ 1320265 w 6991256"/>
              <a:gd name="connsiteY1465" fmla="*/ 3811698 h 4636940"/>
              <a:gd name="connsiteX1466" fmla="*/ 1363057 w 6991256"/>
              <a:gd name="connsiteY1466" fmla="*/ 3817056 h 4636940"/>
              <a:gd name="connsiteX1467" fmla="*/ 1384721 w 6991256"/>
              <a:gd name="connsiteY1467" fmla="*/ 3815006 h 4636940"/>
              <a:gd name="connsiteX1468" fmla="*/ 1403583 w 6991256"/>
              <a:gd name="connsiteY1468" fmla="*/ 3823745 h 4636940"/>
              <a:gd name="connsiteX1469" fmla="*/ 1427844 w 6991256"/>
              <a:gd name="connsiteY1469" fmla="*/ 3833885 h 4636940"/>
              <a:gd name="connsiteX1470" fmla="*/ 1460635 w 6991256"/>
              <a:gd name="connsiteY1470" fmla="*/ 3848161 h 4636940"/>
              <a:gd name="connsiteX1471" fmla="*/ 1454302 w 6991256"/>
              <a:gd name="connsiteY1471" fmla="*/ 3850355 h 4636940"/>
              <a:gd name="connsiteX1472" fmla="*/ 1442103 w 6991256"/>
              <a:gd name="connsiteY1472" fmla="*/ 3852944 h 4636940"/>
              <a:gd name="connsiteX1473" fmla="*/ 1431237 w 6991256"/>
              <a:gd name="connsiteY1473" fmla="*/ 3857799 h 4636940"/>
              <a:gd name="connsiteX1474" fmla="*/ 1472958 w 6991256"/>
              <a:gd name="connsiteY1474" fmla="*/ 3882072 h 4636940"/>
              <a:gd name="connsiteX1475" fmla="*/ 1530944 w 6991256"/>
              <a:gd name="connsiteY1475" fmla="*/ 3902893 h 4636940"/>
              <a:gd name="connsiteX1476" fmla="*/ 1396907 w 6991256"/>
              <a:gd name="connsiteY1476" fmla="*/ 3864236 h 4636940"/>
              <a:gd name="connsiteX1477" fmla="*/ 1280866 w 6991256"/>
              <a:gd name="connsiteY1477" fmla="*/ 3830254 h 4636940"/>
              <a:gd name="connsiteX1478" fmla="*/ 1187752 w 6991256"/>
              <a:gd name="connsiteY1478" fmla="*/ 3804148 h 4636940"/>
              <a:gd name="connsiteX1479" fmla="*/ 1117100 w 6991256"/>
              <a:gd name="connsiteY1479" fmla="*/ 3787714 h 4636940"/>
              <a:gd name="connsiteX1480" fmla="*/ 1100904 w 6991256"/>
              <a:gd name="connsiteY1480" fmla="*/ 3783507 h 4636940"/>
              <a:gd name="connsiteX1481" fmla="*/ 1062576 w 6991256"/>
              <a:gd name="connsiteY1481" fmla="*/ 3783147 h 4636940"/>
              <a:gd name="connsiteX1482" fmla="*/ 1075105 w 6991256"/>
              <a:gd name="connsiteY1482" fmla="*/ 3794079 h 4636940"/>
              <a:gd name="connsiteX1483" fmla="*/ 1067838 w 6991256"/>
              <a:gd name="connsiteY1483" fmla="*/ 3799869 h 4636940"/>
              <a:gd name="connsiteX1484" fmla="*/ 1050377 w 6991256"/>
              <a:gd name="connsiteY1484" fmla="*/ 3785737 h 4636940"/>
              <a:gd name="connsiteX1485" fmla="*/ 1045981 w 6991256"/>
              <a:gd name="connsiteY1485" fmla="*/ 3773079 h 4636940"/>
              <a:gd name="connsiteX1486" fmla="*/ 1036447 w 6991256"/>
              <a:gd name="connsiteY1486" fmla="*/ 3780199 h 4636940"/>
              <a:gd name="connsiteX1487" fmla="*/ 1028246 w 6991256"/>
              <a:gd name="connsiteY1487" fmla="*/ 3789585 h 4636940"/>
              <a:gd name="connsiteX1488" fmla="*/ 1027916 w 6991256"/>
              <a:gd name="connsiteY1488" fmla="*/ 3776063 h 4636940"/>
              <a:gd name="connsiteX1489" fmla="*/ 1033919 w 6991256"/>
              <a:gd name="connsiteY1489" fmla="*/ 3760349 h 4636940"/>
              <a:gd name="connsiteX1490" fmla="*/ 1013189 w 6991256"/>
              <a:gd name="connsiteY1490" fmla="*/ 3758803 h 4636940"/>
              <a:gd name="connsiteX1491" fmla="*/ 985728 w 6991256"/>
              <a:gd name="connsiteY1491" fmla="*/ 3753588 h 4636940"/>
              <a:gd name="connsiteX1492" fmla="*/ 944337 w 6991256"/>
              <a:gd name="connsiteY1492" fmla="*/ 3742836 h 4636940"/>
              <a:gd name="connsiteX1493" fmla="*/ 901146 w 6991256"/>
              <a:gd name="connsiteY1493" fmla="*/ 3731617 h 4636940"/>
              <a:gd name="connsiteX1494" fmla="*/ 754044 w 6991256"/>
              <a:gd name="connsiteY1494" fmla="*/ 3691486 h 4636940"/>
              <a:gd name="connsiteX1495" fmla="*/ 773236 w 6991256"/>
              <a:gd name="connsiteY1495" fmla="*/ 3713745 h 4636940"/>
              <a:gd name="connsiteX1496" fmla="*/ 803294 w 6991256"/>
              <a:gd name="connsiteY1496" fmla="*/ 3731150 h 4636940"/>
              <a:gd name="connsiteX1497" fmla="*/ 810025 w 6991256"/>
              <a:gd name="connsiteY1497" fmla="*/ 3734818 h 4636940"/>
              <a:gd name="connsiteX1498" fmla="*/ 827486 w 6991256"/>
              <a:gd name="connsiteY1498" fmla="*/ 3748950 h 4636940"/>
              <a:gd name="connsiteX1499" fmla="*/ 840014 w 6991256"/>
              <a:gd name="connsiteY1499" fmla="*/ 3759882 h 4636940"/>
              <a:gd name="connsiteX1500" fmla="*/ 725182 w 6991256"/>
              <a:gd name="connsiteY1500" fmla="*/ 3691666 h 4636940"/>
              <a:gd name="connsiteX1501" fmla="*/ 622342 w 6991256"/>
              <a:gd name="connsiteY1501" fmla="*/ 3643839 h 4636940"/>
              <a:gd name="connsiteX1502" fmla="*/ 635737 w 6991256"/>
              <a:gd name="connsiteY1502" fmla="*/ 3658835 h 4636940"/>
              <a:gd name="connsiteX1503" fmla="*/ 641932 w 6991256"/>
              <a:gd name="connsiteY1503" fmla="*/ 3671960 h 4636940"/>
              <a:gd name="connsiteX1504" fmla="*/ 598082 w 6991256"/>
              <a:gd name="connsiteY1504" fmla="*/ 3633698 h 4636940"/>
              <a:gd name="connsiteX1505" fmla="*/ 577489 w 6991256"/>
              <a:gd name="connsiteY1505" fmla="*/ 3616833 h 4636940"/>
              <a:gd name="connsiteX1506" fmla="*/ 547431 w 6991256"/>
              <a:gd name="connsiteY1506" fmla="*/ 3599428 h 4636940"/>
              <a:gd name="connsiteX1507" fmla="*/ 506644 w 6991256"/>
              <a:gd name="connsiteY1507" fmla="*/ 3571559 h 4636940"/>
              <a:gd name="connsiteX1508" fmla="*/ 328577 w 6991256"/>
              <a:gd name="connsiteY1508" fmla="*/ 3413981 h 4636940"/>
              <a:gd name="connsiteX1509" fmla="*/ 243143 w 6991256"/>
              <a:gd name="connsiteY1509" fmla="*/ 3336127 h 4636940"/>
              <a:gd name="connsiteX1510" fmla="*/ 188770 w 6991256"/>
              <a:gd name="connsiteY1510" fmla="*/ 3264423 h 4636940"/>
              <a:gd name="connsiteX1511" fmla="*/ 175046 w 6991256"/>
              <a:gd name="connsiteY1511" fmla="*/ 3235906 h 4636940"/>
              <a:gd name="connsiteX1512" fmla="*/ 162585 w 6991256"/>
              <a:gd name="connsiteY1512" fmla="*/ 3217314 h 4636940"/>
              <a:gd name="connsiteX1513" fmla="*/ 213429 w 6991256"/>
              <a:gd name="connsiteY1513" fmla="*/ 3280425 h 4636940"/>
              <a:gd name="connsiteX1514" fmla="*/ 295264 w 6991256"/>
              <a:gd name="connsiteY1514" fmla="*/ 3357344 h 4636940"/>
              <a:gd name="connsiteX1515" fmla="*/ 295469 w 6991256"/>
              <a:gd name="connsiteY1515" fmla="*/ 3334365 h 4636940"/>
              <a:gd name="connsiteX1516" fmla="*/ 273956 w 6991256"/>
              <a:gd name="connsiteY1516" fmla="*/ 3269277 h 4636940"/>
              <a:gd name="connsiteX1517" fmla="*/ 309550 w 6991256"/>
              <a:gd name="connsiteY1517" fmla="*/ 3272765 h 4636940"/>
              <a:gd name="connsiteX1518" fmla="*/ 342671 w 6991256"/>
              <a:gd name="connsiteY1518" fmla="*/ 3300562 h 4636940"/>
              <a:gd name="connsiteX1519" fmla="*/ 299425 w 6991256"/>
              <a:gd name="connsiteY1519" fmla="*/ 3245183 h 4636940"/>
              <a:gd name="connsiteX1520" fmla="*/ 296430 w 6991256"/>
              <a:gd name="connsiteY1520" fmla="*/ 3227131 h 4636940"/>
              <a:gd name="connsiteX1521" fmla="*/ 346215 w 6991256"/>
              <a:gd name="connsiteY1521" fmla="*/ 3257337 h 4636940"/>
              <a:gd name="connsiteX1522" fmla="*/ 363277 w 6991256"/>
              <a:gd name="connsiteY1522" fmla="*/ 3265608 h 4636940"/>
              <a:gd name="connsiteX1523" fmla="*/ 373608 w 6991256"/>
              <a:gd name="connsiteY1523" fmla="*/ 3270211 h 4636940"/>
              <a:gd name="connsiteX1524" fmla="*/ 433188 w 6991256"/>
              <a:gd name="connsiteY1524" fmla="*/ 3314478 h 4636940"/>
              <a:gd name="connsiteX1525" fmla="*/ 440318 w 6991256"/>
              <a:gd name="connsiteY1525" fmla="*/ 3324007 h 4636940"/>
              <a:gd name="connsiteX1526" fmla="*/ 432185 w 6991256"/>
              <a:gd name="connsiteY1526" fmla="*/ 3325734 h 4636940"/>
              <a:gd name="connsiteX1527" fmla="*/ 412458 w 6991256"/>
              <a:gd name="connsiteY1527" fmla="*/ 3312932 h 4636940"/>
              <a:gd name="connsiteX1528" fmla="*/ 403790 w 6991256"/>
              <a:gd name="connsiteY1528" fmla="*/ 3324116 h 4636940"/>
              <a:gd name="connsiteX1529" fmla="*/ 427515 w 6991256"/>
              <a:gd name="connsiteY1529" fmla="*/ 3343714 h 4636940"/>
              <a:gd name="connsiteX1530" fmla="*/ 449577 w 6991256"/>
              <a:gd name="connsiteY1530" fmla="*/ 3347526 h 4636940"/>
              <a:gd name="connsiteX1531" fmla="*/ 467436 w 6991256"/>
              <a:gd name="connsiteY1531" fmla="*/ 3367520 h 4636940"/>
              <a:gd name="connsiteX1532" fmla="*/ 486627 w 6991256"/>
              <a:gd name="connsiteY1532" fmla="*/ 3389779 h 4636940"/>
              <a:gd name="connsiteX1533" fmla="*/ 505022 w 6991256"/>
              <a:gd name="connsiteY1533" fmla="*/ 3400315 h 4636940"/>
              <a:gd name="connsiteX1534" fmla="*/ 543212 w 6991256"/>
              <a:gd name="connsiteY1534" fmla="*/ 3415994 h 4636940"/>
              <a:gd name="connsiteX1535" fmla="*/ 596267 w 6991256"/>
              <a:gd name="connsiteY1535" fmla="*/ 3433614 h 4636940"/>
              <a:gd name="connsiteX1536" fmla="*/ 629993 w 6991256"/>
              <a:gd name="connsiteY1536" fmla="*/ 3444294 h 4636940"/>
              <a:gd name="connsiteX1537" fmla="*/ 610595 w 6991256"/>
              <a:gd name="connsiteY1537" fmla="*/ 3445013 h 4636940"/>
              <a:gd name="connsiteX1538" fmla="*/ 562404 w 6991256"/>
              <a:gd name="connsiteY1538" fmla="*/ 3438253 h 4636940"/>
              <a:gd name="connsiteX1539" fmla="*/ 551071 w 6991256"/>
              <a:gd name="connsiteY1539" fmla="*/ 3444906 h 4636940"/>
              <a:gd name="connsiteX1540" fmla="*/ 560467 w 6991256"/>
              <a:gd name="connsiteY1540" fmla="*/ 3453105 h 4636940"/>
              <a:gd name="connsiteX1541" fmla="*/ 542869 w 6991256"/>
              <a:gd name="connsiteY1541" fmla="*/ 3454292 h 4636940"/>
              <a:gd name="connsiteX1542" fmla="*/ 567995 w 6991256"/>
              <a:gd name="connsiteY1542" fmla="*/ 3468496 h 4636940"/>
              <a:gd name="connsiteX1543" fmla="*/ 732887 w 6991256"/>
              <a:gd name="connsiteY1543" fmla="*/ 3536281 h 4636940"/>
              <a:gd name="connsiteX1544" fmla="*/ 800875 w 6991256"/>
              <a:gd name="connsiteY1544" fmla="*/ 3548183 h 4636940"/>
              <a:gd name="connsiteX1545" fmla="*/ 844134 w 6991256"/>
              <a:gd name="connsiteY1545" fmla="*/ 3551743 h 4636940"/>
              <a:gd name="connsiteX1546" fmla="*/ 878395 w 6991256"/>
              <a:gd name="connsiteY1546" fmla="*/ 3552965 h 4636940"/>
              <a:gd name="connsiteX1547" fmla="*/ 772025 w 6991256"/>
              <a:gd name="connsiteY1547" fmla="*/ 3496544 h 4636940"/>
              <a:gd name="connsiteX1548" fmla="*/ 754963 w 6991256"/>
              <a:gd name="connsiteY1548" fmla="*/ 3488273 h 4636940"/>
              <a:gd name="connsiteX1549" fmla="*/ 734700 w 6991256"/>
              <a:gd name="connsiteY1549" fmla="*/ 3484929 h 4636940"/>
              <a:gd name="connsiteX1550" fmla="*/ 720304 w 6991256"/>
              <a:gd name="connsiteY1550" fmla="*/ 3481189 h 4636940"/>
              <a:gd name="connsiteX1551" fmla="*/ 697513 w 6991256"/>
              <a:gd name="connsiteY1551" fmla="*/ 3457995 h 4636940"/>
              <a:gd name="connsiteX1552" fmla="*/ 671988 w 6991256"/>
              <a:gd name="connsiteY1552" fmla="*/ 3437929 h 4636940"/>
              <a:gd name="connsiteX1553" fmla="*/ 644197 w 6991256"/>
              <a:gd name="connsiteY1553" fmla="*/ 3419194 h 4636940"/>
              <a:gd name="connsiteX1554" fmla="*/ 602874 w 6991256"/>
              <a:gd name="connsiteY1554" fmla="*/ 3400782 h 4636940"/>
              <a:gd name="connsiteX1555" fmla="*/ 574080 w 6991256"/>
              <a:gd name="connsiteY1555" fmla="*/ 3393303 h 4636940"/>
              <a:gd name="connsiteX1556" fmla="*/ 549889 w 6991256"/>
              <a:gd name="connsiteY1556" fmla="*/ 3375502 h 4636940"/>
              <a:gd name="connsiteX1557" fmla="*/ 523897 w 6991256"/>
              <a:gd name="connsiteY1557" fmla="*/ 3357234 h 4636940"/>
              <a:gd name="connsiteX1558" fmla="*/ 533362 w 6991256"/>
              <a:gd name="connsiteY1558" fmla="*/ 3357774 h 4636940"/>
              <a:gd name="connsiteX1559" fmla="*/ 654335 w 6991256"/>
              <a:gd name="connsiteY1559" fmla="*/ 3394956 h 4636940"/>
              <a:gd name="connsiteX1560" fmla="*/ 635473 w 6991256"/>
              <a:gd name="connsiteY1560" fmla="*/ 3386218 h 4636940"/>
              <a:gd name="connsiteX1561" fmla="*/ 626942 w 6991256"/>
              <a:gd name="connsiteY1561" fmla="*/ 3382083 h 4636940"/>
              <a:gd name="connsiteX1562" fmla="*/ 599687 w 6991256"/>
              <a:gd name="connsiteY1562" fmla="*/ 3353890 h 4636940"/>
              <a:gd name="connsiteX1563" fmla="*/ 598684 w 6991256"/>
              <a:gd name="connsiteY1563" fmla="*/ 3365145 h 4636940"/>
              <a:gd name="connsiteX1564" fmla="*/ 615348 w 6991256"/>
              <a:gd name="connsiteY1564" fmla="*/ 3367555 h 4636940"/>
              <a:gd name="connsiteX1565" fmla="*/ 619813 w 6991256"/>
              <a:gd name="connsiteY1565" fmla="*/ 3372553 h 4636940"/>
              <a:gd name="connsiteX1566" fmla="*/ 608012 w 6991256"/>
              <a:gd name="connsiteY1566" fmla="*/ 3381004 h 4636940"/>
              <a:gd name="connsiteX1567" fmla="*/ 587818 w 6991256"/>
              <a:gd name="connsiteY1567" fmla="*/ 3370000 h 4636940"/>
              <a:gd name="connsiteX1568" fmla="*/ 569025 w 6991256"/>
              <a:gd name="connsiteY1568" fmla="*/ 3353602 h 4636940"/>
              <a:gd name="connsiteX1569" fmla="*/ 562761 w 6991256"/>
              <a:gd name="connsiteY1569" fmla="*/ 3348136 h 4636940"/>
              <a:gd name="connsiteX1570" fmla="*/ 546495 w 6991256"/>
              <a:gd name="connsiteY1570" fmla="*/ 3351589 h 4636940"/>
              <a:gd name="connsiteX1571" fmla="*/ 543899 w 6991256"/>
              <a:gd name="connsiteY1571" fmla="*/ 3339398 h 4636940"/>
              <a:gd name="connsiteX1572" fmla="*/ 555631 w 6991256"/>
              <a:gd name="connsiteY1572" fmla="*/ 3338607 h 4636940"/>
              <a:gd name="connsiteX1573" fmla="*/ 544833 w 6991256"/>
              <a:gd name="connsiteY1573" fmla="*/ 3335802 h 4636940"/>
              <a:gd name="connsiteX1574" fmla="*/ 521039 w 6991256"/>
              <a:gd name="connsiteY1574" fmla="*/ 3323863 h 4636940"/>
              <a:gd name="connsiteX1575" fmla="*/ 509376 w 6991256"/>
              <a:gd name="connsiteY1575" fmla="*/ 3316995 h 4636940"/>
              <a:gd name="connsiteX1576" fmla="*/ 501312 w 6991256"/>
              <a:gd name="connsiteY1576" fmla="*/ 3311061 h 4636940"/>
              <a:gd name="connsiteX1577" fmla="*/ 455992 w 6991256"/>
              <a:gd name="connsiteY1577" fmla="*/ 3285853 h 4636940"/>
              <a:gd name="connsiteX1578" fmla="*/ 449728 w 6991256"/>
              <a:gd name="connsiteY1578" fmla="*/ 3280387 h 4636940"/>
              <a:gd name="connsiteX1579" fmla="*/ 406207 w 6991256"/>
              <a:gd name="connsiteY1579" fmla="*/ 3255647 h 4636940"/>
              <a:gd name="connsiteX1580" fmla="*/ 459990 w 6991256"/>
              <a:gd name="connsiteY1580" fmla="*/ 3292650 h 4636940"/>
              <a:gd name="connsiteX1581" fmla="*/ 476585 w 6991256"/>
              <a:gd name="connsiteY1581" fmla="*/ 3302719 h 4636940"/>
              <a:gd name="connsiteX1582" fmla="*/ 466584 w 6991256"/>
              <a:gd name="connsiteY1582" fmla="*/ 3311637 h 4636940"/>
              <a:gd name="connsiteX1583" fmla="*/ 460787 w 6991256"/>
              <a:gd name="connsiteY1583" fmla="*/ 3304373 h 4636940"/>
              <a:gd name="connsiteX1584" fmla="*/ 453657 w 6991256"/>
              <a:gd name="connsiteY1584" fmla="*/ 3294844 h 4636940"/>
              <a:gd name="connsiteX1585" fmla="*/ 418131 w 6991256"/>
              <a:gd name="connsiteY1585" fmla="*/ 3283696 h 4636940"/>
              <a:gd name="connsiteX1586" fmla="*/ 401138 w 6991256"/>
              <a:gd name="connsiteY1586" fmla="*/ 3267766 h 4636940"/>
              <a:gd name="connsiteX1587" fmla="*/ 396810 w 6991256"/>
              <a:gd name="connsiteY1587" fmla="*/ 3247448 h 4636940"/>
              <a:gd name="connsiteX1588" fmla="*/ 389749 w 6991256"/>
              <a:gd name="connsiteY1588" fmla="*/ 3230259 h 4636940"/>
              <a:gd name="connsiteX1589" fmla="*/ 377221 w 6991256"/>
              <a:gd name="connsiteY1589" fmla="*/ 3219327 h 4636940"/>
              <a:gd name="connsiteX1590" fmla="*/ 362425 w 6991256"/>
              <a:gd name="connsiteY1590" fmla="*/ 3209726 h 4636940"/>
              <a:gd name="connsiteX1591" fmla="*/ 337368 w 6991256"/>
              <a:gd name="connsiteY1591" fmla="*/ 3187862 h 4636940"/>
              <a:gd name="connsiteX1592" fmla="*/ 336640 w 6991256"/>
              <a:gd name="connsiteY1592" fmla="*/ 3168479 h 4636940"/>
              <a:gd name="connsiteX1593" fmla="*/ 337642 w 6991256"/>
              <a:gd name="connsiteY1593" fmla="*/ 3157223 h 4636940"/>
              <a:gd name="connsiteX1594" fmla="*/ 318986 w 6991256"/>
              <a:gd name="connsiteY1594" fmla="*/ 3125506 h 4636940"/>
              <a:gd name="connsiteX1595" fmla="*/ 329784 w 6991256"/>
              <a:gd name="connsiteY1595" fmla="*/ 3128311 h 4636940"/>
              <a:gd name="connsiteX1596" fmla="*/ 370502 w 6991256"/>
              <a:gd name="connsiteY1596" fmla="*/ 3163840 h 4636940"/>
              <a:gd name="connsiteX1597" fmla="*/ 383498 w 6991256"/>
              <a:gd name="connsiteY1597" fmla="*/ 3172974 h 4636940"/>
              <a:gd name="connsiteX1598" fmla="*/ 373099 w 6991256"/>
              <a:gd name="connsiteY1598" fmla="*/ 3176031 h 4636940"/>
              <a:gd name="connsiteX1599" fmla="*/ 406289 w 6991256"/>
              <a:gd name="connsiteY1599" fmla="*/ 3196168 h 4636940"/>
              <a:gd name="connsiteX1600" fmla="*/ 422486 w 6991256"/>
              <a:gd name="connsiteY1600" fmla="*/ 3200376 h 4636940"/>
              <a:gd name="connsiteX1601" fmla="*/ 412691 w 6991256"/>
              <a:gd name="connsiteY1601" fmla="*/ 3186315 h 4636940"/>
              <a:gd name="connsiteX1602" fmla="*/ 361779 w 6991256"/>
              <a:gd name="connsiteY1602" fmla="*/ 3130864 h 4636940"/>
              <a:gd name="connsiteX1603" fmla="*/ 243540 w 6991256"/>
              <a:gd name="connsiteY1603" fmla="*/ 3090553 h 4636940"/>
              <a:gd name="connsiteX1604" fmla="*/ 221944 w 6991256"/>
              <a:gd name="connsiteY1604" fmla="*/ 3084944 h 4636940"/>
              <a:gd name="connsiteX1605" fmla="*/ 215281 w 6991256"/>
              <a:gd name="connsiteY1605" fmla="*/ 3073616 h 4636940"/>
              <a:gd name="connsiteX1606" fmla="*/ 223881 w 6991256"/>
              <a:gd name="connsiteY1606" fmla="*/ 3070092 h 4636940"/>
              <a:gd name="connsiteX1607" fmla="*/ 234280 w 6991256"/>
              <a:gd name="connsiteY1607" fmla="*/ 3067035 h 4636940"/>
              <a:gd name="connsiteX1608" fmla="*/ 230750 w 6991256"/>
              <a:gd name="connsiteY1608" fmla="*/ 3058441 h 4636940"/>
              <a:gd name="connsiteX1609" fmla="*/ 226285 w 6991256"/>
              <a:gd name="connsiteY1609" fmla="*/ 3053442 h 4636940"/>
              <a:gd name="connsiteX1610" fmla="*/ 242482 w 6991256"/>
              <a:gd name="connsiteY1610" fmla="*/ 3057649 h 4636940"/>
              <a:gd name="connsiteX1611" fmla="*/ 247812 w 6991256"/>
              <a:gd name="connsiteY1611" fmla="*/ 3066711 h 4636940"/>
              <a:gd name="connsiteX1612" fmla="*/ 240545 w 6991256"/>
              <a:gd name="connsiteY1612" fmla="*/ 3072501 h 4636940"/>
              <a:gd name="connsiteX1613" fmla="*/ 264874 w 6991256"/>
              <a:gd name="connsiteY1613" fmla="*/ 3074982 h 4636940"/>
              <a:gd name="connsiteX1614" fmla="*/ 279738 w 6991256"/>
              <a:gd name="connsiteY1614" fmla="*/ 3076924 h 4636940"/>
              <a:gd name="connsiteX1615" fmla="*/ 349786 w 6991256"/>
              <a:gd name="connsiteY1615" fmla="*/ 3110475 h 4636940"/>
              <a:gd name="connsiteX1616" fmla="*/ 373785 w 6991256"/>
              <a:gd name="connsiteY1616" fmla="*/ 3099435 h 4636940"/>
              <a:gd name="connsiteX1617" fmla="*/ 358523 w 6991256"/>
              <a:gd name="connsiteY1617" fmla="*/ 3091631 h 4636940"/>
              <a:gd name="connsiteX1618" fmla="*/ 297280 w 6991256"/>
              <a:gd name="connsiteY1618" fmla="*/ 3031578 h 4636940"/>
              <a:gd name="connsiteX1619" fmla="*/ 315208 w 6991256"/>
              <a:gd name="connsiteY1619" fmla="*/ 3043912 h 4636940"/>
              <a:gd name="connsiteX1620" fmla="*/ 330333 w 6991256"/>
              <a:gd name="connsiteY1620" fmla="*/ 3067034 h 4636940"/>
              <a:gd name="connsiteX1621" fmla="*/ 332737 w 6991256"/>
              <a:gd name="connsiteY1621" fmla="*/ 3050385 h 4636940"/>
              <a:gd name="connsiteX1622" fmla="*/ 344139 w 6991256"/>
              <a:gd name="connsiteY1622" fmla="*/ 3036073 h 4636940"/>
              <a:gd name="connsiteX1623" fmla="*/ 358935 w 6991256"/>
              <a:gd name="connsiteY1623" fmla="*/ 3045674 h 4636940"/>
              <a:gd name="connsiteX1624" fmla="*/ 355267 w 6991256"/>
              <a:gd name="connsiteY1624" fmla="*/ 3052399 h 4636940"/>
              <a:gd name="connsiteX1625" fmla="*/ 352931 w 6991256"/>
              <a:gd name="connsiteY1625" fmla="*/ 3061389 h 4636940"/>
              <a:gd name="connsiteX1626" fmla="*/ 374925 w 6991256"/>
              <a:gd name="connsiteY1626" fmla="*/ 3072860 h 4636940"/>
              <a:gd name="connsiteX1627" fmla="*/ 398719 w 6991256"/>
              <a:gd name="connsiteY1627" fmla="*/ 3084799 h 4636940"/>
              <a:gd name="connsiteX1628" fmla="*/ 427046 w 6991256"/>
              <a:gd name="connsiteY1628" fmla="*/ 3094076 h 4636940"/>
              <a:gd name="connsiteX1629" fmla="*/ 441511 w 6991256"/>
              <a:gd name="connsiteY1629" fmla="*/ 3090157 h 4636940"/>
              <a:gd name="connsiteX1630" fmla="*/ 425315 w 6991256"/>
              <a:gd name="connsiteY1630" fmla="*/ 3085949 h 4636940"/>
              <a:gd name="connsiteX1631" fmla="*/ 406522 w 6991256"/>
              <a:gd name="connsiteY1631" fmla="*/ 3069551 h 4636940"/>
              <a:gd name="connsiteX1632" fmla="*/ 391396 w 6991256"/>
              <a:gd name="connsiteY1632" fmla="*/ 3046429 h 4636940"/>
              <a:gd name="connsiteX1633" fmla="*/ 390998 w 6991256"/>
              <a:gd name="connsiteY1633" fmla="*/ 3040567 h 4636940"/>
              <a:gd name="connsiteX1634" fmla="*/ 411659 w 6991256"/>
              <a:gd name="connsiteY1634" fmla="*/ 3049773 h 4636940"/>
              <a:gd name="connsiteX1635" fmla="*/ 421193 w 6991256"/>
              <a:gd name="connsiteY1635" fmla="*/ 3042653 h 4636940"/>
              <a:gd name="connsiteX1636" fmla="*/ 396603 w 6991256"/>
              <a:gd name="connsiteY1636" fmla="*/ 3018991 h 4636940"/>
              <a:gd name="connsiteX1637" fmla="*/ 371545 w 6991256"/>
              <a:gd name="connsiteY1637" fmla="*/ 2997127 h 4636940"/>
              <a:gd name="connsiteX1638" fmla="*/ 387810 w 6991256"/>
              <a:gd name="connsiteY1638" fmla="*/ 2993675 h 4636940"/>
              <a:gd name="connsiteX1639" fmla="*/ 404076 w 6991256"/>
              <a:gd name="connsiteY1639" fmla="*/ 2990222 h 4636940"/>
              <a:gd name="connsiteX1640" fmla="*/ 345293 w 6991256"/>
              <a:gd name="connsiteY1640" fmla="*/ 2957678 h 4636940"/>
              <a:gd name="connsiteX1641" fmla="*/ 302967 w 6991256"/>
              <a:gd name="connsiteY1641" fmla="*/ 2950523 h 4636940"/>
              <a:gd name="connsiteX1642" fmla="*/ 293502 w 6991256"/>
              <a:gd name="connsiteY1642" fmla="*/ 2949983 h 4636940"/>
              <a:gd name="connsiteX1643" fmla="*/ 252646 w 6991256"/>
              <a:gd name="connsiteY1643" fmla="*/ 2929774 h 4636940"/>
              <a:gd name="connsiteX1644" fmla="*/ 221256 w 6991256"/>
              <a:gd name="connsiteY1644" fmla="*/ 2910104 h 4636940"/>
              <a:gd name="connsiteX1645" fmla="*/ 191130 w 6991256"/>
              <a:gd name="connsiteY1645" fmla="*/ 2900358 h 4636940"/>
              <a:gd name="connsiteX1646" fmla="*/ 160069 w 6991256"/>
              <a:gd name="connsiteY1646" fmla="*/ 2894209 h 4636940"/>
              <a:gd name="connsiteX1647" fmla="*/ 201529 w 6991256"/>
              <a:gd name="connsiteY1647" fmla="*/ 2897302 h 4636940"/>
              <a:gd name="connsiteX1648" fmla="*/ 251053 w 6991256"/>
              <a:gd name="connsiteY1648" fmla="*/ 2906327 h 4636940"/>
              <a:gd name="connsiteX1649" fmla="*/ 294642 w 6991256"/>
              <a:gd name="connsiteY1649" fmla="*/ 2923408 h 4636940"/>
              <a:gd name="connsiteX1650" fmla="*/ 419750 w 6991256"/>
              <a:gd name="connsiteY1650" fmla="*/ 2952068 h 4636940"/>
              <a:gd name="connsiteX1651" fmla="*/ 438213 w 6991256"/>
              <a:gd name="connsiteY1651" fmla="*/ 2954945 h 4636940"/>
              <a:gd name="connsiteX1652" fmla="*/ 467873 w 6991256"/>
              <a:gd name="connsiteY1652" fmla="*/ 2966488 h 4636940"/>
              <a:gd name="connsiteX1653" fmla="*/ 480937 w 6991256"/>
              <a:gd name="connsiteY1653" fmla="*/ 2967963 h 4636940"/>
              <a:gd name="connsiteX1654" fmla="*/ 489070 w 6991256"/>
              <a:gd name="connsiteY1654" fmla="*/ 2966236 h 4636940"/>
              <a:gd name="connsiteX1655" fmla="*/ 476074 w 6991256"/>
              <a:gd name="connsiteY1655" fmla="*/ 2957102 h 4636940"/>
              <a:gd name="connsiteX1656" fmla="*/ 432883 w 6991256"/>
              <a:gd name="connsiteY1656" fmla="*/ 2945883 h 4636940"/>
              <a:gd name="connsiteX1657" fmla="*/ 400957 w 6991256"/>
              <a:gd name="connsiteY1657" fmla="*/ 2935670 h 4636940"/>
              <a:gd name="connsiteX1658" fmla="*/ 427086 w 6991256"/>
              <a:gd name="connsiteY1658" fmla="*/ 2938619 h 4636940"/>
              <a:gd name="connsiteX1659" fmla="*/ 454616 w 6991256"/>
              <a:gd name="connsiteY1659" fmla="*/ 2936173 h 4636940"/>
              <a:gd name="connsiteX1660" fmla="*/ 425025 w 6991256"/>
              <a:gd name="connsiteY1660" fmla="*/ 2916971 h 4636940"/>
              <a:gd name="connsiteX1661" fmla="*/ 407564 w 6991256"/>
              <a:gd name="connsiteY1661" fmla="*/ 2902838 h 4636940"/>
              <a:gd name="connsiteX1662" fmla="*/ 355251 w 6991256"/>
              <a:gd name="connsiteY1662" fmla="*/ 2852782 h 4636940"/>
              <a:gd name="connsiteX1663" fmla="*/ 296139 w 6991256"/>
              <a:gd name="connsiteY1663" fmla="*/ 2806717 h 4636940"/>
              <a:gd name="connsiteX1664" fmla="*/ 330400 w 6991256"/>
              <a:gd name="connsiteY1664" fmla="*/ 2807939 h 4636940"/>
              <a:gd name="connsiteX1665" fmla="*/ 348327 w 6991256"/>
              <a:gd name="connsiteY1665" fmla="*/ 2820274 h 4636940"/>
              <a:gd name="connsiteX1666" fmla="*/ 374717 w 6991256"/>
              <a:gd name="connsiteY1666" fmla="*/ 2844403 h 4636940"/>
              <a:gd name="connsiteX1667" fmla="*/ 452898 w 6991256"/>
              <a:gd name="connsiteY1667" fmla="*/ 2876227 h 4636940"/>
              <a:gd name="connsiteX1668" fmla="*/ 487159 w 6991256"/>
              <a:gd name="connsiteY1668" fmla="*/ 2877450 h 4636940"/>
              <a:gd name="connsiteX1669" fmla="*/ 457500 w 6991256"/>
              <a:gd name="connsiteY1669" fmla="*/ 2865907 h 4636940"/>
              <a:gd name="connsiteX1670" fmla="*/ 429777 w 6991256"/>
              <a:gd name="connsiteY1670" fmla="*/ 2839512 h 4636940"/>
              <a:gd name="connsiteX1671" fmla="*/ 454574 w 6991256"/>
              <a:gd name="connsiteY1671" fmla="*/ 2840195 h 4636940"/>
              <a:gd name="connsiteX1672" fmla="*/ 484769 w 6991256"/>
              <a:gd name="connsiteY1672" fmla="*/ 2842280 h 4636940"/>
              <a:gd name="connsiteX1673" fmla="*/ 481637 w 6991256"/>
              <a:gd name="connsiteY1673" fmla="*/ 2839547 h 4636940"/>
              <a:gd name="connsiteX1674" fmla="*/ 469039 w 6991256"/>
              <a:gd name="connsiteY1674" fmla="*/ 2836275 h 4636940"/>
              <a:gd name="connsiteX1675" fmla="*/ 470907 w 6991256"/>
              <a:gd name="connsiteY1675" fmla="*/ 2829083 h 4636940"/>
              <a:gd name="connsiteX1676" fmla="*/ 470976 w 6991256"/>
              <a:gd name="connsiteY1676" fmla="*/ 2821424 h 4636940"/>
              <a:gd name="connsiteX1677" fmla="*/ 447787 w 6991256"/>
              <a:gd name="connsiteY1677" fmla="*/ 2792367 h 4636940"/>
              <a:gd name="connsiteX1678" fmla="*/ 476182 w 6991256"/>
              <a:gd name="connsiteY1678" fmla="*/ 2793986 h 4636940"/>
              <a:gd name="connsiteX1679" fmla="*/ 492846 w 6991256"/>
              <a:gd name="connsiteY1679" fmla="*/ 2796395 h 4636940"/>
              <a:gd name="connsiteX1680" fmla="*/ 506378 w 6991256"/>
              <a:gd name="connsiteY1680" fmla="*/ 2796071 h 4636940"/>
              <a:gd name="connsiteX1681" fmla="*/ 491115 w 6991256"/>
              <a:gd name="connsiteY1681" fmla="*/ 2788268 h 4636940"/>
              <a:gd name="connsiteX1682" fmla="*/ 466456 w 6991256"/>
              <a:gd name="connsiteY1682" fmla="*/ 2772266 h 4636940"/>
              <a:gd name="connsiteX1683" fmla="*/ 426068 w 6991256"/>
              <a:gd name="connsiteY1683" fmla="*/ 2750258 h 4636940"/>
              <a:gd name="connsiteX1684" fmla="*/ 312499 w 6991256"/>
              <a:gd name="connsiteY1684" fmla="*/ 2691967 h 4636940"/>
              <a:gd name="connsiteX1685" fmla="*/ 304037 w 6991256"/>
              <a:gd name="connsiteY1685" fmla="*/ 2680172 h 4636940"/>
              <a:gd name="connsiteX1686" fmla="*/ 444599 w 6991256"/>
              <a:gd name="connsiteY1686" fmla="*/ 2745475 h 4636940"/>
              <a:gd name="connsiteX1687" fmla="*/ 432538 w 6991256"/>
              <a:gd name="connsiteY1687" fmla="*/ 2732745 h 4636940"/>
              <a:gd name="connsiteX1688" fmla="*/ 452801 w 6991256"/>
              <a:gd name="connsiteY1688" fmla="*/ 2736089 h 4636940"/>
              <a:gd name="connsiteX1689" fmla="*/ 512587 w 6991256"/>
              <a:gd name="connsiteY1689" fmla="*/ 2757378 h 4636940"/>
              <a:gd name="connsiteX1690" fmla="*/ 508122 w 6991256"/>
              <a:gd name="connsiteY1690" fmla="*/ 2752379 h 4636940"/>
              <a:gd name="connsiteX1691" fmla="*/ 488862 w 6991256"/>
              <a:gd name="connsiteY1691" fmla="*/ 2737779 h 4636940"/>
              <a:gd name="connsiteX1692" fmla="*/ 467335 w 6991256"/>
              <a:gd name="connsiteY1692" fmla="*/ 2724510 h 4636940"/>
              <a:gd name="connsiteX1693" fmla="*/ 474602 w 6991256"/>
              <a:gd name="connsiteY1693" fmla="*/ 2718720 h 4636940"/>
              <a:gd name="connsiteX1694" fmla="*/ 493134 w 6991256"/>
              <a:gd name="connsiteY1694" fmla="*/ 2713938 h 4636940"/>
              <a:gd name="connsiteX1695" fmla="*/ 472871 w 6991256"/>
              <a:gd name="connsiteY1695" fmla="*/ 2710593 h 4636940"/>
              <a:gd name="connsiteX1696" fmla="*/ 401024 w 6991256"/>
              <a:gd name="connsiteY1696" fmla="*/ 2676575 h 4636940"/>
              <a:gd name="connsiteX1697" fmla="*/ 362366 w 6991256"/>
              <a:gd name="connsiteY1697" fmla="*/ 2662694 h 4636940"/>
              <a:gd name="connsiteX1698" fmla="*/ 373699 w 6991256"/>
              <a:gd name="connsiteY1698" fmla="*/ 2656042 h 4636940"/>
              <a:gd name="connsiteX1699" fmla="*/ 450753 w 6991256"/>
              <a:gd name="connsiteY1699" fmla="*/ 2662622 h 4636940"/>
              <a:gd name="connsiteX1700" fmla="*/ 458955 w 6991256"/>
              <a:gd name="connsiteY1700" fmla="*/ 2653236 h 4636940"/>
              <a:gd name="connsiteX1701" fmla="*/ 418497 w 6991256"/>
              <a:gd name="connsiteY1701" fmla="*/ 2638888 h 4636940"/>
              <a:gd name="connsiteX1702" fmla="*/ 432029 w 6991256"/>
              <a:gd name="connsiteY1702" fmla="*/ 2638565 h 4636940"/>
              <a:gd name="connsiteX1703" fmla="*/ 486484 w 6991256"/>
              <a:gd name="connsiteY1703" fmla="*/ 2650791 h 4636940"/>
              <a:gd name="connsiteX1704" fmla="*/ 491485 w 6991256"/>
              <a:gd name="connsiteY1704" fmla="*/ 2646332 h 4636940"/>
              <a:gd name="connsiteX1705" fmla="*/ 479822 w 6991256"/>
              <a:gd name="connsiteY1705" fmla="*/ 2639463 h 4636940"/>
              <a:gd name="connsiteX1706" fmla="*/ 473626 w 6991256"/>
              <a:gd name="connsiteY1706" fmla="*/ 2626338 h 4636940"/>
              <a:gd name="connsiteX1707" fmla="*/ 482761 w 6991256"/>
              <a:gd name="connsiteY1707" fmla="*/ 2613356 h 4636940"/>
              <a:gd name="connsiteX1708" fmla="*/ 484163 w 6991256"/>
              <a:gd name="connsiteY1708" fmla="*/ 2607962 h 4636940"/>
              <a:gd name="connsiteX1709" fmla="*/ 517421 w 6991256"/>
              <a:gd name="connsiteY1709" fmla="*/ 2620440 h 4636940"/>
              <a:gd name="connsiteX1710" fmla="*/ 549883 w 6991256"/>
              <a:gd name="connsiteY1710" fmla="*/ 2621195 h 4636940"/>
              <a:gd name="connsiteX1711" fmla="*/ 581878 w 6991256"/>
              <a:gd name="connsiteY1711" fmla="*/ 2623748 h 4636940"/>
              <a:gd name="connsiteX1712" fmla="*/ 647131 w 6991256"/>
              <a:gd name="connsiteY1712" fmla="*/ 2638779 h 4636940"/>
              <a:gd name="connsiteX1713" fmla="*/ 687657 w 6991256"/>
              <a:gd name="connsiteY1713" fmla="*/ 2645467 h 4636940"/>
              <a:gd name="connsiteX1714" fmla="*/ 679661 w 6991256"/>
              <a:gd name="connsiteY1714" fmla="*/ 2631874 h 4636940"/>
              <a:gd name="connsiteX1715" fmla="*/ 628874 w 6991256"/>
              <a:gd name="connsiteY1715" fmla="*/ 2612924 h 4636940"/>
              <a:gd name="connsiteX1716" fmla="*/ 587949 w 6991256"/>
              <a:gd name="connsiteY1716" fmla="*/ 2600374 h 4636940"/>
              <a:gd name="connsiteX1717" fmla="*/ 519234 w 6991256"/>
              <a:gd name="connsiteY1717" fmla="*/ 2569088 h 4636940"/>
              <a:gd name="connsiteX1718" fmla="*/ 529029 w 6991256"/>
              <a:gd name="connsiteY1718" fmla="*/ 2583149 h 4636940"/>
              <a:gd name="connsiteX1719" fmla="*/ 554155 w 6991256"/>
              <a:gd name="connsiteY1719" fmla="*/ 2597353 h 4636940"/>
              <a:gd name="connsiteX1720" fmla="*/ 517229 w 6991256"/>
              <a:gd name="connsiteY1720" fmla="*/ 2591600 h 4636940"/>
              <a:gd name="connsiteX1721" fmla="*/ 486237 w 6991256"/>
              <a:gd name="connsiteY1721" fmla="*/ 2577791 h 4636940"/>
              <a:gd name="connsiteX1722" fmla="*/ 497639 w 6991256"/>
              <a:gd name="connsiteY1722" fmla="*/ 2563479 h 4636940"/>
              <a:gd name="connsiteX1723" fmla="*/ 469312 w 6991256"/>
              <a:gd name="connsiteY1723" fmla="*/ 2554201 h 4636940"/>
              <a:gd name="connsiteX1724" fmla="*/ 372599 w 6991256"/>
              <a:gd name="connsiteY1724" fmla="*/ 2527159 h 4636940"/>
              <a:gd name="connsiteX1725" fmla="*/ 327211 w 6991256"/>
              <a:gd name="connsiteY1725" fmla="*/ 2509611 h 4636940"/>
              <a:gd name="connsiteX1726" fmla="*/ 377669 w 6991256"/>
              <a:gd name="connsiteY1726" fmla="*/ 2515041 h 4636940"/>
              <a:gd name="connsiteX1727" fmla="*/ 443925 w 6991256"/>
              <a:gd name="connsiteY1727" fmla="*/ 2518816 h 4636940"/>
              <a:gd name="connsiteX1728" fmla="*/ 504246 w 6991256"/>
              <a:gd name="connsiteY1728" fmla="*/ 2530647 h 4636940"/>
              <a:gd name="connsiteX1729" fmla="*/ 535376 w 6991256"/>
              <a:gd name="connsiteY1729" fmla="*/ 2529136 h 4636940"/>
              <a:gd name="connsiteX1730" fmla="*/ 528246 w 6991256"/>
              <a:gd name="connsiteY1730" fmla="*/ 2519607 h 4636940"/>
              <a:gd name="connsiteX1731" fmla="*/ 546242 w 6991256"/>
              <a:gd name="connsiteY1731" fmla="*/ 2524282 h 4636940"/>
              <a:gd name="connsiteX1732" fmla="*/ 561573 w 6991256"/>
              <a:gd name="connsiteY1732" fmla="*/ 2524425 h 4636940"/>
              <a:gd name="connsiteX1733" fmla="*/ 626826 w 6991256"/>
              <a:gd name="connsiteY1733" fmla="*/ 2539456 h 4636940"/>
              <a:gd name="connsiteX1734" fmla="*/ 641759 w 6991256"/>
              <a:gd name="connsiteY1734" fmla="*/ 2533738 h 4636940"/>
              <a:gd name="connsiteX1735" fmla="*/ 599104 w 6991256"/>
              <a:gd name="connsiteY1735" fmla="*/ 2513061 h 4636940"/>
              <a:gd name="connsiteX1736" fmla="*/ 549113 w 6991256"/>
              <a:gd name="connsiteY1736" fmla="*/ 2505834 h 4636940"/>
              <a:gd name="connsiteX1737" fmla="*/ 417672 w 6991256"/>
              <a:gd name="connsiteY1737" fmla="*/ 2479368 h 4636940"/>
              <a:gd name="connsiteX1738" fmla="*/ 452799 w 6991256"/>
              <a:gd name="connsiteY1738" fmla="*/ 2484653 h 4636940"/>
              <a:gd name="connsiteX1739" fmla="*/ 486593 w 6991256"/>
              <a:gd name="connsiteY1739" fmla="*/ 2487674 h 4636940"/>
              <a:gd name="connsiteX1740" fmla="*/ 482595 w 6991256"/>
              <a:gd name="connsiteY1740" fmla="*/ 2480878 h 4636940"/>
              <a:gd name="connsiteX1741" fmla="*/ 485796 w 6991256"/>
              <a:gd name="connsiteY1741" fmla="*/ 2475951 h 4636940"/>
              <a:gd name="connsiteX1742" fmla="*/ 504260 w 6991256"/>
              <a:gd name="connsiteY1742" fmla="*/ 2478828 h 4636940"/>
              <a:gd name="connsiteX1743" fmla="*/ 574582 w 6991256"/>
              <a:gd name="connsiteY1743" fmla="*/ 2481740 h 4636940"/>
              <a:gd name="connsiteX1744" fmla="*/ 582247 w 6991256"/>
              <a:gd name="connsiteY1744" fmla="*/ 2481812 h 4636940"/>
              <a:gd name="connsiteX1745" fmla="*/ 705294 w 6991256"/>
              <a:gd name="connsiteY1745" fmla="*/ 2488824 h 4636940"/>
              <a:gd name="connsiteX1746" fmla="*/ 749955 w 6991256"/>
              <a:gd name="connsiteY1746" fmla="*/ 2486989 h 4636940"/>
              <a:gd name="connsiteX1747" fmla="*/ 791882 w 6991256"/>
              <a:gd name="connsiteY1747" fmla="*/ 2488284 h 4636940"/>
              <a:gd name="connsiteX1748" fmla="*/ 748691 w 6991256"/>
              <a:gd name="connsiteY1748" fmla="*/ 2477064 h 4636940"/>
              <a:gd name="connsiteX1749" fmla="*/ 706764 w 6991256"/>
              <a:gd name="connsiteY1749" fmla="*/ 2475770 h 4636940"/>
              <a:gd name="connsiteX1750" fmla="*/ 682902 w 6991256"/>
              <a:gd name="connsiteY1750" fmla="*/ 2471491 h 4636940"/>
              <a:gd name="connsiteX1751" fmla="*/ 647308 w 6991256"/>
              <a:gd name="connsiteY1751" fmla="*/ 2468003 h 4636940"/>
              <a:gd name="connsiteX1752" fmla="*/ 639107 w 6991256"/>
              <a:gd name="connsiteY1752" fmla="*/ 2477388 h 4636940"/>
              <a:gd name="connsiteX1753" fmla="*/ 628310 w 6991256"/>
              <a:gd name="connsiteY1753" fmla="*/ 2474584 h 4636940"/>
              <a:gd name="connsiteX1754" fmla="*/ 605381 w 6991256"/>
              <a:gd name="connsiteY1754" fmla="*/ 2466708 h 4636940"/>
              <a:gd name="connsiteX1755" fmla="*/ 598114 w 6991256"/>
              <a:gd name="connsiteY1755" fmla="*/ 2472498 h 4636940"/>
              <a:gd name="connsiteX1756" fmla="*/ 574252 w 6991256"/>
              <a:gd name="connsiteY1756" fmla="*/ 2468219 h 4636940"/>
              <a:gd name="connsiteX1757" fmla="*/ 553989 w 6991256"/>
              <a:gd name="connsiteY1757" fmla="*/ 2464875 h 4636940"/>
              <a:gd name="connsiteX1758" fmla="*/ 527860 w 6991256"/>
              <a:gd name="connsiteY1758" fmla="*/ 2461926 h 4636940"/>
              <a:gd name="connsiteX1759" fmla="*/ 520731 w 6991256"/>
              <a:gd name="connsiteY1759" fmla="*/ 2452397 h 4636940"/>
              <a:gd name="connsiteX1760" fmla="*/ 535663 w 6991256"/>
              <a:gd name="connsiteY1760" fmla="*/ 2446679 h 4636940"/>
              <a:gd name="connsiteX1761" fmla="*/ 573991 w 6991256"/>
              <a:gd name="connsiteY1761" fmla="*/ 2447038 h 4636940"/>
              <a:gd name="connsiteX1762" fmla="*/ 612319 w 6991256"/>
              <a:gd name="connsiteY1762" fmla="*/ 2447398 h 4636940"/>
              <a:gd name="connsiteX1763" fmla="*/ 580393 w 6991256"/>
              <a:gd name="connsiteY1763" fmla="*/ 2437185 h 4636940"/>
              <a:gd name="connsiteX1764" fmla="*/ 489615 w 6991256"/>
              <a:gd name="connsiteY1764" fmla="*/ 2402088 h 4636940"/>
              <a:gd name="connsiteX1765" fmla="*/ 440091 w 6991256"/>
              <a:gd name="connsiteY1765" fmla="*/ 2393062 h 4636940"/>
              <a:gd name="connsiteX1766" fmla="*/ 407629 w 6991256"/>
              <a:gd name="connsiteY1766" fmla="*/ 2392307 h 4636940"/>
              <a:gd name="connsiteX1767" fmla="*/ 412630 w 6991256"/>
              <a:gd name="connsiteY1767" fmla="*/ 2387848 h 4636940"/>
              <a:gd name="connsiteX1768" fmla="*/ 405568 w 6991256"/>
              <a:gd name="connsiteY1768" fmla="*/ 2370659 h 4636940"/>
              <a:gd name="connsiteX1769" fmla="*/ 389440 w 6991256"/>
              <a:gd name="connsiteY1769" fmla="*/ 2358792 h 4636940"/>
              <a:gd name="connsiteX1770" fmla="*/ 400705 w 6991256"/>
              <a:gd name="connsiteY1770" fmla="*/ 2359799 h 4636940"/>
              <a:gd name="connsiteX1771" fmla="*/ 425433 w 6991256"/>
              <a:gd name="connsiteY1771" fmla="*/ 2368142 h 4636940"/>
              <a:gd name="connsiteX1772" fmla="*/ 444830 w 6991256"/>
              <a:gd name="connsiteY1772" fmla="*/ 2367422 h 4636940"/>
              <a:gd name="connsiteX1773" fmla="*/ 466824 w 6991256"/>
              <a:gd name="connsiteY1773" fmla="*/ 2378894 h 4636940"/>
              <a:gd name="connsiteX1774" fmla="*/ 467360 w 6991256"/>
              <a:gd name="connsiteY1774" fmla="*/ 2369436 h 4636940"/>
              <a:gd name="connsiteX1775" fmla="*/ 507020 w 6991256"/>
              <a:gd name="connsiteY1775" fmla="*/ 2372061 h 4636940"/>
              <a:gd name="connsiteX1776" fmla="*/ 534083 w 6991256"/>
              <a:gd name="connsiteY1776" fmla="*/ 2371413 h 4636940"/>
              <a:gd name="connsiteX1777" fmla="*/ 501291 w 6991256"/>
              <a:gd name="connsiteY1777" fmla="*/ 2357137 h 4636940"/>
              <a:gd name="connsiteX1778" fmla="*/ 476564 w 6991256"/>
              <a:gd name="connsiteY1778" fmla="*/ 2348795 h 4636940"/>
              <a:gd name="connsiteX1779" fmla="*/ 529220 w 6991256"/>
              <a:gd name="connsiteY1779" fmla="*/ 2360553 h 4636940"/>
              <a:gd name="connsiteX1780" fmla="*/ 680456 w 6991256"/>
              <a:gd name="connsiteY1780" fmla="*/ 2392162 h 4636940"/>
              <a:gd name="connsiteX1781" fmla="*/ 662597 w 6991256"/>
              <a:gd name="connsiteY1781" fmla="*/ 2372168 h 4636940"/>
              <a:gd name="connsiteX1782" fmla="*/ 624009 w 6991256"/>
              <a:gd name="connsiteY1782" fmla="*/ 2350628 h 4636940"/>
              <a:gd name="connsiteX1783" fmla="*/ 610614 w 6991256"/>
              <a:gd name="connsiteY1783" fmla="*/ 2335632 h 4636940"/>
              <a:gd name="connsiteX1784" fmla="*/ 591821 w 6991256"/>
              <a:gd name="connsiteY1784" fmla="*/ 2319234 h 4636940"/>
              <a:gd name="connsiteX1785" fmla="*/ 561558 w 6991256"/>
              <a:gd name="connsiteY1785" fmla="*/ 2324809 h 4636940"/>
              <a:gd name="connsiteX1786" fmla="*/ 558357 w 6991256"/>
              <a:gd name="connsiteY1786" fmla="*/ 2329735 h 4636940"/>
              <a:gd name="connsiteX1787" fmla="*/ 458911 w 6991256"/>
              <a:gd name="connsiteY1787" fmla="*/ 2305822 h 4636940"/>
              <a:gd name="connsiteX1788" fmla="*/ 436917 w 6991256"/>
              <a:gd name="connsiteY1788" fmla="*/ 2294351 h 4636940"/>
              <a:gd name="connsiteX1789" fmla="*/ 398795 w 6991256"/>
              <a:gd name="connsiteY1789" fmla="*/ 2271013 h 4636940"/>
              <a:gd name="connsiteX1790" fmla="*/ 408260 w 6991256"/>
              <a:gd name="connsiteY1790" fmla="*/ 2271552 h 4636940"/>
              <a:gd name="connsiteX1791" fmla="*/ 525634 w 6991256"/>
              <a:gd name="connsiteY1791" fmla="*/ 2307800 h 4636940"/>
              <a:gd name="connsiteX1792" fmla="*/ 522969 w 6991256"/>
              <a:gd name="connsiteY1792" fmla="*/ 2303268 h 4636940"/>
              <a:gd name="connsiteX1793" fmla="*/ 562368 w 6991256"/>
              <a:gd name="connsiteY1793" fmla="*/ 2284713 h 4636940"/>
              <a:gd name="connsiteX1794" fmla="*/ 577300 w 6991256"/>
              <a:gd name="connsiteY1794" fmla="*/ 2278995 h 4636940"/>
              <a:gd name="connsiteX1795" fmla="*/ 603100 w 6991256"/>
              <a:gd name="connsiteY1795" fmla="*/ 2268422 h 4636940"/>
              <a:gd name="connsiteX1796" fmla="*/ 613499 w 6991256"/>
              <a:gd name="connsiteY1796" fmla="*/ 2265366 h 4636940"/>
              <a:gd name="connsiteX1797" fmla="*/ 488721 w 6991256"/>
              <a:gd name="connsiteY1797" fmla="*/ 2250227 h 4636940"/>
              <a:gd name="connsiteX1798" fmla="*/ 472456 w 6991256"/>
              <a:gd name="connsiteY1798" fmla="*/ 2253679 h 4636940"/>
              <a:gd name="connsiteX1799" fmla="*/ 421929 w 6991256"/>
              <a:gd name="connsiteY1799" fmla="*/ 2255909 h 4636940"/>
              <a:gd name="connsiteX1800" fmla="*/ 344875 w 6991256"/>
              <a:gd name="connsiteY1800" fmla="*/ 2249329 h 4636940"/>
              <a:gd name="connsiteX1801" fmla="*/ 490328 w 6991256"/>
              <a:gd name="connsiteY1801" fmla="*/ 2221854 h 4636940"/>
              <a:gd name="connsiteX1802" fmla="*/ 543987 w 6991256"/>
              <a:gd name="connsiteY1802" fmla="*/ 2222357 h 4636940"/>
              <a:gd name="connsiteX1803" fmla="*/ 587713 w 6991256"/>
              <a:gd name="connsiteY1803" fmla="*/ 2224119 h 4636940"/>
              <a:gd name="connsiteX1804" fmla="*/ 622373 w 6991256"/>
              <a:gd name="connsiteY1804" fmla="*/ 2231203 h 4636940"/>
              <a:gd name="connsiteX1805" fmla="*/ 622908 w 6991256"/>
              <a:gd name="connsiteY1805" fmla="*/ 2221746 h 4636940"/>
              <a:gd name="connsiteX1806" fmla="*/ 612248 w 6991256"/>
              <a:gd name="connsiteY1806" fmla="*/ 2203621 h 4636940"/>
              <a:gd name="connsiteX1807" fmla="*/ 562326 w 6991256"/>
              <a:gd name="connsiteY1807" fmla="*/ 2188734 h 4636940"/>
              <a:gd name="connsiteX1808" fmla="*/ 505604 w 6991256"/>
              <a:gd name="connsiteY1808" fmla="*/ 2177838 h 4636940"/>
              <a:gd name="connsiteX1809" fmla="*/ 554262 w 6991256"/>
              <a:gd name="connsiteY1809" fmla="*/ 2182801 h 4636940"/>
              <a:gd name="connsiteX1810" fmla="*/ 604390 w 6991256"/>
              <a:gd name="connsiteY1810" fmla="*/ 2174709 h 4636940"/>
              <a:gd name="connsiteX1811" fmla="*/ 624323 w 6991256"/>
              <a:gd name="connsiteY1811" fmla="*/ 2164532 h 4636940"/>
              <a:gd name="connsiteX1812" fmla="*/ 656249 w 6991256"/>
              <a:gd name="connsiteY1812" fmla="*/ 2174745 h 4636940"/>
              <a:gd name="connsiteX1813" fmla="*/ 669382 w 6991256"/>
              <a:gd name="connsiteY1813" fmla="*/ 2168560 h 4636940"/>
              <a:gd name="connsiteX1814" fmla="*/ 638390 w 6991256"/>
              <a:gd name="connsiteY1814" fmla="*/ 2154751 h 4636940"/>
              <a:gd name="connsiteX1815" fmla="*/ 599664 w 6991256"/>
              <a:gd name="connsiteY1815" fmla="*/ 2148530 h 4636940"/>
              <a:gd name="connsiteX1816" fmla="*/ 598400 w 6991256"/>
              <a:gd name="connsiteY1816" fmla="*/ 2138605 h 4636940"/>
              <a:gd name="connsiteX1817" fmla="*/ 625930 w 6991256"/>
              <a:gd name="connsiteY1817" fmla="*/ 2136160 h 4636940"/>
              <a:gd name="connsiteX1818" fmla="*/ 612536 w 6991256"/>
              <a:gd name="connsiteY1818" fmla="*/ 2121164 h 4636940"/>
              <a:gd name="connsiteX1819" fmla="*/ 547145 w 6991256"/>
              <a:gd name="connsiteY1819" fmla="*/ 2121452 h 4636940"/>
              <a:gd name="connsiteX1820" fmla="*/ 539411 w 6991256"/>
              <a:gd name="connsiteY1820" fmla="*/ 2129040 h 4636940"/>
              <a:gd name="connsiteX1821" fmla="*/ 556941 w 6991256"/>
              <a:gd name="connsiteY1821" fmla="*/ 2135513 h 4636940"/>
              <a:gd name="connsiteX1822" fmla="*/ 578069 w 6991256"/>
              <a:gd name="connsiteY1822" fmla="*/ 2142920 h 4636940"/>
              <a:gd name="connsiteX1823" fmla="*/ 550140 w 6991256"/>
              <a:gd name="connsiteY1823" fmla="*/ 2139504 h 4636940"/>
              <a:gd name="connsiteX1824" fmla="*/ 503282 w 6991256"/>
              <a:gd name="connsiteY1824" fmla="*/ 2135009 h 4636940"/>
              <a:gd name="connsiteX1825" fmla="*/ 486151 w 6991256"/>
              <a:gd name="connsiteY1825" fmla="*/ 2134398 h 4636940"/>
              <a:gd name="connsiteX1826" fmla="*/ 502416 w 6991256"/>
              <a:gd name="connsiteY1826" fmla="*/ 2130946 h 4636940"/>
              <a:gd name="connsiteX1827" fmla="*/ 543615 w 6991256"/>
              <a:gd name="connsiteY1827" fmla="*/ 2112858 h 4636940"/>
              <a:gd name="connsiteX1828" fmla="*/ 521552 w 6991256"/>
              <a:gd name="connsiteY1828" fmla="*/ 2109046 h 4636940"/>
              <a:gd name="connsiteX1829" fmla="*/ 512953 w 6991256"/>
              <a:gd name="connsiteY1829" fmla="*/ 2112570 h 4636940"/>
              <a:gd name="connsiteX1830" fmla="*/ 512554 w 6991256"/>
              <a:gd name="connsiteY1830" fmla="*/ 2106709 h 4636940"/>
              <a:gd name="connsiteX1831" fmla="*/ 478361 w 6991256"/>
              <a:gd name="connsiteY1831" fmla="*/ 2097827 h 4636940"/>
              <a:gd name="connsiteX1832" fmla="*/ 460365 w 6991256"/>
              <a:gd name="connsiteY1832" fmla="*/ 2093152 h 4636940"/>
              <a:gd name="connsiteX1833" fmla="*/ 548217 w 6991256"/>
              <a:gd name="connsiteY1833" fmla="*/ 2102537 h 4636940"/>
              <a:gd name="connsiteX1834" fmla="*/ 635670 w 6991256"/>
              <a:gd name="connsiteY1834" fmla="*/ 2106061 h 4636940"/>
              <a:gd name="connsiteX1835" fmla="*/ 646069 w 6991256"/>
              <a:gd name="connsiteY1835" fmla="*/ 2103004 h 4636940"/>
              <a:gd name="connsiteX1836" fmla="*/ 654202 w 6991256"/>
              <a:gd name="connsiteY1836" fmla="*/ 2101278 h 4636940"/>
              <a:gd name="connsiteX1837" fmla="*/ 663735 w 6991256"/>
              <a:gd name="connsiteY1837" fmla="*/ 2094157 h 4636940"/>
              <a:gd name="connsiteX1838" fmla="*/ 657471 w 6991256"/>
              <a:gd name="connsiteY1838" fmla="*/ 2088691 h 4636940"/>
              <a:gd name="connsiteX1839" fmla="*/ 499764 w 6991256"/>
              <a:gd name="connsiteY1839" fmla="*/ 2074596 h 4636940"/>
              <a:gd name="connsiteX1840" fmla="*/ 350245 w 6991256"/>
              <a:gd name="connsiteY1840" fmla="*/ 2102934 h 4636940"/>
              <a:gd name="connsiteX1841" fmla="*/ 322647 w 6991256"/>
              <a:gd name="connsiteY1841" fmla="*/ 2113039 h 4636940"/>
              <a:gd name="connsiteX1842" fmla="*/ 192525 w 6991256"/>
              <a:gd name="connsiteY1842" fmla="*/ 2140657 h 4636940"/>
              <a:gd name="connsiteX1843" fmla="*/ 172661 w 6991256"/>
              <a:gd name="connsiteY1843" fmla="*/ 2143174 h 4636940"/>
              <a:gd name="connsiteX1844" fmla="*/ 215192 w 6991256"/>
              <a:gd name="connsiteY1844" fmla="*/ 2127352 h 4636940"/>
              <a:gd name="connsiteX1845" fmla="*/ 273054 w 6991256"/>
              <a:gd name="connsiteY1845" fmla="*/ 2111673 h 4636940"/>
              <a:gd name="connsiteX1846" fmla="*/ 292919 w 6991256"/>
              <a:gd name="connsiteY1846" fmla="*/ 2109155 h 4636940"/>
              <a:gd name="connsiteX1847" fmla="*/ 338719 w 6991256"/>
              <a:gd name="connsiteY1847" fmla="*/ 2080746 h 4636940"/>
              <a:gd name="connsiteX1848" fmla="*/ 421048 w 6991256"/>
              <a:gd name="connsiteY1848" fmla="*/ 2052229 h 4636940"/>
              <a:gd name="connsiteX1849" fmla="*/ 435514 w 6991256"/>
              <a:gd name="connsiteY1849" fmla="*/ 2048309 h 4636940"/>
              <a:gd name="connsiteX1850" fmla="*/ 510177 w 6991256"/>
              <a:gd name="connsiteY1850" fmla="*/ 2019720 h 4636940"/>
              <a:gd name="connsiteX1851" fmla="*/ 526511 w 6991256"/>
              <a:gd name="connsiteY1851" fmla="*/ 2008608 h 4636940"/>
              <a:gd name="connsiteX1852" fmla="*/ 550441 w 6991256"/>
              <a:gd name="connsiteY1852" fmla="*/ 2005228 h 4636940"/>
              <a:gd name="connsiteX1853" fmla="*/ 593302 w 6991256"/>
              <a:gd name="connsiteY1853" fmla="*/ 2002926 h 4636940"/>
              <a:gd name="connsiteX1854" fmla="*/ 611835 w 6991256"/>
              <a:gd name="connsiteY1854" fmla="*/ 1998143 h 4636940"/>
              <a:gd name="connsiteX1855" fmla="*/ 595171 w 6991256"/>
              <a:gd name="connsiteY1855" fmla="*/ 1995734 h 4636940"/>
              <a:gd name="connsiteX1856" fmla="*/ 579373 w 6991256"/>
              <a:gd name="connsiteY1856" fmla="*/ 1997388 h 4636940"/>
              <a:gd name="connsiteX1857" fmla="*/ 559508 w 6991256"/>
              <a:gd name="connsiteY1857" fmla="*/ 1999906 h 4636940"/>
              <a:gd name="connsiteX1858" fmla="*/ 546045 w 6991256"/>
              <a:gd name="connsiteY1858" fmla="*/ 1992570 h 4636940"/>
              <a:gd name="connsiteX1859" fmla="*/ 528983 w 6991256"/>
              <a:gd name="connsiteY1859" fmla="*/ 1984299 h 4636940"/>
              <a:gd name="connsiteX1860" fmla="*/ 520384 w 6991256"/>
              <a:gd name="connsiteY1860" fmla="*/ 1987823 h 4636940"/>
              <a:gd name="connsiteX1861" fmla="*/ 515383 w 6991256"/>
              <a:gd name="connsiteY1861" fmla="*/ 1992282 h 4636940"/>
              <a:gd name="connsiteX1862" fmla="*/ 481520 w 6991256"/>
              <a:gd name="connsiteY1862" fmla="*/ 1996921 h 4636940"/>
              <a:gd name="connsiteX1863" fmla="*/ 462988 w 6991256"/>
              <a:gd name="connsiteY1863" fmla="*/ 2001704 h 4636940"/>
              <a:gd name="connsiteX1864" fmla="*/ 425925 w 6991256"/>
              <a:gd name="connsiteY1864" fmla="*/ 2011270 h 4636940"/>
              <a:gd name="connsiteX1865" fmla="*/ 364065 w 6991256"/>
              <a:gd name="connsiteY1865" fmla="*/ 2020153 h 4636940"/>
              <a:gd name="connsiteX1866" fmla="*/ 372664 w 6991256"/>
              <a:gd name="connsiteY1866" fmla="*/ 2016628 h 4636940"/>
              <a:gd name="connsiteX1867" fmla="*/ 407928 w 6991256"/>
              <a:gd name="connsiteY1867" fmla="*/ 2006595 h 4636940"/>
              <a:gd name="connsiteX1868" fmla="*/ 428329 w 6991256"/>
              <a:gd name="connsiteY1868" fmla="*/ 1994620 h 4636940"/>
              <a:gd name="connsiteX1869" fmla="*/ 408931 w 6991256"/>
              <a:gd name="connsiteY1869" fmla="*/ 1995339 h 4636940"/>
              <a:gd name="connsiteX1870" fmla="*/ 387336 w 6991256"/>
              <a:gd name="connsiteY1870" fmla="*/ 1989730 h 4636940"/>
              <a:gd name="connsiteX1871" fmla="*/ 354407 w 6991256"/>
              <a:gd name="connsiteY1871" fmla="*/ 1990773 h 4636940"/>
              <a:gd name="connsiteX1872" fmla="*/ 329075 w 6991256"/>
              <a:gd name="connsiteY1872" fmla="*/ 1999547 h 4636940"/>
              <a:gd name="connsiteX1873" fmla="*/ 311944 w 6991256"/>
              <a:gd name="connsiteY1873" fmla="*/ 1998936 h 4636940"/>
              <a:gd name="connsiteX1874" fmla="*/ 313346 w 6991256"/>
              <a:gd name="connsiteY1874" fmla="*/ 1993542 h 4636940"/>
              <a:gd name="connsiteX1875" fmla="*/ 319747 w 6991256"/>
              <a:gd name="connsiteY1875" fmla="*/ 1983689 h 4636940"/>
              <a:gd name="connsiteX1876" fmla="*/ 282148 w 6991256"/>
              <a:gd name="connsiteY1876" fmla="*/ 2002712 h 4636940"/>
              <a:gd name="connsiteX1877" fmla="*/ 247749 w 6991256"/>
              <a:gd name="connsiteY1877" fmla="*/ 2016809 h 4636940"/>
              <a:gd name="connsiteX1878" fmla="*/ 201948 w 6991256"/>
              <a:gd name="connsiteY1878" fmla="*/ 2045218 h 4636940"/>
              <a:gd name="connsiteX1879" fmla="*/ 186480 w 6991256"/>
              <a:gd name="connsiteY1879" fmla="*/ 2060393 h 4636940"/>
              <a:gd name="connsiteX1880" fmla="*/ 194887 w 6991256"/>
              <a:gd name="connsiteY1880" fmla="*/ 2028029 h 4636940"/>
              <a:gd name="connsiteX1881" fmla="*/ 186356 w 6991256"/>
              <a:gd name="connsiteY1881" fmla="*/ 2023893 h 4636940"/>
              <a:gd name="connsiteX1882" fmla="*/ 173223 w 6991256"/>
              <a:gd name="connsiteY1882" fmla="*/ 2030079 h 4636940"/>
              <a:gd name="connsiteX1883" fmla="*/ 196494 w 6991256"/>
              <a:gd name="connsiteY1883" fmla="*/ 1999656 h 4636940"/>
              <a:gd name="connsiteX1884" fmla="*/ 206495 w 6991256"/>
              <a:gd name="connsiteY1884" fmla="*/ 1990738 h 4636940"/>
              <a:gd name="connsiteX1885" fmla="*/ 268163 w 6991256"/>
              <a:gd name="connsiteY1885" fmla="*/ 1953015 h 4636940"/>
              <a:gd name="connsiteX1886" fmla="*/ 271363 w 6991256"/>
              <a:gd name="connsiteY1886" fmla="*/ 1948088 h 4636940"/>
              <a:gd name="connsiteX1887" fmla="*/ 304429 w 6991256"/>
              <a:gd name="connsiteY1887" fmla="*/ 1931726 h 4636940"/>
              <a:gd name="connsiteX1888" fmla="*/ 348898 w 6991256"/>
              <a:gd name="connsiteY1888" fmla="*/ 1901052 h 4636940"/>
              <a:gd name="connsiteX1889" fmla="*/ 358033 w 6991256"/>
              <a:gd name="connsiteY1889" fmla="*/ 1888070 h 4636940"/>
              <a:gd name="connsiteX1890" fmla="*/ 362635 w 6991256"/>
              <a:gd name="connsiteY1890" fmla="*/ 1877749 h 4636940"/>
              <a:gd name="connsiteX1891" fmla="*/ 255441 w 6991256"/>
              <a:gd name="connsiteY1891" fmla="*/ 1913243 h 4636940"/>
              <a:gd name="connsiteX1892" fmla="*/ 238709 w 6991256"/>
              <a:gd name="connsiteY1892" fmla="*/ 1918493 h 4636940"/>
              <a:gd name="connsiteX1893" fmla="*/ 244644 w 6991256"/>
              <a:gd name="connsiteY1893" fmla="*/ 1910438 h 4636940"/>
              <a:gd name="connsiteX1894" fmla="*/ 241580 w 6991256"/>
              <a:gd name="connsiteY1894" fmla="*/ 1900045 h 4636940"/>
              <a:gd name="connsiteX1895" fmla="*/ 180847 w 6991256"/>
              <a:gd name="connsiteY1895" fmla="*/ 1934172 h 4636940"/>
              <a:gd name="connsiteX1896" fmla="*/ 164513 w 6991256"/>
              <a:gd name="connsiteY1896" fmla="*/ 1945284 h 4636940"/>
              <a:gd name="connsiteX1897" fmla="*/ 144181 w 6991256"/>
              <a:gd name="connsiteY1897" fmla="*/ 1949599 h 4636940"/>
              <a:gd name="connsiteX1898" fmla="*/ 147382 w 6991256"/>
              <a:gd name="connsiteY1898" fmla="*/ 1944673 h 4636940"/>
              <a:gd name="connsiteX1899" fmla="*/ 164581 w 6991256"/>
              <a:gd name="connsiteY1899" fmla="*/ 1937624 h 4636940"/>
              <a:gd name="connsiteX1900" fmla="*/ 157850 w 6991256"/>
              <a:gd name="connsiteY1900" fmla="*/ 1933956 h 4636940"/>
              <a:gd name="connsiteX1901" fmla="*/ 114852 w 6991256"/>
              <a:gd name="connsiteY1901" fmla="*/ 1951577 h 4636940"/>
              <a:gd name="connsiteX1902" fmla="*/ 100455 w 6991256"/>
              <a:gd name="connsiteY1902" fmla="*/ 1947838 h 4636940"/>
              <a:gd name="connsiteX1903" fmla="*/ 132655 w 6991256"/>
              <a:gd name="connsiteY1903" fmla="*/ 1927412 h 4636940"/>
              <a:gd name="connsiteX1904" fmla="*/ 154388 w 6991256"/>
              <a:gd name="connsiteY1904" fmla="*/ 1917702 h 4636940"/>
              <a:gd name="connsiteX1905" fmla="*/ 181520 w 6991256"/>
              <a:gd name="connsiteY1905" fmla="*/ 1909395 h 4636940"/>
              <a:gd name="connsiteX1906" fmla="*/ 208651 w 6991256"/>
              <a:gd name="connsiteY1906" fmla="*/ 1901088 h 4636940"/>
              <a:gd name="connsiteX1907" fmla="*/ 232184 w 6991256"/>
              <a:gd name="connsiteY1907" fmla="*/ 1891846 h 4636940"/>
              <a:gd name="connsiteX1908" fmla="*/ 241319 w 6991256"/>
              <a:gd name="connsiteY1908" fmla="*/ 1878864 h 4636940"/>
              <a:gd name="connsiteX1909" fmla="*/ 248188 w 6991256"/>
              <a:gd name="connsiteY1909" fmla="*/ 1867213 h 4636940"/>
              <a:gd name="connsiteX1910" fmla="*/ 258655 w 6991256"/>
              <a:gd name="connsiteY1910" fmla="*/ 1856497 h 4636940"/>
              <a:gd name="connsiteX1911" fmla="*/ 252322 w 6991256"/>
              <a:gd name="connsiteY1911" fmla="*/ 1858690 h 4636940"/>
              <a:gd name="connsiteX1912" fmla="*/ 232389 w 6991256"/>
              <a:gd name="connsiteY1912" fmla="*/ 1868868 h 4636940"/>
              <a:gd name="connsiteX1913" fmla="*/ 213926 w 6991256"/>
              <a:gd name="connsiteY1913" fmla="*/ 1865991 h 4636940"/>
              <a:gd name="connsiteX1914" fmla="*/ 223927 w 6991256"/>
              <a:gd name="connsiteY1914" fmla="*/ 1857073 h 4636940"/>
              <a:gd name="connsiteX1915" fmla="*/ 230796 w 6991256"/>
              <a:gd name="connsiteY1915" fmla="*/ 1845421 h 4636940"/>
              <a:gd name="connsiteX1916" fmla="*/ 254864 w 6991256"/>
              <a:gd name="connsiteY1916" fmla="*/ 1826722 h 4636940"/>
              <a:gd name="connsiteX1917" fmla="*/ 253394 w 6991256"/>
              <a:gd name="connsiteY1917" fmla="*/ 1839775 h 4636940"/>
              <a:gd name="connsiteX1918" fmla="*/ 255193 w 6991256"/>
              <a:gd name="connsiteY1918" fmla="*/ 1840243 h 4636940"/>
              <a:gd name="connsiteX1919" fmla="*/ 265194 w 6991256"/>
              <a:gd name="connsiteY1919" fmla="*/ 1831325 h 4636940"/>
              <a:gd name="connsiteX1920" fmla="*/ 277929 w 6991256"/>
              <a:gd name="connsiteY1920" fmla="*/ 1819278 h 4636940"/>
              <a:gd name="connsiteX1921" fmla="*/ 291598 w 6991256"/>
              <a:gd name="connsiteY1921" fmla="*/ 1803635 h 4636940"/>
              <a:gd name="connsiteX1922" fmla="*/ 304332 w 6991256"/>
              <a:gd name="connsiteY1922" fmla="*/ 1791588 h 4636940"/>
              <a:gd name="connsiteX1923" fmla="*/ 299400 w 6991256"/>
              <a:gd name="connsiteY1923" fmla="*/ 1788388 h 4636940"/>
              <a:gd name="connsiteX1924" fmla="*/ 272805 w 6991256"/>
              <a:gd name="connsiteY1924" fmla="*/ 1787237 h 4636940"/>
              <a:gd name="connsiteX1925" fmla="*/ 226743 w 6991256"/>
              <a:gd name="connsiteY1925" fmla="*/ 1794465 h 4636940"/>
              <a:gd name="connsiteX1926" fmla="*/ 143947 w 6991256"/>
              <a:gd name="connsiteY1926" fmla="*/ 1824780 h 4636940"/>
              <a:gd name="connsiteX1927" fmla="*/ 255742 w 6991256"/>
              <a:gd name="connsiteY1927" fmla="*/ 1778966 h 4636940"/>
              <a:gd name="connsiteX1928" fmla="*/ 260413 w 6991256"/>
              <a:gd name="connsiteY1928" fmla="*/ 1760986 h 4636940"/>
              <a:gd name="connsiteX1929" fmla="*/ 266815 w 6991256"/>
              <a:gd name="connsiteY1929" fmla="*/ 1751133 h 4636940"/>
              <a:gd name="connsiteX1930" fmla="*/ 274618 w 6991256"/>
              <a:gd name="connsiteY1930" fmla="*/ 1735885 h 4636940"/>
              <a:gd name="connsiteX1931" fmla="*/ 267419 w 6991256"/>
              <a:gd name="connsiteY1931" fmla="*/ 1734016 h 4636940"/>
              <a:gd name="connsiteX1932" fmla="*/ 224283 w 6991256"/>
              <a:gd name="connsiteY1932" fmla="*/ 1766955 h 4636940"/>
              <a:gd name="connsiteX1933" fmla="*/ 225218 w 6991256"/>
              <a:gd name="connsiteY1933" fmla="*/ 1763359 h 4636940"/>
              <a:gd name="connsiteX1934" fmla="*/ 224421 w 6991256"/>
              <a:gd name="connsiteY1934" fmla="*/ 1751636 h 4636940"/>
              <a:gd name="connsiteX1935" fmla="*/ 171957 w 6991256"/>
              <a:gd name="connsiteY1935" fmla="*/ 1768718 h 4636940"/>
              <a:gd name="connsiteX1936" fmla="*/ 151626 w 6991256"/>
              <a:gd name="connsiteY1936" fmla="*/ 1773033 h 4636940"/>
              <a:gd name="connsiteX1937" fmla="*/ 73762 w 6991256"/>
              <a:gd name="connsiteY1937" fmla="*/ 1806549 h 4636940"/>
              <a:gd name="connsiteX1938" fmla="*/ 39432 w 6991256"/>
              <a:gd name="connsiteY1938" fmla="*/ 1812986 h 4636940"/>
              <a:gd name="connsiteX1939" fmla="*/ 49501 w 6991256"/>
              <a:gd name="connsiteY1939" fmla="*/ 1796408 h 4636940"/>
              <a:gd name="connsiteX1940" fmla="*/ 52578 w 6991256"/>
              <a:gd name="connsiteY1940" fmla="*/ 1754982 h 4636940"/>
              <a:gd name="connsiteX1941" fmla="*/ 30447 w 6991256"/>
              <a:gd name="connsiteY1941" fmla="*/ 1758830 h 4636940"/>
              <a:gd name="connsiteX1942" fmla="*/ 2917 w 6991256"/>
              <a:gd name="connsiteY1942" fmla="*/ 1761275 h 4636940"/>
              <a:gd name="connsiteX1943" fmla="*/ 12121 w 6991256"/>
              <a:gd name="connsiteY1943" fmla="*/ 1740634 h 4636940"/>
              <a:gd name="connsiteX1944" fmla="*/ 25460 w 6991256"/>
              <a:gd name="connsiteY1944" fmla="*/ 1711470 h 4636940"/>
              <a:gd name="connsiteX1945" fmla="*/ 44142 w 6991256"/>
              <a:gd name="connsiteY1945" fmla="*/ 1639549 h 4636940"/>
              <a:gd name="connsiteX1946" fmla="*/ 105617 w 6991256"/>
              <a:gd name="connsiteY1946" fmla="*/ 1572986 h 4636940"/>
              <a:gd name="connsiteX1947" fmla="*/ 117486 w 6991256"/>
              <a:gd name="connsiteY1947" fmla="*/ 1556875 h 4636940"/>
              <a:gd name="connsiteX1948" fmla="*/ 227757 w 6991256"/>
              <a:gd name="connsiteY1948" fmla="*/ 1479955 h 4636940"/>
              <a:gd name="connsiteX1949" fmla="*/ 243624 w 6991256"/>
              <a:gd name="connsiteY1949" fmla="*/ 1470641 h 4636940"/>
              <a:gd name="connsiteX1950" fmla="*/ 364555 w 6991256"/>
              <a:gd name="connsiteY1950" fmla="*/ 1411845 h 4636940"/>
              <a:gd name="connsiteX1951" fmla="*/ 453821 w 6991256"/>
              <a:gd name="connsiteY1951" fmla="*/ 1364017 h 4636940"/>
              <a:gd name="connsiteX1952" fmla="*/ 483288 w 6991256"/>
              <a:gd name="connsiteY1952" fmla="*/ 1346720 h 4636940"/>
              <a:gd name="connsiteX1953" fmla="*/ 495953 w 6991256"/>
              <a:gd name="connsiteY1953" fmla="*/ 1342333 h 4636940"/>
              <a:gd name="connsiteX1954" fmla="*/ 542015 w 6991256"/>
              <a:gd name="connsiteY1954" fmla="*/ 1335104 h 4636940"/>
              <a:gd name="connsiteX1955" fmla="*/ 563817 w 6991256"/>
              <a:gd name="connsiteY1955" fmla="*/ 1317735 h 4636940"/>
              <a:gd name="connsiteX1956" fmla="*/ 512095 w 6991256"/>
              <a:gd name="connsiteY1956" fmla="*/ 1302381 h 4636940"/>
              <a:gd name="connsiteX1957" fmla="*/ 482971 w 6991256"/>
              <a:gd name="connsiteY1957" fmla="*/ 1281380 h 4636940"/>
              <a:gd name="connsiteX1958" fmla="*/ 550024 w 6991256"/>
              <a:gd name="connsiteY1958" fmla="*/ 1296878 h 4636940"/>
              <a:gd name="connsiteX1959" fmla="*/ 636941 w 6991256"/>
              <a:gd name="connsiteY1959" fmla="*/ 1309860 h 4636940"/>
              <a:gd name="connsiteX1960" fmla="*/ 721331 w 6991256"/>
              <a:gd name="connsiteY1960" fmla="*/ 1302991 h 4636940"/>
              <a:gd name="connsiteX1961" fmla="*/ 761060 w 6991256"/>
              <a:gd name="connsiteY1961" fmla="*/ 1297956 h 4636940"/>
              <a:gd name="connsiteX1962" fmla="*/ 747199 w 6991256"/>
              <a:gd name="connsiteY1962" fmla="*/ 1284758 h 4636940"/>
              <a:gd name="connsiteX1963" fmla="*/ 714544 w 6991256"/>
              <a:gd name="connsiteY1963" fmla="*/ 1255163 h 4636940"/>
              <a:gd name="connsiteX1964" fmla="*/ 745935 w 6991256"/>
              <a:gd name="connsiteY1964" fmla="*/ 1274833 h 4636940"/>
              <a:gd name="connsiteX1965" fmla="*/ 775059 w 6991256"/>
              <a:gd name="connsiteY1965" fmla="*/ 1295834 h 4636940"/>
              <a:gd name="connsiteX1966" fmla="*/ 824651 w 6991256"/>
              <a:gd name="connsiteY1966" fmla="*/ 1297200 h 4636940"/>
              <a:gd name="connsiteX1967" fmla="*/ 871578 w 6991256"/>
              <a:gd name="connsiteY1967" fmla="*/ 1294036 h 4636940"/>
              <a:gd name="connsiteX1968" fmla="*/ 794730 w 6991256"/>
              <a:gd name="connsiteY1968" fmla="*/ 1264476 h 4636940"/>
              <a:gd name="connsiteX1969" fmla="*/ 775072 w 6991256"/>
              <a:gd name="connsiteY1969" fmla="*/ 1244015 h 4636940"/>
              <a:gd name="connsiteX1970" fmla="*/ 784138 w 6991256"/>
              <a:gd name="connsiteY1970" fmla="*/ 1238693 h 4636940"/>
              <a:gd name="connsiteX1971" fmla="*/ 782943 w 6991256"/>
              <a:gd name="connsiteY1971" fmla="*/ 1221108 h 4636940"/>
              <a:gd name="connsiteX1972" fmla="*/ 734285 w 6991256"/>
              <a:gd name="connsiteY1972" fmla="*/ 1216146 h 4636940"/>
              <a:gd name="connsiteX1973" fmla="*/ 671765 w 6991256"/>
              <a:gd name="connsiteY1973" fmla="*/ 1197986 h 4636940"/>
              <a:gd name="connsiteX1974" fmla="*/ 715094 w 6991256"/>
              <a:gd name="connsiteY1974" fmla="*/ 1193886 h 4636940"/>
              <a:gd name="connsiteX1975" fmla="*/ 770552 w 6991256"/>
              <a:gd name="connsiteY1975" fmla="*/ 1194857 h 4636940"/>
              <a:gd name="connsiteX1976" fmla="*/ 830942 w 6991256"/>
              <a:gd name="connsiteY1976" fmla="*/ 1199028 h 4636940"/>
              <a:gd name="connsiteX1977" fmla="*/ 873803 w 6991256"/>
              <a:gd name="connsiteY1977" fmla="*/ 1196726 h 4636940"/>
              <a:gd name="connsiteX1978" fmla="*/ 903600 w 6991256"/>
              <a:gd name="connsiteY1978" fmla="*/ 1192950 h 4636940"/>
              <a:gd name="connsiteX1979" fmla="*/ 906938 w 6991256"/>
              <a:gd name="connsiteY1979" fmla="*/ 1172705 h 4636940"/>
              <a:gd name="connsiteX1980" fmla="*/ 857950 w 6991256"/>
              <a:gd name="connsiteY1980" fmla="*/ 1154221 h 4636940"/>
              <a:gd name="connsiteX1981" fmla="*/ 819155 w 6991256"/>
              <a:gd name="connsiteY1981" fmla="*/ 1155660 h 4636940"/>
              <a:gd name="connsiteX1982" fmla="*/ 802958 w 6991256"/>
              <a:gd name="connsiteY1982" fmla="*/ 1151453 h 4636940"/>
              <a:gd name="connsiteX1983" fmla="*/ 777832 w 6991256"/>
              <a:gd name="connsiteY1983" fmla="*/ 1137248 h 4636940"/>
              <a:gd name="connsiteX1984" fmla="*/ 766169 w 6991256"/>
              <a:gd name="connsiteY1984" fmla="*/ 1130380 h 4636940"/>
              <a:gd name="connsiteX1985" fmla="*/ 781500 w 6991256"/>
              <a:gd name="connsiteY1985" fmla="*/ 1130524 h 4636940"/>
              <a:gd name="connsiteX1986" fmla="*/ 795031 w 6991256"/>
              <a:gd name="connsiteY1986" fmla="*/ 1130200 h 4636940"/>
              <a:gd name="connsiteX1987" fmla="*/ 836491 w 6991256"/>
              <a:gd name="connsiteY1987" fmla="*/ 1133292 h 4636940"/>
              <a:gd name="connsiteX1988" fmla="*/ 868486 w 6991256"/>
              <a:gd name="connsiteY1988" fmla="*/ 1135845 h 4636940"/>
              <a:gd name="connsiteX1989" fmla="*/ 831161 w 6991256"/>
              <a:gd name="connsiteY1989" fmla="*/ 1124230 h 4636940"/>
              <a:gd name="connsiteX1990" fmla="*/ 813632 w 6991256"/>
              <a:gd name="connsiteY1990" fmla="*/ 1117758 h 4636940"/>
              <a:gd name="connsiteX1991" fmla="*/ 790374 w 6991256"/>
              <a:gd name="connsiteY1991" fmla="*/ 1096361 h 4636940"/>
              <a:gd name="connsiteX1992" fmla="*/ 811104 w 6991256"/>
              <a:gd name="connsiteY1992" fmla="*/ 1097907 h 4636940"/>
              <a:gd name="connsiteX1993" fmla="*/ 821504 w 6991256"/>
              <a:gd name="connsiteY1993" fmla="*/ 1094851 h 4636940"/>
              <a:gd name="connsiteX1994" fmla="*/ 821572 w 6991256"/>
              <a:gd name="connsiteY1994" fmla="*/ 1087191 h 4636940"/>
              <a:gd name="connsiteX1995" fmla="*/ 832700 w 6991256"/>
              <a:gd name="connsiteY1995" fmla="*/ 1103517 h 4636940"/>
              <a:gd name="connsiteX1996" fmla="*/ 851960 w 6991256"/>
              <a:gd name="connsiteY1996" fmla="*/ 1118117 h 4636940"/>
              <a:gd name="connsiteX1997" fmla="*/ 861823 w 6991256"/>
              <a:gd name="connsiteY1997" fmla="*/ 1124518 h 4636940"/>
              <a:gd name="connsiteX1998" fmla="*/ 905880 w 6991256"/>
              <a:gd name="connsiteY1998" fmla="*/ 1139801 h 4636940"/>
              <a:gd name="connsiteX1999" fmla="*/ 987261 w 6991256"/>
              <a:gd name="connsiteY1999" fmla="*/ 1166698 h 4636940"/>
              <a:gd name="connsiteX2000" fmla="*/ 982727 w 6991256"/>
              <a:gd name="connsiteY2000" fmla="*/ 1169360 h 4636940"/>
              <a:gd name="connsiteX2001" fmla="*/ 1000325 w 6991256"/>
              <a:gd name="connsiteY2001" fmla="*/ 1168173 h 4636940"/>
              <a:gd name="connsiteX2002" fmla="*/ 1038516 w 6991256"/>
              <a:gd name="connsiteY2002" fmla="*/ 1183852 h 4636940"/>
              <a:gd name="connsiteX2003" fmla="*/ 1049245 w 6991256"/>
              <a:gd name="connsiteY2003" fmla="*/ 1194316 h 4636940"/>
              <a:gd name="connsiteX2004" fmla="*/ 1059314 w 6991256"/>
              <a:gd name="connsiteY2004" fmla="*/ 1177738 h 4636940"/>
              <a:gd name="connsiteX2005" fmla="*/ 1067117 w 6991256"/>
              <a:gd name="connsiteY2005" fmla="*/ 1162491 h 4636940"/>
              <a:gd name="connsiteX2006" fmla="*/ 1077984 w 6991256"/>
              <a:gd name="connsiteY2006" fmla="*/ 1157636 h 4636940"/>
              <a:gd name="connsiteX2007" fmla="*/ 960541 w 6991256"/>
              <a:gd name="connsiteY2007" fmla="*/ 1129048 h 4636940"/>
              <a:gd name="connsiteX2008" fmla="*/ 940347 w 6991256"/>
              <a:gd name="connsiteY2008" fmla="*/ 1118045 h 4636940"/>
              <a:gd name="connsiteX2009" fmla="*/ 903558 w 6991256"/>
              <a:gd name="connsiteY2009" fmla="*/ 1096972 h 4636940"/>
              <a:gd name="connsiteX2010" fmla="*/ 853237 w 6991256"/>
              <a:gd name="connsiteY2010" fmla="*/ 1076223 h 4636940"/>
              <a:gd name="connsiteX2011" fmla="*/ 823110 w 6991256"/>
              <a:gd name="connsiteY2011" fmla="*/ 1066478 h 4636940"/>
              <a:gd name="connsiteX2012" fmla="*/ 806048 w 6991256"/>
              <a:gd name="connsiteY2012" fmla="*/ 1058207 h 4636940"/>
              <a:gd name="connsiteX2013" fmla="*/ 796652 w 6991256"/>
              <a:gd name="connsiteY2013" fmla="*/ 1050008 h 4636940"/>
              <a:gd name="connsiteX2014" fmla="*/ 867304 w 6991256"/>
              <a:gd name="connsiteY2014" fmla="*/ 1066442 h 4636940"/>
              <a:gd name="connsiteX2015" fmla="*/ 987013 w 6991256"/>
              <a:gd name="connsiteY2015" fmla="*/ 1093699 h 4636940"/>
              <a:gd name="connsiteX2016" fmla="*/ 1074796 w 6991256"/>
              <a:gd name="connsiteY2016" fmla="*/ 1110744 h 4636940"/>
              <a:gd name="connsiteX2017" fmla="*/ 1073999 w 6991256"/>
              <a:gd name="connsiteY2017" fmla="*/ 1099021 h 4636940"/>
              <a:gd name="connsiteX2018" fmla="*/ 987755 w 6991256"/>
              <a:gd name="connsiteY2018" fmla="*/ 1061262 h 4636940"/>
              <a:gd name="connsiteX2019" fmla="*/ 683276 w 6991256"/>
              <a:gd name="connsiteY2019" fmla="*/ 1020557 h 4636940"/>
              <a:gd name="connsiteX2020" fmla="*/ 665348 w 6991256"/>
              <a:gd name="connsiteY2020" fmla="*/ 1008223 h 4636940"/>
              <a:gd name="connsiteX2021" fmla="*/ 654688 w 6991256"/>
              <a:gd name="connsiteY2021" fmla="*/ 990099 h 4636940"/>
              <a:gd name="connsiteX2022" fmla="*/ 618627 w 6991256"/>
              <a:gd name="connsiteY2022" fmla="*/ 988409 h 4636940"/>
              <a:gd name="connsiteX2023" fmla="*/ 539238 w 6991256"/>
              <a:gd name="connsiteY2023" fmla="*/ 990819 h 4636940"/>
              <a:gd name="connsiteX2024" fmla="*/ 487846 w 6991256"/>
              <a:gd name="connsiteY2024" fmla="*/ 988985 h 4636940"/>
              <a:gd name="connsiteX2025" fmla="*/ 505045 w 6991256"/>
              <a:gd name="connsiteY2025" fmla="*/ 981937 h 4636940"/>
              <a:gd name="connsiteX2026" fmla="*/ 538908 w 6991256"/>
              <a:gd name="connsiteY2026" fmla="*/ 977297 h 4636940"/>
              <a:gd name="connsiteX2027" fmla="*/ 658424 w 6991256"/>
              <a:gd name="connsiteY2027" fmla="*/ 975715 h 4636940"/>
              <a:gd name="connsiteX2028" fmla="*/ 722015 w 6991256"/>
              <a:gd name="connsiteY2028" fmla="*/ 974959 h 4636940"/>
              <a:gd name="connsiteX2029" fmla="*/ 768943 w 6991256"/>
              <a:gd name="connsiteY2029" fmla="*/ 971794 h 4636940"/>
              <a:gd name="connsiteX2030" fmla="*/ 650031 w 6991256"/>
              <a:gd name="connsiteY2030" fmla="*/ 956260 h 4636940"/>
              <a:gd name="connsiteX2031" fmla="*/ 597842 w 6991256"/>
              <a:gd name="connsiteY2031" fmla="*/ 942703 h 4636940"/>
              <a:gd name="connsiteX2032" fmla="*/ 660499 w 6991256"/>
              <a:gd name="connsiteY2032" fmla="*/ 945544 h 4636940"/>
              <a:gd name="connsiteX2033" fmla="*/ 727689 w 6991256"/>
              <a:gd name="connsiteY2033" fmla="*/ 945723 h 4636940"/>
              <a:gd name="connsiteX2034" fmla="*/ 738624 w 6991256"/>
              <a:gd name="connsiteY2034" fmla="*/ 933208 h 4636940"/>
              <a:gd name="connsiteX2035" fmla="*/ 751757 w 6991256"/>
              <a:gd name="connsiteY2035" fmla="*/ 927023 h 4636940"/>
              <a:gd name="connsiteX2036" fmla="*/ 644508 w 6991256"/>
              <a:gd name="connsiteY2036" fmla="*/ 918358 h 4636940"/>
              <a:gd name="connsiteX2037" fmla="*/ 568457 w 6991256"/>
              <a:gd name="connsiteY2037" fmla="*/ 900522 h 4636940"/>
              <a:gd name="connsiteX2038" fmla="*/ 559596 w 6991256"/>
              <a:gd name="connsiteY2038" fmla="*/ 882865 h 4636940"/>
              <a:gd name="connsiteX2039" fmla="*/ 548070 w 6991256"/>
              <a:gd name="connsiteY2039" fmla="*/ 860678 h 4636940"/>
              <a:gd name="connsiteX2040" fmla="*/ 577400 w 6991256"/>
              <a:gd name="connsiteY2040" fmla="*/ 858699 h 4636940"/>
              <a:gd name="connsiteX2041" fmla="*/ 600465 w 6991256"/>
              <a:gd name="connsiteY2041" fmla="*/ 851255 h 4636940"/>
              <a:gd name="connsiteX2042" fmla="*/ 611798 w 6991256"/>
              <a:gd name="connsiteY2042" fmla="*/ 844603 h 4636940"/>
              <a:gd name="connsiteX2043" fmla="*/ 707316 w 6991256"/>
              <a:gd name="connsiteY2043" fmla="*/ 854060 h 4636940"/>
              <a:gd name="connsiteX2044" fmla="*/ 825362 w 6991256"/>
              <a:gd name="connsiteY2044" fmla="*/ 865530 h 4636940"/>
              <a:gd name="connsiteX2045" fmla="*/ 855557 w 6991256"/>
              <a:gd name="connsiteY2045" fmla="*/ 867616 h 4636940"/>
              <a:gd name="connsiteX2046" fmla="*/ 788106 w 6991256"/>
              <a:gd name="connsiteY2046" fmla="*/ 846256 h 4636940"/>
              <a:gd name="connsiteX2047" fmla="*/ 726987 w 6991256"/>
              <a:gd name="connsiteY2047" fmla="*/ 822702 h 4636940"/>
              <a:gd name="connsiteX2048" fmla="*/ 744186 w 6991256"/>
              <a:gd name="connsiteY2048" fmla="*/ 815654 h 4636940"/>
              <a:gd name="connsiteX2049" fmla="*/ 750519 w 6991256"/>
              <a:gd name="connsiteY2049" fmla="*/ 813460 h 4636940"/>
              <a:gd name="connsiteX2050" fmla="*/ 721657 w 6991256"/>
              <a:gd name="connsiteY2050" fmla="*/ 813640 h 4636940"/>
              <a:gd name="connsiteX2051" fmla="*/ 713195 w 6991256"/>
              <a:gd name="connsiteY2051" fmla="*/ 801845 h 4636940"/>
              <a:gd name="connsiteX2052" fmla="*/ 847974 w 6991256"/>
              <a:gd name="connsiteY2052" fmla="*/ 808065 h 4636940"/>
              <a:gd name="connsiteX2053" fmla="*/ 826776 w 6991256"/>
              <a:gd name="connsiteY2053" fmla="*/ 808317 h 4636940"/>
              <a:gd name="connsiteX2054" fmla="*/ 772252 w 6991256"/>
              <a:gd name="connsiteY2054" fmla="*/ 803751 h 4636940"/>
              <a:gd name="connsiteX2055" fmla="*/ 876300 w 6991256"/>
              <a:gd name="connsiteY2055" fmla="*/ 817343 h 4636940"/>
              <a:gd name="connsiteX2056" fmla="*/ 870503 w 6991256"/>
              <a:gd name="connsiteY2056" fmla="*/ 810079 h 4636940"/>
              <a:gd name="connsiteX2057" fmla="*/ 913762 w 6991256"/>
              <a:gd name="connsiteY2057" fmla="*/ 813639 h 4636940"/>
              <a:gd name="connsiteX2058" fmla="*/ 971419 w 6991256"/>
              <a:gd name="connsiteY2058" fmla="*/ 820939 h 4636940"/>
              <a:gd name="connsiteX2059" fmla="*/ 944095 w 6991256"/>
              <a:gd name="connsiteY2059" fmla="*/ 800405 h 4636940"/>
              <a:gd name="connsiteX2060" fmla="*/ 916771 w 6991256"/>
              <a:gd name="connsiteY2060" fmla="*/ 779872 h 4636940"/>
              <a:gd name="connsiteX2061" fmla="*/ 830719 w 6991256"/>
              <a:gd name="connsiteY2061" fmla="*/ 770954 h 4636940"/>
              <a:gd name="connsiteX2062" fmla="*/ 742868 w 6991256"/>
              <a:gd name="connsiteY2062" fmla="*/ 761569 h 4636940"/>
              <a:gd name="connsiteX2063" fmla="*/ 774931 w 6991256"/>
              <a:gd name="connsiteY2063" fmla="*/ 756463 h 4636940"/>
              <a:gd name="connsiteX2064" fmla="*/ 808327 w 6991256"/>
              <a:gd name="connsiteY2064" fmla="*/ 753622 h 4636940"/>
              <a:gd name="connsiteX2065" fmla="*/ 759668 w 6991256"/>
              <a:gd name="connsiteY2065" fmla="*/ 748659 h 4636940"/>
              <a:gd name="connsiteX2066" fmla="*/ 748472 w 6991256"/>
              <a:gd name="connsiteY2066" fmla="*/ 739993 h 4636940"/>
              <a:gd name="connsiteX2067" fmla="*/ 762072 w 6991256"/>
              <a:gd name="connsiteY2067" fmla="*/ 732010 h 4636940"/>
              <a:gd name="connsiteX2068" fmla="*/ 758542 w 6991256"/>
              <a:gd name="connsiteY2068" fmla="*/ 723415 h 4636940"/>
              <a:gd name="connsiteX2069" fmla="*/ 747345 w 6991256"/>
              <a:gd name="connsiteY2069" fmla="*/ 714749 h 4636940"/>
              <a:gd name="connsiteX2070" fmla="*/ 724418 w 6991256"/>
              <a:gd name="connsiteY2070" fmla="*/ 706874 h 4636940"/>
              <a:gd name="connsiteX2071" fmla="*/ 744749 w 6991256"/>
              <a:gd name="connsiteY2071" fmla="*/ 702558 h 4636940"/>
              <a:gd name="connsiteX2072" fmla="*/ 797941 w 6991256"/>
              <a:gd name="connsiteY2072" fmla="*/ 704859 h 4636940"/>
              <a:gd name="connsiteX2073" fmla="*/ 871862 w 6991256"/>
              <a:gd name="connsiteY2073" fmla="*/ 708706 h 4636940"/>
              <a:gd name="connsiteX2074" fmla="*/ 933654 w 6991256"/>
              <a:gd name="connsiteY2074" fmla="*/ 707484 h 4636940"/>
              <a:gd name="connsiteX2075" fmla="*/ 902195 w 6991256"/>
              <a:gd name="connsiteY2075" fmla="*/ 695473 h 4636940"/>
              <a:gd name="connsiteX2076" fmla="*/ 698096 w 6991256"/>
              <a:gd name="connsiteY2076" fmla="*/ 675084 h 4636940"/>
              <a:gd name="connsiteX2077" fmla="*/ 658037 w 6991256"/>
              <a:gd name="connsiteY2077" fmla="*/ 666598 h 4636940"/>
              <a:gd name="connsiteX2078" fmla="*/ 593251 w 6991256"/>
              <a:gd name="connsiteY2078" fmla="*/ 649769 h 4636940"/>
              <a:gd name="connsiteX2079" fmla="*/ 574857 w 6991256"/>
              <a:gd name="connsiteY2079" fmla="*/ 639233 h 4636940"/>
              <a:gd name="connsiteX2080" fmla="*/ 680306 w 6991256"/>
              <a:gd name="connsiteY2080" fmla="*/ 647431 h 4636940"/>
              <a:gd name="connsiteX2081" fmla="*/ 899735 w 6991256"/>
              <a:gd name="connsiteY2081" fmla="*/ 667963 h 4636940"/>
              <a:gd name="connsiteX2082" fmla="*/ 898870 w 6991256"/>
              <a:gd name="connsiteY2082" fmla="*/ 663900 h 4636940"/>
              <a:gd name="connsiteX2083" fmla="*/ 893073 w 6991256"/>
              <a:gd name="connsiteY2083" fmla="*/ 656636 h 4636940"/>
              <a:gd name="connsiteX2084" fmla="*/ 912470 w 6991256"/>
              <a:gd name="connsiteY2084" fmla="*/ 655916 h 4636940"/>
              <a:gd name="connsiteX2085" fmla="*/ 926936 w 6991256"/>
              <a:gd name="connsiteY2085" fmla="*/ 651996 h 4636940"/>
              <a:gd name="connsiteX2086" fmla="*/ 833754 w 6991256"/>
              <a:gd name="connsiteY2086" fmla="*/ 633549 h 4636940"/>
              <a:gd name="connsiteX2087" fmla="*/ 698110 w 6991256"/>
              <a:gd name="connsiteY2087" fmla="*/ 623266 h 4636940"/>
              <a:gd name="connsiteX2088" fmla="*/ 674646 w 6991256"/>
              <a:gd name="connsiteY2088" fmla="*/ 624848 h 4636940"/>
              <a:gd name="connsiteX2089" fmla="*/ 642253 w 6991256"/>
              <a:gd name="connsiteY2089" fmla="*/ 616433 h 4636940"/>
              <a:gd name="connsiteX2090" fmla="*/ 686515 w 6991256"/>
              <a:gd name="connsiteY2090" fmla="*/ 608737 h 4636940"/>
              <a:gd name="connsiteX2091" fmla="*/ 749776 w 6991256"/>
              <a:gd name="connsiteY2091" fmla="*/ 594461 h 4636940"/>
              <a:gd name="connsiteX2092" fmla="*/ 709718 w 6991256"/>
              <a:gd name="connsiteY2092" fmla="*/ 585974 h 4636940"/>
              <a:gd name="connsiteX2093" fmla="*/ 727851 w 6991256"/>
              <a:gd name="connsiteY2093" fmla="*/ 575330 h 4636940"/>
              <a:gd name="connsiteX2094" fmla="*/ 773844 w 6991256"/>
              <a:gd name="connsiteY2094" fmla="*/ 575761 h 4636940"/>
              <a:gd name="connsiteX2095" fmla="*/ 765313 w 6991256"/>
              <a:gd name="connsiteY2095" fmla="*/ 571626 h 4636940"/>
              <a:gd name="connsiteX2096" fmla="*/ 753183 w 6991256"/>
              <a:gd name="connsiteY2096" fmla="*/ 566555 h 4636940"/>
              <a:gd name="connsiteX2097" fmla="*/ 614406 w 6991256"/>
              <a:gd name="connsiteY2097" fmla="*/ 553539 h 4636940"/>
              <a:gd name="connsiteX2098" fmla="*/ 535746 w 6991256"/>
              <a:gd name="connsiteY2098" fmla="*/ 575331 h 4636940"/>
              <a:gd name="connsiteX2099" fmla="*/ 498283 w 6991256"/>
              <a:gd name="connsiteY2099" fmla="*/ 579035 h 4636940"/>
              <a:gd name="connsiteX2100" fmla="*/ 517818 w 6991256"/>
              <a:gd name="connsiteY2100" fmla="*/ 562997 h 4636940"/>
              <a:gd name="connsiteX2101" fmla="*/ 536350 w 6991256"/>
              <a:gd name="connsiteY2101" fmla="*/ 558214 h 4636940"/>
              <a:gd name="connsiteX2102" fmla="*/ 499423 w 6991256"/>
              <a:gd name="connsiteY2102" fmla="*/ 552460 h 4636940"/>
              <a:gd name="connsiteX2103" fmla="*/ 442165 w 6991256"/>
              <a:gd name="connsiteY2103" fmla="*/ 551022 h 4636940"/>
              <a:gd name="connsiteX2104" fmla="*/ 402505 w 6991256"/>
              <a:gd name="connsiteY2104" fmla="*/ 548398 h 4636940"/>
              <a:gd name="connsiteX2105" fmla="*/ 391377 w 6991256"/>
              <a:gd name="connsiteY2105" fmla="*/ 532071 h 4636940"/>
              <a:gd name="connsiteX2106" fmla="*/ 403246 w 6991256"/>
              <a:gd name="connsiteY2106" fmla="*/ 515961 h 4636940"/>
              <a:gd name="connsiteX2107" fmla="*/ 449446 w 6991256"/>
              <a:gd name="connsiteY2107" fmla="*/ 493414 h 4636940"/>
              <a:gd name="connsiteX2108" fmla="*/ 492842 w 6991256"/>
              <a:gd name="connsiteY2108" fmla="*/ 481654 h 4636940"/>
              <a:gd name="connsiteX2109" fmla="*/ 472648 w 6991256"/>
              <a:gd name="connsiteY2109" fmla="*/ 470650 h 4636940"/>
              <a:gd name="connsiteX2110" fmla="*/ 476728 w 6991256"/>
              <a:gd name="connsiteY2110" fmla="*/ 417968 h 4636940"/>
              <a:gd name="connsiteX2111" fmla="*/ 528120 w 6991256"/>
              <a:gd name="connsiteY2111" fmla="*/ 419802 h 4636940"/>
              <a:gd name="connsiteX2112" fmla="*/ 574511 w 6991256"/>
              <a:gd name="connsiteY2112" fmla="*/ 426095 h 4636940"/>
              <a:gd name="connsiteX2113" fmla="*/ 612578 w 6991256"/>
              <a:gd name="connsiteY2113" fmla="*/ 405273 h 4636940"/>
              <a:gd name="connsiteX2114" fmla="*/ 638514 w 6991256"/>
              <a:gd name="connsiteY2114" fmla="*/ 379382 h 4636940"/>
              <a:gd name="connsiteX2115" fmla="*/ 624722 w 6991256"/>
              <a:gd name="connsiteY2115" fmla="*/ 358525 h 4636940"/>
              <a:gd name="connsiteX2116" fmla="*/ 605791 w 6991256"/>
              <a:gd name="connsiteY2116" fmla="*/ 357446 h 4636940"/>
              <a:gd name="connsiteX2117" fmla="*/ 626590 w 6991256"/>
              <a:gd name="connsiteY2117" fmla="*/ 351333 h 4636940"/>
              <a:gd name="connsiteX2118" fmla="*/ 640657 w 6991256"/>
              <a:gd name="connsiteY2118" fmla="*/ 341551 h 4636940"/>
              <a:gd name="connsiteX2119" fmla="*/ 635134 w 6991256"/>
              <a:gd name="connsiteY2119" fmla="*/ 303649 h 4636940"/>
              <a:gd name="connsiteX2120" fmla="*/ 662334 w 6991256"/>
              <a:gd name="connsiteY2120" fmla="*/ 287682 h 4636940"/>
              <a:gd name="connsiteX2121" fmla="*/ 690799 w 6991256"/>
              <a:gd name="connsiteY2121" fmla="*/ 281641 h 4636940"/>
              <a:gd name="connsiteX2122" fmla="*/ 706665 w 6991256"/>
              <a:gd name="connsiteY2122" fmla="*/ 272327 h 4636940"/>
              <a:gd name="connsiteX2123" fmla="*/ 712201 w 6991256"/>
              <a:gd name="connsiteY2123" fmla="*/ 258410 h 4636940"/>
              <a:gd name="connsiteX2124" fmla="*/ 704605 w 6991256"/>
              <a:gd name="connsiteY2124" fmla="*/ 250679 h 4636940"/>
              <a:gd name="connsiteX2125" fmla="*/ 728604 w 6991256"/>
              <a:gd name="connsiteY2125" fmla="*/ 239639 h 4636940"/>
              <a:gd name="connsiteX2126" fmla="*/ 756669 w 6991256"/>
              <a:gd name="connsiteY2126" fmla="*/ 227736 h 4636940"/>
              <a:gd name="connsiteX2127" fmla="*/ 759073 w 6991256"/>
              <a:gd name="connsiteY2127" fmla="*/ 211086 h 4636940"/>
              <a:gd name="connsiteX2128" fmla="*/ 701884 w 6991256"/>
              <a:gd name="connsiteY2128" fmla="*/ 201988 h 4636940"/>
              <a:gd name="connsiteX2129" fmla="*/ 642030 w 6991256"/>
              <a:gd name="connsiteY2129" fmla="*/ 188360 h 4636940"/>
              <a:gd name="connsiteX2130" fmla="*/ 650698 w 6991256"/>
              <a:gd name="connsiteY2130" fmla="*/ 177176 h 4636940"/>
              <a:gd name="connsiteX2131" fmla="*/ 699823 w 6991256"/>
              <a:gd name="connsiteY2131" fmla="*/ 180340 h 4636940"/>
              <a:gd name="connsiteX2132" fmla="*/ 836072 w 6991256"/>
              <a:gd name="connsiteY2132" fmla="*/ 173507 h 4636940"/>
              <a:gd name="connsiteX2133" fmla="*/ 866872 w 6991256"/>
              <a:gd name="connsiteY2133" fmla="*/ 158475 h 4636940"/>
              <a:gd name="connsiteX2134" fmla="*/ 905336 w 6991256"/>
              <a:gd name="connsiteY2134" fmla="*/ 143515 h 4636940"/>
              <a:gd name="connsiteX2135" fmla="*/ 942400 w 6991256"/>
              <a:gd name="connsiteY2135" fmla="*/ 133950 h 4636940"/>
              <a:gd name="connsiteX2136" fmla="*/ 950601 w 6991256"/>
              <a:gd name="connsiteY2136" fmla="*/ 124564 h 4636940"/>
              <a:gd name="connsiteX2137" fmla="*/ 947538 w 6991256"/>
              <a:gd name="connsiteY2137" fmla="*/ 114171 h 4636940"/>
              <a:gd name="connsiteX2138" fmla="*/ 934474 w 6991256"/>
              <a:gd name="connsiteY2138" fmla="*/ 112697 h 4636940"/>
              <a:gd name="connsiteX2139" fmla="*/ 901545 w 6991256"/>
              <a:gd name="connsiteY2139" fmla="*/ 113740 h 4636940"/>
              <a:gd name="connsiteX2140" fmla="*/ 856417 w 6991256"/>
              <a:gd name="connsiteY2140" fmla="*/ 117372 h 4636940"/>
              <a:gd name="connsiteX2141" fmla="*/ 818089 w 6991256"/>
              <a:gd name="connsiteY2141" fmla="*/ 117013 h 4636940"/>
              <a:gd name="connsiteX2142" fmla="*/ 911147 w 6991256"/>
              <a:gd name="connsiteY2142" fmla="*/ 98960 h 4636940"/>
              <a:gd name="connsiteX2143" fmla="*/ 949406 w 6991256"/>
              <a:gd name="connsiteY2143" fmla="*/ 106979 h 4636940"/>
              <a:gd name="connsiteX2144" fmla="*/ 972471 w 6991256"/>
              <a:gd name="connsiteY2144" fmla="*/ 99535 h 4636940"/>
              <a:gd name="connsiteX2145" fmla="*/ 989341 w 6991256"/>
              <a:gd name="connsiteY2145" fmla="*/ 78966 h 4636940"/>
              <a:gd name="connsiteX2146" fmla="*/ 997473 w 6991256"/>
              <a:gd name="connsiteY2146" fmla="*/ 77240 h 4636940"/>
              <a:gd name="connsiteX2147" fmla="*/ 995742 w 6991256"/>
              <a:gd name="connsiteY2147" fmla="*/ 69113 h 4636940"/>
              <a:gd name="connsiteX2148" fmla="*/ 977746 w 6991256"/>
              <a:gd name="connsiteY2148" fmla="*/ 64438 h 4636940"/>
              <a:gd name="connsiteX2149" fmla="*/ 950285 w 6991256"/>
              <a:gd name="connsiteY2149" fmla="*/ 59224 h 4636940"/>
              <a:gd name="connsiteX2150" fmla="*/ 999877 w 6991256"/>
              <a:gd name="connsiteY2150" fmla="*/ 60590 h 4636940"/>
              <a:gd name="connsiteX2151" fmla="*/ 1078333 w 6991256"/>
              <a:gd name="connsiteY2151" fmla="*/ 61776 h 4636940"/>
              <a:gd name="connsiteX2152" fmla="*/ 1130658 w 6991256"/>
              <a:gd name="connsiteY2152" fmla="*/ 60014 h 4636940"/>
              <a:gd name="connsiteX2153" fmla="*/ 1158656 w 6991256"/>
              <a:gd name="connsiteY2153" fmla="*/ 55770 h 4636940"/>
              <a:gd name="connsiteX2154" fmla="*/ 1120864 w 6991256"/>
              <a:gd name="connsiteY2154" fmla="*/ 45953 h 4636940"/>
              <a:gd name="connsiteX2155" fmla="*/ 956357 w 6991256"/>
              <a:gd name="connsiteY2155" fmla="*/ 35849 h 4636940"/>
              <a:gd name="connsiteX2156" fmla="*/ 957826 w 6991256"/>
              <a:gd name="connsiteY2156" fmla="*/ 22796 h 4636940"/>
              <a:gd name="connsiteX2157" fmla="*/ 974627 w 6991256"/>
              <a:gd name="connsiteY2157" fmla="*/ 9886 h 4636940"/>
              <a:gd name="connsiteX2158" fmla="*/ 988695 w 6991256"/>
              <a:gd name="connsiteY2158" fmla="*/ 104 h 463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</a:cxnLst>
            <a:rect l="l" t="t" r="r" b="b"/>
            <a:pathLst>
              <a:path w="6991256" h="4636940">
                <a:moveTo>
                  <a:pt x="988695" y="104"/>
                </a:moveTo>
                <a:cubicBezTo>
                  <a:pt x="994094" y="1507"/>
                  <a:pt x="1042752" y="6469"/>
                  <a:pt x="1097276" y="11036"/>
                </a:cubicBezTo>
                <a:cubicBezTo>
                  <a:pt x="1183795" y="18155"/>
                  <a:pt x="1200459" y="20565"/>
                  <a:pt x="1213455" y="29698"/>
                </a:cubicBezTo>
                <a:cubicBezTo>
                  <a:pt x="1226450" y="38832"/>
                  <a:pt x="1241314" y="40774"/>
                  <a:pt x="1305304" y="45880"/>
                </a:cubicBezTo>
                <a:cubicBezTo>
                  <a:pt x="1354429" y="49044"/>
                  <a:pt x="1430082" y="61019"/>
                  <a:pt x="1512466" y="76661"/>
                </a:cubicBezTo>
                <a:cubicBezTo>
                  <a:pt x="1584052" y="89499"/>
                  <a:pt x="1730357" y="117906"/>
                  <a:pt x="1840202" y="138763"/>
                </a:cubicBezTo>
                <a:cubicBezTo>
                  <a:pt x="2054494" y="179073"/>
                  <a:pt x="2175137" y="202735"/>
                  <a:pt x="2209330" y="211617"/>
                </a:cubicBezTo>
                <a:cubicBezTo>
                  <a:pt x="2247122" y="221434"/>
                  <a:pt x="2468544" y="271274"/>
                  <a:pt x="2581521" y="294863"/>
                </a:cubicBezTo>
                <a:cubicBezTo>
                  <a:pt x="2641376" y="308492"/>
                  <a:pt x="2695831" y="320718"/>
                  <a:pt x="2703030" y="322588"/>
                </a:cubicBezTo>
                <a:cubicBezTo>
                  <a:pt x="2712028" y="324925"/>
                  <a:pt x="2721493" y="325465"/>
                  <a:pt x="2728760" y="319675"/>
                </a:cubicBezTo>
                <a:cubicBezTo>
                  <a:pt x="2737827" y="314353"/>
                  <a:pt x="2737827" y="314353"/>
                  <a:pt x="2734159" y="321077"/>
                </a:cubicBezTo>
                <a:cubicBezTo>
                  <a:pt x="2730024" y="329600"/>
                  <a:pt x="2734956" y="332800"/>
                  <a:pt x="2839801" y="358116"/>
                </a:cubicBezTo>
                <a:cubicBezTo>
                  <a:pt x="2875793" y="367465"/>
                  <a:pt x="2928449" y="379224"/>
                  <a:pt x="2953177" y="387567"/>
                </a:cubicBezTo>
                <a:cubicBezTo>
                  <a:pt x="2978371" y="394112"/>
                  <a:pt x="3044957" y="411408"/>
                  <a:pt x="3100746" y="425900"/>
                </a:cubicBezTo>
                <a:cubicBezTo>
                  <a:pt x="3156534" y="440392"/>
                  <a:pt x="3217254" y="458084"/>
                  <a:pt x="3236583" y="465024"/>
                </a:cubicBezTo>
                <a:cubicBezTo>
                  <a:pt x="3256378" y="470166"/>
                  <a:pt x="3293703" y="481781"/>
                  <a:pt x="3320698" y="488794"/>
                </a:cubicBezTo>
                <a:cubicBezTo>
                  <a:pt x="3347692" y="495806"/>
                  <a:pt x="3387284" y="506090"/>
                  <a:pt x="3406612" y="513030"/>
                </a:cubicBezTo>
                <a:cubicBezTo>
                  <a:pt x="3426408" y="518173"/>
                  <a:pt x="3467332" y="530723"/>
                  <a:pt x="3494793" y="535937"/>
                </a:cubicBezTo>
                <a:cubicBezTo>
                  <a:pt x="3523587" y="543416"/>
                  <a:pt x="3569910" y="557369"/>
                  <a:pt x="3598237" y="566646"/>
                </a:cubicBezTo>
                <a:cubicBezTo>
                  <a:pt x="3681885" y="592214"/>
                  <a:pt x="3972091" y="665679"/>
                  <a:pt x="4089135" y="688406"/>
                </a:cubicBezTo>
                <a:cubicBezTo>
                  <a:pt x="4107131" y="693080"/>
                  <a:pt x="4143590" y="700632"/>
                  <a:pt x="4171052" y="705846"/>
                </a:cubicBezTo>
                <a:cubicBezTo>
                  <a:pt x="4198046" y="712858"/>
                  <a:pt x="4238105" y="721345"/>
                  <a:pt x="4259700" y="726954"/>
                </a:cubicBezTo>
                <a:cubicBezTo>
                  <a:pt x="4319555" y="740583"/>
                  <a:pt x="4347882" y="749861"/>
                  <a:pt x="4357745" y="756261"/>
                </a:cubicBezTo>
                <a:cubicBezTo>
                  <a:pt x="4362677" y="759462"/>
                  <a:pt x="4387404" y="767805"/>
                  <a:pt x="4412599" y="774349"/>
                </a:cubicBezTo>
                <a:cubicBezTo>
                  <a:pt x="4446792" y="783231"/>
                  <a:pt x="4450391" y="784166"/>
                  <a:pt x="4429661" y="782620"/>
                </a:cubicBezTo>
                <a:cubicBezTo>
                  <a:pt x="4411198" y="779743"/>
                  <a:pt x="4403065" y="781469"/>
                  <a:pt x="4401664" y="786864"/>
                </a:cubicBezTo>
                <a:cubicBezTo>
                  <a:pt x="4401596" y="794523"/>
                  <a:pt x="4408327" y="798191"/>
                  <a:pt x="4414262" y="790136"/>
                </a:cubicBezTo>
                <a:cubicBezTo>
                  <a:pt x="4421529" y="784346"/>
                  <a:pt x="4441324" y="789488"/>
                  <a:pt x="4462384" y="804556"/>
                </a:cubicBezTo>
                <a:cubicBezTo>
                  <a:pt x="4481644" y="819156"/>
                  <a:pt x="4496041" y="822895"/>
                  <a:pt x="4587025" y="835014"/>
                </a:cubicBezTo>
                <a:cubicBezTo>
                  <a:pt x="4611354" y="837495"/>
                  <a:pt x="4623484" y="842565"/>
                  <a:pt x="4636480" y="851699"/>
                </a:cubicBezTo>
                <a:cubicBezTo>
                  <a:pt x="4658872" y="869032"/>
                  <a:pt x="4670604" y="868241"/>
                  <a:pt x="4662210" y="848786"/>
                </a:cubicBezTo>
                <a:cubicBezTo>
                  <a:pt x="4650286" y="820737"/>
                  <a:pt x="4663749" y="828073"/>
                  <a:pt x="4686004" y="860725"/>
                </a:cubicBezTo>
                <a:cubicBezTo>
                  <a:pt x="4691801" y="867989"/>
                  <a:pt x="4702997" y="876655"/>
                  <a:pt x="4711996" y="878993"/>
                </a:cubicBezTo>
                <a:cubicBezTo>
                  <a:pt x="4720993" y="881330"/>
                  <a:pt x="4776315" y="897620"/>
                  <a:pt x="4833436" y="914377"/>
                </a:cubicBezTo>
                <a:cubicBezTo>
                  <a:pt x="4892823" y="929804"/>
                  <a:pt x="4942745" y="944691"/>
                  <a:pt x="4947677" y="947891"/>
                </a:cubicBezTo>
                <a:cubicBezTo>
                  <a:pt x="4964739" y="956162"/>
                  <a:pt x="4878756" y="939585"/>
                  <a:pt x="4818036" y="921893"/>
                </a:cubicBezTo>
                <a:cubicBezTo>
                  <a:pt x="4782043" y="912543"/>
                  <a:pt x="4749183" y="905927"/>
                  <a:pt x="4743317" y="906322"/>
                </a:cubicBezTo>
                <a:cubicBezTo>
                  <a:pt x="4737451" y="906718"/>
                  <a:pt x="4715856" y="901108"/>
                  <a:pt x="4695195" y="891903"/>
                </a:cubicBezTo>
                <a:cubicBezTo>
                  <a:pt x="4644407" y="872951"/>
                  <a:pt x="4592685" y="857597"/>
                  <a:pt x="4500904" y="833755"/>
                </a:cubicBezTo>
                <a:cubicBezTo>
                  <a:pt x="4311944" y="784670"/>
                  <a:pt x="4257956" y="770646"/>
                  <a:pt x="4254824" y="767913"/>
                </a:cubicBezTo>
                <a:cubicBezTo>
                  <a:pt x="4253491" y="765648"/>
                  <a:pt x="4228297" y="759103"/>
                  <a:pt x="4200835" y="753889"/>
                </a:cubicBezTo>
                <a:cubicBezTo>
                  <a:pt x="4171574" y="748207"/>
                  <a:pt x="4120718" y="736916"/>
                  <a:pt x="4086525" y="728034"/>
                </a:cubicBezTo>
                <a:cubicBezTo>
                  <a:pt x="4053665" y="721418"/>
                  <a:pt x="4024404" y="715736"/>
                  <a:pt x="4022604" y="715269"/>
                </a:cubicBezTo>
                <a:cubicBezTo>
                  <a:pt x="4022137" y="717067"/>
                  <a:pt x="4025269" y="719800"/>
                  <a:pt x="4032001" y="723467"/>
                </a:cubicBezTo>
                <a:cubicBezTo>
                  <a:pt x="4041864" y="729868"/>
                  <a:pt x="4040065" y="729401"/>
                  <a:pt x="4025668" y="725661"/>
                </a:cubicBezTo>
                <a:cubicBezTo>
                  <a:pt x="4006339" y="718721"/>
                  <a:pt x="3985211" y="711313"/>
                  <a:pt x="3794451" y="661761"/>
                </a:cubicBezTo>
                <a:cubicBezTo>
                  <a:pt x="3661279" y="627167"/>
                  <a:pt x="3416998" y="561793"/>
                  <a:pt x="3209176" y="503970"/>
                </a:cubicBezTo>
                <a:cubicBezTo>
                  <a:pt x="3146657" y="485810"/>
                  <a:pt x="3074672" y="467111"/>
                  <a:pt x="3045878" y="459631"/>
                </a:cubicBezTo>
                <a:cubicBezTo>
                  <a:pt x="3019351" y="450821"/>
                  <a:pt x="2977960" y="440069"/>
                  <a:pt x="2956364" y="434459"/>
                </a:cubicBezTo>
                <a:cubicBezTo>
                  <a:pt x="2911841" y="420974"/>
                  <a:pt x="2772803" y="386777"/>
                  <a:pt x="2691353" y="367539"/>
                </a:cubicBezTo>
                <a:cubicBezTo>
                  <a:pt x="2644563" y="355384"/>
                  <a:pt x="2642296" y="356715"/>
                  <a:pt x="2643560" y="366640"/>
                </a:cubicBezTo>
                <a:cubicBezTo>
                  <a:pt x="2645291" y="374767"/>
                  <a:pt x="2645291" y="374767"/>
                  <a:pt x="2638629" y="363439"/>
                </a:cubicBezTo>
                <a:cubicBezTo>
                  <a:pt x="2631966" y="352112"/>
                  <a:pt x="2627034" y="348911"/>
                  <a:pt x="2579777" y="338555"/>
                </a:cubicBezTo>
                <a:cubicBezTo>
                  <a:pt x="2550516" y="332873"/>
                  <a:pt x="2514056" y="325322"/>
                  <a:pt x="2497860" y="321115"/>
                </a:cubicBezTo>
                <a:cubicBezTo>
                  <a:pt x="2461867" y="311765"/>
                  <a:pt x="2372285" y="294253"/>
                  <a:pt x="2279570" y="274008"/>
                </a:cubicBezTo>
                <a:cubicBezTo>
                  <a:pt x="2226447" y="264047"/>
                  <a:pt x="2211583" y="262105"/>
                  <a:pt x="2210182" y="267499"/>
                </a:cubicBezTo>
                <a:cubicBezTo>
                  <a:pt x="2208781" y="272893"/>
                  <a:pt x="2208781" y="272893"/>
                  <a:pt x="2206583" y="266564"/>
                </a:cubicBezTo>
                <a:cubicBezTo>
                  <a:pt x="2203052" y="257970"/>
                  <a:pt x="2162994" y="249483"/>
                  <a:pt x="1955433" y="212841"/>
                </a:cubicBezTo>
                <a:cubicBezTo>
                  <a:pt x="1874849" y="197666"/>
                  <a:pt x="1789731" y="185152"/>
                  <a:pt x="1767201" y="183139"/>
                </a:cubicBezTo>
                <a:cubicBezTo>
                  <a:pt x="1742405" y="182456"/>
                  <a:pt x="1734740" y="182384"/>
                  <a:pt x="1747337" y="185656"/>
                </a:cubicBezTo>
                <a:cubicBezTo>
                  <a:pt x="1758134" y="188461"/>
                  <a:pt x="1785129" y="195473"/>
                  <a:pt x="1806257" y="202881"/>
                </a:cubicBezTo>
                <a:cubicBezTo>
                  <a:pt x="1881773" y="230174"/>
                  <a:pt x="2181581" y="288860"/>
                  <a:pt x="2182583" y="277604"/>
                </a:cubicBezTo>
                <a:cubicBezTo>
                  <a:pt x="2183050" y="275806"/>
                  <a:pt x="2188916" y="275411"/>
                  <a:pt x="2195648" y="279079"/>
                </a:cubicBezTo>
                <a:cubicBezTo>
                  <a:pt x="2195648" y="279079"/>
                  <a:pt x="2195648" y="279079"/>
                  <a:pt x="2209578" y="284617"/>
                </a:cubicBezTo>
                <a:cubicBezTo>
                  <a:pt x="2209578" y="284617"/>
                  <a:pt x="2209578" y="284617"/>
                  <a:pt x="2195579" y="286738"/>
                </a:cubicBezTo>
                <a:cubicBezTo>
                  <a:pt x="2189713" y="287134"/>
                  <a:pt x="2180248" y="286594"/>
                  <a:pt x="2174849" y="285192"/>
                </a:cubicBezTo>
                <a:cubicBezTo>
                  <a:pt x="2169917" y="281992"/>
                  <a:pt x="2165851" y="282855"/>
                  <a:pt x="2163117" y="285983"/>
                </a:cubicBezTo>
                <a:cubicBezTo>
                  <a:pt x="2160851" y="287314"/>
                  <a:pt x="2171181" y="291917"/>
                  <a:pt x="2183779" y="295189"/>
                </a:cubicBezTo>
                <a:cubicBezTo>
                  <a:pt x="2196843" y="296663"/>
                  <a:pt x="2214839" y="301338"/>
                  <a:pt x="2222038" y="303208"/>
                </a:cubicBezTo>
                <a:cubicBezTo>
                  <a:pt x="2241834" y="308350"/>
                  <a:pt x="2418265" y="346503"/>
                  <a:pt x="2429062" y="349308"/>
                </a:cubicBezTo>
                <a:cubicBezTo>
                  <a:pt x="2433129" y="348445"/>
                  <a:pt x="2451125" y="353120"/>
                  <a:pt x="2469121" y="357795"/>
                </a:cubicBezTo>
                <a:cubicBezTo>
                  <a:pt x="2510513" y="368546"/>
                  <a:pt x="2549239" y="374768"/>
                  <a:pt x="2555104" y="374372"/>
                </a:cubicBezTo>
                <a:cubicBezTo>
                  <a:pt x="2559171" y="373509"/>
                  <a:pt x="2564103" y="376709"/>
                  <a:pt x="2567702" y="377644"/>
                </a:cubicBezTo>
                <a:cubicBezTo>
                  <a:pt x="2572634" y="380845"/>
                  <a:pt x="2619424" y="392999"/>
                  <a:pt x="2671613" y="406556"/>
                </a:cubicBezTo>
                <a:cubicBezTo>
                  <a:pt x="2799853" y="437949"/>
                  <a:pt x="2868238" y="455713"/>
                  <a:pt x="2916361" y="470132"/>
                </a:cubicBezTo>
                <a:cubicBezTo>
                  <a:pt x="2937956" y="475742"/>
                  <a:pt x="2997344" y="491169"/>
                  <a:pt x="3047733" y="504258"/>
                </a:cubicBezTo>
                <a:cubicBezTo>
                  <a:pt x="3098122" y="517347"/>
                  <a:pt x="3161109" y="533709"/>
                  <a:pt x="3188103" y="540721"/>
                </a:cubicBezTo>
                <a:cubicBezTo>
                  <a:pt x="3215098" y="547734"/>
                  <a:pt x="3238960" y="552013"/>
                  <a:pt x="3241694" y="548884"/>
                </a:cubicBezTo>
                <a:cubicBezTo>
                  <a:pt x="3243960" y="547553"/>
                  <a:pt x="3235429" y="543418"/>
                  <a:pt x="3217433" y="538743"/>
                </a:cubicBezTo>
                <a:cubicBezTo>
                  <a:pt x="3203503" y="533205"/>
                  <a:pt x="3165711" y="523388"/>
                  <a:pt x="3135585" y="513643"/>
                </a:cubicBezTo>
                <a:cubicBezTo>
                  <a:pt x="3105458" y="503898"/>
                  <a:pt x="3065867" y="493614"/>
                  <a:pt x="3045604" y="490270"/>
                </a:cubicBezTo>
                <a:cubicBezTo>
                  <a:pt x="3015876" y="486386"/>
                  <a:pt x="3009144" y="482718"/>
                  <a:pt x="3010545" y="477324"/>
                </a:cubicBezTo>
                <a:cubicBezTo>
                  <a:pt x="3012414" y="470132"/>
                  <a:pt x="3018280" y="469736"/>
                  <a:pt x="3054272" y="479086"/>
                </a:cubicBezTo>
                <a:cubicBezTo>
                  <a:pt x="3079934" y="483832"/>
                  <a:pt x="3114126" y="492715"/>
                  <a:pt x="3133455" y="499655"/>
                </a:cubicBezTo>
                <a:cubicBezTo>
                  <a:pt x="3151451" y="504329"/>
                  <a:pt x="3183378" y="514542"/>
                  <a:pt x="3201374" y="519217"/>
                </a:cubicBezTo>
                <a:cubicBezTo>
                  <a:pt x="3221637" y="522561"/>
                  <a:pt x="3251763" y="532306"/>
                  <a:pt x="3267960" y="536513"/>
                </a:cubicBezTo>
                <a:cubicBezTo>
                  <a:pt x="3285489" y="542986"/>
                  <a:pt x="3340810" y="559276"/>
                  <a:pt x="3391199" y="572365"/>
                </a:cubicBezTo>
                <a:cubicBezTo>
                  <a:pt x="3441121" y="587253"/>
                  <a:pt x="3524302" y="614618"/>
                  <a:pt x="3579156" y="632706"/>
                </a:cubicBezTo>
                <a:cubicBezTo>
                  <a:pt x="3719856" y="682690"/>
                  <a:pt x="3776977" y="699447"/>
                  <a:pt x="3837766" y="709480"/>
                </a:cubicBezTo>
                <a:cubicBezTo>
                  <a:pt x="3867027" y="715162"/>
                  <a:pt x="3888622" y="720771"/>
                  <a:pt x="3885889" y="723900"/>
                </a:cubicBezTo>
                <a:cubicBezTo>
                  <a:pt x="3881822" y="724763"/>
                  <a:pt x="3883622" y="725230"/>
                  <a:pt x="3889488" y="724835"/>
                </a:cubicBezTo>
                <a:cubicBezTo>
                  <a:pt x="3895354" y="724439"/>
                  <a:pt x="3926414" y="730588"/>
                  <a:pt x="3957008" y="738535"/>
                </a:cubicBezTo>
                <a:cubicBezTo>
                  <a:pt x="4016395" y="753962"/>
                  <a:pt x="4105043" y="775070"/>
                  <a:pt x="4160832" y="789562"/>
                </a:cubicBezTo>
                <a:cubicBezTo>
                  <a:pt x="4178828" y="794237"/>
                  <a:pt x="4213021" y="803119"/>
                  <a:pt x="4236416" y="809196"/>
                </a:cubicBezTo>
                <a:cubicBezTo>
                  <a:pt x="4266542" y="818941"/>
                  <a:pt x="4281406" y="820883"/>
                  <a:pt x="4290006" y="817359"/>
                </a:cubicBezTo>
                <a:cubicBezTo>
                  <a:pt x="4298605" y="813835"/>
                  <a:pt x="4301738" y="816568"/>
                  <a:pt x="4306202" y="821566"/>
                </a:cubicBezTo>
                <a:cubicBezTo>
                  <a:pt x="4309733" y="830161"/>
                  <a:pt x="4437904" y="869213"/>
                  <a:pt x="4491494" y="877376"/>
                </a:cubicBezTo>
                <a:cubicBezTo>
                  <a:pt x="4504559" y="878850"/>
                  <a:pt x="4514889" y="883453"/>
                  <a:pt x="4512623" y="884783"/>
                </a:cubicBezTo>
                <a:cubicBezTo>
                  <a:pt x="4506688" y="892838"/>
                  <a:pt x="4552545" y="908589"/>
                  <a:pt x="4616932" y="919557"/>
                </a:cubicBezTo>
                <a:cubicBezTo>
                  <a:pt x="4653858" y="925310"/>
                  <a:pt x="4677254" y="931387"/>
                  <a:pt x="4669588" y="931315"/>
                </a:cubicBezTo>
                <a:cubicBezTo>
                  <a:pt x="4653790" y="932969"/>
                  <a:pt x="4653790" y="932969"/>
                  <a:pt x="4665920" y="938040"/>
                </a:cubicBezTo>
                <a:cubicBezTo>
                  <a:pt x="4672652" y="941708"/>
                  <a:pt x="4703245" y="949655"/>
                  <a:pt x="4732039" y="957135"/>
                </a:cubicBezTo>
                <a:cubicBezTo>
                  <a:pt x="4874209" y="994065"/>
                  <a:pt x="5094161" y="1056959"/>
                  <a:pt x="5220532" y="1095543"/>
                </a:cubicBezTo>
                <a:cubicBezTo>
                  <a:pt x="5259657" y="1107626"/>
                  <a:pt x="5309580" y="1122514"/>
                  <a:pt x="5331175" y="1128123"/>
                </a:cubicBezTo>
                <a:cubicBezTo>
                  <a:pt x="5350971" y="1133266"/>
                  <a:pt x="5395494" y="1146750"/>
                  <a:pt x="5431020" y="1157898"/>
                </a:cubicBezTo>
                <a:cubicBezTo>
                  <a:pt x="5527732" y="1184939"/>
                  <a:pt x="5547527" y="1190082"/>
                  <a:pt x="5528666" y="1181343"/>
                </a:cubicBezTo>
                <a:cubicBezTo>
                  <a:pt x="5520135" y="1177208"/>
                  <a:pt x="5511604" y="1173073"/>
                  <a:pt x="5510271" y="1170807"/>
                </a:cubicBezTo>
                <a:cubicBezTo>
                  <a:pt x="5507139" y="1168074"/>
                  <a:pt x="5528734" y="1173684"/>
                  <a:pt x="5592120" y="1195907"/>
                </a:cubicBezTo>
                <a:cubicBezTo>
                  <a:pt x="5616847" y="1204250"/>
                  <a:pt x="5646108" y="1209932"/>
                  <a:pt x="5657373" y="1210938"/>
                </a:cubicBezTo>
                <a:cubicBezTo>
                  <a:pt x="5670905" y="1210615"/>
                  <a:pt x="5676303" y="1212017"/>
                  <a:pt x="5673570" y="1215146"/>
                </a:cubicBezTo>
                <a:cubicBezTo>
                  <a:pt x="5672635" y="1218742"/>
                  <a:pt x="5664970" y="1218670"/>
                  <a:pt x="5659571" y="1217267"/>
                </a:cubicBezTo>
                <a:cubicBezTo>
                  <a:pt x="5633443" y="1214319"/>
                  <a:pt x="5656370" y="1222194"/>
                  <a:pt x="5697761" y="1232946"/>
                </a:cubicBezTo>
                <a:cubicBezTo>
                  <a:pt x="5761215" y="1247509"/>
                  <a:pt x="5763015" y="1247977"/>
                  <a:pt x="5796273" y="1260455"/>
                </a:cubicBezTo>
                <a:cubicBezTo>
                  <a:pt x="5812003" y="1266460"/>
                  <a:pt x="5836731" y="1274803"/>
                  <a:pt x="5851128" y="1278543"/>
                </a:cubicBezTo>
                <a:cubicBezTo>
                  <a:pt x="5867324" y="1282750"/>
                  <a:pt x="5920845" y="1298572"/>
                  <a:pt x="5972567" y="1313927"/>
                </a:cubicBezTo>
                <a:cubicBezTo>
                  <a:pt x="6121002" y="1356324"/>
                  <a:pt x="6128200" y="1358194"/>
                  <a:pt x="6215186" y="1363515"/>
                </a:cubicBezTo>
                <a:cubicBezTo>
                  <a:pt x="6260713" y="1365745"/>
                  <a:pt x="6311637" y="1369376"/>
                  <a:pt x="6329235" y="1368189"/>
                </a:cubicBezTo>
                <a:cubicBezTo>
                  <a:pt x="6346366" y="1368801"/>
                  <a:pt x="6364829" y="1371677"/>
                  <a:pt x="6371560" y="1375345"/>
                </a:cubicBezTo>
                <a:cubicBezTo>
                  <a:pt x="6381424" y="1381746"/>
                  <a:pt x="6381424" y="1381746"/>
                  <a:pt x="6364760" y="1379337"/>
                </a:cubicBezTo>
                <a:cubicBezTo>
                  <a:pt x="6342698" y="1375525"/>
                  <a:pt x="6299370" y="1379625"/>
                  <a:pt x="6297969" y="1385019"/>
                </a:cubicBezTo>
                <a:cubicBezTo>
                  <a:pt x="6296499" y="1398073"/>
                  <a:pt x="6461336" y="1421698"/>
                  <a:pt x="6495665" y="1415261"/>
                </a:cubicBezTo>
                <a:cubicBezTo>
                  <a:pt x="6514198" y="1410478"/>
                  <a:pt x="6517797" y="1411413"/>
                  <a:pt x="6521794" y="1418209"/>
                </a:cubicBezTo>
                <a:cubicBezTo>
                  <a:pt x="6525792" y="1425006"/>
                  <a:pt x="6535257" y="1425545"/>
                  <a:pt x="6563653" y="1427163"/>
                </a:cubicBezTo>
                <a:cubicBezTo>
                  <a:pt x="6641641" y="1430148"/>
                  <a:pt x="6675435" y="1433168"/>
                  <a:pt x="6664569" y="1438023"/>
                </a:cubicBezTo>
                <a:cubicBezTo>
                  <a:pt x="6649636" y="1443741"/>
                  <a:pt x="6654966" y="1452803"/>
                  <a:pt x="6672564" y="1451616"/>
                </a:cubicBezTo>
                <a:cubicBezTo>
                  <a:pt x="6693761" y="1451364"/>
                  <a:pt x="6699957" y="1464489"/>
                  <a:pt x="6686288" y="1480132"/>
                </a:cubicBezTo>
                <a:cubicBezTo>
                  <a:pt x="6678087" y="1489518"/>
                  <a:pt x="6671754" y="1491712"/>
                  <a:pt x="6656890" y="1489770"/>
                </a:cubicBezTo>
                <a:cubicBezTo>
                  <a:pt x="6631228" y="1485023"/>
                  <a:pt x="6600030" y="1494193"/>
                  <a:pt x="6597695" y="1503184"/>
                </a:cubicBezTo>
                <a:cubicBezTo>
                  <a:pt x="6595827" y="1510376"/>
                  <a:pt x="6603025" y="1512245"/>
                  <a:pt x="6625087" y="1516057"/>
                </a:cubicBezTo>
                <a:cubicBezTo>
                  <a:pt x="6645351" y="1519402"/>
                  <a:pt x="6652082" y="1523069"/>
                  <a:pt x="6645749" y="1525263"/>
                </a:cubicBezTo>
                <a:cubicBezTo>
                  <a:pt x="6639416" y="1527456"/>
                  <a:pt x="6659212" y="1532599"/>
                  <a:pt x="6703336" y="1540222"/>
                </a:cubicBezTo>
                <a:cubicBezTo>
                  <a:pt x="6775390" y="1551262"/>
                  <a:pt x="6775788" y="1557123"/>
                  <a:pt x="6703667" y="1553743"/>
                </a:cubicBezTo>
                <a:cubicBezTo>
                  <a:pt x="6629278" y="1551694"/>
                  <a:pt x="6621612" y="1551622"/>
                  <a:pt x="6619744" y="1558814"/>
                </a:cubicBezTo>
                <a:cubicBezTo>
                  <a:pt x="6619277" y="1560612"/>
                  <a:pt x="6633674" y="1564352"/>
                  <a:pt x="6663869" y="1566437"/>
                </a:cubicBezTo>
                <a:cubicBezTo>
                  <a:pt x="6742723" y="1573486"/>
                  <a:pt x="6755581" y="1597938"/>
                  <a:pt x="6686921" y="1610813"/>
                </a:cubicBezTo>
                <a:cubicBezTo>
                  <a:pt x="6658924" y="1615056"/>
                  <a:pt x="6677318" y="1625592"/>
                  <a:pt x="6726375" y="1636416"/>
                </a:cubicBezTo>
                <a:cubicBezTo>
                  <a:pt x="6783097" y="1647312"/>
                  <a:pt x="6798827" y="1653317"/>
                  <a:pt x="6789760" y="1658639"/>
                </a:cubicBezTo>
                <a:cubicBezTo>
                  <a:pt x="6779361" y="1661696"/>
                  <a:pt x="6808086" y="1676836"/>
                  <a:pt x="6853077" y="1688522"/>
                </a:cubicBezTo>
                <a:cubicBezTo>
                  <a:pt x="6873340" y="1691866"/>
                  <a:pt x="6890868" y="1698339"/>
                  <a:pt x="6895333" y="1703338"/>
                </a:cubicBezTo>
                <a:cubicBezTo>
                  <a:pt x="6898465" y="1706071"/>
                  <a:pt x="6889000" y="1705531"/>
                  <a:pt x="6869205" y="1700389"/>
                </a:cubicBezTo>
                <a:cubicBezTo>
                  <a:pt x="6838611" y="1692442"/>
                  <a:pt x="6838611" y="1692442"/>
                  <a:pt x="6851607" y="1701576"/>
                </a:cubicBezTo>
                <a:cubicBezTo>
                  <a:pt x="6861003" y="1709775"/>
                  <a:pt x="6862336" y="1712040"/>
                  <a:pt x="6855137" y="1710170"/>
                </a:cubicBezTo>
                <a:cubicBezTo>
                  <a:pt x="6847472" y="1710099"/>
                  <a:pt x="6847472" y="1710099"/>
                  <a:pt x="6851002" y="1718693"/>
                </a:cubicBezTo>
                <a:cubicBezTo>
                  <a:pt x="6856333" y="1727755"/>
                  <a:pt x="6856333" y="1727755"/>
                  <a:pt x="6844202" y="1722685"/>
                </a:cubicBezTo>
                <a:cubicBezTo>
                  <a:pt x="6839271" y="1719484"/>
                  <a:pt x="6833006" y="1714018"/>
                  <a:pt x="6831673" y="1711753"/>
                </a:cubicBezTo>
                <a:cubicBezTo>
                  <a:pt x="6832140" y="1709955"/>
                  <a:pt x="6824077" y="1704021"/>
                  <a:pt x="6813746" y="1699418"/>
                </a:cubicBezTo>
                <a:cubicBezTo>
                  <a:pt x="6803883" y="1693018"/>
                  <a:pt x="6794019" y="1686617"/>
                  <a:pt x="6789555" y="1681618"/>
                </a:cubicBezTo>
                <a:cubicBezTo>
                  <a:pt x="6779293" y="1669356"/>
                  <a:pt x="6739302" y="1653210"/>
                  <a:pt x="6714506" y="1652527"/>
                </a:cubicBezTo>
                <a:cubicBezTo>
                  <a:pt x="6700975" y="1652851"/>
                  <a:pt x="6674846" y="1649902"/>
                  <a:pt x="6656850" y="1645227"/>
                </a:cubicBezTo>
                <a:cubicBezTo>
                  <a:pt x="6594261" y="1634727"/>
                  <a:pt x="6584796" y="1634188"/>
                  <a:pt x="6547732" y="1643753"/>
                </a:cubicBezTo>
                <a:cubicBezTo>
                  <a:pt x="6518334" y="1653391"/>
                  <a:pt x="6504734" y="1661374"/>
                  <a:pt x="6503731" y="1672630"/>
                </a:cubicBezTo>
                <a:cubicBezTo>
                  <a:pt x="6501863" y="1679822"/>
                  <a:pt x="6530121" y="1696759"/>
                  <a:pt x="6570579" y="1711107"/>
                </a:cubicBezTo>
                <a:cubicBezTo>
                  <a:pt x="6633497" y="1735128"/>
                  <a:pt x="6733478" y="1749584"/>
                  <a:pt x="6807469" y="1745772"/>
                </a:cubicBezTo>
                <a:cubicBezTo>
                  <a:pt x="6836798" y="1743794"/>
                  <a:pt x="6862061" y="1742679"/>
                  <a:pt x="6863861" y="1743146"/>
                </a:cubicBezTo>
                <a:cubicBezTo>
                  <a:pt x="6865661" y="1743614"/>
                  <a:pt x="6866128" y="1741816"/>
                  <a:pt x="6865262" y="1737752"/>
                </a:cubicBezTo>
                <a:cubicBezTo>
                  <a:pt x="6862597" y="1733221"/>
                  <a:pt x="6864864" y="1731890"/>
                  <a:pt x="6871595" y="1735558"/>
                </a:cubicBezTo>
                <a:cubicBezTo>
                  <a:pt x="6874727" y="1738291"/>
                  <a:pt x="6881459" y="1741959"/>
                  <a:pt x="6883258" y="1742427"/>
                </a:cubicBezTo>
                <a:cubicBezTo>
                  <a:pt x="6885525" y="1741096"/>
                  <a:pt x="6888190" y="1745627"/>
                  <a:pt x="6887723" y="1747425"/>
                </a:cubicBezTo>
                <a:cubicBezTo>
                  <a:pt x="6886789" y="1751021"/>
                  <a:pt x="6882723" y="1751884"/>
                  <a:pt x="6877323" y="1750482"/>
                </a:cubicBezTo>
                <a:cubicBezTo>
                  <a:pt x="6866059" y="1749475"/>
                  <a:pt x="6860591" y="1755732"/>
                  <a:pt x="6858119" y="1780042"/>
                </a:cubicBezTo>
                <a:cubicBezTo>
                  <a:pt x="6856182" y="1794893"/>
                  <a:pt x="6857515" y="1797159"/>
                  <a:pt x="6872777" y="1804962"/>
                </a:cubicBezTo>
                <a:cubicBezTo>
                  <a:pt x="6888506" y="1810967"/>
                  <a:pt x="6888039" y="1812765"/>
                  <a:pt x="6879440" y="1816290"/>
                </a:cubicBezTo>
                <a:cubicBezTo>
                  <a:pt x="6872640" y="1820281"/>
                  <a:pt x="6856842" y="1821936"/>
                  <a:pt x="6843310" y="1822259"/>
                </a:cubicBezTo>
                <a:cubicBezTo>
                  <a:pt x="6830246" y="1820785"/>
                  <a:pt x="6812181" y="1823770"/>
                  <a:pt x="6804914" y="1829560"/>
                </a:cubicBezTo>
                <a:cubicBezTo>
                  <a:pt x="6798114" y="1833551"/>
                  <a:pt x="6781849" y="1837003"/>
                  <a:pt x="6770117" y="1837795"/>
                </a:cubicBezTo>
                <a:cubicBezTo>
                  <a:pt x="6757918" y="1840384"/>
                  <a:pt x="6747519" y="1843441"/>
                  <a:pt x="6746585" y="1847037"/>
                </a:cubicBezTo>
                <a:cubicBezTo>
                  <a:pt x="6746516" y="1854696"/>
                  <a:pt x="6845165" y="1866886"/>
                  <a:pt x="6889826" y="1865052"/>
                </a:cubicBezTo>
                <a:cubicBezTo>
                  <a:pt x="6928620" y="1863613"/>
                  <a:pt x="6937152" y="1867749"/>
                  <a:pt x="6939281" y="1881737"/>
                </a:cubicBezTo>
                <a:cubicBezTo>
                  <a:pt x="6941809" y="1901588"/>
                  <a:pt x="6919540" y="1920755"/>
                  <a:pt x="6877009" y="1936578"/>
                </a:cubicBezTo>
                <a:cubicBezTo>
                  <a:pt x="6841278" y="1948409"/>
                  <a:pt x="6829945" y="1955062"/>
                  <a:pt x="6824010" y="1963117"/>
                </a:cubicBezTo>
                <a:cubicBezTo>
                  <a:pt x="6822609" y="1968511"/>
                  <a:pt x="6801810" y="1974624"/>
                  <a:pt x="6773814" y="1978868"/>
                </a:cubicBezTo>
                <a:cubicBezTo>
                  <a:pt x="6725952" y="1985629"/>
                  <a:pt x="6712819" y="1991814"/>
                  <a:pt x="6736681" y="1996093"/>
                </a:cubicBezTo>
                <a:cubicBezTo>
                  <a:pt x="6755144" y="1998970"/>
                  <a:pt x="6759074" y="2013426"/>
                  <a:pt x="6746407" y="2017813"/>
                </a:cubicBezTo>
                <a:cubicBezTo>
                  <a:pt x="6737808" y="2021337"/>
                  <a:pt x="6737341" y="2023135"/>
                  <a:pt x="6746806" y="2023675"/>
                </a:cubicBezTo>
                <a:cubicBezTo>
                  <a:pt x="6752205" y="2025077"/>
                  <a:pt x="6742273" y="2026336"/>
                  <a:pt x="6725142" y="2025725"/>
                </a:cubicBezTo>
                <a:cubicBezTo>
                  <a:pt x="6696279" y="2025904"/>
                  <a:pt x="6673214" y="2033348"/>
                  <a:pt x="6691677" y="2036225"/>
                </a:cubicBezTo>
                <a:cubicBezTo>
                  <a:pt x="6701142" y="2036765"/>
                  <a:pt x="6702406" y="2046690"/>
                  <a:pt x="6692007" y="2049746"/>
                </a:cubicBezTo>
                <a:cubicBezTo>
                  <a:pt x="6686141" y="2050142"/>
                  <a:pt x="6691540" y="2051544"/>
                  <a:pt x="6733934" y="2051041"/>
                </a:cubicBezTo>
                <a:cubicBezTo>
                  <a:pt x="6747465" y="2050717"/>
                  <a:pt x="6742932" y="2053378"/>
                  <a:pt x="6718534" y="2058556"/>
                </a:cubicBezTo>
                <a:cubicBezTo>
                  <a:pt x="6702269" y="2062009"/>
                  <a:pt x="6681004" y="2069920"/>
                  <a:pt x="6672404" y="2073444"/>
                </a:cubicBezTo>
                <a:cubicBezTo>
                  <a:pt x="6660604" y="2081895"/>
                  <a:pt x="6660136" y="2083693"/>
                  <a:pt x="6670068" y="2082434"/>
                </a:cubicBezTo>
                <a:cubicBezTo>
                  <a:pt x="6676401" y="2080241"/>
                  <a:pt x="6682734" y="2078047"/>
                  <a:pt x="6687268" y="2075386"/>
                </a:cubicBezTo>
                <a:cubicBezTo>
                  <a:pt x="6691334" y="2074523"/>
                  <a:pt x="6697200" y="2074127"/>
                  <a:pt x="6700799" y="2075062"/>
                </a:cubicBezTo>
                <a:cubicBezTo>
                  <a:pt x="6703932" y="2077795"/>
                  <a:pt x="6697132" y="2081787"/>
                  <a:pt x="6686732" y="2084844"/>
                </a:cubicBezTo>
                <a:cubicBezTo>
                  <a:pt x="6674533" y="2087433"/>
                  <a:pt x="6663200" y="2094086"/>
                  <a:pt x="6658199" y="2098545"/>
                </a:cubicBezTo>
                <a:cubicBezTo>
                  <a:pt x="6653199" y="2103004"/>
                  <a:pt x="6646399" y="2106996"/>
                  <a:pt x="6642332" y="2107859"/>
                </a:cubicBezTo>
                <a:cubicBezTo>
                  <a:pt x="6633334" y="2105521"/>
                  <a:pt x="6605200" y="2125084"/>
                  <a:pt x="6607865" y="2129615"/>
                </a:cubicBezTo>
                <a:cubicBezTo>
                  <a:pt x="6609665" y="2130083"/>
                  <a:pt x="6621795" y="2135153"/>
                  <a:pt x="6636192" y="2138893"/>
                </a:cubicBezTo>
                <a:cubicBezTo>
                  <a:pt x="6670385" y="2147775"/>
                  <a:pt x="6715774" y="2165323"/>
                  <a:pt x="6714840" y="2168919"/>
                </a:cubicBezTo>
                <a:cubicBezTo>
                  <a:pt x="6714373" y="2170717"/>
                  <a:pt x="6707174" y="2168847"/>
                  <a:pt x="6698176" y="2166510"/>
                </a:cubicBezTo>
                <a:cubicBezTo>
                  <a:pt x="6652787" y="2148962"/>
                  <a:pt x="6591133" y="2134865"/>
                  <a:pt x="6582066" y="2140188"/>
                </a:cubicBezTo>
                <a:cubicBezTo>
                  <a:pt x="6570733" y="2146840"/>
                  <a:pt x="6571131" y="2152702"/>
                  <a:pt x="6581929" y="2155507"/>
                </a:cubicBezTo>
                <a:cubicBezTo>
                  <a:pt x="6587795" y="2155111"/>
                  <a:pt x="6584594" y="2160038"/>
                  <a:pt x="6570060" y="2171617"/>
                </a:cubicBezTo>
                <a:cubicBezTo>
                  <a:pt x="6550525" y="2187656"/>
                  <a:pt x="6550525" y="2187656"/>
                  <a:pt x="6562257" y="2186864"/>
                </a:cubicBezTo>
                <a:cubicBezTo>
                  <a:pt x="6570390" y="2185138"/>
                  <a:pt x="6585721" y="2185282"/>
                  <a:pt x="6596986" y="2186289"/>
                </a:cubicBezTo>
                <a:cubicBezTo>
                  <a:pt x="6611850" y="2188231"/>
                  <a:pt x="6626315" y="2184311"/>
                  <a:pt x="6637648" y="2177658"/>
                </a:cubicBezTo>
                <a:cubicBezTo>
                  <a:pt x="6664382" y="2163490"/>
                  <a:pt x="6667981" y="2164424"/>
                  <a:pt x="6647979" y="2182261"/>
                </a:cubicBezTo>
                <a:cubicBezTo>
                  <a:pt x="6640245" y="2189849"/>
                  <a:pt x="6632511" y="2197436"/>
                  <a:pt x="6631577" y="2201032"/>
                </a:cubicBezTo>
                <a:cubicBezTo>
                  <a:pt x="6631110" y="2202830"/>
                  <a:pt x="6624708" y="2212684"/>
                  <a:pt x="6615174" y="2219804"/>
                </a:cubicBezTo>
                <a:cubicBezTo>
                  <a:pt x="6606973" y="2229190"/>
                  <a:pt x="6600572" y="2239043"/>
                  <a:pt x="6599170" y="2244437"/>
                </a:cubicBezTo>
                <a:cubicBezTo>
                  <a:pt x="6597769" y="2249831"/>
                  <a:pt x="6594101" y="2256556"/>
                  <a:pt x="6589568" y="2259217"/>
                </a:cubicBezTo>
                <a:cubicBezTo>
                  <a:pt x="6584567" y="2263676"/>
                  <a:pt x="6585900" y="2265941"/>
                  <a:pt x="6601231" y="2266085"/>
                </a:cubicBezTo>
                <a:cubicBezTo>
                  <a:pt x="6611163" y="2264826"/>
                  <a:pt x="6624695" y="2264503"/>
                  <a:pt x="6634627" y="2263244"/>
                </a:cubicBezTo>
                <a:cubicBezTo>
                  <a:pt x="6654958" y="2258929"/>
                  <a:pt x="6657156" y="2265258"/>
                  <a:pt x="6638625" y="2270040"/>
                </a:cubicBezTo>
                <a:cubicBezTo>
                  <a:pt x="6622360" y="2273493"/>
                  <a:pt x="6622360" y="2273493"/>
                  <a:pt x="6632690" y="2278096"/>
                </a:cubicBezTo>
                <a:cubicBezTo>
                  <a:pt x="6639889" y="2279966"/>
                  <a:pt x="6655220" y="2280109"/>
                  <a:pt x="6667418" y="2277520"/>
                </a:cubicBezTo>
                <a:cubicBezTo>
                  <a:pt x="6691817" y="2272342"/>
                  <a:pt x="6750874" y="2274247"/>
                  <a:pt x="6728743" y="2278095"/>
                </a:cubicBezTo>
                <a:cubicBezTo>
                  <a:pt x="6722410" y="2280289"/>
                  <a:pt x="6712011" y="2283346"/>
                  <a:pt x="6703878" y="2285072"/>
                </a:cubicBezTo>
                <a:cubicBezTo>
                  <a:pt x="6693479" y="2288128"/>
                  <a:pt x="6693479" y="2288128"/>
                  <a:pt x="6707010" y="2287805"/>
                </a:cubicBezTo>
                <a:cubicBezTo>
                  <a:pt x="6716475" y="2288344"/>
                  <a:pt x="6728207" y="2287553"/>
                  <a:pt x="6735873" y="2287625"/>
                </a:cubicBezTo>
                <a:cubicBezTo>
                  <a:pt x="6745805" y="2286366"/>
                  <a:pt x="6743539" y="2287697"/>
                  <a:pt x="6730872" y="2292084"/>
                </a:cubicBezTo>
                <a:cubicBezTo>
                  <a:pt x="6720473" y="2295140"/>
                  <a:pt x="6709606" y="2299995"/>
                  <a:pt x="6705073" y="2302656"/>
                </a:cubicBezTo>
                <a:cubicBezTo>
                  <a:pt x="6701872" y="2307583"/>
                  <a:pt x="6688341" y="2307907"/>
                  <a:pt x="6669411" y="2306828"/>
                </a:cubicBezTo>
                <a:cubicBezTo>
                  <a:pt x="6643282" y="2303879"/>
                  <a:pt x="6637416" y="2304275"/>
                  <a:pt x="6635081" y="2313265"/>
                </a:cubicBezTo>
                <a:cubicBezTo>
                  <a:pt x="6630946" y="2321788"/>
                  <a:pt x="6632745" y="2322255"/>
                  <a:pt x="6640013" y="2316466"/>
                </a:cubicBezTo>
                <a:cubicBezTo>
                  <a:pt x="6644546" y="2313804"/>
                  <a:pt x="6652211" y="2313876"/>
                  <a:pt x="6655811" y="2314811"/>
                </a:cubicBezTo>
                <a:cubicBezTo>
                  <a:pt x="6657143" y="2317077"/>
                  <a:pt x="6647610" y="2324197"/>
                  <a:pt x="6631743" y="2333511"/>
                </a:cubicBezTo>
                <a:cubicBezTo>
                  <a:pt x="6611809" y="2343688"/>
                  <a:pt x="6601809" y="2352606"/>
                  <a:pt x="6599474" y="2361596"/>
                </a:cubicBezTo>
                <a:cubicBezTo>
                  <a:pt x="6597138" y="2370586"/>
                  <a:pt x="6592138" y="2375045"/>
                  <a:pt x="6579939" y="2377635"/>
                </a:cubicBezTo>
                <a:cubicBezTo>
                  <a:pt x="6570474" y="2377095"/>
                  <a:pt x="6561874" y="2380619"/>
                  <a:pt x="6561407" y="2382418"/>
                </a:cubicBezTo>
                <a:cubicBezTo>
                  <a:pt x="6559140" y="2383748"/>
                  <a:pt x="6537943" y="2384000"/>
                  <a:pt x="6515414" y="2381986"/>
                </a:cubicBezTo>
                <a:cubicBezTo>
                  <a:pt x="6472154" y="2378427"/>
                  <a:pt x="6460423" y="2379218"/>
                  <a:pt x="6473885" y="2386554"/>
                </a:cubicBezTo>
                <a:cubicBezTo>
                  <a:pt x="6490947" y="2394824"/>
                  <a:pt x="6492280" y="2397090"/>
                  <a:pt x="6479216" y="2395615"/>
                </a:cubicBezTo>
                <a:cubicBezTo>
                  <a:pt x="6457620" y="2390006"/>
                  <a:pt x="6453554" y="2390869"/>
                  <a:pt x="6459818" y="2396335"/>
                </a:cubicBezTo>
                <a:cubicBezTo>
                  <a:pt x="6462950" y="2399068"/>
                  <a:pt x="6482746" y="2404210"/>
                  <a:pt x="6504808" y="2408022"/>
                </a:cubicBezTo>
                <a:cubicBezTo>
                  <a:pt x="6525539" y="2409568"/>
                  <a:pt x="6536336" y="2412373"/>
                  <a:pt x="6528671" y="2412301"/>
                </a:cubicBezTo>
                <a:cubicBezTo>
                  <a:pt x="6516939" y="2413092"/>
                  <a:pt x="6514672" y="2414423"/>
                  <a:pt x="6515469" y="2426146"/>
                </a:cubicBezTo>
                <a:cubicBezTo>
                  <a:pt x="6515400" y="2433805"/>
                  <a:pt x="6513999" y="2439199"/>
                  <a:pt x="6513134" y="2435136"/>
                </a:cubicBezTo>
                <a:cubicBezTo>
                  <a:pt x="6510001" y="2432403"/>
                  <a:pt x="6509136" y="2428339"/>
                  <a:pt x="6510070" y="2424743"/>
                </a:cubicBezTo>
                <a:cubicBezTo>
                  <a:pt x="6511939" y="2417551"/>
                  <a:pt x="6479545" y="2409137"/>
                  <a:pt x="6464612" y="2414854"/>
                </a:cubicBezTo>
                <a:cubicBezTo>
                  <a:pt x="6454213" y="2417911"/>
                  <a:pt x="6450614" y="2416976"/>
                  <a:pt x="6446149" y="2411978"/>
                </a:cubicBezTo>
                <a:cubicBezTo>
                  <a:pt x="6439885" y="2406512"/>
                  <a:pt x="6430887" y="2404174"/>
                  <a:pt x="6415556" y="2404031"/>
                </a:cubicBezTo>
                <a:cubicBezTo>
                  <a:pt x="6398425" y="2403419"/>
                  <a:pt x="6393026" y="2402017"/>
                  <a:pt x="6395760" y="2398888"/>
                </a:cubicBezTo>
                <a:cubicBezTo>
                  <a:pt x="6398494" y="2395760"/>
                  <a:pt x="6393095" y="2394357"/>
                  <a:pt x="6380031" y="2392883"/>
                </a:cubicBezTo>
                <a:cubicBezTo>
                  <a:pt x="6354767" y="2393998"/>
                  <a:pt x="6345700" y="2399320"/>
                  <a:pt x="6370497" y="2400003"/>
                </a:cubicBezTo>
                <a:cubicBezTo>
                  <a:pt x="6384028" y="2399680"/>
                  <a:pt x="6387160" y="2402413"/>
                  <a:pt x="6384427" y="2405541"/>
                </a:cubicBezTo>
                <a:cubicBezTo>
                  <a:pt x="6381693" y="2408670"/>
                  <a:pt x="6384825" y="2411403"/>
                  <a:pt x="6393823" y="2413740"/>
                </a:cubicBezTo>
                <a:cubicBezTo>
                  <a:pt x="6403288" y="2414279"/>
                  <a:pt x="6419485" y="2418487"/>
                  <a:pt x="6433415" y="2424025"/>
                </a:cubicBezTo>
                <a:cubicBezTo>
                  <a:pt x="6451411" y="2428699"/>
                  <a:pt x="6454543" y="2431432"/>
                  <a:pt x="6446411" y="2433159"/>
                </a:cubicBezTo>
                <a:cubicBezTo>
                  <a:pt x="6440544" y="2433554"/>
                  <a:pt x="6427013" y="2433878"/>
                  <a:pt x="6417548" y="2433338"/>
                </a:cubicBezTo>
                <a:cubicBezTo>
                  <a:pt x="6399085" y="2430462"/>
                  <a:pt x="6390018" y="2435784"/>
                  <a:pt x="6403481" y="2443120"/>
                </a:cubicBezTo>
                <a:cubicBezTo>
                  <a:pt x="6412012" y="2447255"/>
                  <a:pt x="6452606" y="2446284"/>
                  <a:pt x="6458541" y="2438229"/>
                </a:cubicBezTo>
                <a:cubicBezTo>
                  <a:pt x="6461275" y="2435100"/>
                  <a:pt x="6474806" y="2434777"/>
                  <a:pt x="6489203" y="2438516"/>
                </a:cubicBezTo>
                <a:cubicBezTo>
                  <a:pt x="6504067" y="2440458"/>
                  <a:pt x="6515799" y="2439667"/>
                  <a:pt x="6518066" y="2438336"/>
                </a:cubicBezTo>
                <a:cubicBezTo>
                  <a:pt x="6520799" y="2435208"/>
                  <a:pt x="6524866" y="2434345"/>
                  <a:pt x="6528465" y="2435280"/>
                </a:cubicBezTo>
                <a:cubicBezTo>
                  <a:pt x="6536130" y="2435352"/>
                  <a:pt x="6535196" y="2438948"/>
                  <a:pt x="6525662" y="2446068"/>
                </a:cubicBezTo>
                <a:cubicBezTo>
                  <a:pt x="6518862" y="2450059"/>
                  <a:pt x="6510730" y="2451786"/>
                  <a:pt x="6505798" y="2448585"/>
                </a:cubicBezTo>
                <a:cubicBezTo>
                  <a:pt x="6497267" y="2444450"/>
                  <a:pt x="6470603" y="2450959"/>
                  <a:pt x="6474600" y="2457755"/>
                </a:cubicBezTo>
                <a:cubicBezTo>
                  <a:pt x="6475466" y="2461819"/>
                  <a:pt x="6483598" y="2460093"/>
                  <a:pt x="6491731" y="2458366"/>
                </a:cubicBezTo>
                <a:cubicBezTo>
                  <a:pt x="6504397" y="2453979"/>
                  <a:pt x="6507996" y="2454914"/>
                  <a:pt x="6505262" y="2458043"/>
                </a:cubicBezTo>
                <a:cubicBezTo>
                  <a:pt x="6504328" y="2461639"/>
                  <a:pt x="6501127" y="2466565"/>
                  <a:pt x="6497061" y="2467428"/>
                </a:cubicBezTo>
                <a:cubicBezTo>
                  <a:pt x="6494327" y="2470557"/>
                  <a:pt x="6503326" y="2472895"/>
                  <a:pt x="6518656" y="2473038"/>
                </a:cubicBezTo>
                <a:cubicBezTo>
                  <a:pt x="6533521" y="2474980"/>
                  <a:pt x="6544785" y="2475987"/>
                  <a:pt x="6543851" y="2479583"/>
                </a:cubicBezTo>
                <a:cubicBezTo>
                  <a:pt x="6544716" y="2483646"/>
                  <a:pt x="6553316" y="2480122"/>
                  <a:pt x="6565982" y="2475735"/>
                </a:cubicBezTo>
                <a:cubicBezTo>
                  <a:pt x="6579115" y="2469550"/>
                  <a:pt x="6593114" y="2467428"/>
                  <a:pt x="6596713" y="2468363"/>
                </a:cubicBezTo>
                <a:cubicBezTo>
                  <a:pt x="6599845" y="2471096"/>
                  <a:pt x="6608844" y="2473433"/>
                  <a:pt x="6616976" y="2471707"/>
                </a:cubicBezTo>
                <a:cubicBezTo>
                  <a:pt x="6626441" y="2472246"/>
                  <a:pt x="6627375" y="2468650"/>
                  <a:pt x="6624243" y="2465917"/>
                </a:cubicBezTo>
                <a:cubicBezTo>
                  <a:pt x="6619778" y="2460919"/>
                  <a:pt x="6621578" y="2461386"/>
                  <a:pt x="6631043" y="2461926"/>
                </a:cubicBezTo>
                <a:cubicBezTo>
                  <a:pt x="6640041" y="2464263"/>
                  <a:pt x="6644574" y="2461602"/>
                  <a:pt x="6643709" y="2457539"/>
                </a:cubicBezTo>
                <a:cubicBezTo>
                  <a:pt x="6641044" y="2453007"/>
                  <a:pt x="6642844" y="2453475"/>
                  <a:pt x="6647775" y="2456675"/>
                </a:cubicBezTo>
                <a:cubicBezTo>
                  <a:pt x="6653174" y="2458078"/>
                  <a:pt x="6656773" y="2459013"/>
                  <a:pt x="6657707" y="2455417"/>
                </a:cubicBezTo>
                <a:cubicBezTo>
                  <a:pt x="6656375" y="2453151"/>
                  <a:pt x="6653243" y="2450418"/>
                  <a:pt x="6646045" y="2448548"/>
                </a:cubicBezTo>
                <a:cubicBezTo>
                  <a:pt x="6637046" y="2446211"/>
                  <a:pt x="6637046" y="2446211"/>
                  <a:pt x="6645179" y="2444485"/>
                </a:cubicBezTo>
                <a:cubicBezTo>
                  <a:pt x="6662777" y="2443298"/>
                  <a:pt x="6682709" y="2433121"/>
                  <a:pt x="6676445" y="2427655"/>
                </a:cubicBezTo>
                <a:cubicBezTo>
                  <a:pt x="6673313" y="2424922"/>
                  <a:pt x="6683246" y="2423664"/>
                  <a:pt x="6695842" y="2426936"/>
                </a:cubicBezTo>
                <a:cubicBezTo>
                  <a:pt x="6712506" y="2429345"/>
                  <a:pt x="6717905" y="2430748"/>
                  <a:pt x="6711572" y="2432941"/>
                </a:cubicBezTo>
                <a:cubicBezTo>
                  <a:pt x="6707039" y="2435602"/>
                  <a:pt x="6701173" y="2435998"/>
                  <a:pt x="6695307" y="2436393"/>
                </a:cubicBezTo>
                <a:cubicBezTo>
                  <a:pt x="6691708" y="2435459"/>
                  <a:pt x="6683575" y="2437185"/>
                  <a:pt x="6676775" y="2441176"/>
                </a:cubicBezTo>
                <a:cubicBezTo>
                  <a:pt x="6665909" y="2446031"/>
                  <a:pt x="6667708" y="2446498"/>
                  <a:pt x="6683438" y="2452504"/>
                </a:cubicBezTo>
                <a:cubicBezTo>
                  <a:pt x="6683438" y="2452504"/>
                  <a:pt x="6683438" y="2452504"/>
                  <a:pt x="6699168" y="2458509"/>
                </a:cubicBezTo>
                <a:cubicBezTo>
                  <a:pt x="6699168" y="2458509"/>
                  <a:pt x="6699168" y="2458509"/>
                  <a:pt x="6683301" y="2467823"/>
                </a:cubicBezTo>
                <a:cubicBezTo>
                  <a:pt x="6674234" y="2473145"/>
                  <a:pt x="6668767" y="2479402"/>
                  <a:pt x="6669632" y="2483466"/>
                </a:cubicBezTo>
                <a:cubicBezTo>
                  <a:pt x="6672297" y="2487997"/>
                  <a:pt x="6666431" y="2488392"/>
                  <a:pt x="6656966" y="2487853"/>
                </a:cubicBezTo>
                <a:cubicBezTo>
                  <a:pt x="6647968" y="2485516"/>
                  <a:pt x="6641635" y="2487709"/>
                  <a:pt x="6638434" y="2492636"/>
                </a:cubicBezTo>
                <a:cubicBezTo>
                  <a:pt x="6632033" y="2502489"/>
                  <a:pt x="6634698" y="2507020"/>
                  <a:pt x="6653161" y="2509897"/>
                </a:cubicBezTo>
                <a:cubicBezTo>
                  <a:pt x="6669824" y="2512306"/>
                  <a:pt x="6669824" y="2512306"/>
                  <a:pt x="6657159" y="2516693"/>
                </a:cubicBezTo>
                <a:cubicBezTo>
                  <a:pt x="6649026" y="2518420"/>
                  <a:pt x="6625095" y="2521800"/>
                  <a:pt x="6601632" y="2523382"/>
                </a:cubicBezTo>
                <a:cubicBezTo>
                  <a:pt x="6579967" y="2525432"/>
                  <a:pt x="6556037" y="2528813"/>
                  <a:pt x="6551036" y="2533272"/>
                </a:cubicBezTo>
                <a:cubicBezTo>
                  <a:pt x="6546036" y="2537731"/>
                  <a:pt x="6532037" y="2539853"/>
                  <a:pt x="6519440" y="2536580"/>
                </a:cubicBezTo>
                <a:cubicBezTo>
                  <a:pt x="6502309" y="2535969"/>
                  <a:pt x="6499177" y="2533236"/>
                  <a:pt x="6505510" y="2531043"/>
                </a:cubicBezTo>
                <a:cubicBezTo>
                  <a:pt x="6510043" y="2528381"/>
                  <a:pt x="6517709" y="2528453"/>
                  <a:pt x="6521775" y="2527590"/>
                </a:cubicBezTo>
                <a:cubicBezTo>
                  <a:pt x="6527174" y="2528993"/>
                  <a:pt x="6531241" y="2528130"/>
                  <a:pt x="6533507" y="2526799"/>
                </a:cubicBezTo>
                <a:cubicBezTo>
                  <a:pt x="6536708" y="2521872"/>
                  <a:pt x="6478117" y="2518169"/>
                  <a:pt x="6464119" y="2520291"/>
                </a:cubicBezTo>
                <a:cubicBezTo>
                  <a:pt x="6459586" y="2522952"/>
                  <a:pt x="6452387" y="2521082"/>
                  <a:pt x="6447455" y="2517881"/>
                </a:cubicBezTo>
                <a:cubicBezTo>
                  <a:pt x="6441191" y="2512415"/>
                  <a:pt x="6441658" y="2510617"/>
                  <a:pt x="6447057" y="2512020"/>
                </a:cubicBezTo>
                <a:cubicBezTo>
                  <a:pt x="6451123" y="2511157"/>
                  <a:pt x="6451590" y="2509359"/>
                  <a:pt x="6443526" y="2503425"/>
                </a:cubicBezTo>
                <a:cubicBezTo>
                  <a:pt x="6434597" y="2493428"/>
                  <a:pt x="6419265" y="2493285"/>
                  <a:pt x="6417397" y="2500477"/>
                </a:cubicBezTo>
                <a:cubicBezTo>
                  <a:pt x="6416463" y="2504073"/>
                  <a:pt x="6419596" y="2506806"/>
                  <a:pt x="6424994" y="2508208"/>
                </a:cubicBezTo>
                <a:cubicBezTo>
                  <a:pt x="6429926" y="2511409"/>
                  <a:pt x="6410130" y="2506266"/>
                  <a:pt x="6382669" y="2501052"/>
                </a:cubicBezTo>
                <a:cubicBezTo>
                  <a:pt x="6334945" y="2492494"/>
                  <a:pt x="6329546" y="2491091"/>
                  <a:pt x="6302414" y="2499399"/>
                </a:cubicBezTo>
                <a:cubicBezTo>
                  <a:pt x="6285682" y="2504649"/>
                  <a:pt x="6270750" y="2510367"/>
                  <a:pt x="6271615" y="2514430"/>
                </a:cubicBezTo>
                <a:cubicBezTo>
                  <a:pt x="6269279" y="2523420"/>
                  <a:pt x="6363396" y="2538271"/>
                  <a:pt x="6382395" y="2531691"/>
                </a:cubicBezTo>
                <a:cubicBezTo>
                  <a:pt x="6393261" y="2526836"/>
                  <a:pt x="6437056" y="2520938"/>
                  <a:pt x="6446521" y="2521477"/>
                </a:cubicBezTo>
                <a:cubicBezTo>
                  <a:pt x="6448320" y="2521945"/>
                  <a:pt x="6449653" y="2524210"/>
                  <a:pt x="6446919" y="2527339"/>
                </a:cubicBezTo>
                <a:cubicBezTo>
                  <a:pt x="6444186" y="2530468"/>
                  <a:pt x="6443252" y="2534064"/>
                  <a:pt x="6446384" y="2536797"/>
                </a:cubicBezTo>
                <a:cubicBezTo>
                  <a:pt x="6449516" y="2539530"/>
                  <a:pt x="6438251" y="2538523"/>
                  <a:pt x="6421587" y="2536113"/>
                </a:cubicBezTo>
                <a:cubicBezTo>
                  <a:pt x="6401325" y="2532769"/>
                  <a:pt x="6391392" y="2534028"/>
                  <a:pt x="6382326" y="2539350"/>
                </a:cubicBezTo>
                <a:cubicBezTo>
                  <a:pt x="6377325" y="2543809"/>
                  <a:pt x="6365594" y="2544600"/>
                  <a:pt x="6352529" y="2543126"/>
                </a:cubicBezTo>
                <a:cubicBezTo>
                  <a:pt x="6339465" y="2541652"/>
                  <a:pt x="6347996" y="2545787"/>
                  <a:pt x="6376323" y="2555065"/>
                </a:cubicBezTo>
                <a:cubicBezTo>
                  <a:pt x="6401517" y="2561609"/>
                  <a:pt x="6432111" y="2569557"/>
                  <a:pt x="6443375" y="2570563"/>
                </a:cubicBezTo>
                <a:cubicBezTo>
                  <a:pt x="6456440" y="2572038"/>
                  <a:pt x="6465438" y="2574375"/>
                  <a:pt x="6464971" y="2576173"/>
                </a:cubicBezTo>
                <a:cubicBezTo>
                  <a:pt x="6462704" y="2577504"/>
                  <a:pt x="6467636" y="2580704"/>
                  <a:pt x="6475302" y="2580776"/>
                </a:cubicBezTo>
                <a:cubicBezTo>
                  <a:pt x="6482500" y="2582646"/>
                  <a:pt x="6494630" y="2587716"/>
                  <a:pt x="6501362" y="2591384"/>
                </a:cubicBezTo>
                <a:cubicBezTo>
                  <a:pt x="6509426" y="2597318"/>
                  <a:pt x="6516157" y="2600986"/>
                  <a:pt x="6518424" y="2599655"/>
                </a:cubicBezTo>
                <a:cubicBezTo>
                  <a:pt x="6522490" y="2598792"/>
                  <a:pt x="6537354" y="2600734"/>
                  <a:pt x="6553084" y="2606739"/>
                </a:cubicBezTo>
                <a:cubicBezTo>
                  <a:pt x="6587276" y="2615621"/>
                  <a:pt x="6619738" y="2616376"/>
                  <a:pt x="6639671" y="2606199"/>
                </a:cubicBezTo>
                <a:cubicBezTo>
                  <a:pt x="6658670" y="2599618"/>
                  <a:pt x="6672669" y="2597497"/>
                  <a:pt x="6676199" y="2606091"/>
                </a:cubicBezTo>
                <a:cubicBezTo>
                  <a:pt x="6677532" y="2608357"/>
                  <a:pt x="6681131" y="2609292"/>
                  <a:pt x="6684730" y="2610226"/>
                </a:cubicBezTo>
                <a:cubicBezTo>
                  <a:pt x="6688797" y="2609363"/>
                  <a:pt x="6691929" y="2612096"/>
                  <a:pt x="6694594" y="2616627"/>
                </a:cubicBezTo>
                <a:cubicBezTo>
                  <a:pt x="6695459" y="2620691"/>
                  <a:pt x="6692726" y="2623820"/>
                  <a:pt x="6689126" y="2622884"/>
                </a:cubicBezTo>
                <a:cubicBezTo>
                  <a:pt x="6685060" y="2623748"/>
                  <a:pt x="6686393" y="2626013"/>
                  <a:pt x="6689525" y="2628746"/>
                </a:cubicBezTo>
                <a:cubicBezTo>
                  <a:pt x="6694457" y="2631947"/>
                  <a:pt x="6693523" y="2635543"/>
                  <a:pt x="6691723" y="2635075"/>
                </a:cubicBezTo>
                <a:cubicBezTo>
                  <a:pt x="6688124" y="2634140"/>
                  <a:pt x="6683659" y="2629142"/>
                  <a:pt x="6679194" y="2624143"/>
                </a:cubicBezTo>
                <a:cubicBezTo>
                  <a:pt x="6672930" y="2618677"/>
                  <a:pt x="6667531" y="2617275"/>
                  <a:pt x="6653532" y="2619397"/>
                </a:cubicBezTo>
                <a:cubicBezTo>
                  <a:pt x="6631402" y="2623245"/>
                  <a:pt x="6624601" y="2627236"/>
                  <a:pt x="6641732" y="2627847"/>
                </a:cubicBezTo>
                <a:cubicBezTo>
                  <a:pt x="6654797" y="2629322"/>
                  <a:pt x="6654797" y="2629322"/>
                  <a:pt x="6646197" y="2632846"/>
                </a:cubicBezTo>
                <a:cubicBezTo>
                  <a:pt x="6640331" y="2633241"/>
                  <a:pt x="6628599" y="2634033"/>
                  <a:pt x="6622733" y="2634428"/>
                </a:cubicBezTo>
                <a:cubicBezTo>
                  <a:pt x="6594805" y="2631012"/>
                  <a:pt x="6625797" y="2644821"/>
                  <a:pt x="6684717" y="2662046"/>
                </a:cubicBezTo>
                <a:cubicBezTo>
                  <a:pt x="6750369" y="2682938"/>
                  <a:pt x="6817888" y="2696639"/>
                  <a:pt x="6819290" y="2691245"/>
                </a:cubicBezTo>
                <a:cubicBezTo>
                  <a:pt x="6819757" y="2689447"/>
                  <a:pt x="6827889" y="2687720"/>
                  <a:pt x="6838687" y="2690525"/>
                </a:cubicBezTo>
                <a:cubicBezTo>
                  <a:pt x="6849952" y="2691532"/>
                  <a:pt x="6859884" y="2690273"/>
                  <a:pt x="6860351" y="2688476"/>
                </a:cubicBezTo>
                <a:cubicBezTo>
                  <a:pt x="6860818" y="2686677"/>
                  <a:pt x="6863552" y="2683549"/>
                  <a:pt x="6867618" y="2682686"/>
                </a:cubicBezTo>
                <a:cubicBezTo>
                  <a:pt x="6871685" y="2681823"/>
                  <a:pt x="6869885" y="2681355"/>
                  <a:pt x="6864019" y="2681751"/>
                </a:cubicBezTo>
                <a:cubicBezTo>
                  <a:pt x="6858620" y="2680348"/>
                  <a:pt x="6849622" y="2678011"/>
                  <a:pt x="6845157" y="2673013"/>
                </a:cubicBezTo>
                <a:cubicBezTo>
                  <a:pt x="6834895" y="2660750"/>
                  <a:pt x="6843893" y="2663087"/>
                  <a:pt x="6869954" y="2673696"/>
                </a:cubicBezTo>
                <a:cubicBezTo>
                  <a:pt x="6887016" y="2681967"/>
                  <a:pt x="6890546" y="2690561"/>
                  <a:pt x="6878348" y="2693150"/>
                </a:cubicBezTo>
                <a:cubicBezTo>
                  <a:pt x="6876081" y="2694481"/>
                  <a:pt x="6886878" y="2697286"/>
                  <a:pt x="6904408" y="2703758"/>
                </a:cubicBezTo>
                <a:cubicBezTo>
                  <a:pt x="6924204" y="2708901"/>
                  <a:pt x="6932734" y="2713036"/>
                  <a:pt x="6928201" y="2715697"/>
                </a:cubicBezTo>
                <a:cubicBezTo>
                  <a:pt x="6924135" y="2716560"/>
                  <a:pt x="6934932" y="2719365"/>
                  <a:pt x="6955662" y="2720911"/>
                </a:cubicBezTo>
                <a:cubicBezTo>
                  <a:pt x="6955662" y="2720911"/>
                  <a:pt x="6955662" y="2720911"/>
                  <a:pt x="6991256" y="2724399"/>
                </a:cubicBezTo>
                <a:cubicBezTo>
                  <a:pt x="6991256" y="2724399"/>
                  <a:pt x="6991256" y="2724399"/>
                  <a:pt x="6967326" y="2727780"/>
                </a:cubicBezTo>
                <a:cubicBezTo>
                  <a:pt x="6951527" y="2729434"/>
                  <a:pt x="6934397" y="2728823"/>
                  <a:pt x="6922266" y="2723752"/>
                </a:cubicBezTo>
                <a:cubicBezTo>
                  <a:pt x="6909669" y="2720480"/>
                  <a:pt x="6902938" y="2716812"/>
                  <a:pt x="6906537" y="2717747"/>
                </a:cubicBezTo>
                <a:cubicBezTo>
                  <a:pt x="6921868" y="2717891"/>
                  <a:pt x="6909738" y="2712820"/>
                  <a:pt x="6881411" y="2703543"/>
                </a:cubicBezTo>
                <a:cubicBezTo>
                  <a:pt x="6861615" y="2698401"/>
                  <a:pt x="6853949" y="2698329"/>
                  <a:pt x="6854815" y="2702392"/>
                </a:cubicBezTo>
                <a:cubicBezTo>
                  <a:pt x="6857480" y="2706923"/>
                  <a:pt x="6859280" y="2707391"/>
                  <a:pt x="6863346" y="2706528"/>
                </a:cubicBezTo>
                <a:cubicBezTo>
                  <a:pt x="6865613" y="2705197"/>
                  <a:pt x="6872344" y="2708865"/>
                  <a:pt x="6880408" y="2714798"/>
                </a:cubicBezTo>
                <a:cubicBezTo>
                  <a:pt x="6880408" y="2714798"/>
                  <a:pt x="6880408" y="2714798"/>
                  <a:pt x="6892937" y="2725730"/>
                </a:cubicBezTo>
                <a:cubicBezTo>
                  <a:pt x="6892937" y="2725730"/>
                  <a:pt x="6892937" y="2725730"/>
                  <a:pt x="6880807" y="2720660"/>
                </a:cubicBezTo>
                <a:cubicBezTo>
                  <a:pt x="6870476" y="2716057"/>
                  <a:pt x="6868209" y="2717388"/>
                  <a:pt x="6866341" y="2724580"/>
                </a:cubicBezTo>
                <a:cubicBezTo>
                  <a:pt x="6866740" y="2730441"/>
                  <a:pt x="6873004" y="2735907"/>
                  <a:pt x="6887401" y="2739647"/>
                </a:cubicBezTo>
                <a:cubicBezTo>
                  <a:pt x="6898665" y="2740654"/>
                  <a:pt x="6907197" y="2744789"/>
                  <a:pt x="6908062" y="2748853"/>
                </a:cubicBezTo>
                <a:cubicBezTo>
                  <a:pt x="6907595" y="2750651"/>
                  <a:pt x="6903529" y="2751514"/>
                  <a:pt x="6898597" y="2748313"/>
                </a:cubicBezTo>
                <a:cubicBezTo>
                  <a:pt x="6893198" y="2746911"/>
                  <a:pt x="6881933" y="2745904"/>
                  <a:pt x="6873801" y="2747630"/>
                </a:cubicBezTo>
                <a:cubicBezTo>
                  <a:pt x="6862069" y="2748422"/>
                  <a:pt x="6855337" y="2744754"/>
                  <a:pt x="6837877" y="2730621"/>
                </a:cubicBezTo>
                <a:cubicBezTo>
                  <a:pt x="6819084" y="2714223"/>
                  <a:pt x="6812353" y="2710556"/>
                  <a:pt x="6750231" y="2698257"/>
                </a:cubicBezTo>
                <a:cubicBezTo>
                  <a:pt x="6713772" y="2690706"/>
                  <a:pt x="6686778" y="2683694"/>
                  <a:pt x="6690844" y="2682831"/>
                </a:cubicBezTo>
                <a:cubicBezTo>
                  <a:pt x="6703043" y="2680241"/>
                  <a:pt x="6699045" y="2673445"/>
                  <a:pt x="6684648" y="2669705"/>
                </a:cubicBezTo>
                <a:cubicBezTo>
                  <a:pt x="6676983" y="2669633"/>
                  <a:pt x="6650456" y="2660823"/>
                  <a:pt x="6627528" y="2652948"/>
                </a:cubicBezTo>
                <a:cubicBezTo>
                  <a:pt x="6587071" y="2638600"/>
                  <a:pt x="6579872" y="2636730"/>
                  <a:pt x="6563140" y="2641980"/>
                </a:cubicBezTo>
                <a:cubicBezTo>
                  <a:pt x="6540542" y="2647626"/>
                  <a:pt x="6490015" y="2649856"/>
                  <a:pt x="6462554" y="2644642"/>
                </a:cubicBezTo>
                <a:cubicBezTo>
                  <a:pt x="6451289" y="2643635"/>
                  <a:pt x="6440024" y="2642628"/>
                  <a:pt x="6437290" y="2645757"/>
                </a:cubicBezTo>
                <a:cubicBezTo>
                  <a:pt x="6432290" y="2650216"/>
                  <a:pt x="6512009" y="2661327"/>
                  <a:pt x="6540006" y="2657084"/>
                </a:cubicBezTo>
                <a:cubicBezTo>
                  <a:pt x="6553538" y="2656760"/>
                  <a:pt x="6564802" y="2657767"/>
                  <a:pt x="6564802" y="2657767"/>
                </a:cubicBezTo>
                <a:cubicBezTo>
                  <a:pt x="6566135" y="2660033"/>
                  <a:pt x="6559802" y="2662226"/>
                  <a:pt x="6552136" y="2662154"/>
                </a:cubicBezTo>
                <a:cubicBezTo>
                  <a:pt x="6544004" y="2663880"/>
                  <a:pt x="6531805" y="2666470"/>
                  <a:pt x="6525472" y="2668663"/>
                </a:cubicBezTo>
                <a:cubicBezTo>
                  <a:pt x="6516405" y="2673985"/>
                  <a:pt x="6520004" y="2674920"/>
                  <a:pt x="6555598" y="2678408"/>
                </a:cubicBezTo>
                <a:cubicBezTo>
                  <a:pt x="6579927" y="2680889"/>
                  <a:pt x="6588926" y="2683227"/>
                  <a:pt x="6580793" y="2684953"/>
                </a:cubicBezTo>
                <a:cubicBezTo>
                  <a:pt x="6580793" y="2684953"/>
                  <a:pt x="6580793" y="2684953"/>
                  <a:pt x="6564995" y="2686607"/>
                </a:cubicBezTo>
                <a:cubicBezTo>
                  <a:pt x="6564995" y="2686607"/>
                  <a:pt x="6564995" y="2686607"/>
                  <a:pt x="6585656" y="2695813"/>
                </a:cubicBezTo>
                <a:cubicBezTo>
                  <a:pt x="6597786" y="2700883"/>
                  <a:pt x="6617582" y="2706026"/>
                  <a:pt x="6630646" y="2707500"/>
                </a:cubicBezTo>
                <a:cubicBezTo>
                  <a:pt x="6647777" y="2708111"/>
                  <a:pt x="6656775" y="2710449"/>
                  <a:pt x="6655841" y="2714045"/>
                </a:cubicBezTo>
                <a:cubicBezTo>
                  <a:pt x="6656706" y="2718108"/>
                  <a:pt x="6668837" y="2723178"/>
                  <a:pt x="6685500" y="2725588"/>
                </a:cubicBezTo>
                <a:cubicBezTo>
                  <a:pt x="6702164" y="2727997"/>
                  <a:pt x="6711162" y="2730334"/>
                  <a:pt x="6706629" y="2732995"/>
                </a:cubicBezTo>
                <a:cubicBezTo>
                  <a:pt x="6704362" y="2734326"/>
                  <a:pt x="6709294" y="2737526"/>
                  <a:pt x="6722358" y="2739001"/>
                </a:cubicBezTo>
                <a:cubicBezTo>
                  <a:pt x="6734956" y="2742273"/>
                  <a:pt x="6756551" y="2747883"/>
                  <a:pt x="6771814" y="2755686"/>
                </a:cubicBezTo>
                <a:cubicBezTo>
                  <a:pt x="6792008" y="2766690"/>
                  <a:pt x="6808672" y="2769099"/>
                  <a:pt x="6844265" y="2772587"/>
                </a:cubicBezTo>
                <a:cubicBezTo>
                  <a:pt x="6868594" y="2775068"/>
                  <a:pt x="6908255" y="2777693"/>
                  <a:pt x="6930317" y="2781505"/>
                </a:cubicBezTo>
                <a:cubicBezTo>
                  <a:pt x="6930317" y="2781505"/>
                  <a:pt x="6930317" y="2781505"/>
                  <a:pt x="6971310" y="2786395"/>
                </a:cubicBezTo>
                <a:cubicBezTo>
                  <a:pt x="6971310" y="2786395"/>
                  <a:pt x="6971310" y="2786395"/>
                  <a:pt x="6931980" y="2797292"/>
                </a:cubicBezTo>
                <a:cubicBezTo>
                  <a:pt x="6900314" y="2808260"/>
                  <a:pt x="6892649" y="2808188"/>
                  <a:pt x="6872853" y="2803046"/>
                </a:cubicBezTo>
                <a:cubicBezTo>
                  <a:pt x="6860723" y="2797975"/>
                  <a:pt x="6840927" y="2792833"/>
                  <a:pt x="6829662" y="2791826"/>
                </a:cubicBezTo>
                <a:cubicBezTo>
                  <a:pt x="6818865" y="2789021"/>
                  <a:pt x="6804468" y="2785282"/>
                  <a:pt x="6795937" y="2781146"/>
                </a:cubicBezTo>
                <a:cubicBezTo>
                  <a:pt x="6789206" y="2777478"/>
                  <a:pt x="6783806" y="2776076"/>
                  <a:pt x="6786939" y="2778809"/>
                </a:cubicBezTo>
                <a:cubicBezTo>
                  <a:pt x="6796802" y="2785210"/>
                  <a:pt x="6778669" y="2795854"/>
                  <a:pt x="6763805" y="2793912"/>
                </a:cubicBezTo>
                <a:cubicBezTo>
                  <a:pt x="6756606" y="2792042"/>
                  <a:pt x="6733678" y="2784167"/>
                  <a:pt x="6712550" y="2776759"/>
                </a:cubicBezTo>
                <a:cubicBezTo>
                  <a:pt x="6677492" y="2763814"/>
                  <a:pt x="6672093" y="2762411"/>
                  <a:pt x="6657627" y="2766331"/>
                </a:cubicBezTo>
                <a:cubicBezTo>
                  <a:pt x="6649028" y="2769855"/>
                  <a:pt x="6641362" y="2769783"/>
                  <a:pt x="6641829" y="2767985"/>
                </a:cubicBezTo>
                <a:cubicBezTo>
                  <a:pt x="6642296" y="2766187"/>
                  <a:pt x="6637365" y="2762987"/>
                  <a:pt x="6633765" y="2762052"/>
                </a:cubicBezTo>
                <a:cubicBezTo>
                  <a:pt x="6626567" y="2760182"/>
                  <a:pt x="6626567" y="2760182"/>
                  <a:pt x="6633367" y="2756190"/>
                </a:cubicBezTo>
                <a:cubicBezTo>
                  <a:pt x="6646500" y="2750005"/>
                  <a:pt x="6637969" y="2745870"/>
                  <a:pt x="6618104" y="2748387"/>
                </a:cubicBezTo>
                <a:cubicBezTo>
                  <a:pt x="6597773" y="2752702"/>
                  <a:pt x="6508520" y="2748711"/>
                  <a:pt x="6476992" y="2744360"/>
                </a:cubicBezTo>
                <a:cubicBezTo>
                  <a:pt x="6466195" y="2741555"/>
                  <a:pt x="6448198" y="2736881"/>
                  <a:pt x="6435602" y="2733608"/>
                </a:cubicBezTo>
                <a:cubicBezTo>
                  <a:pt x="6409074" y="2724798"/>
                  <a:pt x="6346885" y="2720160"/>
                  <a:pt x="6354481" y="2727891"/>
                </a:cubicBezTo>
                <a:cubicBezTo>
                  <a:pt x="6359413" y="2731092"/>
                  <a:pt x="6356679" y="2734220"/>
                  <a:pt x="6346747" y="2735479"/>
                </a:cubicBezTo>
                <a:cubicBezTo>
                  <a:pt x="6335881" y="2740334"/>
                  <a:pt x="6335881" y="2740334"/>
                  <a:pt x="6351212" y="2740477"/>
                </a:cubicBezTo>
                <a:cubicBezTo>
                  <a:pt x="6351212" y="2740477"/>
                  <a:pt x="6351212" y="2740477"/>
                  <a:pt x="6370142" y="2741556"/>
                </a:cubicBezTo>
                <a:cubicBezTo>
                  <a:pt x="6370142" y="2741556"/>
                  <a:pt x="6370142" y="2741556"/>
                  <a:pt x="6353877" y="2745008"/>
                </a:cubicBezTo>
                <a:cubicBezTo>
                  <a:pt x="6345277" y="2748533"/>
                  <a:pt x="6331746" y="2748856"/>
                  <a:pt x="6325880" y="2749252"/>
                </a:cubicBezTo>
                <a:cubicBezTo>
                  <a:pt x="6318681" y="2747382"/>
                  <a:pt x="6314148" y="2750043"/>
                  <a:pt x="6313214" y="2753639"/>
                </a:cubicBezTo>
                <a:cubicBezTo>
                  <a:pt x="6313612" y="2759501"/>
                  <a:pt x="6306812" y="2763492"/>
                  <a:pt x="6298212" y="2767016"/>
                </a:cubicBezTo>
                <a:cubicBezTo>
                  <a:pt x="6286014" y="2769606"/>
                  <a:pt x="6283747" y="2770936"/>
                  <a:pt x="6292745" y="2773274"/>
                </a:cubicBezTo>
                <a:cubicBezTo>
                  <a:pt x="6295877" y="2776007"/>
                  <a:pt x="6304010" y="2774280"/>
                  <a:pt x="6306277" y="2772950"/>
                </a:cubicBezTo>
                <a:cubicBezTo>
                  <a:pt x="6310810" y="2770289"/>
                  <a:pt x="6318943" y="2768563"/>
                  <a:pt x="6324341" y="2769965"/>
                </a:cubicBezTo>
                <a:cubicBezTo>
                  <a:pt x="6332007" y="2770037"/>
                  <a:pt x="6333340" y="2772303"/>
                  <a:pt x="6324740" y="2775827"/>
                </a:cubicBezTo>
                <a:cubicBezTo>
                  <a:pt x="6320206" y="2778488"/>
                  <a:pt x="6327405" y="2780358"/>
                  <a:pt x="6357600" y="2782443"/>
                </a:cubicBezTo>
                <a:cubicBezTo>
                  <a:pt x="6396793" y="2786866"/>
                  <a:pt x="6410256" y="2794202"/>
                  <a:pt x="6376860" y="2797043"/>
                </a:cubicBezTo>
                <a:cubicBezTo>
                  <a:pt x="6369195" y="2796971"/>
                  <a:pt x="6356996" y="2799560"/>
                  <a:pt x="6354729" y="2800891"/>
                </a:cubicBezTo>
                <a:cubicBezTo>
                  <a:pt x="6350196" y="2803552"/>
                  <a:pt x="6337131" y="2802078"/>
                  <a:pt x="6322734" y="2798338"/>
                </a:cubicBezTo>
                <a:cubicBezTo>
                  <a:pt x="6302939" y="2793196"/>
                  <a:pt x="6295273" y="2793124"/>
                  <a:pt x="6272208" y="2800568"/>
                </a:cubicBezTo>
                <a:cubicBezTo>
                  <a:pt x="6272208" y="2800568"/>
                  <a:pt x="6272208" y="2800568"/>
                  <a:pt x="6245076" y="2808875"/>
                </a:cubicBezTo>
                <a:cubicBezTo>
                  <a:pt x="6245076" y="2808875"/>
                  <a:pt x="6245076" y="2808875"/>
                  <a:pt x="6267606" y="2810889"/>
                </a:cubicBezTo>
                <a:cubicBezTo>
                  <a:pt x="6288803" y="2810637"/>
                  <a:pt x="6290135" y="2812902"/>
                  <a:pt x="6281536" y="2816426"/>
                </a:cubicBezTo>
                <a:cubicBezTo>
                  <a:pt x="6272469" y="2821748"/>
                  <a:pt x="6272002" y="2823547"/>
                  <a:pt x="6284599" y="2826819"/>
                </a:cubicBezTo>
                <a:cubicBezTo>
                  <a:pt x="6302128" y="2833292"/>
                  <a:pt x="6330991" y="2833112"/>
                  <a:pt x="6345923" y="2827394"/>
                </a:cubicBezTo>
                <a:cubicBezTo>
                  <a:pt x="6354523" y="2823870"/>
                  <a:pt x="6358589" y="2823007"/>
                  <a:pt x="6357655" y="2826603"/>
                </a:cubicBezTo>
                <a:cubicBezTo>
                  <a:pt x="6357120" y="2836060"/>
                  <a:pt x="6370651" y="2835737"/>
                  <a:pt x="6380652" y="2826818"/>
                </a:cubicBezTo>
                <a:cubicBezTo>
                  <a:pt x="6395186" y="2815239"/>
                  <a:pt x="6393854" y="2812973"/>
                  <a:pt x="6372258" y="2807364"/>
                </a:cubicBezTo>
                <a:cubicBezTo>
                  <a:pt x="6372258" y="2807364"/>
                  <a:pt x="6372258" y="2807364"/>
                  <a:pt x="6354262" y="2802689"/>
                </a:cubicBezTo>
                <a:cubicBezTo>
                  <a:pt x="6354262" y="2802689"/>
                  <a:pt x="6354262" y="2802689"/>
                  <a:pt x="6374992" y="2804235"/>
                </a:cubicBezTo>
                <a:cubicBezTo>
                  <a:pt x="6386257" y="2805242"/>
                  <a:pt x="6399788" y="2804918"/>
                  <a:pt x="6402522" y="2801790"/>
                </a:cubicBezTo>
                <a:cubicBezTo>
                  <a:pt x="6409322" y="2797798"/>
                  <a:pt x="6411122" y="2798266"/>
                  <a:pt x="6413320" y="2804594"/>
                </a:cubicBezTo>
                <a:cubicBezTo>
                  <a:pt x="6415985" y="2809126"/>
                  <a:pt x="6422716" y="2812793"/>
                  <a:pt x="6438514" y="2811139"/>
                </a:cubicBezTo>
                <a:cubicBezTo>
                  <a:pt x="6451579" y="2812614"/>
                  <a:pt x="6472308" y="2814160"/>
                  <a:pt x="6485840" y="2813836"/>
                </a:cubicBezTo>
                <a:cubicBezTo>
                  <a:pt x="6497105" y="2814843"/>
                  <a:pt x="6516502" y="2814123"/>
                  <a:pt x="6526902" y="2811067"/>
                </a:cubicBezTo>
                <a:cubicBezTo>
                  <a:pt x="6551766" y="2804090"/>
                  <a:pt x="6565298" y="2803767"/>
                  <a:pt x="6573362" y="2809700"/>
                </a:cubicBezTo>
                <a:cubicBezTo>
                  <a:pt x="6577826" y="2814698"/>
                  <a:pt x="6575560" y="2816029"/>
                  <a:pt x="6566562" y="2813692"/>
                </a:cubicBezTo>
                <a:cubicBezTo>
                  <a:pt x="6559363" y="2811822"/>
                  <a:pt x="6551231" y="2813548"/>
                  <a:pt x="6548497" y="2816676"/>
                </a:cubicBezTo>
                <a:cubicBezTo>
                  <a:pt x="6546230" y="2818007"/>
                  <a:pt x="6547096" y="2822071"/>
                  <a:pt x="6552962" y="2821675"/>
                </a:cubicBezTo>
                <a:cubicBezTo>
                  <a:pt x="6556561" y="2822610"/>
                  <a:pt x="6557426" y="2826673"/>
                  <a:pt x="6556492" y="2830270"/>
                </a:cubicBezTo>
                <a:cubicBezTo>
                  <a:pt x="6553291" y="2835196"/>
                  <a:pt x="6548758" y="2837857"/>
                  <a:pt x="6546958" y="2837390"/>
                </a:cubicBezTo>
                <a:cubicBezTo>
                  <a:pt x="6543359" y="2836455"/>
                  <a:pt x="6543826" y="2834657"/>
                  <a:pt x="6546560" y="2831528"/>
                </a:cubicBezTo>
                <a:cubicBezTo>
                  <a:pt x="6547494" y="2827932"/>
                  <a:pt x="6547961" y="2826134"/>
                  <a:pt x="6544362" y="2825199"/>
                </a:cubicBezTo>
                <a:cubicBezTo>
                  <a:pt x="6542095" y="2826530"/>
                  <a:pt x="6538029" y="2827393"/>
                  <a:pt x="6537562" y="2829191"/>
                </a:cubicBezTo>
                <a:cubicBezTo>
                  <a:pt x="6533894" y="2835915"/>
                  <a:pt x="6475304" y="2832212"/>
                  <a:pt x="6477172" y="2825020"/>
                </a:cubicBezTo>
                <a:cubicBezTo>
                  <a:pt x="6477639" y="2823222"/>
                  <a:pt x="6476306" y="2820956"/>
                  <a:pt x="6472240" y="2821819"/>
                </a:cubicBezTo>
                <a:cubicBezTo>
                  <a:pt x="6469973" y="2823150"/>
                  <a:pt x="6458241" y="2823941"/>
                  <a:pt x="6450109" y="2825667"/>
                </a:cubicBezTo>
                <a:cubicBezTo>
                  <a:pt x="6440644" y="2825128"/>
                  <a:pt x="6420312" y="2829443"/>
                  <a:pt x="6404047" y="2832896"/>
                </a:cubicBezTo>
                <a:cubicBezTo>
                  <a:pt x="6387315" y="2838146"/>
                  <a:pt x="6371050" y="2841598"/>
                  <a:pt x="6366983" y="2842461"/>
                </a:cubicBezTo>
                <a:cubicBezTo>
                  <a:pt x="6352119" y="2840520"/>
                  <a:pt x="6320454" y="2851488"/>
                  <a:pt x="6329453" y="2853825"/>
                </a:cubicBezTo>
                <a:cubicBezTo>
                  <a:pt x="6340250" y="2856630"/>
                  <a:pt x="6364841" y="2880292"/>
                  <a:pt x="6355375" y="2879752"/>
                </a:cubicBezTo>
                <a:cubicBezTo>
                  <a:pt x="6351776" y="2878817"/>
                  <a:pt x="6349509" y="2880148"/>
                  <a:pt x="6348575" y="2883744"/>
                </a:cubicBezTo>
                <a:cubicBezTo>
                  <a:pt x="6348108" y="2885542"/>
                  <a:pt x="6366104" y="2890217"/>
                  <a:pt x="6394033" y="2893633"/>
                </a:cubicBezTo>
                <a:cubicBezTo>
                  <a:pt x="6431893" y="2895790"/>
                  <a:pt x="6439092" y="2897660"/>
                  <a:pt x="6435424" y="2904385"/>
                </a:cubicBezTo>
                <a:cubicBezTo>
                  <a:pt x="6432690" y="2907513"/>
                  <a:pt x="6424558" y="2909239"/>
                  <a:pt x="6413293" y="2908233"/>
                </a:cubicBezTo>
                <a:cubicBezTo>
                  <a:pt x="6394830" y="2905356"/>
                  <a:pt x="6328574" y="2901581"/>
                  <a:pt x="6326307" y="2902911"/>
                </a:cubicBezTo>
                <a:cubicBezTo>
                  <a:pt x="6326307" y="2902911"/>
                  <a:pt x="6327172" y="2906975"/>
                  <a:pt x="6328038" y="2911038"/>
                </a:cubicBezTo>
                <a:cubicBezTo>
                  <a:pt x="6330703" y="2915569"/>
                  <a:pt x="6333835" y="2918302"/>
                  <a:pt x="6338369" y="2915641"/>
                </a:cubicBezTo>
                <a:cubicBezTo>
                  <a:pt x="6342902" y="2912980"/>
                  <a:pt x="6352367" y="2913519"/>
                  <a:pt x="6359565" y="2915389"/>
                </a:cubicBezTo>
                <a:cubicBezTo>
                  <a:pt x="6364497" y="2918590"/>
                  <a:pt x="6372630" y="2916863"/>
                  <a:pt x="6375364" y="2913735"/>
                </a:cubicBezTo>
                <a:cubicBezTo>
                  <a:pt x="6377631" y="2912404"/>
                  <a:pt x="6381697" y="2911541"/>
                  <a:pt x="6387096" y="2912944"/>
                </a:cubicBezTo>
                <a:cubicBezTo>
                  <a:pt x="6392027" y="2916144"/>
                  <a:pt x="6392893" y="2920208"/>
                  <a:pt x="6392426" y="2922006"/>
                </a:cubicBezTo>
                <a:cubicBezTo>
                  <a:pt x="6387425" y="2926465"/>
                  <a:pt x="6403155" y="2932470"/>
                  <a:pt x="6449945" y="2944624"/>
                </a:cubicBezTo>
                <a:cubicBezTo>
                  <a:pt x="6469741" y="2949767"/>
                  <a:pt x="6480071" y="2954370"/>
                  <a:pt x="6475538" y="2957031"/>
                </a:cubicBezTo>
                <a:cubicBezTo>
                  <a:pt x="6464672" y="2961885"/>
                  <a:pt x="6393154" y="2941388"/>
                  <a:pt x="6390091" y="2930996"/>
                </a:cubicBezTo>
                <a:cubicBezTo>
                  <a:pt x="6388758" y="2928730"/>
                  <a:pt x="6383826" y="2925530"/>
                  <a:pt x="6377960" y="2925925"/>
                </a:cubicBezTo>
                <a:cubicBezTo>
                  <a:pt x="6372561" y="2924523"/>
                  <a:pt x="6368495" y="2925386"/>
                  <a:pt x="6369828" y="2927652"/>
                </a:cubicBezTo>
                <a:cubicBezTo>
                  <a:pt x="6373358" y="2936246"/>
                  <a:pt x="6354428" y="2935167"/>
                  <a:pt x="6337366" y="2926897"/>
                </a:cubicBezTo>
                <a:cubicBezTo>
                  <a:pt x="6313572" y="2914958"/>
                  <a:pt x="6260916" y="2903199"/>
                  <a:pt x="6264447" y="2911794"/>
                </a:cubicBezTo>
                <a:cubicBezTo>
                  <a:pt x="6265313" y="2915857"/>
                  <a:pt x="6263046" y="2917188"/>
                  <a:pt x="6255847" y="2915318"/>
                </a:cubicBezTo>
                <a:cubicBezTo>
                  <a:pt x="6249981" y="2915713"/>
                  <a:pt x="6245915" y="2916577"/>
                  <a:pt x="6247247" y="2918842"/>
                </a:cubicBezTo>
                <a:cubicBezTo>
                  <a:pt x="6249913" y="2923373"/>
                  <a:pt x="6267909" y="2928048"/>
                  <a:pt x="6294038" y="2930996"/>
                </a:cubicBezTo>
                <a:cubicBezTo>
                  <a:pt x="6324233" y="2933082"/>
                  <a:pt x="6340429" y="2937289"/>
                  <a:pt x="6341295" y="2941353"/>
                </a:cubicBezTo>
                <a:cubicBezTo>
                  <a:pt x="6341226" y="2949012"/>
                  <a:pt x="6399281" y="2962174"/>
                  <a:pt x="6413747" y="2958254"/>
                </a:cubicBezTo>
                <a:cubicBezTo>
                  <a:pt x="6422346" y="2954730"/>
                  <a:pt x="6424146" y="2955197"/>
                  <a:pt x="6421811" y="2964187"/>
                </a:cubicBezTo>
                <a:cubicBezTo>
                  <a:pt x="6419475" y="2973177"/>
                  <a:pt x="6407276" y="2975767"/>
                  <a:pt x="6389747" y="2969294"/>
                </a:cubicBezTo>
                <a:cubicBezTo>
                  <a:pt x="6387947" y="2968826"/>
                  <a:pt x="6385214" y="2971955"/>
                  <a:pt x="6385612" y="2977816"/>
                </a:cubicBezTo>
                <a:cubicBezTo>
                  <a:pt x="6382810" y="2988605"/>
                  <a:pt x="6386409" y="2989540"/>
                  <a:pt x="6432334" y="2997630"/>
                </a:cubicBezTo>
                <a:cubicBezTo>
                  <a:pt x="6447198" y="2999572"/>
                  <a:pt x="6452597" y="3000975"/>
                  <a:pt x="6448063" y="3003636"/>
                </a:cubicBezTo>
                <a:cubicBezTo>
                  <a:pt x="6437197" y="3008491"/>
                  <a:pt x="6449327" y="3013561"/>
                  <a:pt x="6479055" y="3017444"/>
                </a:cubicBezTo>
                <a:cubicBezTo>
                  <a:pt x="6479055" y="3017444"/>
                  <a:pt x="6479055" y="3017444"/>
                  <a:pt x="6503385" y="3019926"/>
                </a:cubicBezTo>
                <a:cubicBezTo>
                  <a:pt x="6503385" y="3019926"/>
                  <a:pt x="6503385" y="3019926"/>
                  <a:pt x="6476322" y="3020573"/>
                </a:cubicBezTo>
                <a:cubicBezTo>
                  <a:pt x="6439326" y="3022479"/>
                  <a:pt x="6446456" y="3032009"/>
                  <a:pt x="6488314" y="3040962"/>
                </a:cubicBezTo>
                <a:cubicBezTo>
                  <a:pt x="6524774" y="3048514"/>
                  <a:pt x="6636351" y="3077497"/>
                  <a:pt x="6633617" y="3080626"/>
                </a:cubicBezTo>
                <a:cubicBezTo>
                  <a:pt x="6633617" y="3080626"/>
                  <a:pt x="6620085" y="3080950"/>
                  <a:pt x="6602954" y="3080339"/>
                </a:cubicBezTo>
                <a:cubicBezTo>
                  <a:pt x="6579491" y="3081921"/>
                  <a:pt x="6559695" y="3076779"/>
                  <a:pt x="6501709" y="3055958"/>
                </a:cubicBezTo>
                <a:cubicBezTo>
                  <a:pt x="6404598" y="3023055"/>
                  <a:pt x="6351008" y="3014892"/>
                  <a:pt x="6325209" y="3025464"/>
                </a:cubicBezTo>
                <a:cubicBezTo>
                  <a:pt x="6314343" y="3030319"/>
                  <a:pt x="6299410" y="3036037"/>
                  <a:pt x="6291277" y="3037763"/>
                </a:cubicBezTo>
                <a:cubicBezTo>
                  <a:pt x="6283144" y="3039489"/>
                  <a:pt x="6276344" y="3043481"/>
                  <a:pt x="6275877" y="3045279"/>
                </a:cubicBezTo>
                <a:cubicBezTo>
                  <a:pt x="6275410" y="3047077"/>
                  <a:pt x="6260079" y="3046933"/>
                  <a:pt x="6241149" y="3045855"/>
                </a:cubicBezTo>
                <a:cubicBezTo>
                  <a:pt x="6209154" y="3043302"/>
                  <a:pt x="6199222" y="3044560"/>
                  <a:pt x="6203220" y="3051357"/>
                </a:cubicBezTo>
                <a:cubicBezTo>
                  <a:pt x="6204553" y="3053622"/>
                  <a:pt x="6225681" y="3061030"/>
                  <a:pt x="6252675" y="3068042"/>
                </a:cubicBezTo>
                <a:cubicBezTo>
                  <a:pt x="6301265" y="3080664"/>
                  <a:pt x="6316527" y="3088467"/>
                  <a:pt x="6279601" y="3082714"/>
                </a:cubicBezTo>
                <a:cubicBezTo>
                  <a:pt x="6243141" y="3075162"/>
                  <a:pt x="6152556" y="3068906"/>
                  <a:pt x="6149822" y="3072034"/>
                </a:cubicBezTo>
                <a:cubicBezTo>
                  <a:pt x="6147089" y="3075163"/>
                  <a:pt x="6157886" y="3077968"/>
                  <a:pt x="6170484" y="3081240"/>
                </a:cubicBezTo>
                <a:cubicBezTo>
                  <a:pt x="6202011" y="3085591"/>
                  <a:pt x="6183012" y="3092172"/>
                  <a:pt x="6151485" y="3087821"/>
                </a:cubicBezTo>
                <a:cubicBezTo>
                  <a:pt x="6131222" y="3084477"/>
                  <a:pt x="6097290" y="3096775"/>
                  <a:pt x="6100821" y="3105370"/>
                </a:cubicBezTo>
                <a:cubicBezTo>
                  <a:pt x="6100354" y="3107168"/>
                  <a:pt x="6096287" y="3108031"/>
                  <a:pt x="6091754" y="3110692"/>
                </a:cubicBezTo>
                <a:cubicBezTo>
                  <a:pt x="6081822" y="3111951"/>
                  <a:pt x="6138475" y="3130506"/>
                  <a:pt x="6162805" y="3132987"/>
                </a:cubicBezTo>
                <a:cubicBezTo>
                  <a:pt x="6172270" y="3133527"/>
                  <a:pt x="6168203" y="3134390"/>
                  <a:pt x="6156005" y="3136979"/>
                </a:cubicBezTo>
                <a:cubicBezTo>
                  <a:pt x="6140206" y="3138633"/>
                  <a:pt x="6131208" y="3136296"/>
                  <a:pt x="6117745" y="3128960"/>
                </a:cubicBezTo>
                <a:cubicBezTo>
                  <a:pt x="6102483" y="3121157"/>
                  <a:pt x="6098417" y="3122020"/>
                  <a:pt x="6089350" y="3127342"/>
                </a:cubicBezTo>
                <a:cubicBezTo>
                  <a:pt x="6082083" y="3133132"/>
                  <a:pt x="6070818" y="3132125"/>
                  <a:pt x="6021761" y="3121301"/>
                </a:cubicBezTo>
                <a:cubicBezTo>
                  <a:pt x="5979903" y="3112347"/>
                  <a:pt x="5965039" y="3110405"/>
                  <a:pt x="5971304" y="3115871"/>
                </a:cubicBezTo>
                <a:cubicBezTo>
                  <a:pt x="5973969" y="3120402"/>
                  <a:pt x="5984766" y="3123207"/>
                  <a:pt x="5991965" y="3125077"/>
                </a:cubicBezTo>
                <a:cubicBezTo>
                  <a:pt x="5991965" y="3125077"/>
                  <a:pt x="5991965" y="3125077"/>
                  <a:pt x="6006362" y="3128817"/>
                </a:cubicBezTo>
                <a:cubicBezTo>
                  <a:pt x="6006362" y="3128817"/>
                  <a:pt x="6006362" y="3128817"/>
                  <a:pt x="5990097" y="3132269"/>
                </a:cubicBezTo>
                <a:cubicBezTo>
                  <a:pt x="5975164" y="3137987"/>
                  <a:pt x="5975164" y="3137987"/>
                  <a:pt x="6010291" y="3143273"/>
                </a:cubicBezTo>
                <a:cubicBezTo>
                  <a:pt x="6032353" y="3147085"/>
                  <a:pt x="6041818" y="3147624"/>
                  <a:pt x="6039153" y="3143093"/>
                </a:cubicBezTo>
                <a:cubicBezTo>
                  <a:pt x="6027957" y="3134427"/>
                  <a:pt x="6038356" y="3131370"/>
                  <a:pt x="6053619" y="3139173"/>
                </a:cubicBezTo>
                <a:cubicBezTo>
                  <a:pt x="6062150" y="3143309"/>
                  <a:pt x="6074280" y="3148379"/>
                  <a:pt x="6081945" y="3148451"/>
                </a:cubicBezTo>
                <a:cubicBezTo>
                  <a:pt x="6089611" y="3148523"/>
                  <a:pt x="6093211" y="3149458"/>
                  <a:pt x="6087345" y="3149853"/>
                </a:cubicBezTo>
                <a:cubicBezTo>
                  <a:pt x="6083278" y="3150716"/>
                  <a:pt x="6076945" y="3152910"/>
                  <a:pt x="6076011" y="3156506"/>
                </a:cubicBezTo>
                <a:cubicBezTo>
                  <a:pt x="6072810" y="3161433"/>
                  <a:pt x="6075943" y="3164166"/>
                  <a:pt x="6084941" y="3166503"/>
                </a:cubicBezTo>
                <a:cubicBezTo>
                  <a:pt x="6093939" y="3168840"/>
                  <a:pt x="6095738" y="3169308"/>
                  <a:pt x="6091205" y="3171969"/>
                </a:cubicBezTo>
                <a:cubicBezTo>
                  <a:pt x="6086672" y="3174630"/>
                  <a:pt x="6097469" y="3177435"/>
                  <a:pt x="6117732" y="3180779"/>
                </a:cubicBezTo>
                <a:cubicBezTo>
                  <a:pt x="6135728" y="3185454"/>
                  <a:pt x="6159123" y="3191531"/>
                  <a:pt x="6167655" y="3195666"/>
                </a:cubicBezTo>
                <a:cubicBezTo>
                  <a:pt x="6181584" y="3201204"/>
                  <a:pt x="6176185" y="3199802"/>
                  <a:pt x="6146925" y="3194120"/>
                </a:cubicBezTo>
                <a:cubicBezTo>
                  <a:pt x="6118131" y="3186641"/>
                  <a:pt x="6108666" y="3186101"/>
                  <a:pt x="6101398" y="3191891"/>
                </a:cubicBezTo>
                <a:cubicBezTo>
                  <a:pt x="6092332" y="3197213"/>
                  <a:pt x="6047671" y="3199047"/>
                  <a:pt x="6053138" y="3192790"/>
                </a:cubicBezTo>
                <a:cubicBezTo>
                  <a:pt x="6055872" y="3189662"/>
                  <a:pt x="6052740" y="3186929"/>
                  <a:pt x="6047341" y="3185526"/>
                </a:cubicBezTo>
                <a:cubicBezTo>
                  <a:pt x="6044209" y="3182793"/>
                  <a:pt x="6047808" y="3183728"/>
                  <a:pt x="6056806" y="3186066"/>
                </a:cubicBezTo>
                <a:cubicBezTo>
                  <a:pt x="6067604" y="3188870"/>
                  <a:pt x="6077069" y="3189410"/>
                  <a:pt x="6079803" y="3186281"/>
                </a:cubicBezTo>
                <a:cubicBezTo>
                  <a:pt x="6088471" y="3175097"/>
                  <a:pt x="5961756" y="3174811"/>
                  <a:pt x="5920626" y="3185239"/>
                </a:cubicBezTo>
                <a:cubicBezTo>
                  <a:pt x="5910694" y="3186498"/>
                  <a:pt x="5893096" y="3187685"/>
                  <a:pt x="5883631" y="3187146"/>
                </a:cubicBezTo>
                <a:cubicBezTo>
                  <a:pt x="5874633" y="3184808"/>
                  <a:pt x="5866501" y="3186534"/>
                  <a:pt x="5866033" y="3188332"/>
                </a:cubicBezTo>
                <a:cubicBezTo>
                  <a:pt x="5865566" y="3190130"/>
                  <a:pt x="5855167" y="3193187"/>
                  <a:pt x="5843902" y="3192180"/>
                </a:cubicBezTo>
                <a:cubicBezTo>
                  <a:pt x="5819573" y="3189699"/>
                  <a:pt x="5813639" y="3197754"/>
                  <a:pt x="5835234" y="3203364"/>
                </a:cubicBezTo>
                <a:cubicBezTo>
                  <a:pt x="5842433" y="3205234"/>
                  <a:pt x="5846897" y="3210232"/>
                  <a:pt x="5846430" y="3212030"/>
                </a:cubicBezTo>
                <a:cubicBezTo>
                  <a:pt x="5845496" y="3215626"/>
                  <a:pt x="5849095" y="3216561"/>
                  <a:pt x="5855428" y="3214368"/>
                </a:cubicBezTo>
                <a:cubicBezTo>
                  <a:pt x="5861761" y="3212174"/>
                  <a:pt x="5882958" y="3211922"/>
                  <a:pt x="5901889" y="3213001"/>
                </a:cubicBezTo>
                <a:cubicBezTo>
                  <a:pt x="5922619" y="3214547"/>
                  <a:pt x="5938417" y="3212893"/>
                  <a:pt x="5937084" y="3210627"/>
                </a:cubicBezTo>
                <a:cubicBezTo>
                  <a:pt x="5935752" y="3208362"/>
                  <a:pt x="5947483" y="3207571"/>
                  <a:pt x="5961015" y="3207247"/>
                </a:cubicBezTo>
                <a:cubicBezTo>
                  <a:pt x="5977679" y="3209656"/>
                  <a:pt x="5988476" y="3212461"/>
                  <a:pt x="5991608" y="3215194"/>
                </a:cubicBezTo>
                <a:cubicBezTo>
                  <a:pt x="5992474" y="3219258"/>
                  <a:pt x="6005071" y="3222530"/>
                  <a:pt x="6025801" y="3224076"/>
                </a:cubicBezTo>
                <a:cubicBezTo>
                  <a:pt x="6055996" y="3226162"/>
                  <a:pt x="6059595" y="3227097"/>
                  <a:pt x="6055927" y="3233821"/>
                </a:cubicBezTo>
                <a:cubicBezTo>
                  <a:pt x="6052727" y="3238748"/>
                  <a:pt x="6042795" y="3240006"/>
                  <a:pt x="6000936" y="3231053"/>
                </a:cubicBezTo>
                <a:cubicBezTo>
                  <a:pt x="5973475" y="3225839"/>
                  <a:pt x="5947346" y="3222890"/>
                  <a:pt x="5941480" y="3223285"/>
                </a:cubicBezTo>
                <a:cubicBezTo>
                  <a:pt x="5937414" y="3224149"/>
                  <a:pt x="5927014" y="3227205"/>
                  <a:pt x="5918882" y="3228931"/>
                </a:cubicBezTo>
                <a:cubicBezTo>
                  <a:pt x="5904884" y="3231053"/>
                  <a:pt x="5910282" y="3232456"/>
                  <a:pt x="5949475" y="3236878"/>
                </a:cubicBezTo>
                <a:cubicBezTo>
                  <a:pt x="5981003" y="3241230"/>
                  <a:pt x="5997200" y="3245437"/>
                  <a:pt x="5999398" y="3251766"/>
                </a:cubicBezTo>
                <a:cubicBezTo>
                  <a:pt x="6003863" y="3256764"/>
                  <a:pt x="5999796" y="3257627"/>
                  <a:pt x="5981333" y="3254751"/>
                </a:cubicBezTo>
                <a:cubicBezTo>
                  <a:pt x="5981333" y="3254751"/>
                  <a:pt x="5981333" y="3254751"/>
                  <a:pt x="5955671" y="3250004"/>
                </a:cubicBezTo>
                <a:cubicBezTo>
                  <a:pt x="5955671" y="3250004"/>
                  <a:pt x="5955671" y="3250004"/>
                  <a:pt x="5971799" y="3261871"/>
                </a:cubicBezTo>
                <a:cubicBezTo>
                  <a:pt x="5981663" y="3268272"/>
                  <a:pt x="5995593" y="3273810"/>
                  <a:pt x="6004591" y="3276147"/>
                </a:cubicBezTo>
                <a:cubicBezTo>
                  <a:pt x="6011322" y="3279815"/>
                  <a:pt x="6023452" y="3284885"/>
                  <a:pt x="6030184" y="3288553"/>
                </a:cubicBezTo>
                <a:cubicBezTo>
                  <a:pt x="6040047" y="3294954"/>
                  <a:pt x="6040047" y="3294954"/>
                  <a:pt x="6023851" y="3290747"/>
                </a:cubicBezTo>
                <a:cubicBezTo>
                  <a:pt x="6013053" y="3287942"/>
                  <a:pt x="6001789" y="3286935"/>
                  <a:pt x="5997255" y="3289596"/>
                </a:cubicBezTo>
                <a:cubicBezTo>
                  <a:pt x="5992722" y="3292257"/>
                  <a:pt x="5998120" y="3293660"/>
                  <a:pt x="6014317" y="3297867"/>
                </a:cubicBezTo>
                <a:cubicBezTo>
                  <a:pt x="6039979" y="3302614"/>
                  <a:pt x="6039979" y="3302614"/>
                  <a:pt x="6019249" y="3301067"/>
                </a:cubicBezTo>
                <a:cubicBezTo>
                  <a:pt x="6002118" y="3300456"/>
                  <a:pt x="5999851" y="3301787"/>
                  <a:pt x="6010182" y="3306390"/>
                </a:cubicBezTo>
                <a:cubicBezTo>
                  <a:pt x="6016913" y="3310058"/>
                  <a:pt x="5996651" y="3306714"/>
                  <a:pt x="5965123" y="3302362"/>
                </a:cubicBezTo>
                <a:cubicBezTo>
                  <a:pt x="5933595" y="3298011"/>
                  <a:pt x="5913800" y="3292869"/>
                  <a:pt x="5918333" y="3290208"/>
                </a:cubicBezTo>
                <a:cubicBezTo>
                  <a:pt x="5928265" y="3288949"/>
                  <a:pt x="5928265" y="3288949"/>
                  <a:pt x="5917467" y="3286144"/>
                </a:cubicBezTo>
                <a:cubicBezTo>
                  <a:pt x="5912068" y="3284742"/>
                  <a:pt x="5907137" y="3281542"/>
                  <a:pt x="5905804" y="3279276"/>
                </a:cubicBezTo>
                <a:cubicBezTo>
                  <a:pt x="5901806" y="3272480"/>
                  <a:pt x="5842817" y="3262914"/>
                  <a:pt x="5841416" y="3268309"/>
                </a:cubicBezTo>
                <a:cubicBezTo>
                  <a:pt x="5842282" y="3272372"/>
                  <a:pt x="5838216" y="3273235"/>
                  <a:pt x="5832817" y="3271833"/>
                </a:cubicBezTo>
                <a:cubicBezTo>
                  <a:pt x="5825151" y="3271761"/>
                  <a:pt x="5825618" y="3269963"/>
                  <a:pt x="5830151" y="3267302"/>
                </a:cubicBezTo>
                <a:cubicBezTo>
                  <a:pt x="5838284" y="3265576"/>
                  <a:pt x="5813158" y="3251371"/>
                  <a:pt x="5784831" y="3242094"/>
                </a:cubicBezTo>
                <a:cubicBezTo>
                  <a:pt x="5777633" y="3240224"/>
                  <a:pt x="5797895" y="3243568"/>
                  <a:pt x="5831223" y="3248387"/>
                </a:cubicBezTo>
                <a:cubicBezTo>
                  <a:pt x="5862751" y="3252738"/>
                  <a:pt x="5887945" y="3259282"/>
                  <a:pt x="5885679" y="3260613"/>
                </a:cubicBezTo>
                <a:cubicBezTo>
                  <a:pt x="5884745" y="3264209"/>
                  <a:pt x="5896009" y="3265216"/>
                  <a:pt x="5912673" y="3267625"/>
                </a:cubicBezTo>
                <a:cubicBezTo>
                  <a:pt x="5933403" y="3269171"/>
                  <a:pt x="5938802" y="3270574"/>
                  <a:pt x="5932468" y="3272767"/>
                </a:cubicBezTo>
                <a:cubicBezTo>
                  <a:pt x="5922069" y="3275824"/>
                  <a:pt x="5923869" y="3276291"/>
                  <a:pt x="5938733" y="3278233"/>
                </a:cubicBezTo>
                <a:cubicBezTo>
                  <a:pt x="5949531" y="3281038"/>
                  <a:pt x="5962128" y="3284310"/>
                  <a:pt x="5965260" y="3287043"/>
                </a:cubicBezTo>
                <a:cubicBezTo>
                  <a:pt x="5970192" y="3290244"/>
                  <a:pt x="5972459" y="3288913"/>
                  <a:pt x="5971126" y="3286648"/>
                </a:cubicBezTo>
                <a:cubicBezTo>
                  <a:pt x="5970261" y="3282584"/>
                  <a:pt x="5972995" y="3279456"/>
                  <a:pt x="5980660" y="3279527"/>
                </a:cubicBezTo>
                <a:cubicBezTo>
                  <a:pt x="6003657" y="3279743"/>
                  <a:pt x="5934873" y="3256117"/>
                  <a:pt x="5884882" y="3248890"/>
                </a:cubicBezTo>
                <a:cubicBezTo>
                  <a:pt x="5798432" y="3234110"/>
                  <a:pt x="5777701" y="3232564"/>
                  <a:pt x="5768635" y="3237886"/>
                </a:cubicBezTo>
                <a:cubicBezTo>
                  <a:pt x="5763634" y="3242346"/>
                  <a:pt x="5755969" y="3242274"/>
                  <a:pt x="5752370" y="3241339"/>
                </a:cubicBezTo>
                <a:cubicBezTo>
                  <a:pt x="5747438" y="3238138"/>
                  <a:pt x="5743372" y="3239001"/>
                  <a:pt x="5742905" y="3240799"/>
                </a:cubicBezTo>
                <a:cubicBezTo>
                  <a:pt x="5742369" y="3250257"/>
                  <a:pt x="5758964" y="3260326"/>
                  <a:pt x="5768896" y="3259067"/>
                </a:cubicBezTo>
                <a:cubicBezTo>
                  <a:pt x="5772962" y="3258204"/>
                  <a:pt x="5780161" y="3260074"/>
                  <a:pt x="5786425" y="3265540"/>
                </a:cubicBezTo>
                <a:cubicBezTo>
                  <a:pt x="5792689" y="3271006"/>
                  <a:pt x="5798088" y="3272408"/>
                  <a:pt x="5803089" y="3267949"/>
                </a:cubicBezTo>
                <a:cubicBezTo>
                  <a:pt x="5805822" y="3264821"/>
                  <a:pt x="5811688" y="3264425"/>
                  <a:pt x="5817087" y="3265827"/>
                </a:cubicBezTo>
                <a:cubicBezTo>
                  <a:pt x="5822953" y="3265432"/>
                  <a:pt x="5822486" y="3267230"/>
                  <a:pt x="5815686" y="3271222"/>
                </a:cubicBezTo>
                <a:cubicBezTo>
                  <a:pt x="5809353" y="3273415"/>
                  <a:pt x="5814752" y="3274818"/>
                  <a:pt x="5831883" y="3275429"/>
                </a:cubicBezTo>
                <a:cubicBezTo>
                  <a:pt x="5847214" y="3275572"/>
                  <a:pt x="5856212" y="3277910"/>
                  <a:pt x="5855278" y="3281506"/>
                </a:cubicBezTo>
                <a:cubicBezTo>
                  <a:pt x="5854344" y="3285102"/>
                  <a:pt x="5857476" y="3287835"/>
                  <a:pt x="5861542" y="3286972"/>
                </a:cubicBezTo>
                <a:cubicBezTo>
                  <a:pt x="5866941" y="3288374"/>
                  <a:pt x="5869207" y="3287044"/>
                  <a:pt x="5870142" y="3283448"/>
                </a:cubicBezTo>
                <a:cubicBezTo>
                  <a:pt x="5870609" y="3281650"/>
                  <a:pt x="5878741" y="3279924"/>
                  <a:pt x="5889539" y="3282728"/>
                </a:cubicBezTo>
                <a:cubicBezTo>
                  <a:pt x="5913868" y="3285210"/>
                  <a:pt x="5907000" y="3296861"/>
                  <a:pt x="5880871" y="3293912"/>
                </a:cubicBezTo>
                <a:cubicBezTo>
                  <a:pt x="5856074" y="3293229"/>
                  <a:pt x="5847942" y="3294955"/>
                  <a:pt x="5846541" y="3300349"/>
                </a:cubicBezTo>
                <a:cubicBezTo>
                  <a:pt x="5845606" y="3303945"/>
                  <a:pt x="5852338" y="3307613"/>
                  <a:pt x="5861803" y="3308153"/>
                </a:cubicBezTo>
                <a:cubicBezTo>
                  <a:pt x="5869002" y="3310023"/>
                  <a:pt x="5875733" y="3313691"/>
                  <a:pt x="5878865" y="3316424"/>
                </a:cubicBezTo>
                <a:cubicBezTo>
                  <a:pt x="5879731" y="3320487"/>
                  <a:pt x="5886929" y="3322357"/>
                  <a:pt x="5894128" y="3324227"/>
                </a:cubicBezTo>
                <a:cubicBezTo>
                  <a:pt x="5907192" y="3325701"/>
                  <a:pt x="5907192" y="3325701"/>
                  <a:pt x="5898263" y="3315704"/>
                </a:cubicBezTo>
                <a:cubicBezTo>
                  <a:pt x="5890666" y="3307973"/>
                  <a:pt x="5892465" y="3308440"/>
                  <a:pt x="5919927" y="3313654"/>
                </a:cubicBezTo>
                <a:cubicBezTo>
                  <a:pt x="5941522" y="3319264"/>
                  <a:pt x="5949188" y="3319336"/>
                  <a:pt x="5948789" y="3313474"/>
                </a:cubicBezTo>
                <a:cubicBezTo>
                  <a:pt x="5949723" y="3309878"/>
                  <a:pt x="5954256" y="3307217"/>
                  <a:pt x="5961455" y="3309087"/>
                </a:cubicBezTo>
                <a:cubicBezTo>
                  <a:pt x="5972720" y="3310094"/>
                  <a:pt x="5974052" y="3312359"/>
                  <a:pt x="5968585" y="3318617"/>
                </a:cubicBezTo>
                <a:cubicBezTo>
                  <a:pt x="5964051" y="3321278"/>
                  <a:pt x="5955452" y="3324802"/>
                  <a:pt x="5949119" y="3326995"/>
                </a:cubicBezTo>
                <a:cubicBezTo>
                  <a:pt x="5937387" y="3327787"/>
                  <a:pt x="5937387" y="3327787"/>
                  <a:pt x="5947250" y="3334188"/>
                </a:cubicBezTo>
                <a:cubicBezTo>
                  <a:pt x="5952183" y="3337388"/>
                  <a:pt x="5979644" y="3342602"/>
                  <a:pt x="6007105" y="3347816"/>
                </a:cubicBezTo>
                <a:cubicBezTo>
                  <a:pt x="6034567" y="3353030"/>
                  <a:pt x="6050763" y="3357238"/>
                  <a:pt x="6041298" y="3356698"/>
                </a:cubicBezTo>
                <a:cubicBezTo>
                  <a:pt x="6033633" y="3356627"/>
                  <a:pt x="6023233" y="3359683"/>
                  <a:pt x="6020966" y="3361014"/>
                </a:cubicBezTo>
                <a:cubicBezTo>
                  <a:pt x="6016433" y="3363675"/>
                  <a:pt x="6010567" y="3364070"/>
                  <a:pt x="6005168" y="3362668"/>
                </a:cubicBezTo>
                <a:cubicBezTo>
                  <a:pt x="6001102" y="3363531"/>
                  <a:pt x="5997036" y="3364394"/>
                  <a:pt x="5996102" y="3367990"/>
                </a:cubicBezTo>
                <a:cubicBezTo>
                  <a:pt x="5995634" y="3369788"/>
                  <a:pt x="5989769" y="3370184"/>
                  <a:pt x="5980771" y="3367846"/>
                </a:cubicBezTo>
                <a:cubicBezTo>
                  <a:pt x="5956510" y="3357706"/>
                  <a:pt x="5953845" y="3353175"/>
                  <a:pt x="5969643" y="3351520"/>
                </a:cubicBezTo>
                <a:cubicBezTo>
                  <a:pt x="5981375" y="3350729"/>
                  <a:pt x="5974177" y="3348859"/>
                  <a:pt x="5948048" y="3345911"/>
                </a:cubicBezTo>
                <a:cubicBezTo>
                  <a:pt x="5927785" y="3342566"/>
                  <a:pt x="5910654" y="3341955"/>
                  <a:pt x="5911520" y="3346019"/>
                </a:cubicBezTo>
                <a:cubicBezTo>
                  <a:pt x="5911053" y="3347817"/>
                  <a:pt x="5908319" y="3350945"/>
                  <a:pt x="5903785" y="3353607"/>
                </a:cubicBezTo>
                <a:cubicBezTo>
                  <a:pt x="5899252" y="3356268"/>
                  <a:pt x="5906450" y="3358137"/>
                  <a:pt x="5924914" y="3361014"/>
                </a:cubicBezTo>
                <a:cubicBezTo>
                  <a:pt x="5939777" y="3362956"/>
                  <a:pt x="5956442" y="3365365"/>
                  <a:pt x="5961373" y="3368566"/>
                </a:cubicBezTo>
                <a:cubicBezTo>
                  <a:pt x="5969437" y="3374499"/>
                  <a:pt x="6082483" y="3390429"/>
                  <a:pt x="6139274" y="3393665"/>
                </a:cubicBezTo>
                <a:cubicBezTo>
                  <a:pt x="6169469" y="3395751"/>
                  <a:pt x="6161735" y="3403338"/>
                  <a:pt x="6131073" y="3403051"/>
                </a:cubicBezTo>
                <a:cubicBezTo>
                  <a:pt x="6118009" y="3401576"/>
                  <a:pt x="6098144" y="3404094"/>
                  <a:pt x="6089544" y="3407618"/>
                </a:cubicBezTo>
                <a:cubicBezTo>
                  <a:pt x="6070546" y="3414199"/>
                  <a:pt x="6057481" y="3412725"/>
                  <a:pt x="5970097" y="3401541"/>
                </a:cubicBezTo>
                <a:cubicBezTo>
                  <a:pt x="5907042" y="3392840"/>
                  <a:pt x="5878179" y="3393019"/>
                  <a:pt x="5876311" y="3400211"/>
                </a:cubicBezTo>
                <a:cubicBezTo>
                  <a:pt x="5877176" y="3404275"/>
                  <a:pt x="5880308" y="3407008"/>
                  <a:pt x="5886174" y="3406612"/>
                </a:cubicBezTo>
                <a:cubicBezTo>
                  <a:pt x="5891573" y="3408015"/>
                  <a:pt x="5894705" y="3410748"/>
                  <a:pt x="5891971" y="3413876"/>
                </a:cubicBezTo>
                <a:cubicBezTo>
                  <a:pt x="5889238" y="3417005"/>
                  <a:pt x="5877973" y="3415998"/>
                  <a:pt x="5858177" y="3410856"/>
                </a:cubicBezTo>
                <a:cubicBezTo>
                  <a:pt x="5838381" y="3405714"/>
                  <a:pt x="5829383" y="3403376"/>
                  <a:pt x="5832048" y="3407907"/>
                </a:cubicBezTo>
                <a:cubicBezTo>
                  <a:pt x="5832914" y="3411971"/>
                  <a:pt x="5861708" y="3419451"/>
                  <a:pt x="5906300" y="3425276"/>
                </a:cubicBezTo>
                <a:cubicBezTo>
                  <a:pt x="5959423" y="3435237"/>
                  <a:pt x="5977419" y="3439911"/>
                  <a:pt x="5974685" y="3443040"/>
                </a:cubicBezTo>
                <a:cubicBezTo>
                  <a:pt x="5971952" y="3446168"/>
                  <a:pt x="5947623" y="3443687"/>
                  <a:pt x="5890900" y="3432792"/>
                </a:cubicBezTo>
                <a:cubicBezTo>
                  <a:pt x="5848575" y="3425636"/>
                  <a:pt x="5813448" y="3420350"/>
                  <a:pt x="5814780" y="3422615"/>
                </a:cubicBezTo>
                <a:cubicBezTo>
                  <a:pt x="5816113" y="3424881"/>
                  <a:pt x="5812047" y="3425744"/>
                  <a:pt x="5807980" y="3426607"/>
                </a:cubicBezTo>
                <a:cubicBezTo>
                  <a:pt x="5800782" y="3424737"/>
                  <a:pt x="5800315" y="3426535"/>
                  <a:pt x="5804312" y="3433332"/>
                </a:cubicBezTo>
                <a:cubicBezTo>
                  <a:pt x="5808310" y="3440128"/>
                  <a:pt x="5807843" y="3441926"/>
                  <a:pt x="5801977" y="3442322"/>
                </a:cubicBezTo>
                <a:cubicBezTo>
                  <a:pt x="5797911" y="3443185"/>
                  <a:pt x="5799244" y="3445450"/>
                  <a:pt x="5805110" y="3445055"/>
                </a:cubicBezTo>
                <a:cubicBezTo>
                  <a:pt x="5810975" y="3444659"/>
                  <a:pt x="5815509" y="3441998"/>
                  <a:pt x="5814643" y="3437934"/>
                </a:cubicBezTo>
                <a:cubicBezTo>
                  <a:pt x="5815110" y="3436136"/>
                  <a:pt x="5817844" y="3433008"/>
                  <a:pt x="5823243" y="3434410"/>
                </a:cubicBezTo>
                <a:cubicBezTo>
                  <a:pt x="5829109" y="3434014"/>
                  <a:pt x="5830441" y="3436280"/>
                  <a:pt x="5825441" y="3440739"/>
                </a:cubicBezTo>
                <a:cubicBezTo>
                  <a:pt x="5820440" y="3445198"/>
                  <a:pt x="5819506" y="3448794"/>
                  <a:pt x="5822172" y="3453325"/>
                </a:cubicBezTo>
                <a:cubicBezTo>
                  <a:pt x="5826636" y="3458324"/>
                  <a:pt x="5826169" y="3460122"/>
                  <a:pt x="5816704" y="3459582"/>
                </a:cubicBezTo>
                <a:cubicBezTo>
                  <a:pt x="5805906" y="3456778"/>
                  <a:pt x="5799505" y="3466631"/>
                  <a:pt x="5810302" y="3469436"/>
                </a:cubicBezTo>
                <a:cubicBezTo>
                  <a:pt x="5813901" y="3470371"/>
                  <a:pt x="5811635" y="3471701"/>
                  <a:pt x="5805769" y="3472097"/>
                </a:cubicBezTo>
                <a:cubicBezTo>
                  <a:pt x="5795370" y="3475154"/>
                  <a:pt x="5795370" y="3475154"/>
                  <a:pt x="5806167" y="3477958"/>
                </a:cubicBezTo>
                <a:cubicBezTo>
                  <a:pt x="5826430" y="3481303"/>
                  <a:pt x="5816896" y="3488423"/>
                  <a:pt x="5794367" y="3486409"/>
                </a:cubicBezTo>
                <a:cubicBezTo>
                  <a:pt x="5783569" y="3483604"/>
                  <a:pt x="5771371" y="3486194"/>
                  <a:pt x="5770904" y="3487992"/>
                </a:cubicBezTo>
                <a:cubicBezTo>
                  <a:pt x="5768170" y="3491120"/>
                  <a:pt x="5764104" y="3491983"/>
                  <a:pt x="5758237" y="3492379"/>
                </a:cubicBezTo>
                <a:cubicBezTo>
                  <a:pt x="5752838" y="3490976"/>
                  <a:pt x="5748772" y="3491840"/>
                  <a:pt x="5747838" y="3495436"/>
                </a:cubicBezTo>
                <a:cubicBezTo>
                  <a:pt x="5746904" y="3499032"/>
                  <a:pt x="5755902" y="3501369"/>
                  <a:pt x="5773033" y="3501980"/>
                </a:cubicBezTo>
                <a:cubicBezTo>
                  <a:pt x="5786564" y="3501656"/>
                  <a:pt x="5797362" y="3504461"/>
                  <a:pt x="5797362" y="3504461"/>
                </a:cubicBezTo>
                <a:cubicBezTo>
                  <a:pt x="5796895" y="3506260"/>
                  <a:pt x="5779297" y="3507446"/>
                  <a:pt x="5757633" y="3509496"/>
                </a:cubicBezTo>
                <a:cubicBezTo>
                  <a:pt x="5735969" y="3511546"/>
                  <a:pt x="5719704" y="3514998"/>
                  <a:pt x="5718770" y="3518594"/>
                </a:cubicBezTo>
                <a:cubicBezTo>
                  <a:pt x="5718303" y="3520392"/>
                  <a:pt x="5720102" y="3520860"/>
                  <a:pt x="5721902" y="3521327"/>
                </a:cubicBezTo>
                <a:cubicBezTo>
                  <a:pt x="5724169" y="3519997"/>
                  <a:pt x="5729567" y="3521399"/>
                  <a:pt x="5732699" y="3524132"/>
                </a:cubicBezTo>
                <a:cubicBezTo>
                  <a:pt x="5737164" y="3529131"/>
                  <a:pt x="5733098" y="3529994"/>
                  <a:pt x="5720501" y="3526721"/>
                </a:cubicBezTo>
                <a:cubicBezTo>
                  <a:pt x="5705637" y="3524780"/>
                  <a:pt x="5702504" y="3522047"/>
                  <a:pt x="5705705" y="3517120"/>
                </a:cubicBezTo>
                <a:cubicBezTo>
                  <a:pt x="5707106" y="3511726"/>
                  <a:pt x="5707574" y="3509928"/>
                  <a:pt x="5703507" y="3510791"/>
                </a:cubicBezTo>
                <a:cubicBezTo>
                  <a:pt x="5701241" y="3512122"/>
                  <a:pt x="5698040" y="3517048"/>
                  <a:pt x="5696638" y="3522442"/>
                </a:cubicBezTo>
                <a:cubicBezTo>
                  <a:pt x="5695237" y="3527836"/>
                  <a:pt x="5695237" y="3527836"/>
                  <a:pt x="5690773" y="3522838"/>
                </a:cubicBezTo>
                <a:cubicBezTo>
                  <a:pt x="5684508" y="3517372"/>
                  <a:pt x="5655247" y="3511690"/>
                  <a:pt x="5647980" y="3517480"/>
                </a:cubicBezTo>
                <a:cubicBezTo>
                  <a:pt x="5643447" y="3520141"/>
                  <a:pt x="5654245" y="3522946"/>
                  <a:pt x="5698370" y="3530569"/>
                </a:cubicBezTo>
                <a:cubicBezTo>
                  <a:pt x="5709167" y="3533374"/>
                  <a:pt x="5719965" y="3536179"/>
                  <a:pt x="5723097" y="3538912"/>
                </a:cubicBezTo>
                <a:cubicBezTo>
                  <a:pt x="5726230" y="3541645"/>
                  <a:pt x="5735227" y="3543982"/>
                  <a:pt x="5741560" y="3541789"/>
                </a:cubicBezTo>
                <a:cubicBezTo>
                  <a:pt x="5753759" y="3539199"/>
                  <a:pt x="5755559" y="3539667"/>
                  <a:pt x="5755490" y="3547326"/>
                </a:cubicBezTo>
                <a:cubicBezTo>
                  <a:pt x="5754089" y="3552721"/>
                  <a:pt x="5759488" y="3554123"/>
                  <a:pt x="5772085" y="3557395"/>
                </a:cubicBezTo>
                <a:cubicBezTo>
                  <a:pt x="5928322" y="3584545"/>
                  <a:pt x="6012108" y="3594793"/>
                  <a:pt x="6022507" y="3591736"/>
                </a:cubicBezTo>
                <a:cubicBezTo>
                  <a:pt x="6028840" y="3589542"/>
                  <a:pt x="6072965" y="3597166"/>
                  <a:pt x="6083295" y="3601769"/>
                </a:cubicBezTo>
                <a:cubicBezTo>
                  <a:pt x="6095426" y="3606839"/>
                  <a:pt x="6053032" y="3607343"/>
                  <a:pt x="6011572" y="3604250"/>
                </a:cubicBezTo>
                <a:cubicBezTo>
                  <a:pt x="5971911" y="3601626"/>
                  <a:pt x="5966046" y="3602021"/>
                  <a:pt x="5953311" y="3614068"/>
                </a:cubicBezTo>
                <a:cubicBezTo>
                  <a:pt x="5944244" y="3619390"/>
                  <a:pt x="5933378" y="3624245"/>
                  <a:pt x="5926180" y="3622375"/>
                </a:cubicBezTo>
                <a:cubicBezTo>
                  <a:pt x="5914915" y="3621368"/>
                  <a:pt x="5914915" y="3621368"/>
                  <a:pt x="5925314" y="3618311"/>
                </a:cubicBezTo>
                <a:cubicBezTo>
                  <a:pt x="5931180" y="3617916"/>
                  <a:pt x="5942514" y="3611263"/>
                  <a:pt x="5947514" y="3606804"/>
                </a:cubicBezTo>
                <a:cubicBezTo>
                  <a:pt x="5947514" y="3606804"/>
                  <a:pt x="5947514" y="3606804"/>
                  <a:pt x="5959314" y="3598353"/>
                </a:cubicBezTo>
                <a:cubicBezTo>
                  <a:pt x="5959314" y="3598353"/>
                  <a:pt x="5959314" y="3598353"/>
                  <a:pt x="5869265" y="3582639"/>
                </a:cubicBezTo>
                <a:cubicBezTo>
                  <a:pt x="5819274" y="3575411"/>
                  <a:pt x="5767950" y="3565918"/>
                  <a:pt x="5753553" y="3562178"/>
                </a:cubicBezTo>
                <a:cubicBezTo>
                  <a:pt x="5732425" y="3554770"/>
                  <a:pt x="5726559" y="3555166"/>
                  <a:pt x="5722891" y="3561891"/>
                </a:cubicBezTo>
                <a:cubicBezTo>
                  <a:pt x="5721957" y="3565487"/>
                  <a:pt x="5713357" y="3569011"/>
                  <a:pt x="5707958" y="3567608"/>
                </a:cubicBezTo>
                <a:cubicBezTo>
                  <a:pt x="5702560" y="3566206"/>
                  <a:pt x="5694427" y="3567932"/>
                  <a:pt x="5692161" y="3569263"/>
                </a:cubicBezTo>
                <a:cubicBezTo>
                  <a:pt x="5687627" y="3571924"/>
                  <a:pt x="5677228" y="3574981"/>
                  <a:pt x="5665496" y="3575772"/>
                </a:cubicBezTo>
                <a:cubicBezTo>
                  <a:pt x="5665496" y="3575772"/>
                  <a:pt x="5665496" y="3575772"/>
                  <a:pt x="5644299" y="3576024"/>
                </a:cubicBezTo>
                <a:cubicBezTo>
                  <a:pt x="5644299" y="3576024"/>
                  <a:pt x="5644299" y="3576024"/>
                  <a:pt x="5663161" y="3584762"/>
                </a:cubicBezTo>
                <a:cubicBezTo>
                  <a:pt x="5686954" y="3596701"/>
                  <a:pt x="5734679" y="3605259"/>
                  <a:pt x="5753210" y="3600476"/>
                </a:cubicBezTo>
                <a:cubicBezTo>
                  <a:pt x="5763142" y="3599217"/>
                  <a:pt x="5766742" y="3600152"/>
                  <a:pt x="5765808" y="3603749"/>
                </a:cubicBezTo>
                <a:cubicBezTo>
                  <a:pt x="5764874" y="3607345"/>
                  <a:pt x="5760340" y="3610006"/>
                  <a:pt x="5756274" y="3610869"/>
                </a:cubicBezTo>
                <a:cubicBezTo>
                  <a:pt x="5739143" y="3610257"/>
                  <a:pt x="5729211" y="3611516"/>
                  <a:pt x="5725145" y="3612379"/>
                </a:cubicBezTo>
                <a:cubicBezTo>
                  <a:pt x="5717878" y="3618169"/>
                  <a:pt x="5772333" y="3630395"/>
                  <a:pt x="5870982" y="3642585"/>
                </a:cubicBezTo>
                <a:cubicBezTo>
                  <a:pt x="5947102" y="3652761"/>
                  <a:pt x="5978163" y="3658911"/>
                  <a:pt x="5980828" y="3663441"/>
                </a:cubicBezTo>
                <a:cubicBezTo>
                  <a:pt x="5981693" y="3667505"/>
                  <a:pt x="5975827" y="3667901"/>
                  <a:pt x="5962763" y="3666426"/>
                </a:cubicBezTo>
                <a:cubicBezTo>
                  <a:pt x="5953298" y="3665887"/>
                  <a:pt x="5934368" y="3664808"/>
                  <a:pt x="5920836" y="3665132"/>
                </a:cubicBezTo>
                <a:cubicBezTo>
                  <a:pt x="5905038" y="3666786"/>
                  <a:pt x="5881176" y="3662507"/>
                  <a:pt x="5843384" y="3652690"/>
                </a:cubicBezTo>
                <a:cubicBezTo>
                  <a:pt x="5812790" y="3644743"/>
                  <a:pt x="5760134" y="3632984"/>
                  <a:pt x="5725474" y="3625900"/>
                </a:cubicBezTo>
                <a:cubicBezTo>
                  <a:pt x="5671019" y="3613674"/>
                  <a:pt x="5661554" y="3613135"/>
                  <a:pt x="5657886" y="3619859"/>
                </a:cubicBezTo>
                <a:cubicBezTo>
                  <a:pt x="5656951" y="3623455"/>
                  <a:pt x="5650619" y="3625649"/>
                  <a:pt x="5644753" y="3626045"/>
                </a:cubicBezTo>
                <a:cubicBezTo>
                  <a:pt x="5637554" y="3624175"/>
                  <a:pt x="5637554" y="3624175"/>
                  <a:pt x="5644354" y="3620183"/>
                </a:cubicBezTo>
                <a:cubicBezTo>
                  <a:pt x="5651155" y="3616191"/>
                  <a:pt x="5651155" y="3616191"/>
                  <a:pt x="5642156" y="3613854"/>
                </a:cubicBezTo>
                <a:cubicBezTo>
                  <a:pt x="5634490" y="3613782"/>
                  <a:pt x="5629957" y="3616443"/>
                  <a:pt x="5626289" y="3623168"/>
                </a:cubicBezTo>
                <a:cubicBezTo>
                  <a:pt x="5621688" y="3633489"/>
                  <a:pt x="5617621" y="3634352"/>
                  <a:pt x="5600958" y="3631942"/>
                </a:cubicBezTo>
                <a:cubicBezTo>
                  <a:pt x="5584294" y="3629533"/>
                  <a:pt x="5577961" y="3631727"/>
                  <a:pt x="5568427" y="3638847"/>
                </a:cubicBezTo>
                <a:cubicBezTo>
                  <a:pt x="5557959" y="3649563"/>
                  <a:pt x="5557492" y="3651361"/>
                  <a:pt x="5564224" y="3655029"/>
                </a:cubicBezTo>
                <a:cubicBezTo>
                  <a:pt x="5572754" y="3659165"/>
                  <a:pt x="5572754" y="3659165"/>
                  <a:pt x="5561888" y="3664019"/>
                </a:cubicBezTo>
                <a:cubicBezTo>
                  <a:pt x="5553288" y="3667544"/>
                  <a:pt x="5555088" y="3668011"/>
                  <a:pt x="5572219" y="3668622"/>
                </a:cubicBezTo>
                <a:cubicBezTo>
                  <a:pt x="5587550" y="3668766"/>
                  <a:pt x="5590682" y="3671499"/>
                  <a:pt x="5584349" y="3673693"/>
                </a:cubicBezTo>
                <a:cubicBezTo>
                  <a:pt x="5577549" y="3677684"/>
                  <a:pt x="5579349" y="3678152"/>
                  <a:pt x="5591081" y="3677361"/>
                </a:cubicBezTo>
                <a:cubicBezTo>
                  <a:pt x="5600546" y="3677900"/>
                  <a:pt x="5616344" y="3676246"/>
                  <a:pt x="5627609" y="3677252"/>
                </a:cubicBezTo>
                <a:cubicBezTo>
                  <a:pt x="5637074" y="3677792"/>
                  <a:pt x="5651072" y="3675670"/>
                  <a:pt x="5655605" y="3673009"/>
                </a:cubicBezTo>
                <a:cubicBezTo>
                  <a:pt x="5660139" y="3670348"/>
                  <a:pt x="5664205" y="3669485"/>
                  <a:pt x="5668203" y="3676281"/>
                </a:cubicBezTo>
                <a:cubicBezTo>
                  <a:pt x="5672668" y="3681280"/>
                  <a:pt x="5670401" y="3682610"/>
                  <a:pt x="5663203" y="3680741"/>
                </a:cubicBezTo>
                <a:cubicBezTo>
                  <a:pt x="5656471" y="3677073"/>
                  <a:pt x="5653737" y="3680201"/>
                  <a:pt x="5654603" y="3684265"/>
                </a:cubicBezTo>
                <a:cubicBezTo>
                  <a:pt x="5653202" y="3689659"/>
                  <a:pt x="5651402" y="3689191"/>
                  <a:pt x="5644204" y="3687321"/>
                </a:cubicBezTo>
                <a:cubicBezTo>
                  <a:pt x="5637472" y="3683653"/>
                  <a:pt x="5629340" y="3685379"/>
                  <a:pt x="5624339" y="3689839"/>
                </a:cubicBezTo>
                <a:cubicBezTo>
                  <a:pt x="5617539" y="3693830"/>
                  <a:pt x="5607607" y="3695089"/>
                  <a:pt x="5598609" y="3692752"/>
                </a:cubicBezTo>
                <a:cubicBezTo>
                  <a:pt x="5586011" y="3689479"/>
                  <a:pt x="5581945" y="3690343"/>
                  <a:pt x="5580544" y="3695737"/>
                </a:cubicBezTo>
                <a:cubicBezTo>
                  <a:pt x="5579143" y="3701131"/>
                  <a:pt x="5576409" y="3704259"/>
                  <a:pt x="5571010" y="3702857"/>
                </a:cubicBezTo>
                <a:cubicBezTo>
                  <a:pt x="5567411" y="3701922"/>
                  <a:pt x="5565144" y="3703252"/>
                  <a:pt x="5566010" y="3707316"/>
                </a:cubicBezTo>
                <a:cubicBezTo>
                  <a:pt x="5567342" y="3709581"/>
                  <a:pt x="5576808" y="3710121"/>
                  <a:pt x="5589007" y="3707531"/>
                </a:cubicBezTo>
                <a:cubicBezTo>
                  <a:pt x="5601205" y="3704942"/>
                  <a:pt x="5614737" y="3704619"/>
                  <a:pt x="5620136" y="3706021"/>
                </a:cubicBezTo>
                <a:cubicBezTo>
                  <a:pt x="5623735" y="3706956"/>
                  <a:pt x="5617402" y="3709150"/>
                  <a:pt x="5607470" y="3710408"/>
                </a:cubicBezTo>
                <a:cubicBezTo>
                  <a:pt x="5579473" y="3714652"/>
                  <a:pt x="5587536" y="3720585"/>
                  <a:pt x="5622197" y="3727669"/>
                </a:cubicBezTo>
                <a:cubicBezTo>
                  <a:pt x="5647858" y="3732416"/>
                  <a:pt x="5647858" y="3732416"/>
                  <a:pt x="5633392" y="3736335"/>
                </a:cubicBezTo>
                <a:cubicBezTo>
                  <a:pt x="5625727" y="3736264"/>
                  <a:pt x="5614861" y="3741118"/>
                  <a:pt x="5610327" y="3743780"/>
                </a:cubicBezTo>
                <a:cubicBezTo>
                  <a:pt x="5603060" y="3749569"/>
                  <a:pt x="5604860" y="3750037"/>
                  <a:pt x="5613858" y="3752374"/>
                </a:cubicBezTo>
                <a:cubicBezTo>
                  <a:pt x="5630522" y="3754783"/>
                  <a:pt x="5630453" y="3762443"/>
                  <a:pt x="5614655" y="3764097"/>
                </a:cubicBezTo>
                <a:cubicBezTo>
                  <a:pt x="5608789" y="3764493"/>
                  <a:pt x="5617787" y="3766830"/>
                  <a:pt x="5636718" y="3767909"/>
                </a:cubicBezTo>
                <a:cubicBezTo>
                  <a:pt x="5657447" y="3769455"/>
                  <a:pt x="5679111" y="3767405"/>
                  <a:pt x="5695843" y="3762155"/>
                </a:cubicBezTo>
                <a:cubicBezTo>
                  <a:pt x="5710309" y="3758235"/>
                  <a:pt x="5724775" y="3754315"/>
                  <a:pt x="5728374" y="3755250"/>
                </a:cubicBezTo>
                <a:cubicBezTo>
                  <a:pt x="5732440" y="3754387"/>
                  <a:pt x="5738773" y="3752193"/>
                  <a:pt x="5741507" y="3749065"/>
                </a:cubicBezTo>
                <a:cubicBezTo>
                  <a:pt x="5746508" y="3744606"/>
                  <a:pt x="5746975" y="3742808"/>
                  <a:pt x="5740243" y="3739140"/>
                </a:cubicBezTo>
                <a:cubicBezTo>
                  <a:pt x="5734844" y="3737737"/>
                  <a:pt x="5745710" y="3732883"/>
                  <a:pt x="5765575" y="3730365"/>
                </a:cubicBezTo>
                <a:cubicBezTo>
                  <a:pt x="5797638" y="3725259"/>
                  <a:pt x="5797638" y="3725259"/>
                  <a:pt x="5800702" y="3735651"/>
                </a:cubicBezTo>
                <a:cubicBezTo>
                  <a:pt x="5804232" y="3744246"/>
                  <a:pt x="5801966" y="3745576"/>
                  <a:pt x="5792968" y="3743239"/>
                </a:cubicBezTo>
                <a:cubicBezTo>
                  <a:pt x="5779903" y="3741765"/>
                  <a:pt x="5758638" y="3749676"/>
                  <a:pt x="5745903" y="3761723"/>
                </a:cubicBezTo>
                <a:cubicBezTo>
                  <a:pt x="5738636" y="3767513"/>
                  <a:pt x="5741768" y="3770246"/>
                  <a:pt x="5760163" y="3780782"/>
                </a:cubicBezTo>
                <a:cubicBezTo>
                  <a:pt x="5775425" y="3788585"/>
                  <a:pt x="5784423" y="3790923"/>
                  <a:pt x="5788957" y="3788262"/>
                </a:cubicBezTo>
                <a:cubicBezTo>
                  <a:pt x="5791691" y="3785133"/>
                  <a:pt x="5793490" y="3785600"/>
                  <a:pt x="5796155" y="3790132"/>
                </a:cubicBezTo>
                <a:cubicBezTo>
                  <a:pt x="5799686" y="3798726"/>
                  <a:pt x="5840679" y="3803616"/>
                  <a:pt x="5852012" y="3796964"/>
                </a:cubicBezTo>
                <a:cubicBezTo>
                  <a:pt x="5856545" y="3794303"/>
                  <a:pt x="5866477" y="3793044"/>
                  <a:pt x="5872810" y="3790850"/>
                </a:cubicBezTo>
                <a:cubicBezTo>
                  <a:pt x="5882743" y="3789591"/>
                  <a:pt x="5884075" y="3791857"/>
                  <a:pt x="5880875" y="3796784"/>
                </a:cubicBezTo>
                <a:cubicBezTo>
                  <a:pt x="5877674" y="3801710"/>
                  <a:pt x="5871341" y="3803904"/>
                  <a:pt x="5865475" y="3804299"/>
                </a:cubicBezTo>
                <a:cubicBezTo>
                  <a:pt x="5860076" y="3802897"/>
                  <a:pt x="5863208" y="3805630"/>
                  <a:pt x="5873539" y="3810233"/>
                </a:cubicBezTo>
                <a:cubicBezTo>
                  <a:pt x="5893335" y="3815375"/>
                  <a:pt x="5892868" y="3817173"/>
                  <a:pt x="5865406" y="3811959"/>
                </a:cubicBezTo>
                <a:cubicBezTo>
                  <a:pt x="5850542" y="3810017"/>
                  <a:pt x="5827079" y="3811600"/>
                  <a:pt x="5817146" y="3812858"/>
                </a:cubicBezTo>
                <a:cubicBezTo>
                  <a:pt x="5804947" y="3815448"/>
                  <a:pt x="5789149" y="3817102"/>
                  <a:pt x="5781951" y="3815232"/>
                </a:cubicBezTo>
                <a:cubicBezTo>
                  <a:pt x="5772486" y="3814693"/>
                  <a:pt x="5766620" y="3815088"/>
                  <a:pt x="5767018" y="3820950"/>
                </a:cubicBezTo>
                <a:cubicBezTo>
                  <a:pt x="5765617" y="3826344"/>
                  <a:pt x="5759751" y="3826739"/>
                  <a:pt x="5741755" y="3822065"/>
                </a:cubicBezTo>
                <a:cubicBezTo>
                  <a:pt x="5741755" y="3822065"/>
                  <a:pt x="5741755" y="3822065"/>
                  <a:pt x="5718360" y="3815987"/>
                </a:cubicBezTo>
                <a:cubicBezTo>
                  <a:pt x="5718360" y="3815987"/>
                  <a:pt x="5718360" y="3815987"/>
                  <a:pt x="5741686" y="3829724"/>
                </a:cubicBezTo>
                <a:cubicBezTo>
                  <a:pt x="5770412" y="3844864"/>
                  <a:pt x="5773475" y="3855256"/>
                  <a:pt x="5747346" y="3852307"/>
                </a:cubicBezTo>
                <a:cubicBezTo>
                  <a:pt x="5721684" y="3847561"/>
                  <a:pt x="5704485" y="3854609"/>
                  <a:pt x="5727880" y="3860686"/>
                </a:cubicBezTo>
                <a:cubicBezTo>
                  <a:pt x="5727880" y="3860686"/>
                  <a:pt x="5727880" y="3860686"/>
                  <a:pt x="5746344" y="3863563"/>
                </a:cubicBezTo>
                <a:cubicBezTo>
                  <a:pt x="5746344" y="3863563"/>
                  <a:pt x="5746344" y="3863563"/>
                  <a:pt x="5730545" y="3865217"/>
                </a:cubicBezTo>
                <a:cubicBezTo>
                  <a:pt x="5722880" y="3865145"/>
                  <a:pt x="5711615" y="3864139"/>
                  <a:pt x="5707150" y="3859140"/>
                </a:cubicBezTo>
                <a:cubicBezTo>
                  <a:pt x="5700419" y="3855472"/>
                  <a:pt x="5698619" y="3855005"/>
                  <a:pt x="5699485" y="3859068"/>
                </a:cubicBezTo>
                <a:cubicBezTo>
                  <a:pt x="5700817" y="3861334"/>
                  <a:pt x="5699883" y="3864930"/>
                  <a:pt x="5695817" y="3865793"/>
                </a:cubicBezTo>
                <a:cubicBezTo>
                  <a:pt x="5691283" y="3868454"/>
                  <a:pt x="5698482" y="3870324"/>
                  <a:pt x="5709747" y="3871331"/>
                </a:cubicBezTo>
                <a:cubicBezTo>
                  <a:pt x="5744873" y="3876617"/>
                  <a:pt x="5757471" y="3879889"/>
                  <a:pt x="5752471" y="3884348"/>
                </a:cubicBezTo>
                <a:cubicBezTo>
                  <a:pt x="5751536" y="3887944"/>
                  <a:pt x="5743871" y="3887872"/>
                  <a:pt x="5736205" y="3887800"/>
                </a:cubicBezTo>
                <a:cubicBezTo>
                  <a:pt x="5715943" y="3884456"/>
                  <a:pt x="5724006" y="3890390"/>
                  <a:pt x="5754133" y="3900135"/>
                </a:cubicBezTo>
                <a:cubicBezTo>
                  <a:pt x="5754133" y="3900135"/>
                  <a:pt x="5754133" y="3900135"/>
                  <a:pt x="5780660" y="3908945"/>
                </a:cubicBezTo>
                <a:cubicBezTo>
                  <a:pt x="5780660" y="3908945"/>
                  <a:pt x="5780660" y="3908945"/>
                  <a:pt x="5742800" y="3906788"/>
                </a:cubicBezTo>
                <a:cubicBezTo>
                  <a:pt x="5722070" y="3905241"/>
                  <a:pt x="5706271" y="3906896"/>
                  <a:pt x="5705804" y="3908694"/>
                </a:cubicBezTo>
                <a:cubicBezTo>
                  <a:pt x="5705337" y="3910492"/>
                  <a:pt x="5708470" y="3913225"/>
                  <a:pt x="5713868" y="3914627"/>
                </a:cubicBezTo>
                <a:cubicBezTo>
                  <a:pt x="5719267" y="3916030"/>
                  <a:pt x="5725999" y="3919698"/>
                  <a:pt x="5726864" y="3923761"/>
                </a:cubicBezTo>
                <a:cubicBezTo>
                  <a:pt x="5727730" y="3927825"/>
                  <a:pt x="5727730" y="3927825"/>
                  <a:pt x="5722798" y="3924624"/>
                </a:cubicBezTo>
                <a:cubicBezTo>
                  <a:pt x="5710667" y="3919554"/>
                  <a:pt x="5707466" y="3924480"/>
                  <a:pt x="5712330" y="3935341"/>
                </a:cubicBezTo>
                <a:cubicBezTo>
                  <a:pt x="5716327" y="3942137"/>
                  <a:pt x="5715860" y="3943935"/>
                  <a:pt x="5710063" y="3936671"/>
                </a:cubicBezTo>
                <a:cubicBezTo>
                  <a:pt x="5699334" y="3926207"/>
                  <a:pt x="5684937" y="3922467"/>
                  <a:pt x="5668205" y="3927717"/>
                </a:cubicBezTo>
                <a:cubicBezTo>
                  <a:pt x="5657805" y="3930774"/>
                  <a:pt x="5651940" y="3931169"/>
                  <a:pt x="5651074" y="3927106"/>
                </a:cubicBezTo>
                <a:cubicBezTo>
                  <a:pt x="5651143" y="3919446"/>
                  <a:pt x="5642145" y="3917109"/>
                  <a:pt x="5640276" y="3924301"/>
                </a:cubicBezTo>
                <a:cubicBezTo>
                  <a:pt x="5639809" y="3926099"/>
                  <a:pt x="5644274" y="3931097"/>
                  <a:pt x="5651006" y="3934765"/>
                </a:cubicBezTo>
                <a:cubicBezTo>
                  <a:pt x="5659537" y="3938901"/>
                  <a:pt x="5659537" y="3938901"/>
                  <a:pt x="5645071" y="3942821"/>
                </a:cubicBezTo>
                <a:cubicBezTo>
                  <a:pt x="5636471" y="3946345"/>
                  <a:pt x="5631938" y="3949006"/>
                  <a:pt x="5637804" y="3948610"/>
                </a:cubicBezTo>
                <a:cubicBezTo>
                  <a:pt x="5643203" y="3950013"/>
                  <a:pt x="5642736" y="3951811"/>
                  <a:pt x="5636403" y="3954005"/>
                </a:cubicBezTo>
                <a:cubicBezTo>
                  <a:pt x="5631869" y="3956665"/>
                  <a:pt x="5624204" y="3956594"/>
                  <a:pt x="5619272" y="3953393"/>
                </a:cubicBezTo>
                <a:cubicBezTo>
                  <a:pt x="5613873" y="3951991"/>
                  <a:pt x="5610274" y="3951056"/>
                  <a:pt x="5609340" y="3954652"/>
                </a:cubicBezTo>
                <a:cubicBezTo>
                  <a:pt x="5608873" y="3956450"/>
                  <a:pt x="5615604" y="3960118"/>
                  <a:pt x="5622803" y="3961988"/>
                </a:cubicBezTo>
                <a:cubicBezTo>
                  <a:pt x="5640799" y="3966662"/>
                  <a:pt x="5643464" y="3971193"/>
                  <a:pt x="5625001" y="3968317"/>
                </a:cubicBezTo>
                <a:cubicBezTo>
                  <a:pt x="5615536" y="3967778"/>
                  <a:pt x="5607870" y="3967705"/>
                  <a:pt x="5606936" y="3971302"/>
                </a:cubicBezTo>
                <a:cubicBezTo>
                  <a:pt x="5606002" y="3974898"/>
                  <a:pt x="5601935" y="3975761"/>
                  <a:pt x="5593404" y="3971625"/>
                </a:cubicBezTo>
                <a:cubicBezTo>
                  <a:pt x="5576342" y="3963354"/>
                  <a:pt x="5528618" y="3954796"/>
                  <a:pt x="5529484" y="3958860"/>
                </a:cubicBezTo>
                <a:cubicBezTo>
                  <a:pt x="5530816" y="3961125"/>
                  <a:pt x="5528083" y="3964254"/>
                  <a:pt x="5524016" y="3965117"/>
                </a:cubicBezTo>
                <a:cubicBezTo>
                  <a:pt x="5521750" y="3966447"/>
                  <a:pt x="5523549" y="3966915"/>
                  <a:pt x="5529415" y="3966519"/>
                </a:cubicBezTo>
                <a:cubicBezTo>
                  <a:pt x="5538880" y="3967059"/>
                  <a:pt x="5540680" y="3967526"/>
                  <a:pt x="5538345" y="3976516"/>
                </a:cubicBezTo>
                <a:cubicBezTo>
                  <a:pt x="5535144" y="3981443"/>
                  <a:pt x="5536009" y="3985507"/>
                  <a:pt x="5537809" y="3985974"/>
                </a:cubicBezTo>
                <a:cubicBezTo>
                  <a:pt x="5541408" y="3986909"/>
                  <a:pt x="5544142" y="3983780"/>
                  <a:pt x="5544609" y="3981982"/>
                </a:cubicBezTo>
                <a:cubicBezTo>
                  <a:pt x="5543743" y="3977919"/>
                  <a:pt x="5547342" y="3978854"/>
                  <a:pt x="5549142" y="3979321"/>
                </a:cubicBezTo>
                <a:cubicBezTo>
                  <a:pt x="5558539" y="3987520"/>
                  <a:pt x="5551670" y="3999171"/>
                  <a:pt x="5539073" y="3995899"/>
                </a:cubicBezTo>
                <a:cubicBezTo>
                  <a:pt x="5531407" y="3995827"/>
                  <a:pt x="5525074" y="3998021"/>
                  <a:pt x="5524140" y="4001617"/>
                </a:cubicBezTo>
                <a:cubicBezTo>
                  <a:pt x="5523206" y="4005213"/>
                  <a:pt x="5521873" y="4002947"/>
                  <a:pt x="5521475" y="3997086"/>
                </a:cubicBezTo>
                <a:cubicBezTo>
                  <a:pt x="5518411" y="3986693"/>
                  <a:pt x="5518411" y="3986693"/>
                  <a:pt x="5516543" y="3993885"/>
                </a:cubicBezTo>
                <a:cubicBezTo>
                  <a:pt x="5513741" y="4004673"/>
                  <a:pt x="5511941" y="4004206"/>
                  <a:pt x="5498945" y="3995072"/>
                </a:cubicBezTo>
                <a:cubicBezTo>
                  <a:pt x="5489549" y="3986873"/>
                  <a:pt x="5489549" y="3986873"/>
                  <a:pt x="5499948" y="3983817"/>
                </a:cubicBezTo>
                <a:cubicBezTo>
                  <a:pt x="5509880" y="3982558"/>
                  <a:pt x="5509880" y="3982558"/>
                  <a:pt x="5500883" y="3980220"/>
                </a:cubicBezTo>
                <a:cubicBezTo>
                  <a:pt x="5495484" y="3978818"/>
                  <a:pt x="5490483" y="3983277"/>
                  <a:pt x="5487282" y="3988204"/>
                </a:cubicBezTo>
                <a:cubicBezTo>
                  <a:pt x="5485881" y="3993598"/>
                  <a:pt x="5481348" y="3996259"/>
                  <a:pt x="5479548" y="3995791"/>
                </a:cubicBezTo>
                <a:cubicBezTo>
                  <a:pt x="5478216" y="3993526"/>
                  <a:pt x="5468283" y="3994785"/>
                  <a:pt x="5457884" y="3997841"/>
                </a:cubicBezTo>
                <a:cubicBezTo>
                  <a:pt x="5449284" y="4001366"/>
                  <a:pt x="5431687" y="4002552"/>
                  <a:pt x="5420422" y="4001546"/>
                </a:cubicBezTo>
                <a:cubicBezTo>
                  <a:pt x="5409157" y="4000539"/>
                  <a:pt x="5381228" y="3997122"/>
                  <a:pt x="5360499" y="3995576"/>
                </a:cubicBezTo>
                <a:cubicBezTo>
                  <a:pt x="5324905" y="3992088"/>
                  <a:pt x="5324905" y="3992088"/>
                  <a:pt x="5356034" y="3990578"/>
                </a:cubicBezTo>
                <a:cubicBezTo>
                  <a:pt x="5381297" y="3989463"/>
                  <a:pt x="5357504" y="3977524"/>
                  <a:pt x="5312912" y="3971699"/>
                </a:cubicBezTo>
                <a:cubicBezTo>
                  <a:pt x="5290849" y="3967887"/>
                  <a:pt x="5247191" y="3958466"/>
                  <a:pt x="5217931" y="3952784"/>
                </a:cubicBezTo>
                <a:cubicBezTo>
                  <a:pt x="5186870" y="3946635"/>
                  <a:pt x="5172006" y="3944693"/>
                  <a:pt x="5180537" y="3948829"/>
                </a:cubicBezTo>
                <a:cubicBezTo>
                  <a:pt x="5197599" y="3957100"/>
                  <a:pt x="5185867" y="3957891"/>
                  <a:pt x="5151207" y="3950807"/>
                </a:cubicBezTo>
                <a:cubicBezTo>
                  <a:pt x="5138610" y="3947535"/>
                  <a:pt x="5120147" y="3944658"/>
                  <a:pt x="5110214" y="3945916"/>
                </a:cubicBezTo>
                <a:cubicBezTo>
                  <a:pt x="5096216" y="3948038"/>
                  <a:pt x="5094416" y="3947571"/>
                  <a:pt x="5102480" y="3953504"/>
                </a:cubicBezTo>
                <a:cubicBezTo>
                  <a:pt x="5111011" y="3957640"/>
                  <a:pt x="5106945" y="3958503"/>
                  <a:pt x="5089814" y="3957891"/>
                </a:cubicBezTo>
                <a:cubicBezTo>
                  <a:pt x="5062752" y="3958539"/>
                  <a:pt x="5060883" y="3965731"/>
                  <a:pt x="5086545" y="3970478"/>
                </a:cubicBezTo>
                <a:cubicBezTo>
                  <a:pt x="5095543" y="3972815"/>
                  <a:pt x="5108140" y="3976087"/>
                  <a:pt x="5110805" y="3980618"/>
                </a:cubicBezTo>
                <a:cubicBezTo>
                  <a:pt x="5115270" y="3985617"/>
                  <a:pt x="5109871" y="3984214"/>
                  <a:pt x="5089608" y="3980870"/>
                </a:cubicBezTo>
                <a:cubicBezTo>
                  <a:pt x="5045951" y="3971449"/>
                  <a:pt x="5021154" y="3970766"/>
                  <a:pt x="5029218" y="3976699"/>
                </a:cubicBezTo>
                <a:cubicBezTo>
                  <a:pt x="5033683" y="3981697"/>
                  <a:pt x="5029617" y="3982561"/>
                  <a:pt x="5015618" y="3984682"/>
                </a:cubicBezTo>
                <a:cubicBezTo>
                  <a:pt x="5005219" y="3987739"/>
                  <a:pt x="4997086" y="3989465"/>
                  <a:pt x="4998419" y="3991731"/>
                </a:cubicBezTo>
                <a:cubicBezTo>
                  <a:pt x="4997952" y="3993529"/>
                  <a:pt x="4993418" y="3996190"/>
                  <a:pt x="4986220" y="3994320"/>
                </a:cubicBezTo>
                <a:cubicBezTo>
                  <a:pt x="4973156" y="3992846"/>
                  <a:pt x="4904962" y="4003922"/>
                  <a:pt x="4897695" y="4009712"/>
                </a:cubicBezTo>
                <a:cubicBezTo>
                  <a:pt x="4895429" y="4011042"/>
                  <a:pt x="4918824" y="4017119"/>
                  <a:pt x="4947617" y="4024599"/>
                </a:cubicBezTo>
                <a:cubicBezTo>
                  <a:pt x="4976878" y="4030281"/>
                  <a:pt x="5007472" y="4038228"/>
                  <a:pt x="5016003" y="4042363"/>
                </a:cubicBezTo>
                <a:cubicBezTo>
                  <a:pt x="5029933" y="4047901"/>
                  <a:pt x="5029933" y="4047901"/>
                  <a:pt x="5018201" y="4048692"/>
                </a:cubicBezTo>
                <a:cubicBezTo>
                  <a:pt x="5004670" y="4049016"/>
                  <a:pt x="5006002" y="4051281"/>
                  <a:pt x="5021732" y="4057287"/>
                </a:cubicBezTo>
                <a:cubicBezTo>
                  <a:pt x="5053191" y="4069297"/>
                  <a:pt x="5049056" y="4077820"/>
                  <a:pt x="5014863" y="4068938"/>
                </a:cubicBezTo>
                <a:cubicBezTo>
                  <a:pt x="4984270" y="4060991"/>
                  <a:pt x="4975670" y="4064515"/>
                  <a:pt x="5001730" y="4075123"/>
                </a:cubicBezTo>
                <a:cubicBezTo>
                  <a:pt x="5008929" y="4076993"/>
                  <a:pt x="5024658" y="4082998"/>
                  <a:pt x="5034989" y="4087601"/>
                </a:cubicBezTo>
                <a:cubicBezTo>
                  <a:pt x="5047119" y="4092671"/>
                  <a:pt x="5108773" y="4106768"/>
                  <a:pt x="5174961" y="4118203"/>
                </a:cubicBezTo>
                <a:cubicBezTo>
                  <a:pt x="5291139" y="4136865"/>
                  <a:pt x="5294738" y="4137800"/>
                  <a:pt x="5314204" y="4129422"/>
                </a:cubicBezTo>
                <a:cubicBezTo>
                  <a:pt x="5331404" y="4122373"/>
                  <a:pt x="5337269" y="4121978"/>
                  <a:pt x="5345334" y="4127911"/>
                </a:cubicBezTo>
                <a:cubicBezTo>
                  <a:pt x="5351598" y="4133377"/>
                  <a:pt x="5352463" y="4137441"/>
                  <a:pt x="5347463" y="4141900"/>
                </a:cubicBezTo>
                <a:cubicBezTo>
                  <a:pt x="5340663" y="4145891"/>
                  <a:pt x="5341995" y="4148157"/>
                  <a:pt x="5347394" y="4149559"/>
                </a:cubicBezTo>
                <a:cubicBezTo>
                  <a:pt x="5350994" y="4150494"/>
                  <a:pt x="5360857" y="4156895"/>
                  <a:pt x="5370721" y="4163296"/>
                </a:cubicBezTo>
                <a:cubicBezTo>
                  <a:pt x="5385049" y="4174695"/>
                  <a:pt x="5395847" y="4177500"/>
                  <a:pt x="5455303" y="4185267"/>
                </a:cubicBezTo>
                <a:cubicBezTo>
                  <a:pt x="5503494" y="4192028"/>
                  <a:pt x="5516558" y="4193502"/>
                  <a:pt x="5502560" y="4195624"/>
                </a:cubicBezTo>
                <a:cubicBezTo>
                  <a:pt x="5492628" y="4196882"/>
                  <a:pt x="5412909" y="4185771"/>
                  <a:pt x="5324192" y="4172322"/>
                </a:cubicBezTo>
                <a:cubicBezTo>
                  <a:pt x="5235475" y="4158874"/>
                  <a:pt x="5165221" y="4148302"/>
                  <a:pt x="5168353" y="4151035"/>
                </a:cubicBezTo>
                <a:cubicBezTo>
                  <a:pt x="5171953" y="4151970"/>
                  <a:pt x="5172818" y="4156033"/>
                  <a:pt x="5172351" y="4157831"/>
                </a:cubicBezTo>
                <a:cubicBezTo>
                  <a:pt x="5169617" y="4160960"/>
                  <a:pt x="5174549" y="4164160"/>
                  <a:pt x="5182214" y="4164232"/>
                </a:cubicBezTo>
                <a:cubicBezTo>
                  <a:pt x="5182214" y="4164232"/>
                  <a:pt x="5182214" y="4164232"/>
                  <a:pt x="5196611" y="4167972"/>
                </a:cubicBezTo>
                <a:cubicBezTo>
                  <a:pt x="5196611" y="4167972"/>
                  <a:pt x="5196611" y="4167972"/>
                  <a:pt x="5182146" y="4171892"/>
                </a:cubicBezTo>
                <a:cubicBezTo>
                  <a:pt x="5165414" y="4177142"/>
                  <a:pt x="5104158" y="4168908"/>
                  <a:pt x="5101960" y="4162578"/>
                </a:cubicBezTo>
                <a:cubicBezTo>
                  <a:pt x="5099295" y="4158047"/>
                  <a:pt x="5044770" y="4153481"/>
                  <a:pt x="5010042" y="4154056"/>
                </a:cubicBezTo>
                <a:cubicBezTo>
                  <a:pt x="5002376" y="4153985"/>
                  <a:pt x="5000577" y="4153517"/>
                  <a:pt x="5006442" y="4153121"/>
                </a:cubicBezTo>
                <a:cubicBezTo>
                  <a:pt x="5019974" y="4152798"/>
                  <a:pt x="5018243" y="4144671"/>
                  <a:pt x="5004313" y="4139133"/>
                </a:cubicBezTo>
                <a:cubicBezTo>
                  <a:pt x="4995315" y="4136795"/>
                  <a:pt x="4997115" y="4137263"/>
                  <a:pt x="5008380" y="4138270"/>
                </a:cubicBezTo>
                <a:cubicBezTo>
                  <a:pt x="5034041" y="4143016"/>
                  <a:pt x="5033643" y="4137155"/>
                  <a:pt x="5007116" y="4128344"/>
                </a:cubicBezTo>
                <a:cubicBezTo>
                  <a:pt x="4908603" y="4100835"/>
                  <a:pt x="4766832" y="4069766"/>
                  <a:pt x="4774429" y="4077498"/>
                </a:cubicBezTo>
                <a:cubicBezTo>
                  <a:pt x="4775762" y="4079763"/>
                  <a:pt x="4809487" y="4090443"/>
                  <a:pt x="4849079" y="4100728"/>
                </a:cubicBezTo>
                <a:cubicBezTo>
                  <a:pt x="4888670" y="4111012"/>
                  <a:pt x="4933661" y="4122699"/>
                  <a:pt x="4949858" y="4126907"/>
                </a:cubicBezTo>
                <a:cubicBezTo>
                  <a:pt x="4974585" y="4135249"/>
                  <a:pt x="4970986" y="4134314"/>
                  <a:pt x="4929128" y="4125360"/>
                </a:cubicBezTo>
                <a:cubicBezTo>
                  <a:pt x="4883203" y="4117269"/>
                  <a:pt x="4870139" y="4115795"/>
                  <a:pt x="4835809" y="4122232"/>
                </a:cubicBezTo>
                <a:cubicBezTo>
                  <a:pt x="4821810" y="4124354"/>
                  <a:pt x="4842005" y="4135358"/>
                  <a:pt x="4871266" y="4141039"/>
                </a:cubicBezTo>
                <a:cubicBezTo>
                  <a:pt x="4893328" y="4144851"/>
                  <a:pt x="4898727" y="4146254"/>
                  <a:pt x="4896858" y="4153446"/>
                </a:cubicBezTo>
                <a:cubicBezTo>
                  <a:pt x="4894990" y="4160638"/>
                  <a:pt x="4891391" y="4159703"/>
                  <a:pt x="4871595" y="4154561"/>
                </a:cubicBezTo>
                <a:cubicBezTo>
                  <a:pt x="4859465" y="4149490"/>
                  <a:pt x="4847335" y="4144420"/>
                  <a:pt x="4844202" y="4141687"/>
                </a:cubicBezTo>
                <a:cubicBezTo>
                  <a:pt x="4833473" y="4131222"/>
                  <a:pt x="4816810" y="4128813"/>
                  <a:pt x="4781147" y="4132985"/>
                </a:cubicBezTo>
                <a:cubicBezTo>
                  <a:pt x="4759483" y="4135035"/>
                  <a:pt x="4734220" y="4136150"/>
                  <a:pt x="4722955" y="4135143"/>
                </a:cubicBezTo>
                <a:cubicBezTo>
                  <a:pt x="4711690" y="4134136"/>
                  <a:pt x="4696359" y="4133992"/>
                  <a:pt x="4688694" y="4133920"/>
                </a:cubicBezTo>
                <a:cubicBezTo>
                  <a:pt x="4680561" y="4135647"/>
                  <a:pt x="4678761" y="4135179"/>
                  <a:pt x="4682828" y="4134316"/>
                </a:cubicBezTo>
                <a:cubicBezTo>
                  <a:pt x="4685561" y="4131187"/>
                  <a:pt x="4688295" y="4128059"/>
                  <a:pt x="4686963" y="4125793"/>
                </a:cubicBezTo>
                <a:cubicBezTo>
                  <a:pt x="4685630" y="4123528"/>
                  <a:pt x="4695095" y="4124067"/>
                  <a:pt x="4711759" y="4126476"/>
                </a:cubicBezTo>
                <a:cubicBezTo>
                  <a:pt x="4736954" y="4133021"/>
                  <a:pt x="4770350" y="4130180"/>
                  <a:pt x="4765019" y="4121118"/>
                </a:cubicBezTo>
                <a:cubicBezTo>
                  <a:pt x="4763687" y="4118852"/>
                  <a:pt x="4767753" y="4117989"/>
                  <a:pt x="4773152" y="4119392"/>
                </a:cubicBezTo>
                <a:cubicBezTo>
                  <a:pt x="4791615" y="4122269"/>
                  <a:pt x="4809680" y="4119284"/>
                  <a:pt x="4811081" y="4113890"/>
                </a:cubicBezTo>
                <a:cubicBezTo>
                  <a:pt x="4812015" y="4110294"/>
                  <a:pt x="4795352" y="4107884"/>
                  <a:pt x="4769223" y="4104936"/>
                </a:cubicBezTo>
                <a:cubicBezTo>
                  <a:pt x="4735429" y="4101915"/>
                  <a:pt x="4730029" y="4100513"/>
                  <a:pt x="4738629" y="4096989"/>
                </a:cubicBezTo>
                <a:cubicBezTo>
                  <a:pt x="4744962" y="4094795"/>
                  <a:pt x="4756694" y="4094004"/>
                  <a:pt x="4767492" y="4096809"/>
                </a:cubicBezTo>
                <a:cubicBezTo>
                  <a:pt x="4796753" y="4102490"/>
                  <a:pt x="4769360" y="4089617"/>
                  <a:pt x="4723037" y="4075664"/>
                </a:cubicBezTo>
                <a:cubicBezTo>
                  <a:pt x="4681646" y="4064912"/>
                  <a:pt x="4627589" y="4058547"/>
                  <a:pt x="4614456" y="4064733"/>
                </a:cubicBezTo>
                <a:cubicBezTo>
                  <a:pt x="4601790" y="4069120"/>
                  <a:pt x="4604853" y="4079513"/>
                  <a:pt x="4619649" y="4089114"/>
                </a:cubicBezTo>
                <a:cubicBezTo>
                  <a:pt x="4637576" y="4101448"/>
                  <a:pt x="4635708" y="4108640"/>
                  <a:pt x="4611846" y="4104361"/>
                </a:cubicBezTo>
                <a:cubicBezTo>
                  <a:pt x="4593383" y="4101485"/>
                  <a:pt x="4593850" y="4099687"/>
                  <a:pt x="4595319" y="4086633"/>
                </a:cubicBezTo>
                <a:cubicBezTo>
                  <a:pt x="4598589" y="4074047"/>
                  <a:pt x="4598589" y="4074047"/>
                  <a:pt x="4568861" y="4070163"/>
                </a:cubicBezTo>
                <a:cubicBezTo>
                  <a:pt x="4552197" y="4067754"/>
                  <a:pt x="4534599" y="4068941"/>
                  <a:pt x="4528733" y="4069336"/>
                </a:cubicBezTo>
                <a:cubicBezTo>
                  <a:pt x="4524200" y="4071997"/>
                  <a:pt x="4514735" y="4071458"/>
                  <a:pt x="4509803" y="4068257"/>
                </a:cubicBezTo>
                <a:cubicBezTo>
                  <a:pt x="4499472" y="4063655"/>
                  <a:pt x="4482740" y="4068905"/>
                  <a:pt x="4482205" y="4078363"/>
                </a:cubicBezTo>
                <a:cubicBezTo>
                  <a:pt x="4481738" y="4080161"/>
                  <a:pt x="4484870" y="4082894"/>
                  <a:pt x="4490269" y="4084296"/>
                </a:cubicBezTo>
                <a:cubicBezTo>
                  <a:pt x="4495667" y="4085699"/>
                  <a:pt x="4500599" y="4088899"/>
                  <a:pt x="4500132" y="4090697"/>
                </a:cubicBezTo>
                <a:cubicBezTo>
                  <a:pt x="4499198" y="4094293"/>
                  <a:pt x="4504597" y="4095695"/>
                  <a:pt x="4510463" y="4095300"/>
                </a:cubicBezTo>
                <a:cubicBezTo>
                  <a:pt x="4535726" y="4094185"/>
                  <a:pt x="4580318" y="4100010"/>
                  <a:pt x="4581183" y="4104074"/>
                </a:cubicBezTo>
                <a:cubicBezTo>
                  <a:pt x="4580249" y="4107670"/>
                  <a:pt x="4596844" y="4117739"/>
                  <a:pt x="4624704" y="4128814"/>
                </a:cubicBezTo>
                <a:cubicBezTo>
                  <a:pt x="4635035" y="4133417"/>
                  <a:pt x="4636367" y="4135683"/>
                  <a:pt x="4631367" y="4140142"/>
                </a:cubicBezTo>
                <a:cubicBezTo>
                  <a:pt x="4626833" y="4142803"/>
                  <a:pt x="4623234" y="4141868"/>
                  <a:pt x="4618770" y="4136870"/>
                </a:cubicBezTo>
                <a:cubicBezTo>
                  <a:pt x="4616105" y="4132339"/>
                  <a:pt x="4601708" y="4128599"/>
                  <a:pt x="4589110" y="4125326"/>
                </a:cubicBezTo>
                <a:cubicBezTo>
                  <a:pt x="4577846" y="4124320"/>
                  <a:pt x="4567515" y="4119717"/>
                  <a:pt x="4567982" y="4117919"/>
                </a:cubicBezTo>
                <a:cubicBezTo>
                  <a:pt x="4568916" y="4114323"/>
                  <a:pt x="4547321" y="4108713"/>
                  <a:pt x="4521192" y="4105764"/>
                </a:cubicBezTo>
                <a:cubicBezTo>
                  <a:pt x="4484265" y="4100011"/>
                  <a:pt x="4471201" y="4098536"/>
                  <a:pt x="4463934" y="4104326"/>
                </a:cubicBezTo>
                <a:cubicBezTo>
                  <a:pt x="4459401" y="4106987"/>
                  <a:pt x="4449001" y="4110044"/>
                  <a:pt x="4443603" y="4108642"/>
                </a:cubicBezTo>
                <a:cubicBezTo>
                  <a:pt x="4437736" y="4109037"/>
                  <a:pt x="4453466" y="4115043"/>
                  <a:pt x="4479993" y="4123853"/>
                </a:cubicBezTo>
                <a:cubicBezTo>
                  <a:pt x="4504254" y="4133993"/>
                  <a:pt x="4525849" y="4139603"/>
                  <a:pt x="4528583" y="4136475"/>
                </a:cubicBezTo>
                <a:cubicBezTo>
                  <a:pt x="4529050" y="4134677"/>
                  <a:pt x="4533116" y="4133813"/>
                  <a:pt x="4538982" y="4133418"/>
                </a:cubicBezTo>
                <a:cubicBezTo>
                  <a:pt x="4544381" y="4134820"/>
                  <a:pt x="4545714" y="4137086"/>
                  <a:pt x="4539381" y="4139280"/>
                </a:cubicBezTo>
                <a:cubicBezTo>
                  <a:pt x="4526715" y="4143667"/>
                  <a:pt x="4537045" y="4148270"/>
                  <a:pt x="4613962" y="4170169"/>
                </a:cubicBezTo>
                <a:cubicBezTo>
                  <a:pt x="4653553" y="4180453"/>
                  <a:pt x="4696277" y="4193471"/>
                  <a:pt x="4708408" y="4198541"/>
                </a:cubicBezTo>
                <a:cubicBezTo>
                  <a:pt x="4747065" y="4212422"/>
                  <a:pt x="4786657" y="4222706"/>
                  <a:pt x="4894703" y="4243095"/>
                </a:cubicBezTo>
                <a:cubicBezTo>
                  <a:pt x="4986552" y="4259277"/>
                  <a:pt x="4999616" y="4260751"/>
                  <a:pt x="5005083" y="4254494"/>
                </a:cubicBezTo>
                <a:cubicBezTo>
                  <a:pt x="5011018" y="4246439"/>
                  <a:pt x="5038946" y="4249855"/>
                  <a:pt x="5042477" y="4258449"/>
                </a:cubicBezTo>
                <a:cubicBezTo>
                  <a:pt x="5044675" y="4264778"/>
                  <a:pt x="5087934" y="4268338"/>
                  <a:pt x="5115465" y="4265893"/>
                </a:cubicBezTo>
                <a:cubicBezTo>
                  <a:pt x="5125397" y="4264634"/>
                  <a:pt x="5126729" y="4266900"/>
                  <a:pt x="5122196" y="4269561"/>
                </a:cubicBezTo>
                <a:cubicBezTo>
                  <a:pt x="5118995" y="4274487"/>
                  <a:pt x="5120328" y="4276753"/>
                  <a:pt x="5133859" y="4276429"/>
                </a:cubicBezTo>
                <a:cubicBezTo>
                  <a:pt x="5183919" y="4275997"/>
                  <a:pt x="5202849" y="4277076"/>
                  <a:pt x="5197849" y="4281535"/>
                </a:cubicBezTo>
                <a:cubicBezTo>
                  <a:pt x="5183314" y="4293115"/>
                  <a:pt x="5122924" y="4288944"/>
                  <a:pt x="4953623" y="4260320"/>
                </a:cubicBezTo>
                <a:cubicBezTo>
                  <a:pt x="4820781" y="4239248"/>
                  <a:pt x="4767658" y="4229287"/>
                  <a:pt x="4714136" y="4213465"/>
                </a:cubicBezTo>
                <a:cubicBezTo>
                  <a:pt x="4676811" y="4201850"/>
                  <a:pt x="4635887" y="4189300"/>
                  <a:pt x="4623290" y="4186027"/>
                </a:cubicBezTo>
                <a:cubicBezTo>
                  <a:pt x="4610692" y="4182755"/>
                  <a:pt x="4598095" y="4179483"/>
                  <a:pt x="4593163" y="4176282"/>
                </a:cubicBezTo>
                <a:cubicBezTo>
                  <a:pt x="4589564" y="4175347"/>
                  <a:pt x="4556305" y="4162869"/>
                  <a:pt x="4520780" y="4151722"/>
                </a:cubicBezTo>
                <a:cubicBezTo>
                  <a:pt x="4485255" y="4140574"/>
                  <a:pt x="4437599" y="4124356"/>
                  <a:pt x="4416471" y="4116949"/>
                </a:cubicBezTo>
                <a:cubicBezTo>
                  <a:pt x="4363884" y="4097530"/>
                  <a:pt x="4345887" y="4092855"/>
                  <a:pt x="4328290" y="4094042"/>
                </a:cubicBezTo>
                <a:cubicBezTo>
                  <a:pt x="4305293" y="4093827"/>
                  <a:pt x="4320088" y="4103428"/>
                  <a:pt x="4351149" y="4109577"/>
                </a:cubicBezTo>
                <a:cubicBezTo>
                  <a:pt x="4371412" y="4112921"/>
                  <a:pt x="4376811" y="4114324"/>
                  <a:pt x="4376742" y="4121983"/>
                </a:cubicBezTo>
                <a:cubicBezTo>
                  <a:pt x="4375808" y="4125580"/>
                  <a:pt x="4376673" y="4129643"/>
                  <a:pt x="4380740" y="4128780"/>
                </a:cubicBezTo>
                <a:cubicBezTo>
                  <a:pt x="4384339" y="4129715"/>
                  <a:pt x="4384806" y="4127917"/>
                  <a:pt x="4383474" y="4125651"/>
                </a:cubicBezTo>
                <a:cubicBezTo>
                  <a:pt x="4382608" y="4121588"/>
                  <a:pt x="4383542" y="4117992"/>
                  <a:pt x="4387608" y="4117129"/>
                </a:cubicBezTo>
                <a:cubicBezTo>
                  <a:pt x="4389875" y="4115798"/>
                  <a:pt x="4393007" y="4118531"/>
                  <a:pt x="4391606" y="4123925"/>
                </a:cubicBezTo>
                <a:cubicBezTo>
                  <a:pt x="4390205" y="4129319"/>
                  <a:pt x="4393337" y="4132052"/>
                  <a:pt x="4397403" y="4131189"/>
                </a:cubicBezTo>
                <a:cubicBezTo>
                  <a:pt x="4405536" y="4129463"/>
                  <a:pt x="4424397" y="4138201"/>
                  <a:pt x="4445924" y="4151471"/>
                </a:cubicBezTo>
                <a:cubicBezTo>
                  <a:pt x="4450856" y="4154671"/>
                  <a:pt x="4479183" y="4163948"/>
                  <a:pt x="4509776" y="4171896"/>
                </a:cubicBezTo>
                <a:cubicBezTo>
                  <a:pt x="4578162" y="4189660"/>
                  <a:pt x="4578162" y="4189660"/>
                  <a:pt x="4588561" y="4186603"/>
                </a:cubicBezTo>
                <a:cubicBezTo>
                  <a:pt x="4594894" y="4184409"/>
                  <a:pt x="4598026" y="4187142"/>
                  <a:pt x="4595292" y="4190271"/>
                </a:cubicBezTo>
                <a:cubicBezTo>
                  <a:pt x="4593891" y="4195665"/>
                  <a:pt x="4600623" y="4199333"/>
                  <a:pt x="4612753" y="4204403"/>
                </a:cubicBezTo>
                <a:cubicBezTo>
                  <a:pt x="4623551" y="4207208"/>
                  <a:pt x="4633881" y="4211811"/>
                  <a:pt x="4637014" y="4214544"/>
                </a:cubicBezTo>
                <a:cubicBezTo>
                  <a:pt x="4651342" y="4225944"/>
                  <a:pt x="4773249" y="4259530"/>
                  <a:pt x="4769719" y="4250935"/>
                </a:cubicBezTo>
                <a:cubicBezTo>
                  <a:pt x="4766188" y="4242341"/>
                  <a:pt x="4773386" y="4244211"/>
                  <a:pt x="4808843" y="4263018"/>
                </a:cubicBezTo>
                <a:cubicBezTo>
                  <a:pt x="4846566" y="4280494"/>
                  <a:pt x="4869961" y="4286572"/>
                  <a:pt x="4915487" y="4288801"/>
                </a:cubicBezTo>
                <a:cubicBezTo>
                  <a:pt x="4938484" y="4289017"/>
                  <a:pt x="4945682" y="4290886"/>
                  <a:pt x="4942949" y="4294015"/>
                </a:cubicBezTo>
                <a:cubicBezTo>
                  <a:pt x="4940215" y="4297144"/>
                  <a:pt x="4946947" y="4300812"/>
                  <a:pt x="4963610" y="4303221"/>
                </a:cubicBezTo>
                <a:cubicBezTo>
                  <a:pt x="4983873" y="4306565"/>
                  <a:pt x="4985673" y="4307032"/>
                  <a:pt x="4975273" y="4310089"/>
                </a:cubicBezTo>
                <a:cubicBezTo>
                  <a:pt x="4950876" y="4315268"/>
                  <a:pt x="4965273" y="4319007"/>
                  <a:pt x="5010799" y="4321237"/>
                </a:cubicBezTo>
                <a:cubicBezTo>
                  <a:pt x="5037394" y="4322387"/>
                  <a:pt x="5075255" y="4324545"/>
                  <a:pt x="5097785" y="4326558"/>
                </a:cubicBezTo>
                <a:cubicBezTo>
                  <a:pt x="5129779" y="4329111"/>
                  <a:pt x="5141511" y="4328320"/>
                  <a:pt x="5155111" y="4320337"/>
                </a:cubicBezTo>
                <a:cubicBezTo>
                  <a:pt x="5166445" y="4313684"/>
                  <a:pt x="5175512" y="4308362"/>
                  <a:pt x="5174179" y="4306096"/>
                </a:cubicBezTo>
                <a:cubicBezTo>
                  <a:pt x="5175182" y="4294841"/>
                  <a:pt x="5180182" y="4290382"/>
                  <a:pt x="5187381" y="4292251"/>
                </a:cubicBezTo>
                <a:cubicBezTo>
                  <a:pt x="5195046" y="4292323"/>
                  <a:pt x="5195912" y="4296387"/>
                  <a:pt x="5192244" y="4303111"/>
                </a:cubicBezTo>
                <a:cubicBezTo>
                  <a:pt x="5187175" y="4315230"/>
                  <a:pt x="5192573" y="4316633"/>
                  <a:pt x="5212040" y="4308254"/>
                </a:cubicBezTo>
                <a:cubicBezTo>
                  <a:pt x="5218373" y="4306060"/>
                  <a:pt x="5230572" y="4303471"/>
                  <a:pt x="5234171" y="4304406"/>
                </a:cubicBezTo>
                <a:cubicBezTo>
                  <a:pt x="5245435" y="4305412"/>
                  <a:pt x="5244968" y="4307211"/>
                  <a:pt x="5234102" y="4312065"/>
                </a:cubicBezTo>
                <a:cubicBezTo>
                  <a:pt x="5222769" y="4318718"/>
                  <a:pt x="5222769" y="4318718"/>
                  <a:pt x="5239900" y="4319329"/>
                </a:cubicBezTo>
                <a:cubicBezTo>
                  <a:pt x="5251164" y="4320336"/>
                  <a:pt x="5264696" y="4320012"/>
                  <a:pt x="5271029" y="4317819"/>
                </a:cubicBezTo>
                <a:cubicBezTo>
                  <a:pt x="5271029" y="4317819"/>
                  <a:pt x="5271029" y="4317819"/>
                  <a:pt x="5284560" y="4317495"/>
                </a:cubicBezTo>
                <a:cubicBezTo>
                  <a:pt x="5284560" y="4317495"/>
                  <a:pt x="5284560" y="4317495"/>
                  <a:pt x="5271427" y="4323680"/>
                </a:cubicBezTo>
                <a:cubicBezTo>
                  <a:pt x="5258761" y="4328068"/>
                  <a:pt x="5258294" y="4329866"/>
                  <a:pt x="5267759" y="4330405"/>
                </a:cubicBezTo>
                <a:cubicBezTo>
                  <a:pt x="5273158" y="4331807"/>
                  <a:pt x="5287157" y="4329686"/>
                  <a:pt x="5299356" y="4327097"/>
                </a:cubicBezTo>
                <a:cubicBezTo>
                  <a:pt x="5325553" y="4322386"/>
                  <a:pt x="5332751" y="4324255"/>
                  <a:pt x="5317819" y="4329973"/>
                </a:cubicBezTo>
                <a:cubicBezTo>
                  <a:pt x="5304218" y="4337957"/>
                  <a:pt x="5308683" y="4342955"/>
                  <a:pt x="5337478" y="4350435"/>
                </a:cubicBezTo>
                <a:cubicBezTo>
                  <a:pt x="5351407" y="4355972"/>
                  <a:pt x="5362205" y="4358777"/>
                  <a:pt x="5361271" y="4362373"/>
                </a:cubicBezTo>
                <a:cubicBezTo>
                  <a:pt x="5362603" y="4364639"/>
                  <a:pt x="5345473" y="4364028"/>
                  <a:pt x="5326542" y="4362949"/>
                </a:cubicBezTo>
                <a:cubicBezTo>
                  <a:pt x="5307612" y="4361870"/>
                  <a:pt x="5286415" y="4362122"/>
                  <a:pt x="5278283" y="4363848"/>
                </a:cubicBezTo>
                <a:cubicBezTo>
                  <a:pt x="5278283" y="4363848"/>
                  <a:pt x="5278283" y="4363848"/>
                  <a:pt x="5266083" y="4366438"/>
                </a:cubicBezTo>
                <a:cubicBezTo>
                  <a:pt x="5266083" y="4366438"/>
                  <a:pt x="5266083" y="4366438"/>
                  <a:pt x="5277747" y="4373306"/>
                </a:cubicBezTo>
                <a:cubicBezTo>
                  <a:pt x="5286278" y="4377441"/>
                  <a:pt x="5287610" y="4379707"/>
                  <a:pt x="5280810" y="4383698"/>
                </a:cubicBezTo>
                <a:cubicBezTo>
                  <a:pt x="5274477" y="4385892"/>
                  <a:pt x="5275810" y="4388158"/>
                  <a:pt x="5284341" y="4392293"/>
                </a:cubicBezTo>
                <a:cubicBezTo>
                  <a:pt x="5291539" y="4394163"/>
                  <a:pt x="5257745" y="4391142"/>
                  <a:pt x="5210021" y="4382584"/>
                </a:cubicBezTo>
                <a:cubicBezTo>
                  <a:pt x="5149232" y="4372551"/>
                  <a:pt x="5117704" y="4368200"/>
                  <a:pt x="5110904" y="4372192"/>
                </a:cubicBezTo>
                <a:cubicBezTo>
                  <a:pt x="5100038" y="4377047"/>
                  <a:pt x="5100038" y="4377047"/>
                  <a:pt x="5113103" y="4378521"/>
                </a:cubicBezTo>
                <a:cubicBezTo>
                  <a:pt x="5120301" y="4380391"/>
                  <a:pt x="5127032" y="4384059"/>
                  <a:pt x="5129698" y="4388590"/>
                </a:cubicBezTo>
                <a:cubicBezTo>
                  <a:pt x="5130563" y="4392653"/>
                  <a:pt x="5128764" y="4392186"/>
                  <a:pt x="5123831" y="4388985"/>
                </a:cubicBezTo>
                <a:cubicBezTo>
                  <a:pt x="5108569" y="4381182"/>
                  <a:pt x="5052314" y="4368488"/>
                  <a:pt x="5063977" y="4375357"/>
                </a:cubicBezTo>
                <a:cubicBezTo>
                  <a:pt x="5070242" y="4380823"/>
                  <a:pt x="5102168" y="4391035"/>
                  <a:pt x="5134561" y="4399450"/>
                </a:cubicBezTo>
                <a:cubicBezTo>
                  <a:pt x="5168753" y="4408332"/>
                  <a:pt x="5208345" y="4418616"/>
                  <a:pt x="5222742" y="4422356"/>
                </a:cubicBezTo>
                <a:cubicBezTo>
                  <a:pt x="5237139" y="4426096"/>
                  <a:pt x="5258336" y="4425844"/>
                  <a:pt x="5277733" y="4425125"/>
                </a:cubicBezTo>
                <a:cubicBezTo>
                  <a:pt x="5295798" y="4422140"/>
                  <a:pt x="5312929" y="4422751"/>
                  <a:pt x="5325059" y="4427822"/>
                </a:cubicBezTo>
                <a:cubicBezTo>
                  <a:pt x="5338989" y="4433360"/>
                  <a:pt x="5340788" y="4433827"/>
                  <a:pt x="5332656" y="4435553"/>
                </a:cubicBezTo>
                <a:cubicBezTo>
                  <a:pt x="5322257" y="4438610"/>
                  <a:pt x="5322257" y="4438610"/>
                  <a:pt x="5336187" y="4444148"/>
                </a:cubicBezTo>
                <a:cubicBezTo>
                  <a:pt x="5342918" y="4447816"/>
                  <a:pt x="5356848" y="4453353"/>
                  <a:pt x="5365379" y="4457489"/>
                </a:cubicBezTo>
                <a:cubicBezTo>
                  <a:pt x="5385573" y="4468493"/>
                  <a:pt x="5475155" y="4486005"/>
                  <a:pt x="5549943" y="4493916"/>
                </a:cubicBezTo>
                <a:cubicBezTo>
                  <a:pt x="5593202" y="4497476"/>
                  <a:pt x="5622463" y="4503157"/>
                  <a:pt x="5629195" y="4506825"/>
                </a:cubicBezTo>
                <a:cubicBezTo>
                  <a:pt x="5635459" y="4512291"/>
                  <a:pt x="5623727" y="4513082"/>
                  <a:pt x="5580935" y="4507724"/>
                </a:cubicBezTo>
                <a:cubicBezTo>
                  <a:pt x="5487217" y="4498735"/>
                  <a:pt x="5396165" y="4494276"/>
                  <a:pt x="5387565" y="4497800"/>
                </a:cubicBezTo>
                <a:cubicBezTo>
                  <a:pt x="5383032" y="4500462"/>
                  <a:pt x="5377166" y="4500857"/>
                  <a:pt x="5374501" y="4496326"/>
                </a:cubicBezTo>
                <a:cubicBezTo>
                  <a:pt x="5363772" y="4485862"/>
                  <a:pt x="5261922" y="4478598"/>
                  <a:pt x="5266785" y="4489458"/>
                </a:cubicBezTo>
                <a:cubicBezTo>
                  <a:pt x="5268118" y="4491724"/>
                  <a:pt x="5260452" y="4491652"/>
                  <a:pt x="5249187" y="4490645"/>
                </a:cubicBezTo>
                <a:cubicBezTo>
                  <a:pt x="5215860" y="4485827"/>
                  <a:pt x="5226589" y="4496291"/>
                  <a:pt x="5264381" y="4506108"/>
                </a:cubicBezTo>
                <a:cubicBezTo>
                  <a:pt x="5280578" y="4510315"/>
                  <a:pt x="5296307" y="4516321"/>
                  <a:pt x="5295373" y="4519917"/>
                </a:cubicBezTo>
                <a:cubicBezTo>
                  <a:pt x="5294906" y="4521715"/>
                  <a:pt x="5303437" y="4525850"/>
                  <a:pt x="5312435" y="4528187"/>
                </a:cubicBezTo>
                <a:cubicBezTo>
                  <a:pt x="5327299" y="4530129"/>
                  <a:pt x="5329099" y="4530597"/>
                  <a:pt x="5320966" y="4532323"/>
                </a:cubicBezTo>
                <a:cubicBezTo>
                  <a:pt x="5302434" y="4537106"/>
                  <a:pt x="5321296" y="4545844"/>
                  <a:pt x="5355557" y="4547066"/>
                </a:cubicBezTo>
                <a:cubicBezTo>
                  <a:pt x="5378087" y="4549080"/>
                  <a:pt x="5387085" y="4551417"/>
                  <a:pt x="5386151" y="4555014"/>
                </a:cubicBezTo>
                <a:cubicBezTo>
                  <a:pt x="5387484" y="4557279"/>
                  <a:pt x="5382950" y="4559940"/>
                  <a:pt x="5379351" y="4559005"/>
                </a:cubicBezTo>
                <a:cubicBezTo>
                  <a:pt x="5375752" y="4558070"/>
                  <a:pt x="5375285" y="4559868"/>
                  <a:pt x="5379749" y="4564867"/>
                </a:cubicBezTo>
                <a:cubicBezTo>
                  <a:pt x="5392278" y="4575799"/>
                  <a:pt x="5428339" y="4577489"/>
                  <a:pt x="5470802" y="4569325"/>
                </a:cubicBezTo>
                <a:cubicBezTo>
                  <a:pt x="5525930" y="4556775"/>
                  <a:pt x="5542594" y="4559184"/>
                  <a:pt x="5498263" y="4574539"/>
                </a:cubicBezTo>
                <a:cubicBezTo>
                  <a:pt x="5479264" y="4581120"/>
                  <a:pt x="5458465" y="4587234"/>
                  <a:pt x="5450333" y="4588960"/>
                </a:cubicBezTo>
                <a:cubicBezTo>
                  <a:pt x="5450333" y="4588960"/>
                  <a:pt x="5450333" y="4588960"/>
                  <a:pt x="5434535" y="4590614"/>
                </a:cubicBezTo>
                <a:cubicBezTo>
                  <a:pt x="5434535" y="4590614"/>
                  <a:pt x="5434535" y="4590614"/>
                  <a:pt x="5449797" y="4598417"/>
                </a:cubicBezTo>
                <a:cubicBezTo>
                  <a:pt x="5457861" y="4604351"/>
                  <a:pt x="5460526" y="4608882"/>
                  <a:pt x="5456460" y="4609745"/>
                </a:cubicBezTo>
                <a:cubicBezTo>
                  <a:pt x="5447860" y="4613269"/>
                  <a:pt x="5333482" y="4595074"/>
                  <a:pt x="5293890" y="4584789"/>
                </a:cubicBezTo>
                <a:cubicBezTo>
                  <a:pt x="5272761" y="4577382"/>
                  <a:pt x="5265096" y="4577310"/>
                  <a:pt x="5265961" y="4581373"/>
                </a:cubicBezTo>
                <a:cubicBezTo>
                  <a:pt x="5268160" y="4587702"/>
                  <a:pt x="5251894" y="4591155"/>
                  <a:pt x="5222633" y="4585473"/>
                </a:cubicBezTo>
                <a:cubicBezTo>
                  <a:pt x="5209569" y="4583999"/>
                  <a:pt x="5192438" y="4583388"/>
                  <a:pt x="5184305" y="4585113"/>
                </a:cubicBezTo>
                <a:cubicBezTo>
                  <a:pt x="5174373" y="4586372"/>
                  <a:pt x="5160375" y="4588494"/>
                  <a:pt x="5148643" y="4589285"/>
                </a:cubicBezTo>
                <a:cubicBezTo>
                  <a:pt x="5131045" y="4590472"/>
                  <a:pt x="5131045" y="4590472"/>
                  <a:pt x="5156707" y="4595219"/>
                </a:cubicBezTo>
                <a:cubicBezTo>
                  <a:pt x="5174703" y="4599894"/>
                  <a:pt x="5186435" y="4599102"/>
                  <a:pt x="5191436" y="4594643"/>
                </a:cubicBezTo>
                <a:cubicBezTo>
                  <a:pt x="5198703" y="4588853"/>
                  <a:pt x="5206368" y="4588925"/>
                  <a:pt x="5218499" y="4593996"/>
                </a:cubicBezTo>
                <a:cubicBezTo>
                  <a:pt x="5245026" y="4602806"/>
                  <a:pt x="5254024" y="4605143"/>
                  <a:pt x="5283285" y="4610825"/>
                </a:cubicBezTo>
                <a:cubicBezTo>
                  <a:pt x="5297682" y="4614565"/>
                  <a:pt x="5308479" y="4617369"/>
                  <a:pt x="5307545" y="4620966"/>
                </a:cubicBezTo>
                <a:cubicBezTo>
                  <a:pt x="5305278" y="4622296"/>
                  <a:pt x="5306611" y="4624562"/>
                  <a:pt x="5312477" y="4624166"/>
                </a:cubicBezTo>
                <a:cubicBezTo>
                  <a:pt x="5347205" y="4623590"/>
                  <a:pt x="5360270" y="4625065"/>
                  <a:pt x="5358402" y="4632257"/>
                </a:cubicBezTo>
                <a:cubicBezTo>
                  <a:pt x="5357000" y="4637651"/>
                  <a:pt x="5351134" y="4638046"/>
                  <a:pt x="5332671" y="4635170"/>
                </a:cubicBezTo>
                <a:cubicBezTo>
                  <a:pt x="5319607" y="4633695"/>
                  <a:pt x="5283546" y="4632005"/>
                  <a:pt x="5252417" y="4633516"/>
                </a:cubicBezTo>
                <a:cubicBezTo>
                  <a:pt x="5215888" y="4633624"/>
                  <a:pt x="5174429" y="4630532"/>
                  <a:pt x="5124438" y="4623304"/>
                </a:cubicBezTo>
                <a:cubicBezTo>
                  <a:pt x="5006460" y="4604174"/>
                  <a:pt x="4836293" y="4571487"/>
                  <a:pt x="4810233" y="4560879"/>
                </a:cubicBezTo>
                <a:cubicBezTo>
                  <a:pt x="4745515" y="4536390"/>
                  <a:pt x="4707723" y="4526573"/>
                  <a:pt x="4696390" y="4533226"/>
                </a:cubicBezTo>
                <a:cubicBezTo>
                  <a:pt x="4689590" y="4537217"/>
                  <a:pt x="4689123" y="4539015"/>
                  <a:pt x="4693588" y="4544014"/>
                </a:cubicBezTo>
                <a:cubicBezTo>
                  <a:pt x="4696720" y="4546747"/>
                  <a:pt x="4691321" y="4545344"/>
                  <a:pt x="4682323" y="4543007"/>
                </a:cubicBezTo>
                <a:cubicBezTo>
                  <a:pt x="4670192" y="4537936"/>
                  <a:pt x="4662527" y="4537865"/>
                  <a:pt x="4663392" y="4541928"/>
                </a:cubicBezTo>
                <a:cubicBezTo>
                  <a:pt x="4662925" y="4543726"/>
                  <a:pt x="4652526" y="4546783"/>
                  <a:pt x="4643061" y="4546244"/>
                </a:cubicBezTo>
                <a:cubicBezTo>
                  <a:pt x="4597067" y="4545812"/>
                  <a:pt x="4587603" y="4545273"/>
                  <a:pt x="4596202" y="4541749"/>
                </a:cubicBezTo>
                <a:cubicBezTo>
                  <a:pt x="4600268" y="4540886"/>
                  <a:pt x="4614267" y="4538764"/>
                  <a:pt x="4625999" y="4537973"/>
                </a:cubicBezTo>
                <a:cubicBezTo>
                  <a:pt x="4637263" y="4538979"/>
                  <a:pt x="4647195" y="4537721"/>
                  <a:pt x="4645863" y="4535455"/>
                </a:cubicBezTo>
                <a:cubicBezTo>
                  <a:pt x="4644531" y="4533190"/>
                  <a:pt x="4650863" y="4530996"/>
                  <a:pt x="4659862" y="4533334"/>
                </a:cubicBezTo>
                <a:cubicBezTo>
                  <a:pt x="4674726" y="4535275"/>
                  <a:pt x="4689658" y="4529558"/>
                  <a:pt x="4685661" y="4522761"/>
                </a:cubicBezTo>
                <a:cubicBezTo>
                  <a:pt x="4682995" y="4518230"/>
                  <a:pt x="4643871" y="4506148"/>
                  <a:pt x="4583618" y="4486657"/>
                </a:cubicBezTo>
                <a:cubicBezTo>
                  <a:pt x="4535495" y="4472238"/>
                  <a:pt x="4481905" y="4464075"/>
                  <a:pt x="4480504" y="4469469"/>
                </a:cubicBezTo>
                <a:cubicBezTo>
                  <a:pt x="4477771" y="4472598"/>
                  <a:pt x="4471905" y="4472993"/>
                  <a:pt x="4465173" y="4469325"/>
                </a:cubicBezTo>
                <a:cubicBezTo>
                  <a:pt x="4450776" y="4465585"/>
                  <a:pt x="4453043" y="4464255"/>
                  <a:pt x="4472907" y="4461737"/>
                </a:cubicBezTo>
                <a:cubicBezTo>
                  <a:pt x="4472907" y="4461737"/>
                  <a:pt x="4472907" y="4461737"/>
                  <a:pt x="4492772" y="4459220"/>
                </a:cubicBezTo>
                <a:cubicBezTo>
                  <a:pt x="4492772" y="4459220"/>
                  <a:pt x="4492772" y="4459220"/>
                  <a:pt x="4476575" y="4455013"/>
                </a:cubicBezTo>
                <a:cubicBezTo>
                  <a:pt x="4467577" y="4452675"/>
                  <a:pt x="4458579" y="4450338"/>
                  <a:pt x="4456779" y="4449871"/>
                </a:cubicBezTo>
                <a:cubicBezTo>
                  <a:pt x="4450048" y="4446203"/>
                  <a:pt x="4409123" y="4433653"/>
                  <a:pt x="4358734" y="4420563"/>
                </a:cubicBezTo>
                <a:cubicBezTo>
                  <a:pt x="4292616" y="4401469"/>
                  <a:pt x="4255758" y="4388056"/>
                  <a:pt x="4257626" y="4380864"/>
                </a:cubicBezTo>
                <a:cubicBezTo>
                  <a:pt x="4258560" y="4377268"/>
                  <a:pt x="4255428" y="4374535"/>
                  <a:pt x="4250029" y="4373132"/>
                </a:cubicBezTo>
                <a:cubicBezTo>
                  <a:pt x="4241498" y="4368997"/>
                  <a:pt x="4241498" y="4368997"/>
                  <a:pt x="4249562" y="4374930"/>
                </a:cubicBezTo>
                <a:cubicBezTo>
                  <a:pt x="4269289" y="4387732"/>
                  <a:pt x="4240894" y="4386114"/>
                  <a:pt x="4183773" y="4369357"/>
                </a:cubicBezTo>
                <a:cubicBezTo>
                  <a:pt x="4183773" y="4369357"/>
                  <a:pt x="4183773" y="4369357"/>
                  <a:pt x="4159045" y="4361014"/>
                </a:cubicBezTo>
                <a:cubicBezTo>
                  <a:pt x="4159045" y="4361014"/>
                  <a:pt x="4159045" y="4361014"/>
                  <a:pt x="4177440" y="4371550"/>
                </a:cubicBezTo>
                <a:cubicBezTo>
                  <a:pt x="4187304" y="4377951"/>
                  <a:pt x="4201233" y="4383489"/>
                  <a:pt x="4206632" y="4384891"/>
                </a:cubicBezTo>
                <a:cubicBezTo>
                  <a:pt x="4212031" y="4386294"/>
                  <a:pt x="4213364" y="4388559"/>
                  <a:pt x="4211097" y="4389890"/>
                </a:cubicBezTo>
                <a:cubicBezTo>
                  <a:pt x="4206564" y="4392551"/>
                  <a:pt x="4193966" y="4389279"/>
                  <a:pt x="4175105" y="4380540"/>
                </a:cubicBezTo>
                <a:cubicBezTo>
                  <a:pt x="4149044" y="4369932"/>
                  <a:pt x="4143645" y="4368530"/>
                  <a:pt x="4138645" y="4372989"/>
                </a:cubicBezTo>
                <a:cubicBezTo>
                  <a:pt x="4135444" y="4377916"/>
                  <a:pt x="4132312" y="4375183"/>
                  <a:pt x="4129716" y="4362992"/>
                </a:cubicBezTo>
                <a:cubicBezTo>
                  <a:pt x="4126254" y="4346738"/>
                  <a:pt x="4122655" y="4345803"/>
                  <a:pt x="4102392" y="4342459"/>
                </a:cubicBezTo>
                <a:cubicBezTo>
                  <a:pt x="4089794" y="4339186"/>
                  <a:pt x="4057401" y="4330772"/>
                  <a:pt x="4029074" y="4321494"/>
                </a:cubicBezTo>
                <a:cubicBezTo>
                  <a:pt x="4000281" y="4314015"/>
                  <a:pt x="3957557" y="4300997"/>
                  <a:pt x="3933694" y="4296718"/>
                </a:cubicBezTo>
                <a:cubicBezTo>
                  <a:pt x="3868908" y="4279889"/>
                  <a:pt x="3854113" y="4270287"/>
                  <a:pt x="3914434" y="4282118"/>
                </a:cubicBezTo>
                <a:cubicBezTo>
                  <a:pt x="3963491" y="4292942"/>
                  <a:pt x="3976088" y="4296214"/>
                  <a:pt x="4098861" y="4333864"/>
                </a:cubicBezTo>
                <a:cubicBezTo>
                  <a:pt x="4170378" y="4354361"/>
                  <a:pt x="4212237" y="4363315"/>
                  <a:pt x="4213171" y="4359719"/>
                </a:cubicBezTo>
                <a:cubicBezTo>
                  <a:pt x="4213638" y="4357921"/>
                  <a:pt x="4203775" y="4351520"/>
                  <a:pt x="4191177" y="4348248"/>
                </a:cubicBezTo>
                <a:cubicBezTo>
                  <a:pt x="4173648" y="4341775"/>
                  <a:pt x="4170049" y="4340840"/>
                  <a:pt x="4178182" y="4339114"/>
                </a:cubicBezTo>
                <a:cubicBezTo>
                  <a:pt x="4186781" y="4335590"/>
                  <a:pt x="4186781" y="4335590"/>
                  <a:pt x="4180050" y="4331922"/>
                </a:cubicBezTo>
                <a:cubicBezTo>
                  <a:pt x="4166587" y="4324586"/>
                  <a:pt x="4151723" y="4322644"/>
                  <a:pt x="4153921" y="4328973"/>
                </a:cubicBezTo>
                <a:cubicBezTo>
                  <a:pt x="4155254" y="4331239"/>
                  <a:pt x="4152520" y="4334367"/>
                  <a:pt x="4148921" y="4333432"/>
                </a:cubicBezTo>
                <a:cubicBezTo>
                  <a:pt x="4139922" y="4331095"/>
                  <a:pt x="4092802" y="4305419"/>
                  <a:pt x="4095069" y="4304089"/>
                </a:cubicBezTo>
                <a:cubicBezTo>
                  <a:pt x="4097336" y="4302758"/>
                  <a:pt x="4081139" y="4298551"/>
                  <a:pt x="4059544" y="4292941"/>
                </a:cubicBezTo>
                <a:cubicBezTo>
                  <a:pt x="4039281" y="4289597"/>
                  <a:pt x="4012754" y="4280787"/>
                  <a:pt x="4002423" y="4276184"/>
                </a:cubicBezTo>
                <a:cubicBezTo>
                  <a:pt x="4002423" y="4276184"/>
                  <a:pt x="4002423" y="4276184"/>
                  <a:pt x="3984028" y="4265648"/>
                </a:cubicBezTo>
                <a:cubicBezTo>
                  <a:pt x="3984028" y="4265648"/>
                  <a:pt x="3984028" y="4265648"/>
                  <a:pt x="4002492" y="4268524"/>
                </a:cubicBezTo>
                <a:cubicBezTo>
                  <a:pt x="4013756" y="4269531"/>
                  <a:pt x="4023689" y="4268273"/>
                  <a:pt x="4024156" y="4266475"/>
                </a:cubicBezTo>
                <a:cubicBezTo>
                  <a:pt x="4026890" y="4263346"/>
                  <a:pt x="4035888" y="4265684"/>
                  <a:pt x="4046218" y="4270286"/>
                </a:cubicBezTo>
                <a:cubicBezTo>
                  <a:pt x="4070479" y="4280427"/>
                  <a:pt x="4111403" y="4292977"/>
                  <a:pt x="4144730" y="4297795"/>
                </a:cubicBezTo>
                <a:cubicBezTo>
                  <a:pt x="4159127" y="4301535"/>
                  <a:pt x="4168125" y="4303873"/>
                  <a:pt x="4167658" y="4305671"/>
                </a:cubicBezTo>
                <a:cubicBezTo>
                  <a:pt x="4164924" y="4308799"/>
                  <a:pt x="4177522" y="4312072"/>
                  <a:pt x="4192386" y="4314014"/>
                </a:cubicBezTo>
                <a:cubicBezTo>
                  <a:pt x="4207250" y="4315955"/>
                  <a:pt x="4228845" y="4321565"/>
                  <a:pt x="4240976" y="4326635"/>
                </a:cubicBezTo>
                <a:cubicBezTo>
                  <a:pt x="4251306" y="4331238"/>
                  <a:pt x="4268835" y="4337711"/>
                  <a:pt x="4279166" y="4342314"/>
                </a:cubicBezTo>
                <a:cubicBezTo>
                  <a:pt x="4289964" y="4345119"/>
                  <a:pt x="4299828" y="4351520"/>
                  <a:pt x="4304292" y="4356518"/>
                </a:cubicBezTo>
                <a:cubicBezTo>
                  <a:pt x="4308290" y="4363315"/>
                  <a:pt x="4322219" y="4368852"/>
                  <a:pt x="4360946" y="4375073"/>
                </a:cubicBezTo>
                <a:cubicBezTo>
                  <a:pt x="4390207" y="4380755"/>
                  <a:pt x="4406870" y="4383164"/>
                  <a:pt x="4399205" y="4383092"/>
                </a:cubicBezTo>
                <a:cubicBezTo>
                  <a:pt x="4374408" y="4382409"/>
                  <a:pt x="4383338" y="4392406"/>
                  <a:pt x="4410800" y="4397620"/>
                </a:cubicBezTo>
                <a:cubicBezTo>
                  <a:pt x="4427463" y="4400029"/>
                  <a:pt x="4438261" y="4402834"/>
                  <a:pt x="4435527" y="4405963"/>
                </a:cubicBezTo>
                <a:cubicBezTo>
                  <a:pt x="4433260" y="4407294"/>
                  <a:pt x="4444923" y="4414162"/>
                  <a:pt x="4459320" y="4417902"/>
                </a:cubicBezTo>
                <a:cubicBezTo>
                  <a:pt x="4475517" y="4422109"/>
                  <a:pt x="4509243" y="4432789"/>
                  <a:pt x="4533970" y="4441132"/>
                </a:cubicBezTo>
                <a:cubicBezTo>
                  <a:pt x="4559165" y="4447676"/>
                  <a:pt x="4586159" y="4454689"/>
                  <a:pt x="4595624" y="4455228"/>
                </a:cubicBezTo>
                <a:cubicBezTo>
                  <a:pt x="4605090" y="4455767"/>
                  <a:pt x="4612288" y="4457637"/>
                  <a:pt x="4613153" y="4461701"/>
                </a:cubicBezTo>
                <a:cubicBezTo>
                  <a:pt x="4616286" y="4464434"/>
                  <a:pt x="4628416" y="4469504"/>
                  <a:pt x="4642813" y="4473244"/>
                </a:cubicBezTo>
                <a:cubicBezTo>
                  <a:pt x="4658542" y="4479249"/>
                  <a:pt x="4678338" y="4484391"/>
                  <a:pt x="4688669" y="4488994"/>
                </a:cubicBezTo>
                <a:cubicBezTo>
                  <a:pt x="4718328" y="4500537"/>
                  <a:pt x="4874497" y="4535346"/>
                  <a:pt x="4983009" y="4553937"/>
                </a:cubicBezTo>
                <a:cubicBezTo>
                  <a:pt x="5071726" y="4567386"/>
                  <a:pt x="5116786" y="4571413"/>
                  <a:pt x="5164180" y="4566450"/>
                </a:cubicBezTo>
                <a:cubicBezTo>
                  <a:pt x="5174112" y="4565192"/>
                  <a:pt x="5191710" y="4564005"/>
                  <a:pt x="5201175" y="4564544"/>
                </a:cubicBezTo>
                <a:cubicBezTo>
                  <a:pt x="5270632" y="4563393"/>
                  <a:pt x="5127130" y="4524197"/>
                  <a:pt x="4936233" y="4489964"/>
                </a:cubicBezTo>
                <a:cubicBezTo>
                  <a:pt x="4853382" y="4476119"/>
                  <a:pt x="4766066" y="4457277"/>
                  <a:pt x="4739071" y="4450264"/>
                </a:cubicBezTo>
                <a:cubicBezTo>
                  <a:pt x="4597836" y="4409738"/>
                  <a:pt x="4564110" y="4399058"/>
                  <a:pt x="4496659" y="4377698"/>
                </a:cubicBezTo>
                <a:cubicBezTo>
                  <a:pt x="4456202" y="4363350"/>
                  <a:pt x="4421143" y="4350404"/>
                  <a:pt x="4416212" y="4347204"/>
                </a:cubicBezTo>
                <a:cubicBezTo>
                  <a:pt x="4413080" y="4344471"/>
                  <a:pt x="4402281" y="4341666"/>
                  <a:pt x="4391484" y="4338861"/>
                </a:cubicBezTo>
                <a:cubicBezTo>
                  <a:pt x="4382486" y="4336524"/>
                  <a:pt x="4357758" y="4328181"/>
                  <a:pt x="4336163" y="4322571"/>
                </a:cubicBezTo>
                <a:cubicBezTo>
                  <a:pt x="4279509" y="4304016"/>
                  <a:pt x="4268712" y="4301211"/>
                  <a:pt x="4256114" y="4297939"/>
                </a:cubicBezTo>
                <a:cubicBezTo>
                  <a:pt x="4248449" y="4297867"/>
                  <a:pt x="4245317" y="4295134"/>
                  <a:pt x="4248050" y="4292005"/>
                </a:cubicBezTo>
                <a:cubicBezTo>
                  <a:pt x="4250784" y="4288877"/>
                  <a:pt x="4243585" y="4287007"/>
                  <a:pt x="4230521" y="4285533"/>
                </a:cubicBezTo>
                <a:cubicBezTo>
                  <a:pt x="4215190" y="4285389"/>
                  <a:pt x="4211591" y="4284454"/>
                  <a:pt x="4221523" y="4283195"/>
                </a:cubicBezTo>
                <a:cubicBezTo>
                  <a:pt x="4231455" y="4281936"/>
                  <a:pt x="4226524" y="4278736"/>
                  <a:pt x="4198196" y="4269458"/>
                </a:cubicBezTo>
                <a:cubicBezTo>
                  <a:pt x="4177068" y="4262051"/>
                  <a:pt x="4138411" y="4248170"/>
                  <a:pt x="4110551" y="4237095"/>
                </a:cubicBezTo>
                <a:cubicBezTo>
                  <a:pt x="4082224" y="4227817"/>
                  <a:pt x="4044899" y="4216202"/>
                  <a:pt x="4030035" y="4214260"/>
                </a:cubicBezTo>
                <a:cubicBezTo>
                  <a:pt x="3996708" y="4209441"/>
                  <a:pt x="3985045" y="4202573"/>
                  <a:pt x="4001310" y="4199121"/>
                </a:cubicBezTo>
                <a:cubicBezTo>
                  <a:pt x="4007643" y="4196927"/>
                  <a:pt x="4004044" y="4195992"/>
                  <a:pt x="3987847" y="4191785"/>
                </a:cubicBezTo>
                <a:cubicBezTo>
                  <a:pt x="3974783" y="4190311"/>
                  <a:pt x="3957253" y="4183838"/>
                  <a:pt x="3947390" y="4177437"/>
                </a:cubicBezTo>
                <a:cubicBezTo>
                  <a:pt x="3934394" y="4168303"/>
                  <a:pt x="3924929" y="4167764"/>
                  <a:pt x="3913197" y="4168555"/>
                </a:cubicBezTo>
                <a:cubicBezTo>
                  <a:pt x="3899199" y="4170677"/>
                  <a:pt x="3892000" y="4168807"/>
                  <a:pt x="3886203" y="4161543"/>
                </a:cubicBezTo>
                <a:cubicBezTo>
                  <a:pt x="3883538" y="4157012"/>
                  <a:pt x="3880406" y="4154279"/>
                  <a:pt x="3884472" y="4153416"/>
                </a:cubicBezTo>
                <a:cubicBezTo>
                  <a:pt x="3886272" y="4153883"/>
                  <a:pt x="3883140" y="4151150"/>
                  <a:pt x="3875075" y="4145217"/>
                </a:cubicBezTo>
                <a:cubicBezTo>
                  <a:pt x="3875075" y="4145217"/>
                  <a:pt x="3875075" y="4145217"/>
                  <a:pt x="3862080" y="4136083"/>
                </a:cubicBezTo>
                <a:cubicBezTo>
                  <a:pt x="3862080" y="4136083"/>
                  <a:pt x="3862080" y="4136083"/>
                  <a:pt x="3881875" y="4141225"/>
                </a:cubicBezTo>
                <a:cubicBezTo>
                  <a:pt x="3892206" y="4145828"/>
                  <a:pt x="3900737" y="4149963"/>
                  <a:pt x="3902069" y="4152229"/>
                </a:cubicBezTo>
                <a:cubicBezTo>
                  <a:pt x="3903402" y="4154494"/>
                  <a:pt x="3908801" y="4155897"/>
                  <a:pt x="3914200" y="4157299"/>
                </a:cubicBezTo>
                <a:cubicBezTo>
                  <a:pt x="3919599" y="4158702"/>
                  <a:pt x="3947925" y="4167979"/>
                  <a:pt x="3976252" y="4177257"/>
                </a:cubicBezTo>
                <a:cubicBezTo>
                  <a:pt x="4004112" y="4188333"/>
                  <a:pt x="4041904" y="4198150"/>
                  <a:pt x="4058568" y="4200559"/>
                </a:cubicBezTo>
                <a:cubicBezTo>
                  <a:pt x="4082430" y="4204838"/>
                  <a:pt x="4093228" y="4207643"/>
                  <a:pt x="4099025" y="4214907"/>
                </a:cubicBezTo>
                <a:cubicBezTo>
                  <a:pt x="4105688" y="4226234"/>
                  <a:pt x="4149744" y="4241517"/>
                  <a:pt x="4155679" y="4233462"/>
                </a:cubicBezTo>
                <a:cubicBezTo>
                  <a:pt x="4156146" y="4231664"/>
                  <a:pt x="4162012" y="4231269"/>
                  <a:pt x="4169210" y="4233139"/>
                </a:cubicBezTo>
                <a:cubicBezTo>
                  <a:pt x="4178675" y="4233678"/>
                  <a:pt x="4178208" y="4235476"/>
                  <a:pt x="4166476" y="4236267"/>
                </a:cubicBezTo>
                <a:cubicBezTo>
                  <a:pt x="4154745" y="4237058"/>
                  <a:pt x="4154277" y="4238856"/>
                  <a:pt x="4169540" y="4246659"/>
                </a:cubicBezTo>
                <a:cubicBezTo>
                  <a:pt x="4178071" y="4250795"/>
                  <a:pt x="4188869" y="4253600"/>
                  <a:pt x="4192935" y="4252737"/>
                </a:cubicBezTo>
                <a:cubicBezTo>
                  <a:pt x="4197001" y="4251874"/>
                  <a:pt x="4205532" y="4256009"/>
                  <a:pt x="4213596" y="4261943"/>
                </a:cubicBezTo>
                <a:cubicBezTo>
                  <a:pt x="4226592" y="4271076"/>
                  <a:pt x="4228392" y="4271544"/>
                  <a:pt x="4232526" y="4263021"/>
                </a:cubicBezTo>
                <a:cubicBezTo>
                  <a:pt x="4233928" y="4257627"/>
                  <a:pt x="4238461" y="4254966"/>
                  <a:pt x="4239794" y="4257231"/>
                </a:cubicBezTo>
                <a:cubicBezTo>
                  <a:pt x="4243393" y="4258167"/>
                  <a:pt x="4243791" y="4264028"/>
                  <a:pt x="4241058" y="4267157"/>
                </a:cubicBezTo>
                <a:cubicBezTo>
                  <a:pt x="4237857" y="4272083"/>
                  <a:pt x="4240989" y="4274816"/>
                  <a:pt x="4247720" y="4278484"/>
                </a:cubicBezTo>
                <a:cubicBezTo>
                  <a:pt x="4254919" y="4280354"/>
                  <a:pt x="4280979" y="4290962"/>
                  <a:pt x="4305240" y="4301103"/>
                </a:cubicBezTo>
                <a:cubicBezTo>
                  <a:pt x="4331300" y="4311711"/>
                  <a:pt x="4368625" y="4323326"/>
                  <a:pt x="4390687" y="4327138"/>
                </a:cubicBezTo>
                <a:cubicBezTo>
                  <a:pt x="4412282" y="4332748"/>
                  <a:pt x="4430279" y="4337422"/>
                  <a:pt x="4432944" y="4341953"/>
                </a:cubicBezTo>
                <a:cubicBezTo>
                  <a:pt x="4433809" y="4346017"/>
                  <a:pt x="4449539" y="4352022"/>
                  <a:pt x="4467068" y="4358495"/>
                </a:cubicBezTo>
                <a:cubicBezTo>
                  <a:pt x="4482797" y="4364500"/>
                  <a:pt x="4523722" y="4377050"/>
                  <a:pt x="4553381" y="4388593"/>
                </a:cubicBezTo>
                <a:cubicBezTo>
                  <a:pt x="4623964" y="4412686"/>
                  <a:pt x="4800327" y="4458499"/>
                  <a:pt x="4886777" y="4473278"/>
                </a:cubicBezTo>
                <a:cubicBezTo>
                  <a:pt x="4886777" y="4473278"/>
                  <a:pt x="4886777" y="4473278"/>
                  <a:pt x="4952965" y="4484713"/>
                </a:cubicBezTo>
                <a:cubicBezTo>
                  <a:pt x="4952965" y="4484713"/>
                  <a:pt x="4952965" y="4484713"/>
                  <a:pt x="4923773" y="4471372"/>
                </a:cubicBezTo>
                <a:cubicBezTo>
                  <a:pt x="4908043" y="4465367"/>
                  <a:pt x="4880183" y="4454291"/>
                  <a:pt x="4860388" y="4449149"/>
                </a:cubicBezTo>
                <a:cubicBezTo>
                  <a:pt x="4818131" y="4434333"/>
                  <a:pt x="4756545" y="4412578"/>
                  <a:pt x="4726886" y="4401035"/>
                </a:cubicBezTo>
                <a:cubicBezTo>
                  <a:pt x="4714756" y="4395964"/>
                  <a:pt x="4693627" y="4388557"/>
                  <a:pt x="4679231" y="4384817"/>
                </a:cubicBezTo>
                <a:cubicBezTo>
                  <a:pt x="4666633" y="4381545"/>
                  <a:pt x="4638306" y="4372267"/>
                  <a:pt x="4617178" y="4364859"/>
                </a:cubicBezTo>
                <a:cubicBezTo>
                  <a:pt x="4583452" y="4354179"/>
                  <a:pt x="4580320" y="4351446"/>
                  <a:pt x="4600583" y="4354790"/>
                </a:cubicBezTo>
                <a:cubicBezTo>
                  <a:pt x="4622645" y="4358602"/>
                  <a:pt x="4744085" y="4393986"/>
                  <a:pt x="4757081" y="4403120"/>
                </a:cubicBezTo>
                <a:cubicBezTo>
                  <a:pt x="4763812" y="4406788"/>
                  <a:pt x="4949640" y="4453140"/>
                  <a:pt x="4959105" y="4453679"/>
                </a:cubicBezTo>
                <a:cubicBezTo>
                  <a:pt x="4960905" y="4454147"/>
                  <a:pt x="4955973" y="4450946"/>
                  <a:pt x="4949242" y="4447278"/>
                </a:cubicBezTo>
                <a:cubicBezTo>
                  <a:pt x="4937112" y="4442208"/>
                  <a:pt x="4939378" y="4440878"/>
                  <a:pt x="4957374" y="4445552"/>
                </a:cubicBezTo>
                <a:cubicBezTo>
                  <a:pt x="5031159" y="4464719"/>
                  <a:pt x="5134671" y="4487769"/>
                  <a:pt x="5146403" y="4486978"/>
                </a:cubicBezTo>
                <a:cubicBezTo>
                  <a:pt x="5154068" y="4487050"/>
                  <a:pt x="5162668" y="4483525"/>
                  <a:pt x="5161336" y="4481260"/>
                </a:cubicBezTo>
                <a:cubicBezTo>
                  <a:pt x="5162270" y="4477664"/>
                  <a:pt x="5168136" y="4477268"/>
                  <a:pt x="5175334" y="4479138"/>
                </a:cubicBezTo>
                <a:cubicBezTo>
                  <a:pt x="5193797" y="4482015"/>
                  <a:pt x="5255191" y="4474930"/>
                  <a:pt x="5256125" y="4471334"/>
                </a:cubicBezTo>
                <a:cubicBezTo>
                  <a:pt x="5257526" y="4465940"/>
                  <a:pt x="5223800" y="4455260"/>
                  <a:pt x="5083031" y="4412935"/>
                </a:cubicBezTo>
                <a:cubicBezTo>
                  <a:pt x="5029510" y="4397113"/>
                  <a:pt x="4983187" y="4383161"/>
                  <a:pt x="4979588" y="4382226"/>
                </a:cubicBezTo>
                <a:cubicBezTo>
                  <a:pt x="4976456" y="4379493"/>
                  <a:pt x="4950794" y="4374746"/>
                  <a:pt x="4923332" y="4369532"/>
                </a:cubicBezTo>
                <a:cubicBezTo>
                  <a:pt x="4895871" y="4364318"/>
                  <a:pt x="4872476" y="4358241"/>
                  <a:pt x="4871143" y="4355975"/>
                </a:cubicBezTo>
                <a:cubicBezTo>
                  <a:pt x="4870278" y="4351912"/>
                  <a:pt x="4872545" y="4350581"/>
                  <a:pt x="4877944" y="4351984"/>
                </a:cubicBezTo>
                <a:cubicBezTo>
                  <a:pt x="4894607" y="4354393"/>
                  <a:pt x="4882477" y="4349323"/>
                  <a:pt x="4854150" y="4340045"/>
                </a:cubicBezTo>
                <a:cubicBezTo>
                  <a:pt x="4836154" y="4335370"/>
                  <a:pt x="4824889" y="4334363"/>
                  <a:pt x="4826222" y="4336629"/>
                </a:cubicBezTo>
                <a:cubicBezTo>
                  <a:pt x="4825287" y="4340225"/>
                  <a:pt x="4829752" y="4345223"/>
                  <a:pt x="4835151" y="4346626"/>
                </a:cubicBezTo>
                <a:cubicBezTo>
                  <a:pt x="4850880" y="4352631"/>
                  <a:pt x="4767164" y="4334723"/>
                  <a:pt x="4735238" y="4324511"/>
                </a:cubicBezTo>
                <a:cubicBezTo>
                  <a:pt x="4711843" y="4318433"/>
                  <a:pt x="4710510" y="4316168"/>
                  <a:pt x="4720443" y="4314909"/>
                </a:cubicBezTo>
                <a:cubicBezTo>
                  <a:pt x="4720443" y="4314909"/>
                  <a:pt x="4720443" y="4314909"/>
                  <a:pt x="4733974" y="4314585"/>
                </a:cubicBezTo>
                <a:cubicBezTo>
                  <a:pt x="4733974" y="4314585"/>
                  <a:pt x="4733974" y="4314585"/>
                  <a:pt x="4719577" y="4310846"/>
                </a:cubicBezTo>
                <a:cubicBezTo>
                  <a:pt x="4712379" y="4308976"/>
                  <a:pt x="4696649" y="4302971"/>
                  <a:pt x="4683653" y="4293837"/>
                </a:cubicBezTo>
                <a:cubicBezTo>
                  <a:pt x="4658527" y="4279632"/>
                  <a:pt x="4609072" y="4262947"/>
                  <a:pt x="4540219" y="4246981"/>
                </a:cubicBezTo>
                <a:cubicBezTo>
                  <a:pt x="4513225" y="4239969"/>
                  <a:pt x="4489830" y="4233892"/>
                  <a:pt x="4488965" y="4229828"/>
                </a:cubicBezTo>
                <a:cubicBezTo>
                  <a:pt x="4487632" y="4227563"/>
                  <a:pt x="4480901" y="4223895"/>
                  <a:pt x="4473235" y="4223823"/>
                </a:cubicBezTo>
                <a:cubicBezTo>
                  <a:pt x="4464237" y="4221485"/>
                  <a:pt x="4457506" y="4217818"/>
                  <a:pt x="4456173" y="4215552"/>
                </a:cubicBezTo>
                <a:cubicBezTo>
                  <a:pt x="4454840" y="4213286"/>
                  <a:pt x="4447642" y="4211417"/>
                  <a:pt x="4439977" y="4211345"/>
                </a:cubicBezTo>
                <a:cubicBezTo>
                  <a:pt x="4434111" y="4211740"/>
                  <a:pt x="4428712" y="4210338"/>
                  <a:pt x="4431445" y="4207209"/>
                </a:cubicBezTo>
                <a:cubicBezTo>
                  <a:pt x="4431912" y="4205411"/>
                  <a:pt x="4421115" y="4202607"/>
                  <a:pt x="4406251" y="4200665"/>
                </a:cubicBezTo>
                <a:cubicBezTo>
                  <a:pt x="4373390" y="4194048"/>
                  <a:pt x="4308673" y="4169559"/>
                  <a:pt x="4315473" y="4165568"/>
                </a:cubicBezTo>
                <a:cubicBezTo>
                  <a:pt x="4318207" y="4162439"/>
                  <a:pt x="4316407" y="4161972"/>
                  <a:pt x="4312808" y="4161037"/>
                </a:cubicBezTo>
                <a:cubicBezTo>
                  <a:pt x="4307409" y="4159634"/>
                  <a:pt x="4302876" y="4162296"/>
                  <a:pt x="4300142" y="4165424"/>
                </a:cubicBezTo>
                <a:cubicBezTo>
                  <a:pt x="4299208" y="4169020"/>
                  <a:pt x="4297875" y="4166755"/>
                  <a:pt x="4297010" y="4162691"/>
                </a:cubicBezTo>
                <a:cubicBezTo>
                  <a:pt x="4298878" y="4155499"/>
                  <a:pt x="4295746" y="4152766"/>
                  <a:pt x="4288547" y="4150896"/>
                </a:cubicBezTo>
                <a:cubicBezTo>
                  <a:pt x="4280882" y="4150824"/>
                  <a:pt x="4278615" y="4152155"/>
                  <a:pt x="4282214" y="4153090"/>
                </a:cubicBezTo>
                <a:cubicBezTo>
                  <a:pt x="4290278" y="4159023"/>
                  <a:pt x="4282544" y="4166611"/>
                  <a:pt x="4273546" y="4164274"/>
                </a:cubicBezTo>
                <a:cubicBezTo>
                  <a:pt x="4269947" y="4163339"/>
                  <a:pt x="4266815" y="4160606"/>
                  <a:pt x="4269081" y="4159275"/>
                </a:cubicBezTo>
                <a:cubicBezTo>
                  <a:pt x="4274549" y="4153018"/>
                  <a:pt x="4231825" y="4140000"/>
                  <a:pt x="4181834" y="4132773"/>
                </a:cubicBezTo>
                <a:cubicBezTo>
                  <a:pt x="4153906" y="4129357"/>
                  <a:pt x="4139509" y="4125617"/>
                  <a:pt x="4138643" y="4121553"/>
                </a:cubicBezTo>
                <a:cubicBezTo>
                  <a:pt x="4139110" y="4119755"/>
                  <a:pt x="4143644" y="4117094"/>
                  <a:pt x="4149043" y="4118497"/>
                </a:cubicBezTo>
                <a:cubicBezTo>
                  <a:pt x="4154909" y="4118101"/>
                  <a:pt x="4155376" y="4116303"/>
                  <a:pt x="4146844" y="4112167"/>
                </a:cubicBezTo>
                <a:cubicBezTo>
                  <a:pt x="4140113" y="4108500"/>
                  <a:pt x="4125716" y="4104760"/>
                  <a:pt x="4116251" y="4104221"/>
                </a:cubicBezTo>
                <a:cubicBezTo>
                  <a:pt x="4106319" y="4105479"/>
                  <a:pt x="4091922" y="4101739"/>
                  <a:pt x="4083391" y="4097604"/>
                </a:cubicBezTo>
                <a:cubicBezTo>
                  <a:pt x="4069928" y="4090268"/>
                  <a:pt x="4069928" y="4090268"/>
                  <a:pt x="4082993" y="4091742"/>
                </a:cubicBezTo>
                <a:cubicBezTo>
                  <a:pt x="4105522" y="4093756"/>
                  <a:pt x="4041203" y="4075129"/>
                  <a:pt x="3993478" y="4066570"/>
                </a:cubicBezTo>
                <a:cubicBezTo>
                  <a:pt x="3929091" y="4055603"/>
                  <a:pt x="3923692" y="4054201"/>
                  <a:pt x="3921823" y="4061393"/>
                </a:cubicBezTo>
                <a:cubicBezTo>
                  <a:pt x="3921356" y="4063191"/>
                  <a:pt x="3935287" y="4068729"/>
                  <a:pt x="3950150" y="4070670"/>
                </a:cubicBezTo>
                <a:cubicBezTo>
                  <a:pt x="3977611" y="4075884"/>
                  <a:pt x="4031133" y="4091707"/>
                  <a:pt x="4015802" y="4091563"/>
                </a:cubicBezTo>
                <a:cubicBezTo>
                  <a:pt x="4010403" y="4090160"/>
                  <a:pt x="4009936" y="4091958"/>
                  <a:pt x="4014401" y="4096957"/>
                </a:cubicBezTo>
                <a:cubicBezTo>
                  <a:pt x="4021064" y="4108285"/>
                  <a:pt x="4103915" y="4122129"/>
                  <a:pt x="4115715" y="4113678"/>
                </a:cubicBezTo>
                <a:cubicBezTo>
                  <a:pt x="4122515" y="4109686"/>
                  <a:pt x="4126115" y="4110621"/>
                  <a:pt x="4128312" y="4116950"/>
                </a:cubicBezTo>
                <a:cubicBezTo>
                  <a:pt x="4132310" y="4123747"/>
                  <a:pt x="4131843" y="4125545"/>
                  <a:pt x="4121911" y="4126803"/>
                </a:cubicBezTo>
                <a:cubicBezTo>
                  <a:pt x="4116045" y="4127199"/>
                  <a:pt x="4102981" y="4125725"/>
                  <a:pt x="4095315" y="4125653"/>
                </a:cubicBezTo>
                <a:cubicBezTo>
                  <a:pt x="4067387" y="4122237"/>
                  <a:pt x="4091180" y="4134176"/>
                  <a:pt x="4128972" y="4143993"/>
                </a:cubicBezTo>
                <a:cubicBezTo>
                  <a:pt x="4148768" y="4149135"/>
                  <a:pt x="4169896" y="4156543"/>
                  <a:pt x="4176161" y="4162009"/>
                </a:cubicBezTo>
                <a:cubicBezTo>
                  <a:pt x="4180626" y="4167007"/>
                  <a:pt x="4201754" y="4174415"/>
                  <a:pt x="4221549" y="4179557"/>
                </a:cubicBezTo>
                <a:cubicBezTo>
                  <a:pt x="4241345" y="4184699"/>
                  <a:pt x="4262474" y="4192107"/>
                  <a:pt x="4271005" y="4196242"/>
                </a:cubicBezTo>
                <a:cubicBezTo>
                  <a:pt x="4277736" y="4199910"/>
                  <a:pt x="4291666" y="4205448"/>
                  <a:pt x="4302464" y="4208253"/>
                </a:cubicBezTo>
                <a:cubicBezTo>
                  <a:pt x="4312794" y="4212856"/>
                  <a:pt x="4333923" y="4220264"/>
                  <a:pt x="4348320" y="4224003"/>
                </a:cubicBezTo>
                <a:cubicBezTo>
                  <a:pt x="4364049" y="4230009"/>
                  <a:pt x="4389244" y="4236553"/>
                  <a:pt x="4404973" y="4242559"/>
                </a:cubicBezTo>
                <a:cubicBezTo>
                  <a:pt x="4433767" y="4250038"/>
                  <a:pt x="4453961" y="4261042"/>
                  <a:pt x="4433232" y="4259496"/>
                </a:cubicBezTo>
                <a:cubicBezTo>
                  <a:pt x="4414768" y="4256619"/>
                  <a:pt x="4585595" y="4316348"/>
                  <a:pt x="4614856" y="4322030"/>
                </a:cubicBezTo>
                <a:cubicBezTo>
                  <a:pt x="4618922" y="4321167"/>
                  <a:pt x="4622055" y="4323900"/>
                  <a:pt x="4621121" y="4327496"/>
                </a:cubicBezTo>
                <a:cubicBezTo>
                  <a:pt x="4620653" y="4329294"/>
                  <a:pt x="4627384" y="4332962"/>
                  <a:pt x="4635050" y="4333034"/>
                </a:cubicBezTo>
                <a:cubicBezTo>
                  <a:pt x="4644048" y="4335371"/>
                  <a:pt x="4649447" y="4336774"/>
                  <a:pt x="4648513" y="4340370"/>
                </a:cubicBezTo>
                <a:cubicBezTo>
                  <a:pt x="4649845" y="4342635"/>
                  <a:pt x="4638581" y="4341628"/>
                  <a:pt x="4626450" y="4336558"/>
                </a:cubicBezTo>
                <a:cubicBezTo>
                  <a:pt x="4587326" y="4324475"/>
                  <a:pt x="4517608" y="4304446"/>
                  <a:pt x="4481148" y="4296894"/>
                </a:cubicBezTo>
                <a:cubicBezTo>
                  <a:pt x="4466284" y="4294953"/>
                  <a:pt x="4464485" y="4294485"/>
                  <a:pt x="4476684" y="4291896"/>
                </a:cubicBezTo>
                <a:cubicBezTo>
                  <a:pt x="4486149" y="4292435"/>
                  <a:pt x="4479417" y="4288767"/>
                  <a:pt x="4447492" y="4278555"/>
                </a:cubicBezTo>
                <a:cubicBezTo>
                  <a:pt x="4390838" y="4260000"/>
                  <a:pt x="4378240" y="4256727"/>
                  <a:pt x="4326120" y="4235511"/>
                </a:cubicBezTo>
                <a:cubicBezTo>
                  <a:pt x="4278932" y="4217495"/>
                  <a:pt x="4203815" y="4196063"/>
                  <a:pt x="4209612" y="4203327"/>
                </a:cubicBezTo>
                <a:cubicBezTo>
                  <a:pt x="4210944" y="4205593"/>
                  <a:pt x="4223075" y="4210663"/>
                  <a:pt x="4236139" y="4212137"/>
                </a:cubicBezTo>
                <a:cubicBezTo>
                  <a:pt x="4249204" y="4213611"/>
                  <a:pt x="4264933" y="4219617"/>
                  <a:pt x="4271198" y="4225083"/>
                </a:cubicBezTo>
                <a:cubicBezTo>
                  <a:pt x="4282393" y="4233749"/>
                  <a:pt x="4282393" y="4233749"/>
                  <a:pt x="4258998" y="4227672"/>
                </a:cubicBezTo>
                <a:cubicBezTo>
                  <a:pt x="4217140" y="4218718"/>
                  <a:pt x="4170419" y="4198904"/>
                  <a:pt x="4167754" y="4194373"/>
                </a:cubicBezTo>
                <a:cubicBezTo>
                  <a:pt x="4165555" y="4188044"/>
                  <a:pt x="4125098" y="4173696"/>
                  <a:pt x="4067510" y="4158737"/>
                </a:cubicBezTo>
                <a:cubicBezTo>
                  <a:pt x="4038250" y="4153055"/>
                  <a:pt x="4033318" y="4149855"/>
                  <a:pt x="4038786" y="4143598"/>
                </a:cubicBezTo>
                <a:cubicBezTo>
                  <a:pt x="4041519" y="4140469"/>
                  <a:pt x="4042453" y="4136873"/>
                  <a:pt x="4040187" y="4138204"/>
                </a:cubicBezTo>
                <a:cubicBezTo>
                  <a:pt x="4038387" y="4137736"/>
                  <a:pt x="4041121" y="4134607"/>
                  <a:pt x="4045187" y="4133744"/>
                </a:cubicBezTo>
                <a:cubicBezTo>
                  <a:pt x="4050187" y="4129285"/>
                  <a:pt x="4041189" y="4126948"/>
                  <a:pt x="4015527" y="4122201"/>
                </a:cubicBezTo>
                <a:cubicBezTo>
                  <a:pt x="3989866" y="4117455"/>
                  <a:pt x="3982667" y="4115585"/>
                  <a:pt x="3990800" y="4113859"/>
                </a:cubicBezTo>
                <a:cubicBezTo>
                  <a:pt x="4004798" y="4111737"/>
                  <a:pt x="4002999" y="4111269"/>
                  <a:pt x="3988135" y="4109328"/>
                </a:cubicBezTo>
                <a:cubicBezTo>
                  <a:pt x="3979137" y="4106990"/>
                  <a:pt x="3972405" y="4103322"/>
                  <a:pt x="3971073" y="4101057"/>
                </a:cubicBezTo>
                <a:cubicBezTo>
                  <a:pt x="3970207" y="4096993"/>
                  <a:pt x="3959877" y="4092390"/>
                  <a:pt x="3950878" y="4090053"/>
                </a:cubicBezTo>
                <a:cubicBezTo>
                  <a:pt x="3940081" y="4087248"/>
                  <a:pt x="3906822" y="4074770"/>
                  <a:pt x="3874896" y="4064557"/>
                </a:cubicBezTo>
                <a:cubicBezTo>
                  <a:pt x="3824109" y="4045607"/>
                  <a:pt x="3786316" y="4035790"/>
                  <a:pt x="3799312" y="4044923"/>
                </a:cubicBezTo>
                <a:cubicBezTo>
                  <a:pt x="3812775" y="4052259"/>
                  <a:pt x="3798309" y="4056179"/>
                  <a:pt x="3774447" y="4051900"/>
                </a:cubicBezTo>
                <a:cubicBezTo>
                  <a:pt x="3759583" y="4049958"/>
                  <a:pt x="3749253" y="4045355"/>
                  <a:pt x="3746587" y="4040824"/>
                </a:cubicBezTo>
                <a:cubicBezTo>
                  <a:pt x="3738592" y="4027231"/>
                  <a:pt x="3748126" y="4020111"/>
                  <a:pt x="3769721" y="4025721"/>
                </a:cubicBezTo>
                <a:cubicBezTo>
                  <a:pt x="3781852" y="4030791"/>
                  <a:pt x="3787718" y="4030396"/>
                  <a:pt x="3782319" y="4028993"/>
                </a:cubicBezTo>
                <a:cubicBezTo>
                  <a:pt x="3771988" y="4024390"/>
                  <a:pt x="3772524" y="4014933"/>
                  <a:pt x="3781522" y="4017270"/>
                </a:cubicBezTo>
                <a:cubicBezTo>
                  <a:pt x="3785588" y="4016407"/>
                  <a:pt x="3784255" y="4014141"/>
                  <a:pt x="3779791" y="4009143"/>
                </a:cubicBezTo>
                <a:cubicBezTo>
                  <a:pt x="3775326" y="4004144"/>
                  <a:pt x="3772661" y="3999613"/>
                  <a:pt x="3772661" y="3999613"/>
                </a:cubicBezTo>
                <a:cubicBezTo>
                  <a:pt x="3774927" y="3998283"/>
                  <a:pt x="3790259" y="3998427"/>
                  <a:pt x="3807856" y="3997240"/>
                </a:cubicBezTo>
                <a:cubicBezTo>
                  <a:pt x="3807856" y="3997240"/>
                  <a:pt x="3807856" y="3997240"/>
                  <a:pt x="3838986" y="3995729"/>
                </a:cubicBezTo>
                <a:cubicBezTo>
                  <a:pt x="3838986" y="3995729"/>
                  <a:pt x="3838986" y="3995729"/>
                  <a:pt x="3811524" y="3990515"/>
                </a:cubicBezTo>
                <a:cubicBezTo>
                  <a:pt x="3794861" y="3988106"/>
                  <a:pt x="3784530" y="3983503"/>
                  <a:pt x="3783665" y="3979440"/>
                </a:cubicBezTo>
                <a:cubicBezTo>
                  <a:pt x="3782799" y="3975376"/>
                  <a:pt x="3770669" y="3970305"/>
                  <a:pt x="3748606" y="3966494"/>
                </a:cubicBezTo>
                <a:cubicBezTo>
                  <a:pt x="3711680" y="3960741"/>
                  <a:pt x="3700017" y="3953872"/>
                  <a:pt x="3714949" y="3948154"/>
                </a:cubicBezTo>
                <a:cubicBezTo>
                  <a:pt x="3721282" y="3945961"/>
                  <a:pt x="3719950" y="3943695"/>
                  <a:pt x="3708685" y="3942688"/>
                </a:cubicBezTo>
                <a:cubicBezTo>
                  <a:pt x="3701487" y="3940819"/>
                  <a:pt x="3695620" y="3941214"/>
                  <a:pt x="3694686" y="3944810"/>
                </a:cubicBezTo>
                <a:cubicBezTo>
                  <a:pt x="3693285" y="3950204"/>
                  <a:pt x="3648295" y="3938517"/>
                  <a:pt x="3644297" y="3931721"/>
                </a:cubicBezTo>
                <a:cubicBezTo>
                  <a:pt x="3644764" y="3929923"/>
                  <a:pt x="3638033" y="3926255"/>
                  <a:pt x="3631301" y="3922587"/>
                </a:cubicBezTo>
                <a:cubicBezTo>
                  <a:pt x="3620504" y="3919782"/>
                  <a:pt x="3618237" y="3921112"/>
                  <a:pt x="3614967" y="3933699"/>
                </a:cubicBezTo>
                <a:cubicBezTo>
                  <a:pt x="3611231" y="3948083"/>
                  <a:pt x="3621095" y="3954484"/>
                  <a:pt x="3644091" y="3954700"/>
                </a:cubicBezTo>
                <a:cubicBezTo>
                  <a:pt x="3651757" y="3954771"/>
                  <a:pt x="3657156" y="3956174"/>
                  <a:pt x="3656222" y="3959770"/>
                </a:cubicBezTo>
                <a:cubicBezTo>
                  <a:pt x="3655287" y="3963366"/>
                  <a:pt x="3660219" y="3966566"/>
                  <a:pt x="3670151" y="3965308"/>
                </a:cubicBezTo>
                <a:cubicBezTo>
                  <a:pt x="3679617" y="3965847"/>
                  <a:pt x="3686348" y="3969515"/>
                  <a:pt x="3687213" y="3973579"/>
                </a:cubicBezTo>
                <a:cubicBezTo>
                  <a:pt x="3689343" y="3987567"/>
                  <a:pt x="3605695" y="3962000"/>
                  <a:pt x="3589169" y="3944271"/>
                </a:cubicBezTo>
                <a:cubicBezTo>
                  <a:pt x="3584704" y="3939273"/>
                  <a:pt x="3581572" y="3936540"/>
                  <a:pt x="3584237" y="3941071"/>
                </a:cubicBezTo>
                <a:cubicBezTo>
                  <a:pt x="3585102" y="3945134"/>
                  <a:pt x="3582369" y="3948263"/>
                  <a:pt x="3578302" y="3949126"/>
                </a:cubicBezTo>
                <a:cubicBezTo>
                  <a:pt x="3572436" y="3949522"/>
                  <a:pt x="3571104" y="3947256"/>
                  <a:pt x="3570238" y="3943193"/>
                </a:cubicBezTo>
                <a:cubicBezTo>
                  <a:pt x="3571172" y="3939597"/>
                  <a:pt x="3564441" y="3935928"/>
                  <a:pt x="3554976" y="3935389"/>
                </a:cubicBezTo>
                <a:cubicBezTo>
                  <a:pt x="3544178" y="3932584"/>
                  <a:pt x="3538312" y="3932980"/>
                  <a:pt x="3539178" y="3937044"/>
                </a:cubicBezTo>
                <a:cubicBezTo>
                  <a:pt x="3540510" y="3939309"/>
                  <a:pt x="3543642" y="3942042"/>
                  <a:pt x="3547242" y="3942977"/>
                </a:cubicBezTo>
                <a:cubicBezTo>
                  <a:pt x="3558506" y="3943984"/>
                  <a:pt x="3557572" y="3947580"/>
                  <a:pt x="3545772" y="3956031"/>
                </a:cubicBezTo>
                <a:cubicBezTo>
                  <a:pt x="3536238" y="3963151"/>
                  <a:pt x="3522707" y="3963475"/>
                  <a:pt x="3469116" y="3955312"/>
                </a:cubicBezTo>
                <a:cubicBezTo>
                  <a:pt x="3450653" y="3952435"/>
                  <a:pt x="3440721" y="3953694"/>
                  <a:pt x="3442053" y="3955959"/>
                </a:cubicBezTo>
                <a:cubicBezTo>
                  <a:pt x="3442919" y="3960023"/>
                  <a:pt x="3449650" y="3963691"/>
                  <a:pt x="3455516" y="3963295"/>
                </a:cubicBezTo>
                <a:cubicBezTo>
                  <a:pt x="3469913" y="3967035"/>
                  <a:pt x="3460709" y="3987676"/>
                  <a:pt x="3444911" y="3989331"/>
                </a:cubicBezTo>
                <a:cubicBezTo>
                  <a:pt x="3433179" y="3990122"/>
                  <a:pt x="3433179" y="3990122"/>
                  <a:pt x="3442177" y="3992459"/>
                </a:cubicBezTo>
                <a:cubicBezTo>
                  <a:pt x="3447576" y="3993862"/>
                  <a:pt x="3463773" y="3998069"/>
                  <a:pt x="3476370" y="4001341"/>
                </a:cubicBezTo>
                <a:cubicBezTo>
                  <a:pt x="3490767" y="4005081"/>
                  <a:pt x="3497966" y="4006951"/>
                  <a:pt x="3494833" y="4004218"/>
                </a:cubicBezTo>
                <a:cubicBezTo>
                  <a:pt x="3491701" y="4001485"/>
                  <a:pt x="3490369" y="3999220"/>
                  <a:pt x="3493102" y="3996091"/>
                </a:cubicBezTo>
                <a:cubicBezTo>
                  <a:pt x="3493569" y="3994293"/>
                  <a:pt x="3490437" y="3991560"/>
                  <a:pt x="3485506" y="3988360"/>
                </a:cubicBezTo>
                <a:cubicBezTo>
                  <a:pt x="3480574" y="3985159"/>
                  <a:pt x="3476507" y="3986022"/>
                  <a:pt x="3475573" y="3989618"/>
                </a:cubicBezTo>
                <a:cubicBezTo>
                  <a:pt x="3475106" y="3991416"/>
                  <a:pt x="3472839" y="3992747"/>
                  <a:pt x="3469707" y="3990014"/>
                </a:cubicBezTo>
                <a:cubicBezTo>
                  <a:pt x="3460311" y="3981815"/>
                  <a:pt x="3468512" y="3972429"/>
                  <a:pt x="3484709" y="3976636"/>
                </a:cubicBezTo>
                <a:cubicBezTo>
                  <a:pt x="3494174" y="3977176"/>
                  <a:pt x="3505906" y="3976384"/>
                  <a:pt x="3513571" y="3976456"/>
                </a:cubicBezTo>
                <a:cubicBezTo>
                  <a:pt x="3521704" y="3974730"/>
                  <a:pt x="3525303" y="3975665"/>
                  <a:pt x="3522569" y="3978794"/>
                </a:cubicBezTo>
                <a:cubicBezTo>
                  <a:pt x="3517569" y="3983253"/>
                  <a:pt x="3524767" y="3985123"/>
                  <a:pt x="3540964" y="3989330"/>
                </a:cubicBezTo>
                <a:cubicBezTo>
                  <a:pt x="3563026" y="3993142"/>
                  <a:pt x="3563026" y="3993142"/>
                  <a:pt x="3549028" y="3995264"/>
                </a:cubicBezTo>
                <a:cubicBezTo>
                  <a:pt x="3537296" y="3996055"/>
                  <a:pt x="3540895" y="3996990"/>
                  <a:pt x="3564757" y="4001269"/>
                </a:cubicBezTo>
                <a:cubicBezTo>
                  <a:pt x="3586820" y="4005081"/>
                  <a:pt x="3590886" y="4004217"/>
                  <a:pt x="3582355" y="4000082"/>
                </a:cubicBezTo>
                <a:cubicBezTo>
                  <a:pt x="3572025" y="3995479"/>
                  <a:pt x="3576091" y="3994616"/>
                  <a:pt x="3596354" y="3997960"/>
                </a:cubicBezTo>
                <a:cubicBezTo>
                  <a:pt x="3613017" y="4000370"/>
                  <a:pt x="3617949" y="4003570"/>
                  <a:pt x="3609817" y="4005296"/>
                </a:cubicBezTo>
                <a:cubicBezTo>
                  <a:pt x="3599884" y="4006555"/>
                  <a:pt x="3599417" y="4008353"/>
                  <a:pt x="3608882" y="4008892"/>
                </a:cubicBezTo>
                <a:cubicBezTo>
                  <a:pt x="3612482" y="4009827"/>
                  <a:pt x="3615614" y="4012560"/>
                  <a:pt x="3612880" y="4015689"/>
                </a:cubicBezTo>
                <a:cubicBezTo>
                  <a:pt x="3612413" y="4017487"/>
                  <a:pt x="3618677" y="4022953"/>
                  <a:pt x="3627675" y="4025290"/>
                </a:cubicBezTo>
                <a:cubicBezTo>
                  <a:pt x="3643405" y="4031295"/>
                  <a:pt x="3644737" y="4033561"/>
                  <a:pt x="3636605" y="4035287"/>
                </a:cubicBezTo>
                <a:cubicBezTo>
                  <a:pt x="3628005" y="4038811"/>
                  <a:pt x="3629805" y="4039279"/>
                  <a:pt x="3645136" y="4039423"/>
                </a:cubicBezTo>
                <a:cubicBezTo>
                  <a:pt x="3656401" y="4040429"/>
                  <a:pt x="3669932" y="4040105"/>
                  <a:pt x="3675331" y="4041508"/>
                </a:cubicBezTo>
                <a:cubicBezTo>
                  <a:pt x="3680730" y="4042910"/>
                  <a:pt x="3683464" y="4039782"/>
                  <a:pt x="3682598" y="4035718"/>
                </a:cubicBezTo>
                <a:cubicBezTo>
                  <a:pt x="3683532" y="4032122"/>
                  <a:pt x="3680400" y="4029389"/>
                  <a:pt x="3676801" y="4028454"/>
                </a:cubicBezTo>
                <a:cubicBezTo>
                  <a:pt x="3673201" y="4027519"/>
                  <a:pt x="3669602" y="4026584"/>
                  <a:pt x="3668270" y="4024319"/>
                </a:cubicBezTo>
                <a:cubicBezTo>
                  <a:pt x="3665605" y="4019788"/>
                  <a:pt x="3680936" y="4019932"/>
                  <a:pt x="3699399" y="4022808"/>
                </a:cubicBezTo>
                <a:cubicBezTo>
                  <a:pt x="3706597" y="4024678"/>
                  <a:pt x="3708397" y="4025146"/>
                  <a:pt x="3703932" y="4020147"/>
                </a:cubicBezTo>
                <a:cubicBezTo>
                  <a:pt x="3699001" y="4016947"/>
                  <a:pt x="3697668" y="4014681"/>
                  <a:pt x="3704001" y="4012488"/>
                </a:cubicBezTo>
                <a:cubicBezTo>
                  <a:pt x="3708534" y="4009827"/>
                  <a:pt x="3712133" y="4010762"/>
                  <a:pt x="3712999" y="4014825"/>
                </a:cubicBezTo>
                <a:cubicBezTo>
                  <a:pt x="3713865" y="4018889"/>
                  <a:pt x="3718796" y="4022089"/>
                  <a:pt x="3724195" y="4023491"/>
                </a:cubicBezTo>
                <a:cubicBezTo>
                  <a:pt x="3733660" y="4024031"/>
                  <a:pt x="3734526" y="4028094"/>
                  <a:pt x="3733056" y="4041148"/>
                </a:cubicBezTo>
                <a:cubicBezTo>
                  <a:pt x="3732053" y="4052404"/>
                  <a:pt x="3729320" y="4055532"/>
                  <a:pt x="3718522" y="4052727"/>
                </a:cubicBezTo>
                <a:cubicBezTo>
                  <a:pt x="3710856" y="4052655"/>
                  <a:pt x="3691926" y="4051577"/>
                  <a:pt x="3674795" y="4050965"/>
                </a:cubicBezTo>
                <a:cubicBezTo>
                  <a:pt x="3674795" y="4050965"/>
                  <a:pt x="3674795" y="4050965"/>
                  <a:pt x="3644600" y="4048880"/>
                </a:cubicBezTo>
                <a:cubicBezTo>
                  <a:pt x="3644600" y="4048880"/>
                  <a:pt x="3644600" y="4048880"/>
                  <a:pt x="3677859" y="4061358"/>
                </a:cubicBezTo>
                <a:cubicBezTo>
                  <a:pt x="3721915" y="4076641"/>
                  <a:pt x="3743978" y="4080453"/>
                  <a:pt x="3734581" y="4072254"/>
                </a:cubicBezTo>
                <a:cubicBezTo>
                  <a:pt x="3730116" y="4067255"/>
                  <a:pt x="3730584" y="4065457"/>
                  <a:pt x="3740914" y="4070060"/>
                </a:cubicBezTo>
                <a:cubicBezTo>
                  <a:pt x="3770574" y="4081603"/>
                  <a:pt x="3854757" y="4097713"/>
                  <a:pt x="3896684" y="4099007"/>
                </a:cubicBezTo>
                <a:cubicBezTo>
                  <a:pt x="3942210" y="4101237"/>
                  <a:pt x="3971471" y="4106918"/>
                  <a:pt x="3970936" y="4116376"/>
                </a:cubicBezTo>
                <a:cubicBezTo>
                  <a:pt x="3970002" y="4119972"/>
                  <a:pt x="3876284" y="4110982"/>
                  <a:pt x="3815028" y="4102748"/>
                </a:cubicBezTo>
                <a:cubicBezTo>
                  <a:pt x="3722245" y="4090162"/>
                  <a:pt x="3706914" y="4090018"/>
                  <a:pt x="3705980" y="4093615"/>
                </a:cubicBezTo>
                <a:cubicBezTo>
                  <a:pt x="3705046" y="4097210"/>
                  <a:pt x="3709977" y="4100411"/>
                  <a:pt x="3715844" y="4100015"/>
                </a:cubicBezTo>
                <a:cubicBezTo>
                  <a:pt x="3722176" y="4097822"/>
                  <a:pt x="3723509" y="4100087"/>
                  <a:pt x="3720775" y="4103216"/>
                </a:cubicBezTo>
                <a:cubicBezTo>
                  <a:pt x="3718041" y="4106344"/>
                  <a:pt x="3703177" y="4104403"/>
                  <a:pt x="3676183" y="4097390"/>
                </a:cubicBezTo>
                <a:cubicBezTo>
                  <a:pt x="3649189" y="4090378"/>
                  <a:pt x="3634325" y="4088437"/>
                  <a:pt x="3633391" y="4092033"/>
                </a:cubicBezTo>
                <a:cubicBezTo>
                  <a:pt x="3632457" y="4095629"/>
                  <a:pt x="3642787" y="4100232"/>
                  <a:pt x="3654052" y="4101238"/>
                </a:cubicBezTo>
                <a:cubicBezTo>
                  <a:pt x="3677914" y="4105518"/>
                  <a:pt x="3695910" y="4110192"/>
                  <a:pt x="3739967" y="4125475"/>
                </a:cubicBezTo>
                <a:cubicBezTo>
                  <a:pt x="3755696" y="4131481"/>
                  <a:pt x="3779091" y="4137558"/>
                  <a:pt x="3791689" y="4140830"/>
                </a:cubicBezTo>
                <a:cubicBezTo>
                  <a:pt x="3810152" y="4143707"/>
                  <a:pt x="3810152" y="4143707"/>
                  <a:pt x="3779490" y="4143419"/>
                </a:cubicBezTo>
                <a:cubicBezTo>
                  <a:pt x="3686638" y="4138493"/>
                  <a:pt x="3665908" y="4136947"/>
                  <a:pt x="3671375" y="4130690"/>
                </a:cubicBezTo>
                <a:cubicBezTo>
                  <a:pt x="3674109" y="4127561"/>
                  <a:pt x="3670977" y="4124828"/>
                  <a:pt x="3665578" y="4123426"/>
                </a:cubicBezTo>
                <a:cubicBezTo>
                  <a:pt x="3659712" y="4123822"/>
                  <a:pt x="3653846" y="4124217"/>
                  <a:pt x="3652912" y="4127813"/>
                </a:cubicBezTo>
                <a:cubicBezTo>
                  <a:pt x="3654245" y="4130079"/>
                  <a:pt x="3655577" y="4132344"/>
                  <a:pt x="3659176" y="4133279"/>
                </a:cubicBezTo>
                <a:cubicBezTo>
                  <a:pt x="3662776" y="4134214"/>
                  <a:pt x="3662309" y="4136012"/>
                  <a:pt x="3662309" y="4136012"/>
                </a:cubicBezTo>
                <a:cubicBezTo>
                  <a:pt x="3657308" y="4140471"/>
                  <a:pt x="3618651" y="4126591"/>
                  <a:pt x="3621851" y="4121664"/>
                </a:cubicBezTo>
                <a:cubicBezTo>
                  <a:pt x="3622318" y="4119866"/>
                  <a:pt x="3629984" y="4119938"/>
                  <a:pt x="3634916" y="4123139"/>
                </a:cubicBezTo>
                <a:cubicBezTo>
                  <a:pt x="3641647" y="4126806"/>
                  <a:pt x="3643914" y="4125476"/>
                  <a:pt x="3643048" y="4121412"/>
                </a:cubicBezTo>
                <a:cubicBezTo>
                  <a:pt x="3640850" y="4115083"/>
                  <a:pt x="3626453" y="4111344"/>
                  <a:pt x="3574732" y="4095989"/>
                </a:cubicBezTo>
                <a:cubicBezTo>
                  <a:pt x="3554936" y="4090846"/>
                  <a:pt x="3547270" y="4090775"/>
                  <a:pt x="3548136" y="4094838"/>
                </a:cubicBezTo>
                <a:cubicBezTo>
                  <a:pt x="3550334" y="4101167"/>
                  <a:pt x="3524205" y="4098218"/>
                  <a:pt x="3490946" y="4085741"/>
                </a:cubicBezTo>
                <a:cubicBezTo>
                  <a:pt x="3471617" y="4078800"/>
                  <a:pt x="3471617" y="4078800"/>
                  <a:pt x="3484682" y="4080274"/>
                </a:cubicBezTo>
                <a:cubicBezTo>
                  <a:pt x="3494147" y="4080814"/>
                  <a:pt x="3502280" y="4079088"/>
                  <a:pt x="3505013" y="4075959"/>
                </a:cubicBezTo>
                <a:cubicBezTo>
                  <a:pt x="3512748" y="4068371"/>
                  <a:pt x="3506016" y="4064703"/>
                  <a:pt x="3491551" y="4068623"/>
                </a:cubicBezTo>
                <a:cubicBezTo>
                  <a:pt x="3481151" y="4071680"/>
                  <a:pt x="3473486" y="4071608"/>
                  <a:pt x="3450558" y="4063733"/>
                </a:cubicBezTo>
                <a:cubicBezTo>
                  <a:pt x="3399770" y="4044782"/>
                  <a:pt x="3396171" y="4043847"/>
                  <a:pt x="3386170" y="4052765"/>
                </a:cubicBezTo>
                <a:cubicBezTo>
                  <a:pt x="3376636" y="4059885"/>
                  <a:pt x="3376636" y="4059885"/>
                  <a:pt x="3398699" y="4063697"/>
                </a:cubicBezTo>
                <a:cubicBezTo>
                  <a:pt x="3413563" y="4065639"/>
                  <a:pt x="3424360" y="4068444"/>
                  <a:pt x="3425226" y="4072507"/>
                </a:cubicBezTo>
                <a:cubicBezTo>
                  <a:pt x="3425157" y="4080167"/>
                  <a:pt x="3360302" y="4070997"/>
                  <a:pt x="3345507" y="4061396"/>
                </a:cubicBezTo>
                <a:cubicBezTo>
                  <a:pt x="3336976" y="4057261"/>
                  <a:pt x="3335643" y="4054995"/>
                  <a:pt x="3341042" y="4056398"/>
                </a:cubicBezTo>
                <a:cubicBezTo>
                  <a:pt x="3346908" y="4056002"/>
                  <a:pt x="3352774" y="4055606"/>
                  <a:pt x="3353241" y="4053808"/>
                </a:cubicBezTo>
                <a:cubicBezTo>
                  <a:pt x="3355975" y="4050680"/>
                  <a:pt x="3352843" y="4047947"/>
                  <a:pt x="3346977" y="4048342"/>
                </a:cubicBezTo>
                <a:cubicBezTo>
                  <a:pt x="3339778" y="4046473"/>
                  <a:pt x="3327181" y="4043200"/>
                  <a:pt x="3318650" y="4039065"/>
                </a:cubicBezTo>
                <a:cubicBezTo>
                  <a:pt x="3309652" y="4036727"/>
                  <a:pt x="3302453" y="4034857"/>
                  <a:pt x="3303786" y="4037123"/>
                </a:cubicBezTo>
                <a:cubicBezTo>
                  <a:pt x="3302852" y="4040719"/>
                  <a:pt x="3260527" y="4033563"/>
                  <a:pt x="3210535" y="4026335"/>
                </a:cubicBezTo>
                <a:cubicBezTo>
                  <a:pt x="3161012" y="4017310"/>
                  <a:pt x="3122286" y="4011089"/>
                  <a:pt x="3123618" y="4013354"/>
                </a:cubicBezTo>
                <a:cubicBezTo>
                  <a:pt x="3130350" y="4017022"/>
                  <a:pt x="3211799" y="4036260"/>
                  <a:pt x="3255924" y="4043884"/>
                </a:cubicBezTo>
                <a:cubicBezTo>
                  <a:pt x="3277987" y="4047696"/>
                  <a:pt x="3294183" y="4051903"/>
                  <a:pt x="3291917" y="4053233"/>
                </a:cubicBezTo>
                <a:cubicBezTo>
                  <a:pt x="3291450" y="4055031"/>
                  <a:pt x="3296382" y="4058232"/>
                  <a:pt x="3303113" y="4061900"/>
                </a:cubicBezTo>
                <a:cubicBezTo>
                  <a:pt x="3321109" y="4066574"/>
                  <a:pt x="3324777" y="4059850"/>
                  <a:pt x="3309047" y="4053845"/>
                </a:cubicBezTo>
                <a:cubicBezTo>
                  <a:pt x="3301849" y="4051975"/>
                  <a:pt x="3304116" y="4050644"/>
                  <a:pt x="3315380" y="4051651"/>
                </a:cubicBezTo>
                <a:cubicBezTo>
                  <a:pt x="3328445" y="4053125"/>
                  <a:pt x="3331577" y="4055858"/>
                  <a:pt x="3328376" y="4060785"/>
                </a:cubicBezTo>
                <a:cubicBezTo>
                  <a:pt x="3324708" y="4067509"/>
                  <a:pt x="3327841" y="4070242"/>
                  <a:pt x="3352170" y="4072724"/>
                </a:cubicBezTo>
                <a:cubicBezTo>
                  <a:pt x="3368833" y="4075133"/>
                  <a:pt x="3379164" y="4079736"/>
                  <a:pt x="3380030" y="4083799"/>
                </a:cubicBezTo>
                <a:cubicBezTo>
                  <a:pt x="3380895" y="4087863"/>
                  <a:pt x="3388959" y="4093796"/>
                  <a:pt x="3397957" y="4096134"/>
                </a:cubicBezTo>
                <a:cubicBezTo>
                  <a:pt x="3409222" y="4097140"/>
                  <a:pt x="3411022" y="4097608"/>
                  <a:pt x="3408356" y="4093077"/>
                </a:cubicBezTo>
                <a:cubicBezTo>
                  <a:pt x="3403425" y="4089876"/>
                  <a:pt x="3403892" y="4088078"/>
                  <a:pt x="3412024" y="4086352"/>
                </a:cubicBezTo>
                <a:cubicBezTo>
                  <a:pt x="3425556" y="4086029"/>
                  <a:pt x="3453883" y="4095306"/>
                  <a:pt x="3452481" y="4100700"/>
                </a:cubicBezTo>
                <a:cubicBezTo>
                  <a:pt x="3451547" y="4104296"/>
                  <a:pt x="3449747" y="4103829"/>
                  <a:pt x="3446616" y="4101096"/>
                </a:cubicBezTo>
                <a:cubicBezTo>
                  <a:pt x="3444816" y="4100628"/>
                  <a:pt x="3442549" y="4101959"/>
                  <a:pt x="3443415" y="4106022"/>
                </a:cubicBezTo>
                <a:cubicBezTo>
                  <a:pt x="3446080" y="4110553"/>
                  <a:pt x="3448745" y="4115084"/>
                  <a:pt x="3454144" y="4116487"/>
                </a:cubicBezTo>
                <a:cubicBezTo>
                  <a:pt x="3457743" y="4117422"/>
                  <a:pt x="3459543" y="4117889"/>
                  <a:pt x="3457276" y="4119220"/>
                </a:cubicBezTo>
                <a:cubicBezTo>
                  <a:pt x="3454542" y="4122348"/>
                  <a:pt x="3399152" y="4113718"/>
                  <a:pt x="3372158" y="4106706"/>
                </a:cubicBezTo>
                <a:cubicBezTo>
                  <a:pt x="3365427" y="4103038"/>
                  <a:pt x="3357294" y="4104764"/>
                  <a:pt x="3355027" y="4106095"/>
                </a:cubicBezTo>
                <a:cubicBezTo>
                  <a:pt x="3354560" y="4107893"/>
                  <a:pt x="3357693" y="4110626"/>
                  <a:pt x="3363091" y="4112028"/>
                </a:cubicBezTo>
                <a:cubicBezTo>
                  <a:pt x="3370290" y="4113898"/>
                  <a:pt x="3373422" y="4116631"/>
                  <a:pt x="3371087" y="4125621"/>
                </a:cubicBezTo>
                <a:cubicBezTo>
                  <a:pt x="3371018" y="4133281"/>
                  <a:pt x="3370551" y="4135079"/>
                  <a:pt x="3374219" y="4128354"/>
                </a:cubicBezTo>
                <a:cubicBezTo>
                  <a:pt x="3376087" y="4121162"/>
                  <a:pt x="3379686" y="4122097"/>
                  <a:pt x="3390017" y="4126700"/>
                </a:cubicBezTo>
                <a:cubicBezTo>
                  <a:pt x="3404812" y="4136301"/>
                  <a:pt x="3410678" y="4135906"/>
                  <a:pt x="3401282" y="4127707"/>
                </a:cubicBezTo>
                <a:cubicBezTo>
                  <a:pt x="3395018" y="4122241"/>
                  <a:pt x="3395018" y="4122241"/>
                  <a:pt x="3404016" y="4124578"/>
                </a:cubicBezTo>
                <a:cubicBezTo>
                  <a:pt x="3408082" y="4123715"/>
                  <a:pt x="3412546" y="4128714"/>
                  <a:pt x="3413412" y="4132777"/>
                </a:cubicBezTo>
                <a:cubicBezTo>
                  <a:pt x="3415610" y="4139106"/>
                  <a:pt x="3416943" y="4141372"/>
                  <a:pt x="3420143" y="4136445"/>
                </a:cubicBezTo>
                <a:cubicBezTo>
                  <a:pt x="3422877" y="4133317"/>
                  <a:pt x="3435942" y="4134791"/>
                  <a:pt x="3473267" y="4146406"/>
                </a:cubicBezTo>
                <a:cubicBezTo>
                  <a:pt x="3500261" y="4153418"/>
                  <a:pt x="3530854" y="4161365"/>
                  <a:pt x="3541652" y="4164170"/>
                </a:cubicBezTo>
                <a:cubicBezTo>
                  <a:pt x="3576779" y="4169456"/>
                  <a:pt x="3687627" y="4179057"/>
                  <a:pt x="3693493" y="4178661"/>
                </a:cubicBezTo>
                <a:cubicBezTo>
                  <a:pt x="3695760" y="4177331"/>
                  <a:pt x="3701159" y="4178733"/>
                  <a:pt x="3703824" y="4183264"/>
                </a:cubicBezTo>
                <a:cubicBezTo>
                  <a:pt x="3706956" y="4185997"/>
                  <a:pt x="3729884" y="4193872"/>
                  <a:pt x="3755545" y="4198619"/>
                </a:cubicBezTo>
                <a:cubicBezTo>
                  <a:pt x="3781207" y="4203365"/>
                  <a:pt x="3809534" y="4212643"/>
                  <a:pt x="3819865" y="4217246"/>
                </a:cubicBezTo>
                <a:cubicBezTo>
                  <a:pt x="3828396" y="4221381"/>
                  <a:pt x="3842326" y="4226919"/>
                  <a:pt x="3849991" y="4226991"/>
                </a:cubicBezTo>
                <a:cubicBezTo>
                  <a:pt x="3857189" y="4228861"/>
                  <a:pt x="3862122" y="4232061"/>
                  <a:pt x="3859855" y="4233392"/>
                </a:cubicBezTo>
                <a:cubicBezTo>
                  <a:pt x="3858921" y="4236988"/>
                  <a:pt x="3861586" y="4241519"/>
                  <a:pt x="3866985" y="4242921"/>
                </a:cubicBezTo>
                <a:cubicBezTo>
                  <a:pt x="3874183" y="4244791"/>
                  <a:pt x="3882714" y="4248927"/>
                  <a:pt x="3888113" y="4250329"/>
                </a:cubicBezTo>
                <a:cubicBezTo>
                  <a:pt x="3894844" y="4253997"/>
                  <a:pt x="3890778" y="4254860"/>
                  <a:pt x="3881780" y="4252523"/>
                </a:cubicBezTo>
                <a:cubicBezTo>
                  <a:pt x="3870515" y="4251516"/>
                  <a:pt x="3866449" y="4252379"/>
                  <a:pt x="3867315" y="4256443"/>
                </a:cubicBezTo>
                <a:cubicBezTo>
                  <a:pt x="3869980" y="4260974"/>
                  <a:pt x="3865913" y="4261837"/>
                  <a:pt x="3855583" y="4257234"/>
                </a:cubicBezTo>
                <a:cubicBezTo>
                  <a:pt x="3848384" y="4255364"/>
                  <a:pt x="3829055" y="4248424"/>
                  <a:pt x="3813326" y="4242418"/>
                </a:cubicBezTo>
                <a:cubicBezTo>
                  <a:pt x="3797597" y="4236413"/>
                  <a:pt x="3778268" y="4229473"/>
                  <a:pt x="3771069" y="4227603"/>
                </a:cubicBezTo>
                <a:cubicBezTo>
                  <a:pt x="3762538" y="4223468"/>
                  <a:pt x="3756672" y="4223863"/>
                  <a:pt x="3753471" y="4228790"/>
                </a:cubicBezTo>
                <a:cubicBezTo>
                  <a:pt x="3752070" y="4234184"/>
                  <a:pt x="3762401" y="4238787"/>
                  <a:pt x="3806924" y="4252272"/>
                </a:cubicBezTo>
                <a:cubicBezTo>
                  <a:pt x="3848315" y="4263023"/>
                  <a:pt x="3860446" y="4268094"/>
                  <a:pt x="3852313" y="4269820"/>
                </a:cubicBezTo>
                <a:cubicBezTo>
                  <a:pt x="3845980" y="4272014"/>
                  <a:pt x="3832916" y="4270539"/>
                  <a:pt x="3822585" y="4265936"/>
                </a:cubicBezTo>
                <a:cubicBezTo>
                  <a:pt x="3812254" y="4261334"/>
                  <a:pt x="3786593" y="4256587"/>
                  <a:pt x="3764530" y="4252775"/>
                </a:cubicBezTo>
                <a:cubicBezTo>
                  <a:pt x="3742001" y="4250762"/>
                  <a:pt x="3729403" y="4247489"/>
                  <a:pt x="3737536" y="4245763"/>
                </a:cubicBezTo>
                <a:cubicBezTo>
                  <a:pt x="3737536" y="4245763"/>
                  <a:pt x="3737536" y="4245763"/>
                  <a:pt x="3751068" y="4245439"/>
                </a:cubicBezTo>
                <a:cubicBezTo>
                  <a:pt x="3751068" y="4245439"/>
                  <a:pt x="3751068" y="4245439"/>
                  <a:pt x="3738937" y="4240369"/>
                </a:cubicBezTo>
                <a:cubicBezTo>
                  <a:pt x="3721875" y="4232098"/>
                  <a:pt x="3714676" y="4230228"/>
                  <a:pt x="3713275" y="4235622"/>
                </a:cubicBezTo>
                <a:cubicBezTo>
                  <a:pt x="3713605" y="4249144"/>
                  <a:pt x="3709072" y="4251805"/>
                  <a:pt x="3695142" y="4246267"/>
                </a:cubicBezTo>
                <a:cubicBezTo>
                  <a:pt x="3683012" y="4241197"/>
                  <a:pt x="3680745" y="4242527"/>
                  <a:pt x="3681143" y="4248389"/>
                </a:cubicBezTo>
                <a:cubicBezTo>
                  <a:pt x="3682009" y="4252452"/>
                  <a:pt x="3691873" y="4258853"/>
                  <a:pt x="3702670" y="4261658"/>
                </a:cubicBezTo>
                <a:cubicBezTo>
                  <a:pt x="3720199" y="4268131"/>
                  <a:pt x="3720199" y="4268131"/>
                  <a:pt x="3694071" y="4265182"/>
                </a:cubicBezTo>
                <a:cubicBezTo>
                  <a:pt x="3677407" y="4262773"/>
                  <a:pt x="3667942" y="4262233"/>
                  <a:pt x="3668807" y="4266297"/>
                </a:cubicBezTo>
                <a:cubicBezTo>
                  <a:pt x="3671473" y="4270828"/>
                  <a:pt x="3666074" y="4269425"/>
                  <a:pt x="3655276" y="4266621"/>
                </a:cubicBezTo>
                <a:cubicBezTo>
                  <a:pt x="3630548" y="4258278"/>
                  <a:pt x="3627416" y="4255545"/>
                  <a:pt x="3631084" y="4248820"/>
                </a:cubicBezTo>
                <a:cubicBezTo>
                  <a:pt x="3633351" y="4247490"/>
                  <a:pt x="3628419" y="4244289"/>
                  <a:pt x="3620753" y="4244218"/>
                </a:cubicBezTo>
                <a:cubicBezTo>
                  <a:pt x="3605889" y="4242276"/>
                  <a:pt x="3576560" y="4244254"/>
                  <a:pt x="3587358" y="4247059"/>
                </a:cubicBezTo>
                <a:cubicBezTo>
                  <a:pt x="3589157" y="4247526"/>
                  <a:pt x="3592289" y="4250259"/>
                  <a:pt x="3591355" y="4253855"/>
                </a:cubicBezTo>
                <a:cubicBezTo>
                  <a:pt x="3591286" y="4261515"/>
                  <a:pt x="3558028" y="4249036"/>
                  <a:pt x="3548631" y="4240838"/>
                </a:cubicBezTo>
                <a:cubicBezTo>
                  <a:pt x="3544167" y="4235839"/>
                  <a:pt x="3545101" y="4232243"/>
                  <a:pt x="3550101" y="4227784"/>
                </a:cubicBezTo>
                <a:cubicBezTo>
                  <a:pt x="3555102" y="4223325"/>
                  <a:pt x="3555569" y="4221527"/>
                  <a:pt x="3548370" y="4219657"/>
                </a:cubicBezTo>
                <a:cubicBezTo>
                  <a:pt x="3542504" y="4220053"/>
                  <a:pt x="3529907" y="4216780"/>
                  <a:pt x="3520909" y="4214443"/>
                </a:cubicBezTo>
                <a:cubicBezTo>
                  <a:pt x="3512378" y="4210307"/>
                  <a:pt x="3490782" y="4204698"/>
                  <a:pt x="3476385" y="4200958"/>
                </a:cubicBezTo>
                <a:cubicBezTo>
                  <a:pt x="3431395" y="4189271"/>
                  <a:pt x="3437329" y="4181216"/>
                  <a:pt x="3484587" y="4191572"/>
                </a:cubicBezTo>
                <a:cubicBezTo>
                  <a:pt x="3484587" y="4191572"/>
                  <a:pt x="3484587" y="4191572"/>
                  <a:pt x="3524645" y="4200059"/>
                </a:cubicBezTo>
                <a:cubicBezTo>
                  <a:pt x="3524645" y="4200059"/>
                  <a:pt x="3524645" y="4200059"/>
                  <a:pt x="3507185" y="4185926"/>
                </a:cubicBezTo>
                <a:cubicBezTo>
                  <a:pt x="3486125" y="4170859"/>
                  <a:pt x="3443868" y="4156043"/>
                  <a:pt x="3433002" y="4160898"/>
                </a:cubicBezTo>
                <a:cubicBezTo>
                  <a:pt x="3430268" y="4164027"/>
                  <a:pt x="3413605" y="4161618"/>
                  <a:pt x="3390677" y="4153742"/>
                </a:cubicBezTo>
                <a:cubicBezTo>
                  <a:pt x="3361883" y="4146263"/>
                  <a:pt x="3358751" y="4143530"/>
                  <a:pt x="3377214" y="4146406"/>
                </a:cubicBezTo>
                <a:cubicBezTo>
                  <a:pt x="3412341" y="4151693"/>
                  <a:pt x="3398878" y="4144357"/>
                  <a:pt x="3348021" y="4133065"/>
                </a:cubicBezTo>
                <a:cubicBezTo>
                  <a:pt x="3322827" y="4126521"/>
                  <a:pt x="3286367" y="4118969"/>
                  <a:pt x="3268371" y="4114294"/>
                </a:cubicBezTo>
                <a:cubicBezTo>
                  <a:pt x="3244976" y="4108217"/>
                  <a:pt x="3233711" y="4107210"/>
                  <a:pt x="3234577" y="4111274"/>
                </a:cubicBezTo>
                <a:cubicBezTo>
                  <a:pt x="3233643" y="4114870"/>
                  <a:pt x="3225510" y="4116596"/>
                  <a:pt x="3214712" y="4113791"/>
                </a:cubicBezTo>
                <a:cubicBezTo>
                  <a:pt x="3205247" y="4113252"/>
                  <a:pt x="3198516" y="4109584"/>
                  <a:pt x="3199450" y="4105988"/>
                </a:cubicBezTo>
                <a:cubicBezTo>
                  <a:pt x="3200384" y="4102392"/>
                  <a:pt x="3202184" y="4102859"/>
                  <a:pt x="3203516" y="4105125"/>
                </a:cubicBezTo>
                <a:cubicBezTo>
                  <a:pt x="3207116" y="4106060"/>
                  <a:pt x="3208915" y="4106527"/>
                  <a:pt x="3209849" y="4102931"/>
                </a:cubicBezTo>
                <a:cubicBezTo>
                  <a:pt x="3210316" y="4101133"/>
                  <a:pt x="3205852" y="4096135"/>
                  <a:pt x="3199986" y="4096530"/>
                </a:cubicBezTo>
                <a:cubicBezTo>
                  <a:pt x="3194587" y="4095128"/>
                  <a:pt x="3190521" y="4095991"/>
                  <a:pt x="3191386" y="4100054"/>
                </a:cubicBezTo>
                <a:cubicBezTo>
                  <a:pt x="3194051" y="4104586"/>
                  <a:pt x="3180987" y="4103111"/>
                  <a:pt x="3160724" y="4099767"/>
                </a:cubicBezTo>
                <a:cubicBezTo>
                  <a:pt x="3127864" y="4093150"/>
                  <a:pt x="3127864" y="4093150"/>
                  <a:pt x="3149061" y="4092899"/>
                </a:cubicBezTo>
                <a:cubicBezTo>
                  <a:pt x="3162592" y="4092575"/>
                  <a:pt x="3145928" y="4090166"/>
                  <a:pt x="3114401" y="4085815"/>
                </a:cubicBezTo>
                <a:cubicBezTo>
                  <a:pt x="3073408" y="4080924"/>
                  <a:pt x="3053145" y="4077580"/>
                  <a:pt x="3045081" y="4071647"/>
                </a:cubicBezTo>
                <a:cubicBezTo>
                  <a:pt x="3038817" y="4066181"/>
                  <a:pt x="3017688" y="4058773"/>
                  <a:pt x="2997426" y="4055429"/>
                </a:cubicBezTo>
                <a:cubicBezTo>
                  <a:pt x="2975363" y="4051617"/>
                  <a:pt x="2964565" y="4048812"/>
                  <a:pt x="2973563" y="4051149"/>
                </a:cubicBezTo>
                <a:cubicBezTo>
                  <a:pt x="2980295" y="4054817"/>
                  <a:pt x="3003223" y="4062693"/>
                  <a:pt x="3022552" y="4069633"/>
                </a:cubicBezTo>
                <a:cubicBezTo>
                  <a:pt x="3092201" y="4097322"/>
                  <a:pt x="3140324" y="4111742"/>
                  <a:pt x="3175451" y="4117028"/>
                </a:cubicBezTo>
                <a:cubicBezTo>
                  <a:pt x="3195713" y="4120372"/>
                  <a:pt x="3213710" y="4125047"/>
                  <a:pt x="3214575" y="4129111"/>
                </a:cubicBezTo>
                <a:cubicBezTo>
                  <a:pt x="3215908" y="4131376"/>
                  <a:pt x="3229371" y="4138712"/>
                  <a:pt x="3243300" y="4144250"/>
                </a:cubicBezTo>
                <a:cubicBezTo>
                  <a:pt x="3243300" y="4144250"/>
                  <a:pt x="3243300" y="4144250"/>
                  <a:pt x="3271627" y="4153527"/>
                </a:cubicBezTo>
                <a:cubicBezTo>
                  <a:pt x="3271627" y="4153527"/>
                  <a:pt x="3271627" y="4153527"/>
                  <a:pt x="3235168" y="4145976"/>
                </a:cubicBezTo>
                <a:cubicBezTo>
                  <a:pt x="3216705" y="4143099"/>
                  <a:pt x="3188378" y="4133821"/>
                  <a:pt x="3172181" y="4129614"/>
                </a:cubicBezTo>
                <a:cubicBezTo>
                  <a:pt x="3143854" y="4120337"/>
                  <a:pt x="3113728" y="4110591"/>
                  <a:pt x="2978825" y="4067871"/>
                </a:cubicBezTo>
                <a:cubicBezTo>
                  <a:pt x="2950498" y="4058594"/>
                  <a:pt x="2905508" y="4046907"/>
                  <a:pt x="2879846" y="4042160"/>
                </a:cubicBezTo>
                <a:cubicBezTo>
                  <a:pt x="2852852" y="4035148"/>
                  <a:pt x="2814593" y="4027129"/>
                  <a:pt x="2792997" y="4021519"/>
                </a:cubicBezTo>
                <a:cubicBezTo>
                  <a:pt x="2769135" y="4017240"/>
                  <a:pt x="2756071" y="4015766"/>
                  <a:pt x="2756936" y="4019829"/>
                </a:cubicBezTo>
                <a:cubicBezTo>
                  <a:pt x="2758269" y="4022095"/>
                  <a:pt x="2759601" y="4024360"/>
                  <a:pt x="2757802" y="4023893"/>
                </a:cubicBezTo>
                <a:cubicBezTo>
                  <a:pt x="2757802" y="4023893"/>
                  <a:pt x="2729475" y="4014615"/>
                  <a:pt x="2697549" y="4004403"/>
                </a:cubicBezTo>
                <a:cubicBezTo>
                  <a:pt x="2640895" y="3985847"/>
                  <a:pt x="2549980" y="3966070"/>
                  <a:pt x="2582772" y="3980346"/>
                </a:cubicBezTo>
                <a:cubicBezTo>
                  <a:pt x="2582772" y="3980346"/>
                  <a:pt x="2582772" y="3980346"/>
                  <a:pt x="2598501" y="3986351"/>
                </a:cubicBezTo>
                <a:cubicBezTo>
                  <a:pt x="2598501" y="3986351"/>
                  <a:pt x="2598501" y="3986351"/>
                  <a:pt x="2579571" y="3985272"/>
                </a:cubicBezTo>
                <a:cubicBezTo>
                  <a:pt x="2579571" y="3985272"/>
                  <a:pt x="2579571" y="3985272"/>
                  <a:pt x="2562907" y="3982863"/>
                </a:cubicBezTo>
                <a:cubicBezTo>
                  <a:pt x="2562907" y="3982863"/>
                  <a:pt x="2562907" y="3982863"/>
                  <a:pt x="2576370" y="3990199"/>
                </a:cubicBezTo>
                <a:cubicBezTo>
                  <a:pt x="2584901" y="3994334"/>
                  <a:pt x="2592566" y="3994406"/>
                  <a:pt x="2597100" y="3991745"/>
                </a:cubicBezTo>
                <a:cubicBezTo>
                  <a:pt x="2603433" y="3989551"/>
                  <a:pt x="2607499" y="3988688"/>
                  <a:pt x="2608365" y="3992752"/>
                </a:cubicBezTo>
                <a:cubicBezTo>
                  <a:pt x="2612761" y="4005410"/>
                  <a:pt x="2642420" y="4016953"/>
                  <a:pt x="2680679" y="4024972"/>
                </a:cubicBezTo>
                <a:cubicBezTo>
                  <a:pt x="2721205" y="4031660"/>
                  <a:pt x="2736000" y="4041262"/>
                  <a:pt x="2736330" y="4054783"/>
                </a:cubicBezTo>
                <a:cubicBezTo>
                  <a:pt x="2736729" y="4060645"/>
                  <a:pt x="2729063" y="4060573"/>
                  <a:pt x="2696203" y="4053956"/>
                </a:cubicBezTo>
                <a:cubicBezTo>
                  <a:pt x="2672341" y="4049677"/>
                  <a:pt x="2640415" y="4039464"/>
                  <a:pt x="2622886" y="4032992"/>
                </a:cubicBezTo>
                <a:cubicBezTo>
                  <a:pt x="2607623" y="4025188"/>
                  <a:pt x="2589627" y="4020513"/>
                  <a:pt x="2587360" y="4021844"/>
                </a:cubicBezTo>
                <a:cubicBezTo>
                  <a:pt x="2583294" y="4022707"/>
                  <a:pt x="2567098" y="4018500"/>
                  <a:pt x="2551368" y="4012495"/>
                </a:cubicBezTo>
                <a:cubicBezTo>
                  <a:pt x="2536971" y="4008755"/>
                  <a:pt x="2514909" y="4004943"/>
                  <a:pt x="2505444" y="4004404"/>
                </a:cubicBezTo>
                <a:cubicBezTo>
                  <a:pt x="2493712" y="4005195"/>
                  <a:pt x="2488312" y="4003792"/>
                  <a:pt x="2485648" y="3999261"/>
                </a:cubicBezTo>
                <a:cubicBezTo>
                  <a:pt x="2482584" y="3988869"/>
                  <a:pt x="2373741" y="3956757"/>
                  <a:pt x="2346678" y="3957404"/>
                </a:cubicBezTo>
                <a:cubicBezTo>
                  <a:pt x="2323215" y="3958987"/>
                  <a:pt x="2256629" y="3941690"/>
                  <a:pt x="2244100" y="3930758"/>
                </a:cubicBezTo>
                <a:cubicBezTo>
                  <a:pt x="2211844" y="3907024"/>
                  <a:pt x="2092932" y="3891490"/>
                  <a:pt x="2071131" y="3908859"/>
                </a:cubicBezTo>
                <a:cubicBezTo>
                  <a:pt x="2066130" y="3913318"/>
                  <a:pt x="2059330" y="3917310"/>
                  <a:pt x="2057531" y="3916842"/>
                </a:cubicBezTo>
                <a:cubicBezTo>
                  <a:pt x="2056198" y="3914577"/>
                  <a:pt x="2042667" y="3914901"/>
                  <a:pt x="2029603" y="3913426"/>
                </a:cubicBezTo>
                <a:cubicBezTo>
                  <a:pt x="2014271" y="3913283"/>
                  <a:pt x="2001207" y="3911808"/>
                  <a:pt x="1996742" y="3906810"/>
                </a:cubicBezTo>
                <a:cubicBezTo>
                  <a:pt x="1993610" y="3904077"/>
                  <a:pt x="1983280" y="3899474"/>
                  <a:pt x="1970682" y="3896202"/>
                </a:cubicBezTo>
                <a:cubicBezTo>
                  <a:pt x="1959884" y="3893397"/>
                  <a:pt x="1949087" y="3890592"/>
                  <a:pt x="1948221" y="3886529"/>
                </a:cubicBezTo>
                <a:cubicBezTo>
                  <a:pt x="1946888" y="3884263"/>
                  <a:pt x="1937890" y="3881926"/>
                  <a:pt x="1928892" y="3879588"/>
                </a:cubicBezTo>
                <a:cubicBezTo>
                  <a:pt x="1910429" y="3876712"/>
                  <a:pt x="1906431" y="3869915"/>
                  <a:pt x="1922696" y="3866463"/>
                </a:cubicBezTo>
                <a:cubicBezTo>
                  <a:pt x="1935363" y="3862076"/>
                  <a:pt x="1996618" y="3870310"/>
                  <a:pt x="1995217" y="3875704"/>
                </a:cubicBezTo>
                <a:cubicBezTo>
                  <a:pt x="1994750" y="3877502"/>
                  <a:pt x="2002814" y="3883435"/>
                  <a:pt x="2015411" y="3886708"/>
                </a:cubicBezTo>
                <a:cubicBezTo>
                  <a:pt x="2031141" y="3892713"/>
                  <a:pt x="2059069" y="3896129"/>
                  <a:pt x="2129859" y="3897244"/>
                </a:cubicBezTo>
                <a:cubicBezTo>
                  <a:pt x="2181251" y="3899077"/>
                  <a:pt x="2223645" y="3898574"/>
                  <a:pt x="2222312" y="3896308"/>
                </a:cubicBezTo>
                <a:cubicBezTo>
                  <a:pt x="2223713" y="3890914"/>
                  <a:pt x="2136796" y="3877933"/>
                  <a:pt x="2128196" y="3881457"/>
                </a:cubicBezTo>
                <a:cubicBezTo>
                  <a:pt x="2125462" y="3884586"/>
                  <a:pt x="2102933" y="3882572"/>
                  <a:pt x="2080403" y="3880558"/>
                </a:cubicBezTo>
                <a:cubicBezTo>
                  <a:pt x="2057874" y="3878544"/>
                  <a:pt x="2029478" y="3876927"/>
                  <a:pt x="2018213" y="3875920"/>
                </a:cubicBezTo>
                <a:cubicBezTo>
                  <a:pt x="2004682" y="3876243"/>
                  <a:pt x="1999283" y="3874841"/>
                  <a:pt x="2003817" y="3872180"/>
                </a:cubicBezTo>
                <a:cubicBezTo>
                  <a:pt x="2006550" y="3869051"/>
                  <a:pt x="2016483" y="3867793"/>
                  <a:pt x="2025948" y="3868332"/>
                </a:cubicBezTo>
                <a:cubicBezTo>
                  <a:pt x="2043546" y="3867145"/>
                  <a:pt x="1965159" y="3858299"/>
                  <a:pt x="1899837" y="3850928"/>
                </a:cubicBezTo>
                <a:cubicBezTo>
                  <a:pt x="1860644" y="3846505"/>
                  <a:pt x="1824116" y="3846613"/>
                  <a:pt x="1803784" y="3850928"/>
                </a:cubicBezTo>
                <a:cubicBezTo>
                  <a:pt x="1791586" y="3853518"/>
                  <a:pt x="1786187" y="3852115"/>
                  <a:pt x="1781722" y="3847117"/>
                </a:cubicBezTo>
                <a:cubicBezTo>
                  <a:pt x="1775925" y="3839853"/>
                  <a:pt x="1749329" y="3838702"/>
                  <a:pt x="1695203" y="3839997"/>
                </a:cubicBezTo>
                <a:cubicBezTo>
                  <a:pt x="1683471" y="3840788"/>
                  <a:pt x="1676273" y="3838918"/>
                  <a:pt x="1677207" y="3835322"/>
                </a:cubicBezTo>
                <a:cubicBezTo>
                  <a:pt x="1677275" y="3827663"/>
                  <a:pt x="1696673" y="3826943"/>
                  <a:pt x="1728201" y="3831294"/>
                </a:cubicBezTo>
                <a:cubicBezTo>
                  <a:pt x="1753862" y="3836041"/>
                  <a:pt x="1756129" y="3834711"/>
                  <a:pt x="1746732" y="3826512"/>
                </a:cubicBezTo>
                <a:cubicBezTo>
                  <a:pt x="1742267" y="3821513"/>
                  <a:pt x="1730138" y="3816443"/>
                  <a:pt x="1718873" y="3815436"/>
                </a:cubicBezTo>
                <a:cubicBezTo>
                  <a:pt x="1696810" y="3811624"/>
                  <a:pt x="1670283" y="3802814"/>
                  <a:pt x="1602433" y="3775592"/>
                </a:cubicBezTo>
                <a:cubicBezTo>
                  <a:pt x="1570507" y="3765380"/>
                  <a:pt x="1563308" y="3763510"/>
                  <a:pt x="1558308" y="3767969"/>
                </a:cubicBezTo>
                <a:cubicBezTo>
                  <a:pt x="1555107" y="3772896"/>
                  <a:pt x="1547909" y="3771026"/>
                  <a:pt x="1517783" y="3761281"/>
                </a:cubicBezTo>
                <a:cubicBezTo>
                  <a:pt x="1473726" y="3745998"/>
                  <a:pt x="1411605" y="3733700"/>
                  <a:pt x="1393540" y="3736684"/>
                </a:cubicBezTo>
                <a:cubicBezTo>
                  <a:pt x="1383608" y="3737943"/>
                  <a:pt x="1380008" y="3737008"/>
                  <a:pt x="1376011" y="3730212"/>
                </a:cubicBezTo>
                <a:cubicBezTo>
                  <a:pt x="1372013" y="3723415"/>
                  <a:pt x="1367082" y="3720215"/>
                  <a:pt x="1340486" y="3719064"/>
                </a:cubicBezTo>
                <a:cubicBezTo>
                  <a:pt x="1321555" y="3717985"/>
                  <a:pt x="1297226" y="3715504"/>
                  <a:pt x="1285961" y="3714498"/>
                </a:cubicBezTo>
                <a:cubicBezTo>
                  <a:pt x="1274696" y="3713491"/>
                  <a:pt x="1263432" y="3712484"/>
                  <a:pt x="1264764" y="3714749"/>
                </a:cubicBezTo>
                <a:cubicBezTo>
                  <a:pt x="1263830" y="3718345"/>
                  <a:pt x="1286291" y="3728019"/>
                  <a:pt x="1307420" y="3735426"/>
                </a:cubicBezTo>
                <a:cubicBezTo>
                  <a:pt x="1311019" y="3736361"/>
                  <a:pt x="1323616" y="3739634"/>
                  <a:pt x="1332147" y="3743769"/>
                </a:cubicBezTo>
                <a:cubicBezTo>
                  <a:pt x="1349676" y="3750242"/>
                  <a:pt x="1351943" y="3748911"/>
                  <a:pt x="1349745" y="3742582"/>
                </a:cubicBezTo>
                <a:cubicBezTo>
                  <a:pt x="1348481" y="3732657"/>
                  <a:pt x="1362012" y="3732333"/>
                  <a:pt x="1365543" y="3740928"/>
                </a:cubicBezTo>
                <a:cubicBezTo>
                  <a:pt x="1366408" y="3744992"/>
                  <a:pt x="1371340" y="3748192"/>
                  <a:pt x="1379006" y="3748264"/>
                </a:cubicBezTo>
                <a:cubicBezTo>
                  <a:pt x="1384405" y="3749666"/>
                  <a:pt x="1394736" y="3754269"/>
                  <a:pt x="1398733" y="3761066"/>
                </a:cubicBezTo>
                <a:cubicBezTo>
                  <a:pt x="1404998" y="3766531"/>
                  <a:pt x="1411729" y="3770199"/>
                  <a:pt x="1413995" y="3768869"/>
                </a:cubicBezTo>
                <a:cubicBezTo>
                  <a:pt x="1416262" y="3767538"/>
                  <a:pt x="1417595" y="3769804"/>
                  <a:pt x="1416660" y="3773400"/>
                </a:cubicBezTo>
                <a:cubicBezTo>
                  <a:pt x="1417059" y="3779261"/>
                  <a:pt x="1411193" y="3779657"/>
                  <a:pt x="1398129" y="3778183"/>
                </a:cubicBezTo>
                <a:cubicBezTo>
                  <a:pt x="1379665" y="3775306"/>
                  <a:pt x="1380998" y="3777572"/>
                  <a:pt x="1406124" y="3791776"/>
                </a:cubicBezTo>
                <a:cubicBezTo>
                  <a:pt x="1421386" y="3799579"/>
                  <a:pt x="1433915" y="3810511"/>
                  <a:pt x="1432981" y="3814107"/>
                </a:cubicBezTo>
                <a:cubicBezTo>
                  <a:pt x="1430646" y="3823097"/>
                  <a:pt x="1418048" y="3819825"/>
                  <a:pt x="1416784" y="3809900"/>
                </a:cubicBezTo>
                <a:cubicBezTo>
                  <a:pt x="1415919" y="3805836"/>
                  <a:pt x="1407855" y="3799903"/>
                  <a:pt x="1400189" y="3799831"/>
                </a:cubicBezTo>
                <a:cubicBezTo>
                  <a:pt x="1391192" y="3797494"/>
                  <a:pt x="1384460" y="3793826"/>
                  <a:pt x="1383128" y="3791560"/>
                </a:cubicBezTo>
                <a:cubicBezTo>
                  <a:pt x="1381795" y="3789295"/>
                  <a:pt x="1375063" y="3785627"/>
                  <a:pt x="1367865" y="3783757"/>
                </a:cubicBezTo>
                <a:cubicBezTo>
                  <a:pt x="1362466" y="3782355"/>
                  <a:pt x="1353935" y="3778219"/>
                  <a:pt x="1351737" y="3771890"/>
                </a:cubicBezTo>
                <a:cubicBezTo>
                  <a:pt x="1346407" y="3762828"/>
                  <a:pt x="1348207" y="3763295"/>
                  <a:pt x="1362136" y="3768833"/>
                </a:cubicBezTo>
                <a:cubicBezTo>
                  <a:pt x="1374266" y="3773904"/>
                  <a:pt x="1378333" y="3773041"/>
                  <a:pt x="1373401" y="3769840"/>
                </a:cubicBezTo>
                <a:cubicBezTo>
                  <a:pt x="1368469" y="3766640"/>
                  <a:pt x="1350940" y="3760167"/>
                  <a:pt x="1334743" y="3755960"/>
                </a:cubicBezTo>
                <a:cubicBezTo>
                  <a:pt x="1304150" y="3748013"/>
                  <a:pt x="1302351" y="3747545"/>
                  <a:pt x="1323012" y="3756751"/>
                </a:cubicBezTo>
                <a:cubicBezTo>
                  <a:pt x="1345473" y="3766424"/>
                  <a:pt x="1349003" y="3775019"/>
                  <a:pt x="1326941" y="3771207"/>
                </a:cubicBezTo>
                <a:cubicBezTo>
                  <a:pt x="1319742" y="3769337"/>
                  <a:pt x="1313011" y="3765669"/>
                  <a:pt x="1315277" y="3764338"/>
                </a:cubicBezTo>
                <a:cubicBezTo>
                  <a:pt x="1315745" y="3762540"/>
                  <a:pt x="1296416" y="3755600"/>
                  <a:pt x="1273021" y="3749523"/>
                </a:cubicBezTo>
                <a:cubicBezTo>
                  <a:pt x="1209567" y="3734959"/>
                  <a:pt x="1208234" y="3732694"/>
                  <a:pt x="1199703" y="3728559"/>
                </a:cubicBezTo>
                <a:cubicBezTo>
                  <a:pt x="1196104" y="3727624"/>
                  <a:pt x="1178575" y="3721151"/>
                  <a:pt x="1162378" y="3716943"/>
                </a:cubicBezTo>
                <a:cubicBezTo>
                  <a:pt x="1146182" y="3712736"/>
                  <a:pt x="1120987" y="3706192"/>
                  <a:pt x="1104791" y="3701984"/>
                </a:cubicBezTo>
                <a:cubicBezTo>
                  <a:pt x="1078264" y="3693174"/>
                  <a:pt x="1077796" y="3694972"/>
                  <a:pt x="1075461" y="3703962"/>
                </a:cubicBezTo>
                <a:cubicBezTo>
                  <a:pt x="1074459" y="3715218"/>
                  <a:pt x="1079390" y="3718418"/>
                  <a:pt x="1107786" y="3720036"/>
                </a:cubicBezTo>
                <a:cubicBezTo>
                  <a:pt x="1129848" y="3723848"/>
                  <a:pt x="1125315" y="3726509"/>
                  <a:pt x="1099584" y="3729422"/>
                </a:cubicBezTo>
                <a:cubicBezTo>
                  <a:pt x="1080187" y="3730141"/>
                  <a:pt x="1080187" y="3730141"/>
                  <a:pt x="1119312" y="3742224"/>
                </a:cubicBezTo>
                <a:cubicBezTo>
                  <a:pt x="1157104" y="3752041"/>
                  <a:pt x="1162502" y="3753443"/>
                  <a:pt x="1172036" y="3746323"/>
                </a:cubicBezTo>
                <a:cubicBezTo>
                  <a:pt x="1184304" y="3736074"/>
                  <a:pt x="1182504" y="3735607"/>
                  <a:pt x="1207630" y="3749811"/>
                </a:cubicBezTo>
                <a:cubicBezTo>
                  <a:pt x="1219293" y="3756679"/>
                  <a:pt x="1237290" y="3761354"/>
                  <a:pt x="1248554" y="3762361"/>
                </a:cubicBezTo>
                <a:cubicBezTo>
                  <a:pt x="1259352" y="3765166"/>
                  <a:pt x="1289946" y="3773113"/>
                  <a:pt x="1314673" y="3781456"/>
                </a:cubicBezTo>
                <a:cubicBezTo>
                  <a:pt x="1338934" y="3791596"/>
                  <a:pt x="1369527" y="3799544"/>
                  <a:pt x="1378526" y="3801881"/>
                </a:cubicBezTo>
                <a:cubicBezTo>
                  <a:pt x="1389790" y="3802888"/>
                  <a:pt x="1398321" y="3807023"/>
                  <a:pt x="1397854" y="3808821"/>
                </a:cubicBezTo>
                <a:cubicBezTo>
                  <a:pt x="1396920" y="3812417"/>
                  <a:pt x="1389255" y="3812345"/>
                  <a:pt x="1382056" y="3810475"/>
                </a:cubicBezTo>
                <a:cubicBezTo>
                  <a:pt x="1373525" y="3806340"/>
                  <a:pt x="1360928" y="3803068"/>
                  <a:pt x="1352396" y="3798932"/>
                </a:cubicBezTo>
                <a:cubicBezTo>
                  <a:pt x="1341599" y="3796128"/>
                  <a:pt x="1339332" y="3797458"/>
                  <a:pt x="1339731" y="3803320"/>
                </a:cubicBezTo>
                <a:cubicBezTo>
                  <a:pt x="1341462" y="3811447"/>
                  <a:pt x="1339662" y="3810979"/>
                  <a:pt x="1327532" y="3805909"/>
                </a:cubicBezTo>
                <a:cubicBezTo>
                  <a:pt x="1320333" y="3804039"/>
                  <a:pt x="1314069" y="3798573"/>
                  <a:pt x="1312736" y="3796307"/>
                </a:cubicBezTo>
                <a:cubicBezTo>
                  <a:pt x="1311404" y="3794042"/>
                  <a:pt x="1306472" y="3790841"/>
                  <a:pt x="1301540" y="3787641"/>
                </a:cubicBezTo>
                <a:cubicBezTo>
                  <a:pt x="1291677" y="3781240"/>
                  <a:pt x="1291677" y="3781240"/>
                  <a:pt x="1300606" y="3791237"/>
                </a:cubicBezTo>
                <a:cubicBezTo>
                  <a:pt x="1307736" y="3800766"/>
                  <a:pt x="1307736" y="3800766"/>
                  <a:pt x="1290207" y="3794294"/>
                </a:cubicBezTo>
                <a:cubicBezTo>
                  <a:pt x="1275810" y="3790554"/>
                  <a:pt x="1272211" y="3789619"/>
                  <a:pt x="1276676" y="3794617"/>
                </a:cubicBezTo>
                <a:cubicBezTo>
                  <a:pt x="1279808" y="3797351"/>
                  <a:pt x="1298669" y="3806089"/>
                  <a:pt x="1320265" y="3811698"/>
                </a:cubicBezTo>
                <a:cubicBezTo>
                  <a:pt x="1352191" y="3821911"/>
                  <a:pt x="1357590" y="3823313"/>
                  <a:pt x="1363057" y="3817056"/>
                </a:cubicBezTo>
                <a:cubicBezTo>
                  <a:pt x="1370324" y="3811267"/>
                  <a:pt x="1374391" y="3810404"/>
                  <a:pt x="1384721" y="3815006"/>
                </a:cubicBezTo>
                <a:cubicBezTo>
                  <a:pt x="1391452" y="3818674"/>
                  <a:pt x="1399984" y="3822810"/>
                  <a:pt x="1403583" y="3823745"/>
                </a:cubicBezTo>
                <a:cubicBezTo>
                  <a:pt x="1405382" y="3824212"/>
                  <a:pt x="1415713" y="3828815"/>
                  <a:pt x="1427844" y="3833885"/>
                </a:cubicBezTo>
                <a:cubicBezTo>
                  <a:pt x="1438174" y="3838488"/>
                  <a:pt x="1451637" y="3845824"/>
                  <a:pt x="1460635" y="3848161"/>
                </a:cubicBezTo>
                <a:cubicBezTo>
                  <a:pt x="1473232" y="3851434"/>
                  <a:pt x="1473232" y="3851434"/>
                  <a:pt x="1454302" y="3850355"/>
                </a:cubicBezTo>
                <a:cubicBezTo>
                  <a:pt x="1439438" y="3848413"/>
                  <a:pt x="1437171" y="3849744"/>
                  <a:pt x="1442103" y="3852944"/>
                </a:cubicBezTo>
                <a:cubicBezTo>
                  <a:pt x="1446568" y="3857943"/>
                  <a:pt x="1444301" y="3859274"/>
                  <a:pt x="1431237" y="3857799"/>
                </a:cubicBezTo>
                <a:cubicBezTo>
                  <a:pt x="1396577" y="3850715"/>
                  <a:pt x="1418104" y="3863985"/>
                  <a:pt x="1472958" y="3882072"/>
                </a:cubicBezTo>
                <a:cubicBezTo>
                  <a:pt x="1504884" y="3892285"/>
                  <a:pt x="1531411" y="3901095"/>
                  <a:pt x="1530944" y="3902893"/>
                </a:cubicBezTo>
                <a:cubicBezTo>
                  <a:pt x="1530010" y="3906489"/>
                  <a:pt x="1492685" y="3894874"/>
                  <a:pt x="1396907" y="3864236"/>
                </a:cubicBezTo>
                <a:cubicBezTo>
                  <a:pt x="1352383" y="3850751"/>
                  <a:pt x="1300662" y="3835396"/>
                  <a:pt x="1280866" y="3830254"/>
                </a:cubicBezTo>
                <a:cubicBezTo>
                  <a:pt x="1261070" y="3825112"/>
                  <a:pt x="1217879" y="3813893"/>
                  <a:pt x="1187752" y="3804148"/>
                </a:cubicBezTo>
                <a:cubicBezTo>
                  <a:pt x="1157626" y="3794402"/>
                  <a:pt x="1126565" y="3788253"/>
                  <a:pt x="1117100" y="3787714"/>
                </a:cubicBezTo>
                <a:cubicBezTo>
                  <a:pt x="1109435" y="3787642"/>
                  <a:pt x="1102236" y="3785772"/>
                  <a:pt x="1100904" y="3783507"/>
                </a:cubicBezTo>
                <a:cubicBezTo>
                  <a:pt x="1098706" y="3777178"/>
                  <a:pt x="1062177" y="3777286"/>
                  <a:pt x="1062576" y="3783147"/>
                </a:cubicBezTo>
                <a:cubicBezTo>
                  <a:pt x="1063441" y="3787211"/>
                  <a:pt x="1069706" y="3792677"/>
                  <a:pt x="1075105" y="3794079"/>
                </a:cubicBezTo>
                <a:cubicBezTo>
                  <a:pt x="1085435" y="3798682"/>
                  <a:pt x="1084968" y="3800480"/>
                  <a:pt x="1067838" y="3799869"/>
                </a:cubicBezTo>
                <a:cubicBezTo>
                  <a:pt x="1050707" y="3799258"/>
                  <a:pt x="1049374" y="3796992"/>
                  <a:pt x="1050377" y="3785737"/>
                </a:cubicBezTo>
                <a:cubicBezTo>
                  <a:pt x="1051778" y="3780342"/>
                  <a:pt x="1049580" y="3774013"/>
                  <a:pt x="1045981" y="3773079"/>
                </a:cubicBezTo>
                <a:cubicBezTo>
                  <a:pt x="1040115" y="3773474"/>
                  <a:pt x="1037381" y="3776603"/>
                  <a:pt x="1036447" y="3780199"/>
                </a:cubicBezTo>
                <a:cubicBezTo>
                  <a:pt x="1035513" y="3783795"/>
                  <a:pt x="1032313" y="3788721"/>
                  <a:pt x="1028246" y="3789585"/>
                </a:cubicBezTo>
                <a:cubicBezTo>
                  <a:pt x="1023713" y="3792246"/>
                  <a:pt x="1024647" y="3788650"/>
                  <a:pt x="1027916" y="3776063"/>
                </a:cubicBezTo>
                <a:cubicBezTo>
                  <a:pt x="1027916" y="3776063"/>
                  <a:pt x="1027916" y="3776063"/>
                  <a:pt x="1033919" y="3760349"/>
                </a:cubicBezTo>
                <a:cubicBezTo>
                  <a:pt x="1033919" y="3760349"/>
                  <a:pt x="1033919" y="3760349"/>
                  <a:pt x="1013189" y="3758803"/>
                </a:cubicBezTo>
                <a:cubicBezTo>
                  <a:pt x="1000125" y="3757328"/>
                  <a:pt x="989327" y="3754523"/>
                  <a:pt x="985728" y="3753588"/>
                </a:cubicBezTo>
                <a:cubicBezTo>
                  <a:pt x="984395" y="3751323"/>
                  <a:pt x="964600" y="3746181"/>
                  <a:pt x="944337" y="3742836"/>
                </a:cubicBezTo>
                <a:cubicBezTo>
                  <a:pt x="924541" y="3737694"/>
                  <a:pt x="904278" y="3734350"/>
                  <a:pt x="901146" y="3731617"/>
                </a:cubicBezTo>
                <a:cubicBezTo>
                  <a:pt x="887216" y="3726079"/>
                  <a:pt x="756311" y="3690155"/>
                  <a:pt x="754044" y="3691486"/>
                </a:cubicBezTo>
                <a:cubicBezTo>
                  <a:pt x="751778" y="3692816"/>
                  <a:pt x="760707" y="3702814"/>
                  <a:pt x="773236" y="3713745"/>
                </a:cubicBezTo>
                <a:cubicBezTo>
                  <a:pt x="785298" y="3726475"/>
                  <a:pt x="796961" y="3733344"/>
                  <a:pt x="803294" y="3731150"/>
                </a:cubicBezTo>
                <a:cubicBezTo>
                  <a:pt x="809159" y="3730754"/>
                  <a:pt x="812759" y="3731689"/>
                  <a:pt x="810025" y="3734818"/>
                </a:cubicBezTo>
                <a:cubicBezTo>
                  <a:pt x="807758" y="3736148"/>
                  <a:pt x="815355" y="3743880"/>
                  <a:pt x="827486" y="3748950"/>
                </a:cubicBezTo>
                <a:cubicBezTo>
                  <a:pt x="837816" y="3753553"/>
                  <a:pt x="844081" y="3759019"/>
                  <a:pt x="840014" y="3759882"/>
                </a:cubicBezTo>
                <a:cubicBezTo>
                  <a:pt x="823749" y="3763335"/>
                  <a:pt x="760501" y="3725792"/>
                  <a:pt x="725182" y="3691666"/>
                </a:cubicBezTo>
                <a:cubicBezTo>
                  <a:pt x="709988" y="3676203"/>
                  <a:pt x="629142" y="3639847"/>
                  <a:pt x="622342" y="3643839"/>
                </a:cubicBezTo>
                <a:cubicBezTo>
                  <a:pt x="621875" y="3645637"/>
                  <a:pt x="625873" y="3652434"/>
                  <a:pt x="635737" y="3658835"/>
                </a:cubicBezTo>
                <a:cubicBezTo>
                  <a:pt x="643333" y="3666566"/>
                  <a:pt x="645531" y="3672895"/>
                  <a:pt x="641932" y="3671960"/>
                </a:cubicBezTo>
                <a:cubicBezTo>
                  <a:pt x="634734" y="3670090"/>
                  <a:pt x="611009" y="3650492"/>
                  <a:pt x="598082" y="3633698"/>
                </a:cubicBezTo>
                <a:cubicBezTo>
                  <a:pt x="592285" y="3626434"/>
                  <a:pt x="582888" y="3618236"/>
                  <a:pt x="577489" y="3616833"/>
                </a:cubicBezTo>
                <a:cubicBezTo>
                  <a:pt x="572557" y="3613633"/>
                  <a:pt x="559094" y="3606297"/>
                  <a:pt x="547431" y="3599428"/>
                </a:cubicBezTo>
                <a:cubicBezTo>
                  <a:pt x="538035" y="3591229"/>
                  <a:pt x="520107" y="3578895"/>
                  <a:pt x="506644" y="3571559"/>
                </a:cubicBezTo>
                <a:cubicBezTo>
                  <a:pt x="464058" y="3543222"/>
                  <a:pt x="451529" y="3532291"/>
                  <a:pt x="328577" y="3413981"/>
                </a:cubicBezTo>
                <a:cubicBezTo>
                  <a:pt x="298190" y="3383055"/>
                  <a:pt x="261071" y="3348462"/>
                  <a:pt x="243143" y="3336127"/>
                </a:cubicBezTo>
                <a:cubicBezTo>
                  <a:pt x="208222" y="3307863"/>
                  <a:pt x="186833" y="3279274"/>
                  <a:pt x="188770" y="3264423"/>
                </a:cubicBezTo>
                <a:cubicBezTo>
                  <a:pt x="190171" y="3259028"/>
                  <a:pt x="183975" y="3245903"/>
                  <a:pt x="175046" y="3235906"/>
                </a:cubicBezTo>
                <a:cubicBezTo>
                  <a:pt x="167449" y="3228174"/>
                  <a:pt x="160319" y="3218645"/>
                  <a:pt x="162585" y="3217314"/>
                </a:cubicBezTo>
                <a:cubicBezTo>
                  <a:pt x="165319" y="3214186"/>
                  <a:pt x="182711" y="3235978"/>
                  <a:pt x="213429" y="3280425"/>
                </a:cubicBezTo>
                <a:cubicBezTo>
                  <a:pt x="243280" y="3320808"/>
                  <a:pt x="283532" y="3358135"/>
                  <a:pt x="295264" y="3357344"/>
                </a:cubicBezTo>
                <a:cubicBezTo>
                  <a:pt x="301597" y="3355150"/>
                  <a:pt x="300731" y="3351087"/>
                  <a:pt x="295469" y="3334365"/>
                </a:cubicBezTo>
                <a:cubicBezTo>
                  <a:pt x="272019" y="3284128"/>
                  <a:pt x="270755" y="3274203"/>
                  <a:pt x="273956" y="3269277"/>
                </a:cubicBezTo>
                <a:cubicBezTo>
                  <a:pt x="281292" y="3255827"/>
                  <a:pt x="298422" y="3256439"/>
                  <a:pt x="309550" y="3272765"/>
                </a:cubicBezTo>
                <a:cubicBezTo>
                  <a:pt x="321144" y="3287293"/>
                  <a:pt x="341270" y="3305956"/>
                  <a:pt x="342671" y="3300562"/>
                </a:cubicBezTo>
                <a:cubicBezTo>
                  <a:pt x="344072" y="3295168"/>
                  <a:pt x="307956" y="3249318"/>
                  <a:pt x="299425" y="3245183"/>
                </a:cubicBezTo>
                <a:cubicBezTo>
                  <a:pt x="290894" y="3241048"/>
                  <a:pt x="289232" y="3225261"/>
                  <a:pt x="296430" y="3227131"/>
                </a:cubicBezTo>
                <a:cubicBezTo>
                  <a:pt x="309495" y="3228605"/>
                  <a:pt x="339085" y="3247808"/>
                  <a:pt x="346215" y="3257337"/>
                </a:cubicBezTo>
                <a:cubicBezTo>
                  <a:pt x="350680" y="3262336"/>
                  <a:pt x="357411" y="3266004"/>
                  <a:pt x="363277" y="3265608"/>
                </a:cubicBezTo>
                <a:cubicBezTo>
                  <a:pt x="367344" y="3264745"/>
                  <a:pt x="370943" y="3265680"/>
                  <a:pt x="373608" y="3270211"/>
                </a:cubicBezTo>
                <a:cubicBezTo>
                  <a:pt x="375806" y="3276540"/>
                  <a:pt x="428655" y="3317139"/>
                  <a:pt x="433188" y="3314478"/>
                </a:cubicBezTo>
                <a:cubicBezTo>
                  <a:pt x="434988" y="3314945"/>
                  <a:pt x="438120" y="3317679"/>
                  <a:pt x="440318" y="3324007"/>
                </a:cubicBezTo>
                <a:cubicBezTo>
                  <a:pt x="446514" y="3337133"/>
                  <a:pt x="438381" y="3338859"/>
                  <a:pt x="432185" y="3325734"/>
                </a:cubicBezTo>
                <a:cubicBezTo>
                  <a:pt x="429520" y="3321203"/>
                  <a:pt x="421456" y="3315269"/>
                  <a:pt x="412458" y="3312932"/>
                </a:cubicBezTo>
                <a:cubicBezTo>
                  <a:pt x="398061" y="3309192"/>
                  <a:pt x="398061" y="3309192"/>
                  <a:pt x="403790" y="3324116"/>
                </a:cubicBezTo>
                <a:cubicBezTo>
                  <a:pt x="408186" y="3336774"/>
                  <a:pt x="413118" y="3339974"/>
                  <a:pt x="427515" y="3343714"/>
                </a:cubicBezTo>
                <a:cubicBezTo>
                  <a:pt x="436513" y="3346051"/>
                  <a:pt x="447777" y="3347058"/>
                  <a:pt x="449577" y="3347526"/>
                </a:cubicBezTo>
                <a:cubicBezTo>
                  <a:pt x="451377" y="3347993"/>
                  <a:pt x="458973" y="3355725"/>
                  <a:pt x="467436" y="3367520"/>
                </a:cubicBezTo>
                <a:cubicBezTo>
                  <a:pt x="474099" y="3378847"/>
                  <a:pt x="483028" y="3388844"/>
                  <a:pt x="486627" y="3389779"/>
                </a:cubicBezTo>
                <a:cubicBezTo>
                  <a:pt x="490227" y="3390714"/>
                  <a:pt x="498758" y="3394849"/>
                  <a:pt x="505022" y="3400315"/>
                </a:cubicBezTo>
                <a:cubicBezTo>
                  <a:pt x="513553" y="3404451"/>
                  <a:pt x="528816" y="3412254"/>
                  <a:pt x="543212" y="3415994"/>
                </a:cubicBezTo>
                <a:cubicBezTo>
                  <a:pt x="555810" y="3419266"/>
                  <a:pt x="580538" y="3427609"/>
                  <a:pt x="596267" y="3433614"/>
                </a:cubicBezTo>
                <a:cubicBezTo>
                  <a:pt x="612463" y="3437821"/>
                  <a:pt x="628193" y="3443827"/>
                  <a:pt x="629993" y="3444294"/>
                </a:cubicBezTo>
                <a:cubicBezTo>
                  <a:pt x="633592" y="3445229"/>
                  <a:pt x="623660" y="3446488"/>
                  <a:pt x="610595" y="3445013"/>
                </a:cubicBezTo>
                <a:cubicBezTo>
                  <a:pt x="597064" y="3445337"/>
                  <a:pt x="575001" y="3441526"/>
                  <a:pt x="562404" y="3438253"/>
                </a:cubicBezTo>
                <a:cubicBezTo>
                  <a:pt x="528678" y="3427573"/>
                  <a:pt x="519145" y="3434693"/>
                  <a:pt x="551071" y="3444906"/>
                </a:cubicBezTo>
                <a:cubicBezTo>
                  <a:pt x="575798" y="3453249"/>
                  <a:pt x="577598" y="3453716"/>
                  <a:pt x="560467" y="3453105"/>
                </a:cubicBezTo>
                <a:cubicBezTo>
                  <a:pt x="560467" y="3453105"/>
                  <a:pt x="560467" y="3453105"/>
                  <a:pt x="542869" y="3454292"/>
                </a:cubicBezTo>
                <a:cubicBezTo>
                  <a:pt x="542869" y="3454292"/>
                  <a:pt x="542869" y="3454292"/>
                  <a:pt x="567995" y="3468496"/>
                </a:cubicBezTo>
                <a:cubicBezTo>
                  <a:pt x="619113" y="3500968"/>
                  <a:pt x="674832" y="3523119"/>
                  <a:pt x="732887" y="3536281"/>
                </a:cubicBezTo>
                <a:cubicBezTo>
                  <a:pt x="765280" y="3544695"/>
                  <a:pt x="795008" y="3548579"/>
                  <a:pt x="800875" y="3548183"/>
                </a:cubicBezTo>
                <a:cubicBezTo>
                  <a:pt x="805408" y="3545522"/>
                  <a:pt x="825671" y="3548866"/>
                  <a:pt x="844134" y="3551743"/>
                </a:cubicBezTo>
                <a:cubicBezTo>
                  <a:pt x="862597" y="3554620"/>
                  <a:pt x="877461" y="3556561"/>
                  <a:pt x="878395" y="3552965"/>
                </a:cubicBezTo>
                <a:cubicBezTo>
                  <a:pt x="880332" y="3538114"/>
                  <a:pt x="797756" y="3493631"/>
                  <a:pt x="772025" y="3496544"/>
                </a:cubicBezTo>
                <a:cubicBezTo>
                  <a:pt x="764360" y="3496472"/>
                  <a:pt x="759428" y="3493272"/>
                  <a:pt x="754963" y="3488273"/>
                </a:cubicBezTo>
                <a:cubicBezTo>
                  <a:pt x="748300" y="3476946"/>
                  <a:pt x="737503" y="3474141"/>
                  <a:pt x="734700" y="3484929"/>
                </a:cubicBezTo>
                <a:cubicBezTo>
                  <a:pt x="732832" y="3492121"/>
                  <a:pt x="731032" y="3491654"/>
                  <a:pt x="720304" y="3481189"/>
                </a:cubicBezTo>
                <a:cubicBezTo>
                  <a:pt x="712239" y="3475256"/>
                  <a:pt x="701510" y="3464791"/>
                  <a:pt x="697513" y="3457995"/>
                </a:cubicBezTo>
                <a:cubicBezTo>
                  <a:pt x="691715" y="3450731"/>
                  <a:pt x="680519" y="3442064"/>
                  <a:pt x="671988" y="3437929"/>
                </a:cubicBezTo>
                <a:cubicBezTo>
                  <a:pt x="662990" y="3435592"/>
                  <a:pt x="649994" y="3426458"/>
                  <a:pt x="644197" y="3419194"/>
                </a:cubicBezTo>
                <a:cubicBezTo>
                  <a:pt x="634801" y="3410995"/>
                  <a:pt x="622670" y="3405924"/>
                  <a:pt x="602874" y="3400782"/>
                </a:cubicBezTo>
                <a:cubicBezTo>
                  <a:pt x="588011" y="3398841"/>
                  <a:pt x="574080" y="3393303"/>
                  <a:pt x="574080" y="3393303"/>
                </a:cubicBezTo>
                <a:cubicBezTo>
                  <a:pt x="574548" y="3391505"/>
                  <a:pt x="563351" y="3382838"/>
                  <a:pt x="549889" y="3375502"/>
                </a:cubicBezTo>
                <a:cubicBezTo>
                  <a:pt x="534626" y="3367699"/>
                  <a:pt x="523430" y="3359033"/>
                  <a:pt x="523897" y="3357234"/>
                </a:cubicBezTo>
                <a:cubicBezTo>
                  <a:pt x="524364" y="3355436"/>
                  <a:pt x="528430" y="3354574"/>
                  <a:pt x="533362" y="3357774"/>
                </a:cubicBezTo>
                <a:cubicBezTo>
                  <a:pt x="564753" y="3377444"/>
                  <a:pt x="659198" y="3405816"/>
                  <a:pt x="654335" y="3394956"/>
                </a:cubicBezTo>
                <a:cubicBezTo>
                  <a:pt x="653003" y="3392691"/>
                  <a:pt x="644472" y="3388555"/>
                  <a:pt x="635473" y="3386218"/>
                </a:cubicBezTo>
                <a:cubicBezTo>
                  <a:pt x="626008" y="3385679"/>
                  <a:pt x="622876" y="3382946"/>
                  <a:pt x="626942" y="3382083"/>
                </a:cubicBezTo>
                <a:cubicBezTo>
                  <a:pt x="637809" y="3377228"/>
                  <a:pt x="622615" y="3361765"/>
                  <a:pt x="599687" y="3353890"/>
                </a:cubicBezTo>
                <a:cubicBezTo>
                  <a:pt x="580358" y="3346950"/>
                  <a:pt x="578490" y="3354142"/>
                  <a:pt x="598684" y="3365145"/>
                </a:cubicBezTo>
                <a:cubicBezTo>
                  <a:pt x="606748" y="3371079"/>
                  <a:pt x="612614" y="3370683"/>
                  <a:pt x="615348" y="3367555"/>
                </a:cubicBezTo>
                <a:cubicBezTo>
                  <a:pt x="620348" y="3363095"/>
                  <a:pt x="619881" y="3364894"/>
                  <a:pt x="619813" y="3372553"/>
                </a:cubicBezTo>
                <a:cubicBezTo>
                  <a:pt x="617477" y="3381543"/>
                  <a:pt x="614743" y="3384672"/>
                  <a:pt x="608012" y="3381004"/>
                </a:cubicBezTo>
                <a:cubicBezTo>
                  <a:pt x="603080" y="3377803"/>
                  <a:pt x="592750" y="3373200"/>
                  <a:pt x="587818" y="3370000"/>
                </a:cubicBezTo>
                <a:cubicBezTo>
                  <a:pt x="582419" y="3368598"/>
                  <a:pt x="573022" y="3360399"/>
                  <a:pt x="569025" y="3353602"/>
                </a:cubicBezTo>
                <a:cubicBezTo>
                  <a:pt x="563228" y="3346338"/>
                  <a:pt x="561895" y="3344073"/>
                  <a:pt x="562761" y="3348136"/>
                </a:cubicBezTo>
                <a:cubicBezTo>
                  <a:pt x="569423" y="3359464"/>
                  <a:pt x="561291" y="3361190"/>
                  <a:pt x="546495" y="3351589"/>
                </a:cubicBezTo>
                <a:cubicBezTo>
                  <a:pt x="531700" y="3341987"/>
                  <a:pt x="531700" y="3341987"/>
                  <a:pt x="543899" y="3339398"/>
                </a:cubicBezTo>
                <a:cubicBezTo>
                  <a:pt x="543899" y="3339398"/>
                  <a:pt x="543899" y="3339398"/>
                  <a:pt x="555631" y="3338607"/>
                </a:cubicBezTo>
                <a:cubicBezTo>
                  <a:pt x="555631" y="3338607"/>
                  <a:pt x="555631" y="3338607"/>
                  <a:pt x="544833" y="3335802"/>
                </a:cubicBezTo>
                <a:cubicBezTo>
                  <a:pt x="537634" y="3333932"/>
                  <a:pt x="527304" y="3329329"/>
                  <a:pt x="521039" y="3323863"/>
                </a:cubicBezTo>
                <a:cubicBezTo>
                  <a:pt x="514775" y="3318397"/>
                  <a:pt x="509843" y="3315197"/>
                  <a:pt x="509376" y="3316995"/>
                </a:cubicBezTo>
                <a:cubicBezTo>
                  <a:pt x="508909" y="3318793"/>
                  <a:pt x="505777" y="3316060"/>
                  <a:pt x="501312" y="3311061"/>
                </a:cubicBezTo>
                <a:cubicBezTo>
                  <a:pt x="491050" y="3298799"/>
                  <a:pt x="465924" y="3284595"/>
                  <a:pt x="455992" y="3285853"/>
                </a:cubicBezTo>
                <a:cubicBezTo>
                  <a:pt x="449659" y="3288047"/>
                  <a:pt x="448326" y="3285782"/>
                  <a:pt x="449728" y="3280387"/>
                </a:cubicBezTo>
                <a:cubicBezTo>
                  <a:pt x="453863" y="3271865"/>
                  <a:pt x="417073" y="3250792"/>
                  <a:pt x="406207" y="3255647"/>
                </a:cubicBezTo>
                <a:cubicBezTo>
                  <a:pt x="395341" y="3260502"/>
                  <a:pt x="445991" y="3294772"/>
                  <a:pt x="459990" y="3292650"/>
                </a:cubicBezTo>
                <a:cubicBezTo>
                  <a:pt x="469922" y="3291391"/>
                  <a:pt x="473054" y="3294124"/>
                  <a:pt x="476585" y="3302719"/>
                </a:cubicBezTo>
                <a:cubicBezTo>
                  <a:pt x="479648" y="3313111"/>
                  <a:pt x="479181" y="3314909"/>
                  <a:pt x="466584" y="3311637"/>
                </a:cubicBezTo>
                <a:cubicBezTo>
                  <a:pt x="455319" y="3310630"/>
                  <a:pt x="453987" y="3308365"/>
                  <a:pt x="460787" y="3304373"/>
                </a:cubicBezTo>
                <a:cubicBezTo>
                  <a:pt x="465787" y="3299914"/>
                  <a:pt x="464454" y="3297648"/>
                  <a:pt x="453657" y="3294844"/>
                </a:cubicBezTo>
                <a:cubicBezTo>
                  <a:pt x="429795" y="3290564"/>
                  <a:pt x="417197" y="3287292"/>
                  <a:pt x="418131" y="3283696"/>
                </a:cubicBezTo>
                <a:cubicBezTo>
                  <a:pt x="418598" y="3281898"/>
                  <a:pt x="410534" y="3275965"/>
                  <a:pt x="401138" y="3267766"/>
                </a:cubicBezTo>
                <a:cubicBezTo>
                  <a:pt x="386343" y="3258164"/>
                  <a:pt x="382881" y="3241910"/>
                  <a:pt x="396810" y="3247448"/>
                </a:cubicBezTo>
                <a:cubicBezTo>
                  <a:pt x="408941" y="3252518"/>
                  <a:pt x="403212" y="3237595"/>
                  <a:pt x="389749" y="3230259"/>
                </a:cubicBezTo>
                <a:cubicBezTo>
                  <a:pt x="383018" y="3226591"/>
                  <a:pt x="376753" y="3221125"/>
                  <a:pt x="377221" y="3219327"/>
                </a:cubicBezTo>
                <a:cubicBezTo>
                  <a:pt x="377688" y="3217529"/>
                  <a:pt x="370956" y="3213861"/>
                  <a:pt x="362425" y="3209726"/>
                </a:cubicBezTo>
                <a:cubicBezTo>
                  <a:pt x="355227" y="3207856"/>
                  <a:pt x="342698" y="3196924"/>
                  <a:pt x="337368" y="3187862"/>
                </a:cubicBezTo>
                <a:cubicBezTo>
                  <a:pt x="325773" y="3173334"/>
                  <a:pt x="325773" y="3173334"/>
                  <a:pt x="336640" y="3168479"/>
                </a:cubicBezTo>
                <a:cubicBezTo>
                  <a:pt x="345706" y="3163157"/>
                  <a:pt x="346173" y="3161359"/>
                  <a:pt x="337642" y="3157223"/>
                </a:cubicBezTo>
                <a:cubicBezTo>
                  <a:pt x="325979" y="3150355"/>
                  <a:pt x="313986" y="3129965"/>
                  <a:pt x="318986" y="3125506"/>
                </a:cubicBezTo>
                <a:cubicBezTo>
                  <a:pt x="322654" y="3118782"/>
                  <a:pt x="331185" y="3122917"/>
                  <a:pt x="329784" y="3128311"/>
                </a:cubicBezTo>
                <a:cubicBezTo>
                  <a:pt x="329248" y="3137769"/>
                  <a:pt x="344909" y="3151434"/>
                  <a:pt x="370502" y="3163840"/>
                </a:cubicBezTo>
                <a:cubicBezTo>
                  <a:pt x="382633" y="3168910"/>
                  <a:pt x="387564" y="3172111"/>
                  <a:pt x="383498" y="3172974"/>
                </a:cubicBezTo>
                <a:cubicBezTo>
                  <a:pt x="378099" y="3171571"/>
                  <a:pt x="373566" y="3174232"/>
                  <a:pt x="373099" y="3176031"/>
                </a:cubicBezTo>
                <a:cubicBezTo>
                  <a:pt x="373497" y="3181892"/>
                  <a:pt x="384694" y="3190559"/>
                  <a:pt x="406289" y="3196168"/>
                </a:cubicBezTo>
                <a:cubicBezTo>
                  <a:pt x="406289" y="3196168"/>
                  <a:pt x="406289" y="3196168"/>
                  <a:pt x="422486" y="3200376"/>
                </a:cubicBezTo>
                <a:cubicBezTo>
                  <a:pt x="422486" y="3200376"/>
                  <a:pt x="422486" y="3200376"/>
                  <a:pt x="412691" y="3186315"/>
                </a:cubicBezTo>
                <a:cubicBezTo>
                  <a:pt x="401096" y="3171787"/>
                  <a:pt x="369376" y="3138596"/>
                  <a:pt x="361779" y="3130864"/>
                </a:cubicBezTo>
                <a:cubicBezTo>
                  <a:pt x="356847" y="3127664"/>
                  <a:pt x="270534" y="3097565"/>
                  <a:pt x="243540" y="3090553"/>
                </a:cubicBezTo>
                <a:cubicBezTo>
                  <a:pt x="236341" y="3088683"/>
                  <a:pt x="227343" y="3086346"/>
                  <a:pt x="221944" y="3084944"/>
                </a:cubicBezTo>
                <a:cubicBezTo>
                  <a:pt x="218345" y="3084009"/>
                  <a:pt x="213880" y="3079010"/>
                  <a:pt x="215281" y="3073616"/>
                </a:cubicBezTo>
                <a:cubicBezTo>
                  <a:pt x="216216" y="3070020"/>
                  <a:pt x="218949" y="3066891"/>
                  <a:pt x="223881" y="3070092"/>
                </a:cubicBezTo>
                <a:cubicBezTo>
                  <a:pt x="227013" y="3072825"/>
                  <a:pt x="231547" y="3070164"/>
                  <a:pt x="234280" y="3067035"/>
                </a:cubicBezTo>
                <a:cubicBezTo>
                  <a:pt x="235215" y="3063439"/>
                  <a:pt x="234349" y="3059376"/>
                  <a:pt x="230750" y="3058441"/>
                </a:cubicBezTo>
                <a:cubicBezTo>
                  <a:pt x="226684" y="3059304"/>
                  <a:pt x="223551" y="3056571"/>
                  <a:pt x="226285" y="3053442"/>
                </a:cubicBezTo>
                <a:cubicBezTo>
                  <a:pt x="229019" y="3050313"/>
                  <a:pt x="234418" y="3051716"/>
                  <a:pt x="242482" y="3057649"/>
                </a:cubicBezTo>
                <a:cubicBezTo>
                  <a:pt x="249213" y="3061317"/>
                  <a:pt x="251878" y="3065848"/>
                  <a:pt x="247812" y="3066711"/>
                </a:cubicBezTo>
                <a:cubicBezTo>
                  <a:pt x="244213" y="3065776"/>
                  <a:pt x="241479" y="3068905"/>
                  <a:pt x="240545" y="3072501"/>
                </a:cubicBezTo>
                <a:cubicBezTo>
                  <a:pt x="240943" y="3078363"/>
                  <a:pt x="257607" y="3080772"/>
                  <a:pt x="264874" y="3074982"/>
                </a:cubicBezTo>
                <a:cubicBezTo>
                  <a:pt x="269407" y="3072321"/>
                  <a:pt x="273474" y="3071458"/>
                  <a:pt x="279738" y="3076924"/>
                </a:cubicBezTo>
                <a:cubicBezTo>
                  <a:pt x="292734" y="3086058"/>
                  <a:pt x="338988" y="3107670"/>
                  <a:pt x="349786" y="3110475"/>
                </a:cubicBezTo>
                <a:cubicBezTo>
                  <a:pt x="364650" y="3112417"/>
                  <a:pt x="377783" y="3106231"/>
                  <a:pt x="373785" y="3099435"/>
                </a:cubicBezTo>
                <a:cubicBezTo>
                  <a:pt x="372920" y="3095371"/>
                  <a:pt x="366188" y="3091703"/>
                  <a:pt x="358523" y="3091631"/>
                </a:cubicBezTo>
                <a:cubicBezTo>
                  <a:pt x="334194" y="3089150"/>
                  <a:pt x="303806" y="3058225"/>
                  <a:pt x="297280" y="3031578"/>
                </a:cubicBezTo>
                <a:cubicBezTo>
                  <a:pt x="295151" y="3017589"/>
                  <a:pt x="300083" y="3020789"/>
                  <a:pt x="315208" y="3043912"/>
                </a:cubicBezTo>
                <a:cubicBezTo>
                  <a:pt x="315208" y="3043912"/>
                  <a:pt x="315208" y="3043912"/>
                  <a:pt x="330333" y="3067034"/>
                </a:cubicBezTo>
                <a:cubicBezTo>
                  <a:pt x="330333" y="3067034"/>
                  <a:pt x="330333" y="3067034"/>
                  <a:pt x="332737" y="3050385"/>
                </a:cubicBezTo>
                <a:cubicBezTo>
                  <a:pt x="334207" y="3037331"/>
                  <a:pt x="336941" y="3034203"/>
                  <a:pt x="344139" y="3036073"/>
                </a:cubicBezTo>
                <a:cubicBezTo>
                  <a:pt x="350005" y="3035677"/>
                  <a:pt x="356269" y="3041143"/>
                  <a:pt x="358935" y="3045674"/>
                </a:cubicBezTo>
                <a:cubicBezTo>
                  <a:pt x="362932" y="3052470"/>
                  <a:pt x="362465" y="3054269"/>
                  <a:pt x="355267" y="3052399"/>
                </a:cubicBezTo>
                <a:cubicBezTo>
                  <a:pt x="345802" y="3051859"/>
                  <a:pt x="345802" y="3051859"/>
                  <a:pt x="352931" y="3061389"/>
                </a:cubicBezTo>
                <a:cubicBezTo>
                  <a:pt x="357396" y="3066387"/>
                  <a:pt x="367727" y="3070990"/>
                  <a:pt x="374925" y="3072860"/>
                </a:cubicBezTo>
                <a:cubicBezTo>
                  <a:pt x="380791" y="3072464"/>
                  <a:pt x="392454" y="3079333"/>
                  <a:pt x="398719" y="3084799"/>
                </a:cubicBezTo>
                <a:cubicBezTo>
                  <a:pt x="408115" y="3092998"/>
                  <a:pt x="415314" y="3094868"/>
                  <a:pt x="427046" y="3094076"/>
                </a:cubicBezTo>
                <a:cubicBezTo>
                  <a:pt x="427046" y="3094076"/>
                  <a:pt x="427046" y="3094076"/>
                  <a:pt x="441511" y="3090157"/>
                </a:cubicBezTo>
                <a:cubicBezTo>
                  <a:pt x="441511" y="3090157"/>
                  <a:pt x="441511" y="3090157"/>
                  <a:pt x="425315" y="3085949"/>
                </a:cubicBezTo>
                <a:cubicBezTo>
                  <a:pt x="414517" y="3083144"/>
                  <a:pt x="408253" y="3077678"/>
                  <a:pt x="406522" y="3069551"/>
                </a:cubicBezTo>
                <a:cubicBezTo>
                  <a:pt x="404791" y="3061424"/>
                  <a:pt x="397661" y="3051895"/>
                  <a:pt x="391396" y="3046429"/>
                </a:cubicBezTo>
                <a:cubicBezTo>
                  <a:pt x="378868" y="3035497"/>
                  <a:pt x="378868" y="3035497"/>
                  <a:pt x="390998" y="3040567"/>
                </a:cubicBezTo>
                <a:cubicBezTo>
                  <a:pt x="397729" y="3044235"/>
                  <a:pt x="406260" y="3048371"/>
                  <a:pt x="411659" y="3049773"/>
                </a:cubicBezTo>
                <a:cubicBezTo>
                  <a:pt x="416591" y="3052973"/>
                  <a:pt x="420657" y="3052110"/>
                  <a:pt x="421193" y="3042653"/>
                </a:cubicBezTo>
                <a:cubicBezTo>
                  <a:pt x="423061" y="3035461"/>
                  <a:pt x="416797" y="3029995"/>
                  <a:pt x="396603" y="3018991"/>
                </a:cubicBezTo>
                <a:cubicBezTo>
                  <a:pt x="377741" y="3010253"/>
                  <a:pt x="371477" y="3004787"/>
                  <a:pt x="371545" y="2997127"/>
                </a:cubicBezTo>
                <a:cubicBezTo>
                  <a:pt x="373413" y="2989935"/>
                  <a:pt x="377480" y="2989072"/>
                  <a:pt x="387810" y="2993675"/>
                </a:cubicBezTo>
                <a:cubicBezTo>
                  <a:pt x="399941" y="2998745"/>
                  <a:pt x="404007" y="2997882"/>
                  <a:pt x="404076" y="2990222"/>
                </a:cubicBezTo>
                <a:cubicBezTo>
                  <a:pt x="406878" y="2979434"/>
                  <a:pt x="393415" y="2972099"/>
                  <a:pt x="345293" y="2957678"/>
                </a:cubicBezTo>
                <a:cubicBezTo>
                  <a:pt x="318765" y="2948868"/>
                  <a:pt x="305701" y="2947394"/>
                  <a:pt x="302967" y="2950523"/>
                </a:cubicBezTo>
                <a:cubicBezTo>
                  <a:pt x="302500" y="2952321"/>
                  <a:pt x="298434" y="2953184"/>
                  <a:pt x="293502" y="2949983"/>
                </a:cubicBezTo>
                <a:cubicBezTo>
                  <a:pt x="288570" y="2946783"/>
                  <a:pt x="271975" y="2936714"/>
                  <a:pt x="252646" y="2929774"/>
                </a:cubicBezTo>
                <a:cubicBezTo>
                  <a:pt x="235584" y="2921503"/>
                  <a:pt x="220789" y="2911902"/>
                  <a:pt x="221256" y="2910104"/>
                </a:cubicBezTo>
                <a:cubicBezTo>
                  <a:pt x="221723" y="2908306"/>
                  <a:pt x="207793" y="2902768"/>
                  <a:pt x="191130" y="2900358"/>
                </a:cubicBezTo>
                <a:cubicBezTo>
                  <a:pt x="191130" y="2900358"/>
                  <a:pt x="191130" y="2900358"/>
                  <a:pt x="160069" y="2894209"/>
                </a:cubicBezTo>
                <a:cubicBezTo>
                  <a:pt x="160069" y="2894209"/>
                  <a:pt x="160069" y="2894209"/>
                  <a:pt x="201529" y="2897302"/>
                </a:cubicBezTo>
                <a:cubicBezTo>
                  <a:pt x="222259" y="2898848"/>
                  <a:pt x="246121" y="2903127"/>
                  <a:pt x="251053" y="2906327"/>
                </a:cubicBezTo>
                <a:cubicBezTo>
                  <a:pt x="255985" y="2909528"/>
                  <a:pt x="274846" y="2918266"/>
                  <a:pt x="294642" y="2923408"/>
                </a:cubicBezTo>
                <a:cubicBezTo>
                  <a:pt x="387288" y="2951313"/>
                  <a:pt x="405284" y="2955988"/>
                  <a:pt x="419750" y="2952068"/>
                </a:cubicBezTo>
                <a:cubicBezTo>
                  <a:pt x="427415" y="2952140"/>
                  <a:pt x="435081" y="2952212"/>
                  <a:pt x="438213" y="2954945"/>
                </a:cubicBezTo>
                <a:cubicBezTo>
                  <a:pt x="445343" y="2964475"/>
                  <a:pt x="464672" y="2971415"/>
                  <a:pt x="467873" y="2966488"/>
                </a:cubicBezTo>
                <a:cubicBezTo>
                  <a:pt x="468340" y="2964690"/>
                  <a:pt x="476005" y="2964762"/>
                  <a:pt x="480937" y="2967963"/>
                </a:cubicBezTo>
                <a:cubicBezTo>
                  <a:pt x="488135" y="2969832"/>
                  <a:pt x="489935" y="2970300"/>
                  <a:pt x="489070" y="2966236"/>
                </a:cubicBezTo>
                <a:cubicBezTo>
                  <a:pt x="488204" y="2962173"/>
                  <a:pt x="481473" y="2958505"/>
                  <a:pt x="476074" y="2957102"/>
                </a:cubicBezTo>
                <a:cubicBezTo>
                  <a:pt x="468875" y="2955233"/>
                  <a:pt x="450879" y="2950558"/>
                  <a:pt x="432883" y="2945883"/>
                </a:cubicBezTo>
                <a:cubicBezTo>
                  <a:pt x="432883" y="2945883"/>
                  <a:pt x="432883" y="2945883"/>
                  <a:pt x="400957" y="2935670"/>
                </a:cubicBezTo>
                <a:cubicBezTo>
                  <a:pt x="400957" y="2935670"/>
                  <a:pt x="400957" y="2935670"/>
                  <a:pt x="427086" y="2938619"/>
                </a:cubicBezTo>
                <a:cubicBezTo>
                  <a:pt x="445549" y="2941496"/>
                  <a:pt x="453214" y="2941568"/>
                  <a:pt x="454616" y="2936173"/>
                </a:cubicBezTo>
                <a:cubicBezTo>
                  <a:pt x="456951" y="2927183"/>
                  <a:pt x="445288" y="2920315"/>
                  <a:pt x="425025" y="2916971"/>
                </a:cubicBezTo>
                <a:cubicBezTo>
                  <a:pt x="410161" y="2915029"/>
                  <a:pt x="407029" y="2912296"/>
                  <a:pt x="407564" y="2902838"/>
                </a:cubicBezTo>
                <a:cubicBezTo>
                  <a:pt x="408100" y="2893381"/>
                  <a:pt x="395571" y="2882449"/>
                  <a:pt x="355251" y="2852782"/>
                </a:cubicBezTo>
                <a:cubicBezTo>
                  <a:pt x="326128" y="2831781"/>
                  <a:pt x="298804" y="2811248"/>
                  <a:pt x="296139" y="2806717"/>
                </a:cubicBezTo>
                <a:cubicBezTo>
                  <a:pt x="285876" y="2794454"/>
                  <a:pt x="299408" y="2794130"/>
                  <a:pt x="330400" y="2807939"/>
                </a:cubicBezTo>
                <a:cubicBezTo>
                  <a:pt x="347462" y="2816210"/>
                  <a:pt x="354193" y="2819878"/>
                  <a:pt x="348327" y="2820274"/>
                </a:cubicBezTo>
                <a:cubicBezTo>
                  <a:pt x="340195" y="2822000"/>
                  <a:pt x="347792" y="2829731"/>
                  <a:pt x="374717" y="2844403"/>
                </a:cubicBezTo>
                <a:cubicBezTo>
                  <a:pt x="402976" y="2861340"/>
                  <a:pt x="421837" y="2870078"/>
                  <a:pt x="452898" y="2876227"/>
                </a:cubicBezTo>
                <a:cubicBezTo>
                  <a:pt x="490690" y="2886044"/>
                  <a:pt x="494756" y="2885181"/>
                  <a:pt x="487159" y="2877450"/>
                </a:cubicBezTo>
                <a:cubicBezTo>
                  <a:pt x="482695" y="2872451"/>
                  <a:pt x="468765" y="2866914"/>
                  <a:pt x="457500" y="2865907"/>
                </a:cubicBezTo>
                <a:cubicBezTo>
                  <a:pt x="437704" y="2860764"/>
                  <a:pt x="426508" y="2852098"/>
                  <a:pt x="429777" y="2839512"/>
                </a:cubicBezTo>
                <a:cubicBezTo>
                  <a:pt x="431179" y="2834118"/>
                  <a:pt x="435245" y="2833255"/>
                  <a:pt x="454574" y="2840195"/>
                </a:cubicBezTo>
                <a:cubicBezTo>
                  <a:pt x="468971" y="2843935"/>
                  <a:pt x="482502" y="2843611"/>
                  <a:pt x="484769" y="2842280"/>
                </a:cubicBezTo>
                <a:cubicBezTo>
                  <a:pt x="485703" y="2838684"/>
                  <a:pt x="485703" y="2838684"/>
                  <a:pt x="481637" y="2839547"/>
                </a:cubicBezTo>
                <a:cubicBezTo>
                  <a:pt x="479370" y="2840878"/>
                  <a:pt x="472171" y="2839008"/>
                  <a:pt x="469039" y="2836275"/>
                </a:cubicBezTo>
                <a:cubicBezTo>
                  <a:pt x="460508" y="2832140"/>
                  <a:pt x="460508" y="2832140"/>
                  <a:pt x="470907" y="2829083"/>
                </a:cubicBezTo>
                <a:cubicBezTo>
                  <a:pt x="480840" y="2827824"/>
                  <a:pt x="480840" y="2827824"/>
                  <a:pt x="470976" y="2821424"/>
                </a:cubicBezTo>
                <a:cubicBezTo>
                  <a:pt x="457513" y="2814088"/>
                  <a:pt x="445919" y="2799560"/>
                  <a:pt x="447787" y="2792367"/>
                </a:cubicBezTo>
                <a:cubicBezTo>
                  <a:pt x="447856" y="2784708"/>
                  <a:pt x="469053" y="2784456"/>
                  <a:pt x="476182" y="2793986"/>
                </a:cubicBezTo>
                <a:cubicBezTo>
                  <a:pt x="477515" y="2796251"/>
                  <a:pt x="486513" y="2798589"/>
                  <a:pt x="492846" y="2796395"/>
                </a:cubicBezTo>
                <a:cubicBezTo>
                  <a:pt x="492846" y="2796395"/>
                  <a:pt x="492846" y="2796395"/>
                  <a:pt x="506378" y="2796071"/>
                </a:cubicBezTo>
                <a:cubicBezTo>
                  <a:pt x="506378" y="2796071"/>
                  <a:pt x="506378" y="2796071"/>
                  <a:pt x="491115" y="2788268"/>
                </a:cubicBezTo>
                <a:cubicBezTo>
                  <a:pt x="483917" y="2786398"/>
                  <a:pt x="472720" y="2777731"/>
                  <a:pt x="466456" y="2772266"/>
                </a:cubicBezTo>
                <a:cubicBezTo>
                  <a:pt x="458859" y="2764534"/>
                  <a:pt x="441797" y="2756263"/>
                  <a:pt x="426068" y="2750258"/>
                </a:cubicBezTo>
                <a:cubicBezTo>
                  <a:pt x="390542" y="2739110"/>
                  <a:pt x="348354" y="2716635"/>
                  <a:pt x="312499" y="2691967"/>
                </a:cubicBezTo>
                <a:cubicBezTo>
                  <a:pt x="282908" y="2672764"/>
                  <a:pt x="278045" y="2661904"/>
                  <a:pt x="304037" y="2680172"/>
                </a:cubicBezTo>
                <a:cubicBezTo>
                  <a:pt x="351555" y="2711709"/>
                  <a:pt x="444531" y="2753135"/>
                  <a:pt x="444599" y="2745475"/>
                </a:cubicBezTo>
                <a:cubicBezTo>
                  <a:pt x="445067" y="2743677"/>
                  <a:pt x="438802" y="2738211"/>
                  <a:pt x="432538" y="2732745"/>
                </a:cubicBezTo>
                <a:cubicBezTo>
                  <a:pt x="416877" y="2719080"/>
                  <a:pt x="425875" y="2721418"/>
                  <a:pt x="452801" y="2736089"/>
                </a:cubicBezTo>
                <a:cubicBezTo>
                  <a:pt x="481059" y="2753026"/>
                  <a:pt x="509386" y="2762304"/>
                  <a:pt x="512587" y="2757378"/>
                </a:cubicBezTo>
                <a:cubicBezTo>
                  <a:pt x="514853" y="2756047"/>
                  <a:pt x="511721" y="2753314"/>
                  <a:pt x="508122" y="2752379"/>
                </a:cubicBezTo>
                <a:cubicBezTo>
                  <a:pt x="502723" y="2750977"/>
                  <a:pt x="494659" y="2745043"/>
                  <a:pt x="488862" y="2737779"/>
                </a:cubicBezTo>
                <a:cubicBezTo>
                  <a:pt x="482597" y="2732313"/>
                  <a:pt x="472734" y="2725912"/>
                  <a:pt x="467335" y="2724510"/>
                </a:cubicBezTo>
                <a:cubicBezTo>
                  <a:pt x="460136" y="2722640"/>
                  <a:pt x="460604" y="2720842"/>
                  <a:pt x="474602" y="2718720"/>
                </a:cubicBezTo>
                <a:cubicBezTo>
                  <a:pt x="474602" y="2718720"/>
                  <a:pt x="474602" y="2718720"/>
                  <a:pt x="493134" y="2713938"/>
                </a:cubicBezTo>
                <a:cubicBezTo>
                  <a:pt x="493134" y="2713938"/>
                  <a:pt x="493134" y="2713938"/>
                  <a:pt x="472871" y="2710593"/>
                </a:cubicBezTo>
                <a:cubicBezTo>
                  <a:pt x="452608" y="2707249"/>
                  <a:pt x="409953" y="2686572"/>
                  <a:pt x="401024" y="2676575"/>
                </a:cubicBezTo>
                <a:cubicBezTo>
                  <a:pt x="398358" y="2672044"/>
                  <a:pt x="380362" y="2667369"/>
                  <a:pt x="362366" y="2662694"/>
                </a:cubicBezTo>
                <a:cubicBezTo>
                  <a:pt x="294846" y="2648994"/>
                  <a:pt x="304380" y="2641874"/>
                  <a:pt x="373699" y="2656042"/>
                </a:cubicBezTo>
                <a:cubicBezTo>
                  <a:pt x="425023" y="2665535"/>
                  <a:pt x="442154" y="2666146"/>
                  <a:pt x="450753" y="2662622"/>
                </a:cubicBezTo>
                <a:cubicBezTo>
                  <a:pt x="457553" y="2658630"/>
                  <a:pt x="460287" y="2655502"/>
                  <a:pt x="458955" y="2653236"/>
                </a:cubicBezTo>
                <a:cubicBezTo>
                  <a:pt x="457622" y="2650971"/>
                  <a:pt x="440093" y="2644498"/>
                  <a:pt x="418497" y="2638888"/>
                </a:cubicBezTo>
                <a:cubicBezTo>
                  <a:pt x="381172" y="2627273"/>
                  <a:pt x="381172" y="2627273"/>
                  <a:pt x="432029" y="2638565"/>
                </a:cubicBezTo>
                <a:cubicBezTo>
                  <a:pt x="461290" y="2644246"/>
                  <a:pt x="484685" y="2650323"/>
                  <a:pt x="486484" y="2650791"/>
                </a:cubicBezTo>
                <a:cubicBezTo>
                  <a:pt x="488284" y="2651258"/>
                  <a:pt x="490551" y="2649928"/>
                  <a:pt x="491485" y="2646332"/>
                </a:cubicBezTo>
                <a:cubicBezTo>
                  <a:pt x="493752" y="2645001"/>
                  <a:pt x="488820" y="2641801"/>
                  <a:pt x="479822" y="2639463"/>
                </a:cubicBezTo>
                <a:cubicBezTo>
                  <a:pt x="462293" y="2632990"/>
                  <a:pt x="458762" y="2624396"/>
                  <a:pt x="473626" y="2626338"/>
                </a:cubicBezTo>
                <a:cubicBezTo>
                  <a:pt x="488490" y="2628279"/>
                  <a:pt x="491691" y="2623353"/>
                  <a:pt x="482761" y="2613356"/>
                </a:cubicBezTo>
                <a:cubicBezTo>
                  <a:pt x="477431" y="2604294"/>
                  <a:pt x="475631" y="2603827"/>
                  <a:pt x="484163" y="2607962"/>
                </a:cubicBezTo>
                <a:cubicBezTo>
                  <a:pt x="489094" y="2611162"/>
                  <a:pt x="503024" y="2616700"/>
                  <a:pt x="517421" y="2620440"/>
                </a:cubicBezTo>
                <a:cubicBezTo>
                  <a:pt x="537217" y="2625582"/>
                  <a:pt x="544416" y="2627452"/>
                  <a:pt x="549883" y="2621195"/>
                </a:cubicBezTo>
                <a:cubicBezTo>
                  <a:pt x="555351" y="2614938"/>
                  <a:pt x="562549" y="2616808"/>
                  <a:pt x="581878" y="2623748"/>
                </a:cubicBezTo>
                <a:cubicBezTo>
                  <a:pt x="594475" y="2627020"/>
                  <a:pt x="623269" y="2634500"/>
                  <a:pt x="647131" y="2638779"/>
                </a:cubicBezTo>
                <a:cubicBezTo>
                  <a:pt x="647131" y="2638779"/>
                  <a:pt x="647131" y="2638779"/>
                  <a:pt x="687657" y="2645467"/>
                </a:cubicBezTo>
                <a:cubicBezTo>
                  <a:pt x="687657" y="2645467"/>
                  <a:pt x="687657" y="2645467"/>
                  <a:pt x="679661" y="2631874"/>
                </a:cubicBezTo>
                <a:cubicBezTo>
                  <a:pt x="671199" y="2620079"/>
                  <a:pt x="665800" y="2618677"/>
                  <a:pt x="628874" y="2612924"/>
                </a:cubicBezTo>
                <a:cubicBezTo>
                  <a:pt x="595079" y="2609903"/>
                  <a:pt x="586548" y="2605768"/>
                  <a:pt x="587949" y="2600374"/>
                </a:cubicBezTo>
                <a:cubicBezTo>
                  <a:pt x="588485" y="2590916"/>
                  <a:pt x="533700" y="2565169"/>
                  <a:pt x="519234" y="2569088"/>
                </a:cubicBezTo>
                <a:cubicBezTo>
                  <a:pt x="508835" y="2572145"/>
                  <a:pt x="510634" y="2572613"/>
                  <a:pt x="529029" y="2583149"/>
                </a:cubicBezTo>
                <a:cubicBezTo>
                  <a:pt x="541159" y="2588219"/>
                  <a:pt x="551023" y="2594620"/>
                  <a:pt x="554155" y="2597353"/>
                </a:cubicBezTo>
                <a:cubicBezTo>
                  <a:pt x="559953" y="2604617"/>
                  <a:pt x="537890" y="2600806"/>
                  <a:pt x="517229" y="2591600"/>
                </a:cubicBezTo>
                <a:cubicBezTo>
                  <a:pt x="506898" y="2586997"/>
                  <a:pt x="494768" y="2581926"/>
                  <a:pt x="486237" y="2577791"/>
                </a:cubicBezTo>
                <a:cubicBezTo>
                  <a:pt x="466908" y="2570851"/>
                  <a:pt x="472375" y="2564594"/>
                  <a:pt x="497639" y="2563479"/>
                </a:cubicBezTo>
                <a:cubicBezTo>
                  <a:pt x="517503" y="2560961"/>
                  <a:pt x="513904" y="2560026"/>
                  <a:pt x="469312" y="2554201"/>
                </a:cubicBezTo>
                <a:cubicBezTo>
                  <a:pt x="438251" y="2548052"/>
                  <a:pt x="400459" y="2538235"/>
                  <a:pt x="372599" y="2527159"/>
                </a:cubicBezTo>
                <a:cubicBezTo>
                  <a:pt x="372599" y="2527159"/>
                  <a:pt x="372599" y="2527159"/>
                  <a:pt x="327211" y="2509611"/>
                </a:cubicBezTo>
                <a:cubicBezTo>
                  <a:pt x="327211" y="2509611"/>
                  <a:pt x="327211" y="2509611"/>
                  <a:pt x="377669" y="2515041"/>
                </a:cubicBezTo>
                <a:cubicBezTo>
                  <a:pt x="405597" y="2518457"/>
                  <a:pt x="435792" y="2520542"/>
                  <a:pt x="443925" y="2518816"/>
                </a:cubicBezTo>
                <a:cubicBezTo>
                  <a:pt x="451590" y="2518888"/>
                  <a:pt x="479052" y="2524102"/>
                  <a:pt x="504246" y="2530647"/>
                </a:cubicBezTo>
                <a:cubicBezTo>
                  <a:pt x="549237" y="2542334"/>
                  <a:pt x="574500" y="2541219"/>
                  <a:pt x="535376" y="2529136"/>
                </a:cubicBezTo>
                <a:cubicBezTo>
                  <a:pt x="517846" y="2522663"/>
                  <a:pt x="516514" y="2520398"/>
                  <a:pt x="528246" y="2519607"/>
                </a:cubicBezTo>
                <a:cubicBezTo>
                  <a:pt x="536378" y="2517881"/>
                  <a:pt x="543577" y="2519750"/>
                  <a:pt x="546242" y="2524282"/>
                </a:cubicBezTo>
                <a:cubicBezTo>
                  <a:pt x="551174" y="2527482"/>
                  <a:pt x="554773" y="2528417"/>
                  <a:pt x="561573" y="2524425"/>
                </a:cubicBezTo>
                <a:cubicBezTo>
                  <a:pt x="570639" y="2519103"/>
                  <a:pt x="579638" y="2521440"/>
                  <a:pt x="626826" y="2539456"/>
                </a:cubicBezTo>
                <a:cubicBezTo>
                  <a:pt x="641223" y="2543196"/>
                  <a:pt x="643023" y="2543664"/>
                  <a:pt x="641759" y="2533738"/>
                </a:cubicBezTo>
                <a:cubicBezTo>
                  <a:pt x="640495" y="2523813"/>
                  <a:pt x="635096" y="2522411"/>
                  <a:pt x="599104" y="2513061"/>
                </a:cubicBezTo>
                <a:cubicBezTo>
                  <a:pt x="575709" y="2506984"/>
                  <a:pt x="553646" y="2503173"/>
                  <a:pt x="549113" y="2505834"/>
                </a:cubicBezTo>
                <a:cubicBezTo>
                  <a:pt x="538713" y="2508890"/>
                  <a:pt x="415804" y="2486560"/>
                  <a:pt x="417672" y="2479368"/>
                </a:cubicBezTo>
                <a:cubicBezTo>
                  <a:pt x="416339" y="2477102"/>
                  <a:pt x="429404" y="2478576"/>
                  <a:pt x="452799" y="2484653"/>
                </a:cubicBezTo>
                <a:cubicBezTo>
                  <a:pt x="476194" y="2490731"/>
                  <a:pt x="487459" y="2491738"/>
                  <a:pt x="486593" y="2487674"/>
                </a:cubicBezTo>
                <a:cubicBezTo>
                  <a:pt x="487527" y="2484078"/>
                  <a:pt x="486195" y="2481813"/>
                  <a:pt x="482595" y="2480878"/>
                </a:cubicBezTo>
                <a:cubicBezTo>
                  <a:pt x="478996" y="2479943"/>
                  <a:pt x="479463" y="2478145"/>
                  <a:pt x="485796" y="2475951"/>
                </a:cubicBezTo>
                <a:cubicBezTo>
                  <a:pt x="492596" y="2471959"/>
                  <a:pt x="497995" y="2473362"/>
                  <a:pt x="504260" y="2478828"/>
                </a:cubicBezTo>
                <a:cubicBezTo>
                  <a:pt x="517255" y="2487962"/>
                  <a:pt x="575846" y="2491665"/>
                  <a:pt x="574582" y="2481740"/>
                </a:cubicBezTo>
                <a:cubicBezTo>
                  <a:pt x="572384" y="2475411"/>
                  <a:pt x="574184" y="2475879"/>
                  <a:pt x="582247" y="2481812"/>
                </a:cubicBezTo>
                <a:cubicBezTo>
                  <a:pt x="593444" y="2490478"/>
                  <a:pt x="697560" y="2496411"/>
                  <a:pt x="705294" y="2488824"/>
                </a:cubicBezTo>
                <a:cubicBezTo>
                  <a:pt x="708028" y="2485695"/>
                  <a:pt x="727426" y="2484976"/>
                  <a:pt x="749955" y="2486989"/>
                </a:cubicBezTo>
                <a:cubicBezTo>
                  <a:pt x="772018" y="2490801"/>
                  <a:pt x="791415" y="2490082"/>
                  <a:pt x="791882" y="2488284"/>
                </a:cubicBezTo>
                <a:cubicBezTo>
                  <a:pt x="792816" y="2484688"/>
                  <a:pt x="774820" y="2480013"/>
                  <a:pt x="748691" y="2477064"/>
                </a:cubicBezTo>
                <a:cubicBezTo>
                  <a:pt x="726162" y="2475051"/>
                  <a:pt x="705432" y="2473504"/>
                  <a:pt x="706764" y="2475770"/>
                </a:cubicBezTo>
                <a:cubicBezTo>
                  <a:pt x="706297" y="2477568"/>
                  <a:pt x="695500" y="2474763"/>
                  <a:pt x="682902" y="2471491"/>
                </a:cubicBezTo>
                <a:cubicBezTo>
                  <a:pt x="672104" y="2468686"/>
                  <a:pt x="655441" y="2466277"/>
                  <a:pt x="647308" y="2468003"/>
                </a:cubicBezTo>
                <a:cubicBezTo>
                  <a:pt x="635577" y="2468794"/>
                  <a:pt x="635109" y="2470592"/>
                  <a:pt x="639107" y="2477388"/>
                </a:cubicBezTo>
                <a:cubicBezTo>
                  <a:pt x="645770" y="2488716"/>
                  <a:pt x="636772" y="2486379"/>
                  <a:pt x="628310" y="2474584"/>
                </a:cubicBezTo>
                <a:cubicBezTo>
                  <a:pt x="622512" y="2467320"/>
                  <a:pt x="615313" y="2465450"/>
                  <a:pt x="605381" y="2466708"/>
                </a:cubicBezTo>
                <a:cubicBezTo>
                  <a:pt x="595449" y="2467967"/>
                  <a:pt x="593182" y="2469298"/>
                  <a:pt x="598114" y="2472498"/>
                </a:cubicBezTo>
                <a:cubicBezTo>
                  <a:pt x="607044" y="2482495"/>
                  <a:pt x="592647" y="2478755"/>
                  <a:pt x="574252" y="2468219"/>
                </a:cubicBezTo>
                <a:cubicBezTo>
                  <a:pt x="562589" y="2461351"/>
                  <a:pt x="556723" y="2461746"/>
                  <a:pt x="553989" y="2464875"/>
                </a:cubicBezTo>
                <a:cubicBezTo>
                  <a:pt x="551255" y="2468003"/>
                  <a:pt x="541790" y="2467464"/>
                  <a:pt x="527860" y="2461926"/>
                </a:cubicBezTo>
                <a:cubicBezTo>
                  <a:pt x="506732" y="2454518"/>
                  <a:pt x="506732" y="2454518"/>
                  <a:pt x="520731" y="2452397"/>
                </a:cubicBezTo>
                <a:cubicBezTo>
                  <a:pt x="528396" y="2452469"/>
                  <a:pt x="535196" y="2448477"/>
                  <a:pt x="535663" y="2446679"/>
                </a:cubicBezTo>
                <a:cubicBezTo>
                  <a:pt x="536130" y="2444881"/>
                  <a:pt x="553261" y="2445492"/>
                  <a:pt x="573991" y="2447038"/>
                </a:cubicBezTo>
                <a:cubicBezTo>
                  <a:pt x="603252" y="2452720"/>
                  <a:pt x="612717" y="2453259"/>
                  <a:pt x="612319" y="2447398"/>
                </a:cubicBezTo>
                <a:cubicBezTo>
                  <a:pt x="611453" y="2443334"/>
                  <a:pt x="600655" y="2440529"/>
                  <a:pt x="580393" y="2437185"/>
                </a:cubicBezTo>
                <a:cubicBezTo>
                  <a:pt x="547065" y="2432366"/>
                  <a:pt x="515606" y="2420356"/>
                  <a:pt x="489615" y="2402088"/>
                </a:cubicBezTo>
                <a:cubicBezTo>
                  <a:pt x="471687" y="2389754"/>
                  <a:pt x="469888" y="2389286"/>
                  <a:pt x="440091" y="2393062"/>
                </a:cubicBezTo>
                <a:cubicBezTo>
                  <a:pt x="422493" y="2394249"/>
                  <a:pt x="407162" y="2394105"/>
                  <a:pt x="407629" y="2392307"/>
                </a:cubicBezTo>
                <a:cubicBezTo>
                  <a:pt x="405830" y="2391840"/>
                  <a:pt x="408563" y="2388711"/>
                  <a:pt x="412630" y="2387848"/>
                </a:cubicBezTo>
                <a:cubicBezTo>
                  <a:pt x="427095" y="2383928"/>
                  <a:pt x="424897" y="2377599"/>
                  <a:pt x="405568" y="2370659"/>
                </a:cubicBezTo>
                <a:cubicBezTo>
                  <a:pt x="396570" y="2368322"/>
                  <a:pt x="390306" y="2362856"/>
                  <a:pt x="389440" y="2358792"/>
                </a:cubicBezTo>
                <a:cubicBezTo>
                  <a:pt x="389908" y="2356994"/>
                  <a:pt x="395773" y="2356599"/>
                  <a:pt x="400705" y="2359799"/>
                </a:cubicBezTo>
                <a:cubicBezTo>
                  <a:pt x="424499" y="2371738"/>
                  <a:pt x="431697" y="2373608"/>
                  <a:pt x="425433" y="2368142"/>
                </a:cubicBezTo>
                <a:cubicBezTo>
                  <a:pt x="415171" y="2355879"/>
                  <a:pt x="430502" y="2356023"/>
                  <a:pt x="444830" y="2367422"/>
                </a:cubicBezTo>
                <a:cubicBezTo>
                  <a:pt x="453361" y="2371558"/>
                  <a:pt x="463225" y="2377959"/>
                  <a:pt x="466824" y="2378894"/>
                </a:cubicBezTo>
                <a:cubicBezTo>
                  <a:pt x="476289" y="2379433"/>
                  <a:pt x="476289" y="2379433"/>
                  <a:pt x="467360" y="2369436"/>
                </a:cubicBezTo>
                <a:cubicBezTo>
                  <a:pt x="459763" y="2361705"/>
                  <a:pt x="463362" y="2362639"/>
                  <a:pt x="507020" y="2372061"/>
                </a:cubicBezTo>
                <a:cubicBezTo>
                  <a:pt x="551145" y="2379684"/>
                  <a:pt x="552945" y="2380152"/>
                  <a:pt x="534083" y="2371413"/>
                </a:cubicBezTo>
                <a:cubicBezTo>
                  <a:pt x="524219" y="2365013"/>
                  <a:pt x="510289" y="2359475"/>
                  <a:pt x="501291" y="2357137"/>
                </a:cubicBezTo>
                <a:cubicBezTo>
                  <a:pt x="494093" y="2355267"/>
                  <a:pt x="481496" y="2351995"/>
                  <a:pt x="476564" y="2348795"/>
                </a:cubicBezTo>
                <a:cubicBezTo>
                  <a:pt x="460436" y="2336928"/>
                  <a:pt x="494629" y="2345810"/>
                  <a:pt x="529220" y="2360553"/>
                </a:cubicBezTo>
                <a:cubicBezTo>
                  <a:pt x="579540" y="2381302"/>
                  <a:pt x="663257" y="2399210"/>
                  <a:pt x="680456" y="2392162"/>
                </a:cubicBezTo>
                <a:cubicBezTo>
                  <a:pt x="688589" y="2390436"/>
                  <a:pt x="684124" y="2385437"/>
                  <a:pt x="662597" y="2372168"/>
                </a:cubicBezTo>
                <a:cubicBezTo>
                  <a:pt x="648269" y="2360769"/>
                  <a:pt x="629408" y="2352030"/>
                  <a:pt x="624009" y="2350628"/>
                </a:cubicBezTo>
                <a:cubicBezTo>
                  <a:pt x="616343" y="2350556"/>
                  <a:pt x="612345" y="2343759"/>
                  <a:pt x="610614" y="2335632"/>
                </a:cubicBezTo>
                <a:cubicBezTo>
                  <a:pt x="607551" y="2325240"/>
                  <a:pt x="604419" y="2322507"/>
                  <a:pt x="591821" y="2319234"/>
                </a:cubicBezTo>
                <a:cubicBezTo>
                  <a:pt x="572891" y="2318156"/>
                  <a:pt x="547161" y="2321069"/>
                  <a:pt x="561558" y="2324809"/>
                </a:cubicBezTo>
                <a:cubicBezTo>
                  <a:pt x="566956" y="2326211"/>
                  <a:pt x="566489" y="2328009"/>
                  <a:pt x="558357" y="2329735"/>
                </a:cubicBezTo>
                <a:cubicBezTo>
                  <a:pt x="545224" y="2335920"/>
                  <a:pt x="475039" y="2317689"/>
                  <a:pt x="458911" y="2305822"/>
                </a:cubicBezTo>
                <a:cubicBezTo>
                  <a:pt x="450847" y="2299889"/>
                  <a:pt x="442316" y="2295753"/>
                  <a:pt x="436917" y="2294351"/>
                </a:cubicBezTo>
                <a:cubicBezTo>
                  <a:pt x="423852" y="2292877"/>
                  <a:pt x="399193" y="2276874"/>
                  <a:pt x="398795" y="2271013"/>
                </a:cubicBezTo>
                <a:cubicBezTo>
                  <a:pt x="399262" y="2269215"/>
                  <a:pt x="403328" y="2268352"/>
                  <a:pt x="408260" y="2271552"/>
                </a:cubicBezTo>
                <a:cubicBezTo>
                  <a:pt x="426655" y="2282088"/>
                  <a:pt x="518834" y="2311791"/>
                  <a:pt x="525634" y="2307800"/>
                </a:cubicBezTo>
                <a:cubicBezTo>
                  <a:pt x="527901" y="2306469"/>
                  <a:pt x="528368" y="2304671"/>
                  <a:pt x="522969" y="2303268"/>
                </a:cubicBezTo>
                <a:cubicBezTo>
                  <a:pt x="508105" y="2301327"/>
                  <a:pt x="543438" y="2283634"/>
                  <a:pt x="562368" y="2284713"/>
                </a:cubicBezTo>
                <a:cubicBezTo>
                  <a:pt x="577699" y="2284856"/>
                  <a:pt x="581765" y="2283993"/>
                  <a:pt x="577300" y="2278995"/>
                </a:cubicBezTo>
                <a:cubicBezTo>
                  <a:pt x="569236" y="2273061"/>
                  <a:pt x="584636" y="2265546"/>
                  <a:pt x="603100" y="2268422"/>
                </a:cubicBezTo>
                <a:cubicBezTo>
                  <a:pt x="613897" y="2271227"/>
                  <a:pt x="616164" y="2269897"/>
                  <a:pt x="613499" y="2265366"/>
                </a:cubicBezTo>
                <a:cubicBezTo>
                  <a:pt x="605036" y="2253571"/>
                  <a:pt x="496922" y="2240841"/>
                  <a:pt x="488721" y="2250227"/>
                </a:cubicBezTo>
                <a:cubicBezTo>
                  <a:pt x="485987" y="2253355"/>
                  <a:pt x="480121" y="2253751"/>
                  <a:pt x="472456" y="2253679"/>
                </a:cubicBezTo>
                <a:cubicBezTo>
                  <a:pt x="467056" y="2252277"/>
                  <a:pt x="443593" y="2253859"/>
                  <a:pt x="421929" y="2255909"/>
                </a:cubicBezTo>
                <a:cubicBezTo>
                  <a:pt x="382667" y="2259146"/>
                  <a:pt x="333542" y="2255982"/>
                  <a:pt x="344875" y="2249329"/>
                </a:cubicBezTo>
                <a:cubicBezTo>
                  <a:pt x="352142" y="2243539"/>
                  <a:pt x="452866" y="2225558"/>
                  <a:pt x="490328" y="2221854"/>
                </a:cubicBezTo>
                <a:cubicBezTo>
                  <a:pt x="507926" y="2220667"/>
                  <a:pt x="530922" y="2220883"/>
                  <a:pt x="543987" y="2222357"/>
                </a:cubicBezTo>
                <a:cubicBezTo>
                  <a:pt x="555251" y="2223364"/>
                  <a:pt x="574182" y="2224443"/>
                  <a:pt x="587713" y="2224119"/>
                </a:cubicBezTo>
                <a:cubicBezTo>
                  <a:pt x="601244" y="2223795"/>
                  <a:pt x="615641" y="2227535"/>
                  <a:pt x="622373" y="2231203"/>
                </a:cubicBezTo>
                <a:cubicBezTo>
                  <a:pt x="640767" y="2241739"/>
                  <a:pt x="640836" y="2234080"/>
                  <a:pt x="622908" y="2221746"/>
                </a:cubicBezTo>
                <a:cubicBezTo>
                  <a:pt x="609913" y="2212612"/>
                  <a:pt x="607248" y="2208081"/>
                  <a:pt x="612248" y="2203621"/>
                </a:cubicBezTo>
                <a:cubicBezTo>
                  <a:pt x="617248" y="2199162"/>
                  <a:pt x="608250" y="2196825"/>
                  <a:pt x="562326" y="2188734"/>
                </a:cubicBezTo>
                <a:cubicBezTo>
                  <a:pt x="562326" y="2188734"/>
                  <a:pt x="562326" y="2188734"/>
                  <a:pt x="505604" y="2177838"/>
                </a:cubicBezTo>
                <a:cubicBezTo>
                  <a:pt x="505604" y="2177838"/>
                  <a:pt x="505604" y="2177838"/>
                  <a:pt x="554262" y="2182801"/>
                </a:cubicBezTo>
                <a:cubicBezTo>
                  <a:pt x="601121" y="2187296"/>
                  <a:pt x="601121" y="2187296"/>
                  <a:pt x="604390" y="2174709"/>
                </a:cubicBezTo>
                <a:cubicBezTo>
                  <a:pt x="605393" y="2163454"/>
                  <a:pt x="607660" y="2162123"/>
                  <a:pt x="624323" y="2164532"/>
                </a:cubicBezTo>
                <a:cubicBezTo>
                  <a:pt x="633321" y="2166870"/>
                  <a:pt x="647718" y="2170610"/>
                  <a:pt x="656249" y="2174745"/>
                </a:cubicBezTo>
                <a:cubicBezTo>
                  <a:pt x="671979" y="2180750"/>
                  <a:pt x="672446" y="2178952"/>
                  <a:pt x="669382" y="2168560"/>
                </a:cubicBezTo>
                <a:cubicBezTo>
                  <a:pt x="665852" y="2159965"/>
                  <a:pt x="660920" y="2156765"/>
                  <a:pt x="638390" y="2154751"/>
                </a:cubicBezTo>
                <a:cubicBezTo>
                  <a:pt x="623526" y="2152809"/>
                  <a:pt x="606863" y="2150400"/>
                  <a:pt x="599664" y="2148530"/>
                </a:cubicBezTo>
                <a:cubicBezTo>
                  <a:pt x="588866" y="2145725"/>
                  <a:pt x="588866" y="2145725"/>
                  <a:pt x="598400" y="2138605"/>
                </a:cubicBezTo>
                <a:cubicBezTo>
                  <a:pt x="604733" y="2136411"/>
                  <a:pt x="616932" y="2133822"/>
                  <a:pt x="625930" y="2136160"/>
                </a:cubicBezTo>
                <a:cubicBezTo>
                  <a:pt x="653391" y="2141374"/>
                  <a:pt x="643129" y="2129111"/>
                  <a:pt x="612536" y="2121164"/>
                </a:cubicBezTo>
                <a:cubicBezTo>
                  <a:pt x="578810" y="2110484"/>
                  <a:pt x="549948" y="2110664"/>
                  <a:pt x="547145" y="2121452"/>
                </a:cubicBezTo>
                <a:cubicBezTo>
                  <a:pt x="548011" y="2125516"/>
                  <a:pt x="543477" y="2128177"/>
                  <a:pt x="539411" y="2129040"/>
                </a:cubicBezTo>
                <a:cubicBezTo>
                  <a:pt x="537612" y="2128572"/>
                  <a:pt x="544343" y="2132240"/>
                  <a:pt x="556941" y="2135513"/>
                </a:cubicBezTo>
                <a:cubicBezTo>
                  <a:pt x="556941" y="2135513"/>
                  <a:pt x="556941" y="2135513"/>
                  <a:pt x="578069" y="2142920"/>
                </a:cubicBezTo>
                <a:cubicBezTo>
                  <a:pt x="578069" y="2142920"/>
                  <a:pt x="578069" y="2142920"/>
                  <a:pt x="550140" y="2139504"/>
                </a:cubicBezTo>
                <a:cubicBezTo>
                  <a:pt x="533477" y="2137095"/>
                  <a:pt x="512747" y="2135549"/>
                  <a:pt x="503282" y="2135009"/>
                </a:cubicBezTo>
                <a:cubicBezTo>
                  <a:pt x="503282" y="2135009"/>
                  <a:pt x="503282" y="2135009"/>
                  <a:pt x="486151" y="2134398"/>
                </a:cubicBezTo>
                <a:cubicBezTo>
                  <a:pt x="486151" y="2134398"/>
                  <a:pt x="486151" y="2134398"/>
                  <a:pt x="502416" y="2130946"/>
                </a:cubicBezTo>
                <a:cubicBezTo>
                  <a:pt x="529081" y="2124437"/>
                  <a:pt x="544013" y="2118719"/>
                  <a:pt x="543615" y="2112858"/>
                </a:cubicBezTo>
                <a:cubicBezTo>
                  <a:pt x="545483" y="2105666"/>
                  <a:pt x="527020" y="2102789"/>
                  <a:pt x="521552" y="2109046"/>
                </a:cubicBezTo>
                <a:cubicBezTo>
                  <a:pt x="519286" y="2110376"/>
                  <a:pt x="514752" y="2113038"/>
                  <a:pt x="512953" y="2112570"/>
                </a:cubicBezTo>
                <a:cubicBezTo>
                  <a:pt x="509353" y="2111635"/>
                  <a:pt x="509820" y="2109837"/>
                  <a:pt x="512554" y="2106709"/>
                </a:cubicBezTo>
                <a:cubicBezTo>
                  <a:pt x="515288" y="2103580"/>
                  <a:pt x="506290" y="2101243"/>
                  <a:pt x="478361" y="2097827"/>
                </a:cubicBezTo>
                <a:cubicBezTo>
                  <a:pt x="449966" y="2096208"/>
                  <a:pt x="446367" y="2095273"/>
                  <a:pt x="460365" y="2093152"/>
                </a:cubicBezTo>
                <a:cubicBezTo>
                  <a:pt x="470297" y="2091893"/>
                  <a:pt x="509491" y="2096316"/>
                  <a:pt x="548217" y="2102537"/>
                </a:cubicBezTo>
                <a:cubicBezTo>
                  <a:pt x="623870" y="2114511"/>
                  <a:pt x="639200" y="2114655"/>
                  <a:pt x="635670" y="2106061"/>
                </a:cubicBezTo>
                <a:cubicBezTo>
                  <a:pt x="633005" y="2101529"/>
                  <a:pt x="637071" y="2100667"/>
                  <a:pt x="646069" y="2103004"/>
                </a:cubicBezTo>
                <a:cubicBezTo>
                  <a:pt x="656400" y="2107607"/>
                  <a:pt x="658199" y="2108074"/>
                  <a:pt x="654202" y="2101278"/>
                </a:cubicBezTo>
                <a:cubicBezTo>
                  <a:pt x="650204" y="2094481"/>
                  <a:pt x="652471" y="2093151"/>
                  <a:pt x="663735" y="2094157"/>
                </a:cubicBezTo>
                <a:cubicBezTo>
                  <a:pt x="675000" y="2095164"/>
                  <a:pt x="671401" y="2094229"/>
                  <a:pt x="657471" y="2088691"/>
                </a:cubicBezTo>
                <a:cubicBezTo>
                  <a:pt x="630944" y="2079881"/>
                  <a:pt x="548491" y="2071898"/>
                  <a:pt x="499764" y="2074596"/>
                </a:cubicBezTo>
                <a:cubicBezTo>
                  <a:pt x="433907" y="2076682"/>
                  <a:pt x="334983" y="2095130"/>
                  <a:pt x="350245" y="2102934"/>
                </a:cubicBezTo>
                <a:cubicBezTo>
                  <a:pt x="353378" y="2105667"/>
                  <a:pt x="341179" y="2108256"/>
                  <a:pt x="322647" y="2113039"/>
                </a:cubicBezTo>
                <a:cubicBezTo>
                  <a:pt x="288317" y="2119476"/>
                  <a:pt x="231388" y="2131559"/>
                  <a:pt x="192525" y="2140657"/>
                </a:cubicBezTo>
                <a:cubicBezTo>
                  <a:pt x="182126" y="2143714"/>
                  <a:pt x="172194" y="2144972"/>
                  <a:pt x="172661" y="2143174"/>
                </a:cubicBezTo>
                <a:cubicBezTo>
                  <a:pt x="173595" y="2139578"/>
                  <a:pt x="192594" y="2132997"/>
                  <a:pt x="215192" y="2127352"/>
                </a:cubicBezTo>
                <a:cubicBezTo>
                  <a:pt x="239590" y="2122173"/>
                  <a:pt x="264455" y="2115197"/>
                  <a:pt x="273054" y="2111673"/>
                </a:cubicBezTo>
                <a:cubicBezTo>
                  <a:pt x="281187" y="2109946"/>
                  <a:pt x="291119" y="2108688"/>
                  <a:pt x="292919" y="2109155"/>
                </a:cubicBezTo>
                <a:cubicBezTo>
                  <a:pt x="300584" y="2109227"/>
                  <a:pt x="336851" y="2087938"/>
                  <a:pt x="338719" y="2080746"/>
                </a:cubicBezTo>
                <a:cubicBezTo>
                  <a:pt x="338321" y="2074884"/>
                  <a:pt x="397117" y="2055609"/>
                  <a:pt x="421048" y="2052229"/>
                </a:cubicBezTo>
                <a:cubicBezTo>
                  <a:pt x="428714" y="2052301"/>
                  <a:pt x="436846" y="2050575"/>
                  <a:pt x="435514" y="2048309"/>
                </a:cubicBezTo>
                <a:cubicBezTo>
                  <a:pt x="436915" y="2042915"/>
                  <a:pt x="488046" y="2023568"/>
                  <a:pt x="510177" y="2019720"/>
                </a:cubicBezTo>
                <a:cubicBezTo>
                  <a:pt x="520109" y="2018461"/>
                  <a:pt x="527376" y="2012672"/>
                  <a:pt x="526511" y="2008608"/>
                </a:cubicBezTo>
                <a:cubicBezTo>
                  <a:pt x="527445" y="2005012"/>
                  <a:pt x="533778" y="2002819"/>
                  <a:pt x="550441" y="2005228"/>
                </a:cubicBezTo>
                <a:cubicBezTo>
                  <a:pt x="563506" y="2006702"/>
                  <a:pt x="582903" y="2005983"/>
                  <a:pt x="593302" y="2002926"/>
                </a:cubicBezTo>
                <a:cubicBezTo>
                  <a:pt x="593302" y="2002926"/>
                  <a:pt x="593302" y="2002926"/>
                  <a:pt x="611835" y="1998143"/>
                </a:cubicBezTo>
                <a:cubicBezTo>
                  <a:pt x="611835" y="1998143"/>
                  <a:pt x="611835" y="1998143"/>
                  <a:pt x="595171" y="1995734"/>
                </a:cubicBezTo>
                <a:cubicBezTo>
                  <a:pt x="586173" y="1993396"/>
                  <a:pt x="579840" y="1995590"/>
                  <a:pt x="579373" y="1997388"/>
                </a:cubicBezTo>
                <a:cubicBezTo>
                  <a:pt x="578438" y="2000984"/>
                  <a:pt x="570773" y="2000912"/>
                  <a:pt x="559508" y="1999906"/>
                </a:cubicBezTo>
                <a:cubicBezTo>
                  <a:pt x="550510" y="1997568"/>
                  <a:pt x="543779" y="1993900"/>
                  <a:pt x="546045" y="1992570"/>
                </a:cubicBezTo>
                <a:cubicBezTo>
                  <a:pt x="548779" y="1989441"/>
                  <a:pt x="542048" y="1985773"/>
                  <a:pt x="528983" y="1984299"/>
                </a:cubicBezTo>
                <a:cubicBezTo>
                  <a:pt x="508253" y="1982753"/>
                  <a:pt x="508253" y="1982753"/>
                  <a:pt x="520384" y="1987823"/>
                </a:cubicBezTo>
                <a:cubicBezTo>
                  <a:pt x="536113" y="1993828"/>
                  <a:pt x="536113" y="1993828"/>
                  <a:pt x="515383" y="1992282"/>
                </a:cubicBezTo>
                <a:cubicBezTo>
                  <a:pt x="506385" y="1989945"/>
                  <a:pt x="490120" y="1993397"/>
                  <a:pt x="481520" y="1996921"/>
                </a:cubicBezTo>
                <a:cubicBezTo>
                  <a:pt x="472453" y="2002243"/>
                  <a:pt x="464321" y="2003970"/>
                  <a:pt x="462988" y="2001704"/>
                </a:cubicBezTo>
                <a:cubicBezTo>
                  <a:pt x="461656" y="1999439"/>
                  <a:pt x="444924" y="2004689"/>
                  <a:pt x="425925" y="2011270"/>
                </a:cubicBezTo>
                <a:cubicBezTo>
                  <a:pt x="389259" y="2026697"/>
                  <a:pt x="361262" y="2030941"/>
                  <a:pt x="364065" y="2020153"/>
                </a:cubicBezTo>
                <a:cubicBezTo>
                  <a:pt x="364532" y="2018355"/>
                  <a:pt x="369065" y="2015693"/>
                  <a:pt x="372664" y="2016628"/>
                </a:cubicBezTo>
                <a:cubicBezTo>
                  <a:pt x="376264" y="2017563"/>
                  <a:pt x="392996" y="2012313"/>
                  <a:pt x="407928" y="2006595"/>
                </a:cubicBezTo>
                <a:cubicBezTo>
                  <a:pt x="424661" y="2001345"/>
                  <a:pt x="434195" y="1994225"/>
                  <a:pt x="428329" y="1994620"/>
                </a:cubicBezTo>
                <a:cubicBezTo>
                  <a:pt x="422930" y="1993218"/>
                  <a:pt x="414797" y="1994944"/>
                  <a:pt x="408931" y="1995339"/>
                </a:cubicBezTo>
                <a:cubicBezTo>
                  <a:pt x="402598" y="1997533"/>
                  <a:pt x="395400" y="1995663"/>
                  <a:pt x="387336" y="1989730"/>
                </a:cubicBezTo>
                <a:cubicBezTo>
                  <a:pt x="376140" y="1981063"/>
                  <a:pt x="373873" y="1982394"/>
                  <a:pt x="354407" y="1990773"/>
                </a:cubicBezTo>
                <a:cubicBezTo>
                  <a:pt x="343541" y="1995628"/>
                  <a:pt x="330875" y="2000015"/>
                  <a:pt x="329075" y="1999547"/>
                </a:cubicBezTo>
                <a:cubicBezTo>
                  <a:pt x="325476" y="1998612"/>
                  <a:pt x="317810" y="1998541"/>
                  <a:pt x="311944" y="1998936"/>
                </a:cubicBezTo>
                <a:cubicBezTo>
                  <a:pt x="303345" y="2002460"/>
                  <a:pt x="303345" y="2002460"/>
                  <a:pt x="313346" y="1993542"/>
                </a:cubicBezTo>
                <a:cubicBezTo>
                  <a:pt x="320146" y="1989550"/>
                  <a:pt x="323346" y="1984624"/>
                  <a:pt x="319747" y="1983689"/>
                </a:cubicBezTo>
                <a:cubicBezTo>
                  <a:pt x="313016" y="1980021"/>
                  <a:pt x="279950" y="1996383"/>
                  <a:pt x="282148" y="2002712"/>
                </a:cubicBezTo>
                <a:cubicBezTo>
                  <a:pt x="283480" y="2004978"/>
                  <a:pt x="268081" y="2012494"/>
                  <a:pt x="247749" y="2016809"/>
                </a:cubicBezTo>
                <a:cubicBezTo>
                  <a:pt x="220618" y="2025116"/>
                  <a:pt x="209284" y="2031769"/>
                  <a:pt x="201948" y="2045218"/>
                </a:cubicBezTo>
                <a:cubicBezTo>
                  <a:pt x="196014" y="2053273"/>
                  <a:pt x="188280" y="2060861"/>
                  <a:pt x="186480" y="2060393"/>
                </a:cubicBezTo>
                <a:cubicBezTo>
                  <a:pt x="179282" y="2058524"/>
                  <a:pt x="183485" y="2042341"/>
                  <a:pt x="194887" y="2028029"/>
                </a:cubicBezTo>
                <a:cubicBezTo>
                  <a:pt x="206289" y="2013717"/>
                  <a:pt x="199558" y="2010049"/>
                  <a:pt x="186356" y="2023893"/>
                </a:cubicBezTo>
                <a:cubicBezTo>
                  <a:pt x="180889" y="2030151"/>
                  <a:pt x="174556" y="2032344"/>
                  <a:pt x="173223" y="2030079"/>
                </a:cubicBezTo>
                <a:cubicBezTo>
                  <a:pt x="170558" y="2025548"/>
                  <a:pt x="185161" y="2006309"/>
                  <a:pt x="196494" y="1999656"/>
                </a:cubicBezTo>
                <a:cubicBezTo>
                  <a:pt x="201028" y="1996995"/>
                  <a:pt x="206028" y="1992536"/>
                  <a:pt x="206495" y="1990738"/>
                </a:cubicBezTo>
                <a:cubicBezTo>
                  <a:pt x="207896" y="1985344"/>
                  <a:pt x="262764" y="1951612"/>
                  <a:pt x="268163" y="1953015"/>
                </a:cubicBezTo>
                <a:cubicBezTo>
                  <a:pt x="269962" y="1953482"/>
                  <a:pt x="270896" y="1949886"/>
                  <a:pt x="271363" y="1948088"/>
                </a:cubicBezTo>
                <a:cubicBezTo>
                  <a:pt x="267366" y="1941292"/>
                  <a:pt x="293165" y="1930719"/>
                  <a:pt x="304429" y="1931726"/>
                </a:cubicBezTo>
                <a:cubicBezTo>
                  <a:pt x="315227" y="1934531"/>
                  <a:pt x="348829" y="1908711"/>
                  <a:pt x="348898" y="1901052"/>
                </a:cubicBezTo>
                <a:cubicBezTo>
                  <a:pt x="348032" y="1896988"/>
                  <a:pt x="353032" y="1892529"/>
                  <a:pt x="358033" y="1888070"/>
                </a:cubicBezTo>
                <a:cubicBezTo>
                  <a:pt x="363033" y="1883611"/>
                  <a:pt x="366234" y="1878684"/>
                  <a:pt x="362635" y="1877749"/>
                </a:cubicBezTo>
                <a:cubicBezTo>
                  <a:pt x="356769" y="1878145"/>
                  <a:pt x="268574" y="1907057"/>
                  <a:pt x="255441" y="1913243"/>
                </a:cubicBezTo>
                <a:cubicBezTo>
                  <a:pt x="253175" y="1914573"/>
                  <a:pt x="245042" y="1916299"/>
                  <a:pt x="238709" y="1918493"/>
                </a:cubicBezTo>
                <a:cubicBezTo>
                  <a:pt x="230576" y="1920219"/>
                  <a:pt x="233310" y="1917091"/>
                  <a:pt x="244644" y="1910438"/>
                </a:cubicBezTo>
                <a:cubicBezTo>
                  <a:pt x="265978" y="1894867"/>
                  <a:pt x="264645" y="1892601"/>
                  <a:pt x="241580" y="1900045"/>
                </a:cubicBezTo>
                <a:cubicBezTo>
                  <a:pt x="216248" y="1908820"/>
                  <a:pt x="178182" y="1929641"/>
                  <a:pt x="180847" y="1934172"/>
                </a:cubicBezTo>
                <a:cubicBezTo>
                  <a:pt x="180380" y="1935970"/>
                  <a:pt x="174912" y="1942227"/>
                  <a:pt x="164513" y="1945284"/>
                </a:cubicBezTo>
                <a:cubicBezTo>
                  <a:pt x="155446" y="1950606"/>
                  <a:pt x="145514" y="1951865"/>
                  <a:pt x="144181" y="1949599"/>
                </a:cubicBezTo>
                <a:cubicBezTo>
                  <a:pt x="142849" y="1947334"/>
                  <a:pt x="143316" y="1945536"/>
                  <a:pt x="147382" y="1944673"/>
                </a:cubicBezTo>
                <a:cubicBezTo>
                  <a:pt x="151448" y="1943810"/>
                  <a:pt x="157781" y="1941616"/>
                  <a:pt x="164581" y="1937624"/>
                </a:cubicBezTo>
                <a:cubicBezTo>
                  <a:pt x="173648" y="1932302"/>
                  <a:pt x="173648" y="1932302"/>
                  <a:pt x="157850" y="1933956"/>
                </a:cubicBezTo>
                <a:cubicBezTo>
                  <a:pt x="149717" y="1935683"/>
                  <a:pt x="130719" y="1942263"/>
                  <a:pt x="114852" y="1951577"/>
                </a:cubicBezTo>
                <a:cubicBezTo>
                  <a:pt x="85852" y="1967077"/>
                  <a:pt x="73255" y="1963804"/>
                  <a:pt x="100455" y="1947838"/>
                </a:cubicBezTo>
                <a:cubicBezTo>
                  <a:pt x="109522" y="1942515"/>
                  <a:pt x="123589" y="1932734"/>
                  <a:pt x="132655" y="1927412"/>
                </a:cubicBezTo>
                <a:cubicBezTo>
                  <a:pt x="141722" y="1922090"/>
                  <a:pt x="150789" y="1916767"/>
                  <a:pt x="154388" y="1917702"/>
                </a:cubicBezTo>
                <a:cubicBezTo>
                  <a:pt x="159787" y="1919105"/>
                  <a:pt x="170653" y="1914250"/>
                  <a:pt x="181520" y="1909395"/>
                </a:cubicBezTo>
                <a:cubicBezTo>
                  <a:pt x="192386" y="1904541"/>
                  <a:pt x="203252" y="1899686"/>
                  <a:pt x="208651" y="1901088"/>
                </a:cubicBezTo>
                <a:cubicBezTo>
                  <a:pt x="212717" y="1900225"/>
                  <a:pt x="223117" y="1897169"/>
                  <a:pt x="232184" y="1891846"/>
                </a:cubicBezTo>
                <a:cubicBezTo>
                  <a:pt x="245784" y="1883863"/>
                  <a:pt x="248517" y="1880734"/>
                  <a:pt x="241319" y="1878864"/>
                </a:cubicBezTo>
                <a:cubicBezTo>
                  <a:pt x="233653" y="1878793"/>
                  <a:pt x="234120" y="1876995"/>
                  <a:pt x="248188" y="1867213"/>
                </a:cubicBezTo>
                <a:cubicBezTo>
                  <a:pt x="257254" y="1861891"/>
                  <a:pt x="262255" y="1857432"/>
                  <a:pt x="258655" y="1856497"/>
                </a:cubicBezTo>
                <a:cubicBezTo>
                  <a:pt x="255056" y="1855562"/>
                  <a:pt x="250990" y="1856425"/>
                  <a:pt x="252322" y="1858690"/>
                </a:cubicBezTo>
                <a:cubicBezTo>
                  <a:pt x="251388" y="1862287"/>
                  <a:pt x="242789" y="1865811"/>
                  <a:pt x="232389" y="1868868"/>
                </a:cubicBezTo>
                <a:cubicBezTo>
                  <a:pt x="216124" y="1872320"/>
                  <a:pt x="212058" y="1873183"/>
                  <a:pt x="213926" y="1865991"/>
                </a:cubicBezTo>
                <a:cubicBezTo>
                  <a:pt x="214860" y="1862395"/>
                  <a:pt x="219861" y="1857936"/>
                  <a:pt x="223927" y="1857073"/>
                </a:cubicBezTo>
                <a:cubicBezTo>
                  <a:pt x="227993" y="1856209"/>
                  <a:pt x="231194" y="1851283"/>
                  <a:pt x="230796" y="1845421"/>
                </a:cubicBezTo>
                <a:cubicBezTo>
                  <a:pt x="228666" y="1831433"/>
                  <a:pt x="246401" y="1814927"/>
                  <a:pt x="254864" y="1826722"/>
                </a:cubicBezTo>
                <a:cubicBezTo>
                  <a:pt x="257529" y="1831253"/>
                  <a:pt x="258394" y="1835316"/>
                  <a:pt x="253394" y="1839775"/>
                </a:cubicBezTo>
                <a:cubicBezTo>
                  <a:pt x="246127" y="1845565"/>
                  <a:pt x="246127" y="1845565"/>
                  <a:pt x="255193" y="1840243"/>
                </a:cubicBezTo>
                <a:cubicBezTo>
                  <a:pt x="261526" y="1838049"/>
                  <a:pt x="264727" y="1833123"/>
                  <a:pt x="265194" y="1831325"/>
                </a:cubicBezTo>
                <a:cubicBezTo>
                  <a:pt x="263862" y="1829059"/>
                  <a:pt x="269329" y="1822802"/>
                  <a:pt x="277929" y="1819278"/>
                </a:cubicBezTo>
                <a:cubicBezTo>
                  <a:pt x="284729" y="1815286"/>
                  <a:pt x="290663" y="1807231"/>
                  <a:pt x="291598" y="1803635"/>
                </a:cubicBezTo>
                <a:cubicBezTo>
                  <a:pt x="294331" y="1800506"/>
                  <a:pt x="299799" y="1794249"/>
                  <a:pt x="304332" y="1791588"/>
                </a:cubicBezTo>
                <a:cubicBezTo>
                  <a:pt x="311599" y="1785798"/>
                  <a:pt x="309800" y="1785331"/>
                  <a:pt x="299400" y="1788388"/>
                </a:cubicBezTo>
                <a:cubicBezTo>
                  <a:pt x="291735" y="1788316"/>
                  <a:pt x="280470" y="1787309"/>
                  <a:pt x="272805" y="1787237"/>
                </a:cubicBezTo>
                <a:cubicBezTo>
                  <a:pt x="263806" y="1784900"/>
                  <a:pt x="245742" y="1787884"/>
                  <a:pt x="226743" y="1794465"/>
                </a:cubicBezTo>
                <a:cubicBezTo>
                  <a:pt x="151612" y="1824852"/>
                  <a:pt x="143480" y="1826579"/>
                  <a:pt x="143947" y="1824780"/>
                </a:cubicBezTo>
                <a:cubicBezTo>
                  <a:pt x="144414" y="1822982"/>
                  <a:pt x="241277" y="1782886"/>
                  <a:pt x="255742" y="1778966"/>
                </a:cubicBezTo>
                <a:cubicBezTo>
                  <a:pt x="265675" y="1777707"/>
                  <a:pt x="270744" y="1765589"/>
                  <a:pt x="260413" y="1760986"/>
                </a:cubicBezTo>
                <a:cubicBezTo>
                  <a:pt x="257281" y="1758253"/>
                  <a:pt x="258215" y="1754657"/>
                  <a:pt x="266815" y="1751133"/>
                </a:cubicBezTo>
                <a:cubicBezTo>
                  <a:pt x="273615" y="1747141"/>
                  <a:pt x="276816" y="1742214"/>
                  <a:pt x="274618" y="1735885"/>
                </a:cubicBezTo>
                <a:cubicBezTo>
                  <a:pt x="271554" y="1725493"/>
                  <a:pt x="271554" y="1725493"/>
                  <a:pt x="267419" y="1734016"/>
                </a:cubicBezTo>
                <a:cubicBezTo>
                  <a:pt x="262817" y="1744336"/>
                  <a:pt x="231482" y="1768825"/>
                  <a:pt x="224283" y="1766955"/>
                </a:cubicBezTo>
                <a:cubicBezTo>
                  <a:pt x="218885" y="1765553"/>
                  <a:pt x="219352" y="1763755"/>
                  <a:pt x="225218" y="1763359"/>
                </a:cubicBezTo>
                <a:cubicBezTo>
                  <a:pt x="233350" y="1761633"/>
                  <a:pt x="233886" y="1752176"/>
                  <a:pt x="224421" y="1751636"/>
                </a:cubicBezTo>
                <a:cubicBezTo>
                  <a:pt x="215423" y="1749299"/>
                  <a:pt x="175625" y="1761993"/>
                  <a:pt x="171957" y="1768718"/>
                </a:cubicBezTo>
                <a:cubicBezTo>
                  <a:pt x="171023" y="1772314"/>
                  <a:pt x="161091" y="1773573"/>
                  <a:pt x="151626" y="1773033"/>
                </a:cubicBezTo>
                <a:cubicBezTo>
                  <a:pt x="129096" y="1771020"/>
                  <a:pt x="101031" y="1782923"/>
                  <a:pt x="73762" y="1806549"/>
                </a:cubicBezTo>
                <a:cubicBezTo>
                  <a:pt x="52427" y="1822120"/>
                  <a:pt x="40229" y="1824709"/>
                  <a:pt x="39432" y="1812986"/>
                </a:cubicBezTo>
                <a:cubicBezTo>
                  <a:pt x="38566" y="1808923"/>
                  <a:pt x="44034" y="1802665"/>
                  <a:pt x="49501" y="1796408"/>
                </a:cubicBezTo>
                <a:cubicBezTo>
                  <a:pt x="61769" y="1786159"/>
                  <a:pt x="63774" y="1763648"/>
                  <a:pt x="52578" y="1754982"/>
                </a:cubicBezTo>
                <a:cubicBezTo>
                  <a:pt x="46314" y="1749516"/>
                  <a:pt x="39981" y="1751709"/>
                  <a:pt x="30447" y="1758830"/>
                </a:cubicBezTo>
                <a:cubicBezTo>
                  <a:pt x="15446" y="1772207"/>
                  <a:pt x="10047" y="1770805"/>
                  <a:pt x="2917" y="1761275"/>
                </a:cubicBezTo>
                <a:cubicBezTo>
                  <a:pt x="-2880" y="1754011"/>
                  <a:pt x="-147" y="1750883"/>
                  <a:pt x="12121" y="1740634"/>
                </a:cubicBezTo>
                <a:cubicBezTo>
                  <a:pt x="22589" y="1729917"/>
                  <a:pt x="26257" y="1723193"/>
                  <a:pt x="25460" y="1711470"/>
                </a:cubicBezTo>
                <a:cubicBezTo>
                  <a:pt x="25006" y="1661449"/>
                  <a:pt x="26874" y="1654257"/>
                  <a:pt x="44142" y="1639549"/>
                </a:cubicBezTo>
                <a:cubicBezTo>
                  <a:pt x="80478" y="1610600"/>
                  <a:pt x="101881" y="1587370"/>
                  <a:pt x="105617" y="1572986"/>
                </a:cubicBezTo>
                <a:cubicBezTo>
                  <a:pt x="107087" y="1559932"/>
                  <a:pt x="109821" y="1556803"/>
                  <a:pt x="117486" y="1556875"/>
                </a:cubicBezTo>
                <a:cubicBezTo>
                  <a:pt x="131018" y="1556551"/>
                  <a:pt x="208621" y="1501855"/>
                  <a:pt x="227757" y="1479955"/>
                </a:cubicBezTo>
                <a:cubicBezTo>
                  <a:pt x="234159" y="1470102"/>
                  <a:pt x="242758" y="1466578"/>
                  <a:pt x="243624" y="1470641"/>
                </a:cubicBezTo>
                <a:cubicBezTo>
                  <a:pt x="247154" y="1479236"/>
                  <a:pt x="300153" y="1452696"/>
                  <a:pt x="364555" y="1411845"/>
                </a:cubicBezTo>
                <a:cubicBezTo>
                  <a:pt x="396755" y="1391419"/>
                  <a:pt x="435289" y="1368800"/>
                  <a:pt x="453821" y="1364017"/>
                </a:cubicBezTo>
                <a:cubicBezTo>
                  <a:pt x="471020" y="1356968"/>
                  <a:pt x="484620" y="1348985"/>
                  <a:pt x="483288" y="1346720"/>
                </a:cubicBezTo>
                <a:cubicBezTo>
                  <a:pt x="482422" y="1342656"/>
                  <a:pt x="486488" y="1341793"/>
                  <a:pt x="495953" y="1342333"/>
                </a:cubicBezTo>
                <a:cubicBezTo>
                  <a:pt x="503152" y="1344202"/>
                  <a:pt x="523484" y="1339887"/>
                  <a:pt x="542015" y="1335104"/>
                </a:cubicBezTo>
                <a:cubicBezTo>
                  <a:pt x="572746" y="1327732"/>
                  <a:pt x="573213" y="1325934"/>
                  <a:pt x="563817" y="1317735"/>
                </a:cubicBezTo>
                <a:cubicBezTo>
                  <a:pt x="557085" y="1314067"/>
                  <a:pt x="535957" y="1306660"/>
                  <a:pt x="512095" y="1302381"/>
                </a:cubicBezTo>
                <a:cubicBezTo>
                  <a:pt x="466637" y="1292492"/>
                  <a:pt x="452309" y="1281092"/>
                  <a:pt x="482971" y="1281380"/>
                </a:cubicBezTo>
                <a:cubicBezTo>
                  <a:pt x="496503" y="1281056"/>
                  <a:pt x="520365" y="1285335"/>
                  <a:pt x="550024" y="1296878"/>
                </a:cubicBezTo>
                <a:cubicBezTo>
                  <a:pt x="595413" y="1314427"/>
                  <a:pt x="595413" y="1314427"/>
                  <a:pt x="636941" y="1309860"/>
                </a:cubicBezTo>
                <a:cubicBezTo>
                  <a:pt x="660872" y="1306479"/>
                  <a:pt x="697867" y="1304573"/>
                  <a:pt x="721331" y="1302991"/>
                </a:cubicBezTo>
                <a:cubicBezTo>
                  <a:pt x="742995" y="1300940"/>
                  <a:pt x="760593" y="1299754"/>
                  <a:pt x="761060" y="1297956"/>
                </a:cubicBezTo>
                <a:cubicBezTo>
                  <a:pt x="761527" y="1296158"/>
                  <a:pt x="755262" y="1290692"/>
                  <a:pt x="747199" y="1284758"/>
                </a:cubicBezTo>
                <a:cubicBezTo>
                  <a:pt x="727472" y="1271957"/>
                  <a:pt x="710478" y="1256026"/>
                  <a:pt x="714544" y="1255163"/>
                </a:cubicBezTo>
                <a:cubicBezTo>
                  <a:pt x="715011" y="1253365"/>
                  <a:pt x="729807" y="1262966"/>
                  <a:pt x="745935" y="1274833"/>
                </a:cubicBezTo>
                <a:cubicBezTo>
                  <a:pt x="745935" y="1274833"/>
                  <a:pt x="745935" y="1274833"/>
                  <a:pt x="775059" y="1295834"/>
                </a:cubicBezTo>
                <a:cubicBezTo>
                  <a:pt x="775059" y="1295834"/>
                  <a:pt x="775059" y="1295834"/>
                  <a:pt x="824651" y="1297200"/>
                </a:cubicBezTo>
                <a:cubicBezTo>
                  <a:pt x="853046" y="1298818"/>
                  <a:pt x="874710" y="1296769"/>
                  <a:pt x="871578" y="1294036"/>
                </a:cubicBezTo>
                <a:cubicBezTo>
                  <a:pt x="865781" y="1286771"/>
                  <a:pt x="805130" y="1261420"/>
                  <a:pt x="794730" y="1264476"/>
                </a:cubicBezTo>
                <a:cubicBezTo>
                  <a:pt x="786598" y="1266203"/>
                  <a:pt x="774536" y="1253473"/>
                  <a:pt x="775072" y="1244015"/>
                </a:cubicBezTo>
                <a:cubicBezTo>
                  <a:pt x="776006" y="1240419"/>
                  <a:pt x="780539" y="1237758"/>
                  <a:pt x="784138" y="1238693"/>
                </a:cubicBezTo>
                <a:cubicBezTo>
                  <a:pt x="795403" y="1239699"/>
                  <a:pt x="794139" y="1229775"/>
                  <a:pt x="782943" y="1221108"/>
                </a:cubicBezTo>
                <a:cubicBezTo>
                  <a:pt x="776212" y="1217440"/>
                  <a:pt x="761348" y="1215499"/>
                  <a:pt x="734285" y="1216146"/>
                </a:cubicBezTo>
                <a:cubicBezTo>
                  <a:pt x="693690" y="1217117"/>
                  <a:pt x="670295" y="1211040"/>
                  <a:pt x="671765" y="1197986"/>
                </a:cubicBezTo>
                <a:cubicBezTo>
                  <a:pt x="673166" y="1192592"/>
                  <a:pt x="684898" y="1191801"/>
                  <a:pt x="715094" y="1193886"/>
                </a:cubicBezTo>
                <a:cubicBezTo>
                  <a:pt x="737623" y="1195900"/>
                  <a:pt x="762419" y="1196583"/>
                  <a:pt x="770552" y="1194857"/>
                </a:cubicBezTo>
                <a:cubicBezTo>
                  <a:pt x="778685" y="1193131"/>
                  <a:pt x="805280" y="1194281"/>
                  <a:pt x="830942" y="1199028"/>
                </a:cubicBezTo>
                <a:cubicBezTo>
                  <a:pt x="867868" y="1204782"/>
                  <a:pt x="875534" y="1204853"/>
                  <a:pt x="873803" y="1196726"/>
                </a:cubicBezTo>
                <a:cubicBezTo>
                  <a:pt x="872072" y="1188599"/>
                  <a:pt x="876138" y="1187736"/>
                  <a:pt x="903600" y="1192950"/>
                </a:cubicBezTo>
                <a:cubicBezTo>
                  <a:pt x="926995" y="1199028"/>
                  <a:pt x="928396" y="1193633"/>
                  <a:pt x="906938" y="1172705"/>
                </a:cubicBezTo>
                <a:cubicBezTo>
                  <a:pt x="891277" y="1159040"/>
                  <a:pt x="886345" y="1155839"/>
                  <a:pt x="857950" y="1154221"/>
                </a:cubicBezTo>
                <a:cubicBezTo>
                  <a:pt x="839019" y="1153143"/>
                  <a:pt x="821888" y="1152531"/>
                  <a:pt x="819155" y="1155660"/>
                </a:cubicBezTo>
                <a:cubicBezTo>
                  <a:pt x="812355" y="1159652"/>
                  <a:pt x="799290" y="1158177"/>
                  <a:pt x="802958" y="1151453"/>
                </a:cubicBezTo>
                <a:cubicBezTo>
                  <a:pt x="807959" y="1146993"/>
                  <a:pt x="796296" y="1140125"/>
                  <a:pt x="777832" y="1137248"/>
                </a:cubicBezTo>
                <a:cubicBezTo>
                  <a:pt x="768834" y="1134911"/>
                  <a:pt x="763435" y="1133509"/>
                  <a:pt x="766169" y="1130380"/>
                </a:cubicBezTo>
                <a:cubicBezTo>
                  <a:pt x="766636" y="1128582"/>
                  <a:pt x="774302" y="1128654"/>
                  <a:pt x="781500" y="1130524"/>
                </a:cubicBezTo>
                <a:cubicBezTo>
                  <a:pt x="788231" y="1134191"/>
                  <a:pt x="794098" y="1133796"/>
                  <a:pt x="795031" y="1130200"/>
                </a:cubicBezTo>
                <a:cubicBezTo>
                  <a:pt x="794633" y="1124338"/>
                  <a:pt x="805898" y="1125345"/>
                  <a:pt x="836491" y="1133292"/>
                </a:cubicBezTo>
                <a:cubicBezTo>
                  <a:pt x="863953" y="1138506"/>
                  <a:pt x="874750" y="1141311"/>
                  <a:pt x="868486" y="1135845"/>
                </a:cubicBezTo>
                <a:cubicBezTo>
                  <a:pt x="863554" y="1132645"/>
                  <a:pt x="845558" y="1127970"/>
                  <a:pt x="831161" y="1124230"/>
                </a:cubicBezTo>
                <a:cubicBezTo>
                  <a:pt x="816297" y="1122288"/>
                  <a:pt x="807766" y="1118153"/>
                  <a:pt x="813632" y="1117758"/>
                </a:cubicBezTo>
                <a:cubicBezTo>
                  <a:pt x="829430" y="1116103"/>
                  <a:pt x="823166" y="1110637"/>
                  <a:pt x="790374" y="1096361"/>
                </a:cubicBezTo>
                <a:cubicBezTo>
                  <a:pt x="761182" y="1083020"/>
                  <a:pt x="772447" y="1084027"/>
                  <a:pt x="811104" y="1097907"/>
                </a:cubicBezTo>
                <a:cubicBezTo>
                  <a:pt x="825034" y="1103445"/>
                  <a:pt x="826834" y="1103912"/>
                  <a:pt x="821504" y="1094851"/>
                </a:cubicBezTo>
                <a:cubicBezTo>
                  <a:pt x="818838" y="1090319"/>
                  <a:pt x="817973" y="1086256"/>
                  <a:pt x="821572" y="1087191"/>
                </a:cubicBezTo>
                <a:cubicBezTo>
                  <a:pt x="827438" y="1086795"/>
                  <a:pt x="838098" y="1104920"/>
                  <a:pt x="832700" y="1103517"/>
                </a:cubicBezTo>
                <a:cubicBezTo>
                  <a:pt x="821435" y="1102510"/>
                  <a:pt x="841162" y="1115312"/>
                  <a:pt x="851960" y="1118117"/>
                </a:cubicBezTo>
                <a:cubicBezTo>
                  <a:pt x="857826" y="1117721"/>
                  <a:pt x="862758" y="1120922"/>
                  <a:pt x="861823" y="1124518"/>
                </a:cubicBezTo>
                <a:cubicBezTo>
                  <a:pt x="861356" y="1126316"/>
                  <a:pt x="880685" y="1133256"/>
                  <a:pt x="905880" y="1139801"/>
                </a:cubicBezTo>
                <a:cubicBezTo>
                  <a:pt x="978331" y="1156702"/>
                  <a:pt x="999460" y="1164109"/>
                  <a:pt x="987261" y="1166698"/>
                </a:cubicBezTo>
                <a:cubicBezTo>
                  <a:pt x="981395" y="1167094"/>
                  <a:pt x="979128" y="1168425"/>
                  <a:pt x="982727" y="1169360"/>
                </a:cubicBezTo>
                <a:cubicBezTo>
                  <a:pt x="986327" y="1170295"/>
                  <a:pt x="993992" y="1170367"/>
                  <a:pt x="1000325" y="1168173"/>
                </a:cubicBezTo>
                <a:cubicBezTo>
                  <a:pt x="1012991" y="1163786"/>
                  <a:pt x="1049382" y="1178997"/>
                  <a:pt x="1038516" y="1183852"/>
                </a:cubicBezTo>
                <a:cubicBezTo>
                  <a:pt x="1033982" y="1186513"/>
                  <a:pt x="1038914" y="1189713"/>
                  <a:pt x="1049245" y="1194316"/>
                </a:cubicBezTo>
                <a:cubicBezTo>
                  <a:pt x="1073972" y="1202659"/>
                  <a:pt x="1077173" y="1197732"/>
                  <a:pt x="1059314" y="1177738"/>
                </a:cubicBezTo>
                <a:cubicBezTo>
                  <a:pt x="1043722" y="1156414"/>
                  <a:pt x="1047390" y="1149689"/>
                  <a:pt x="1067117" y="1162491"/>
                </a:cubicBezTo>
                <a:cubicBezTo>
                  <a:pt x="1085045" y="1174825"/>
                  <a:pt x="1091845" y="1170834"/>
                  <a:pt x="1077984" y="1157636"/>
                </a:cubicBezTo>
                <a:cubicBezTo>
                  <a:pt x="1064122" y="1144439"/>
                  <a:pt x="966476" y="1120993"/>
                  <a:pt x="960541" y="1129048"/>
                </a:cubicBezTo>
                <a:cubicBezTo>
                  <a:pt x="955074" y="1135305"/>
                  <a:pt x="939811" y="1127502"/>
                  <a:pt x="940347" y="1118045"/>
                </a:cubicBezTo>
                <a:cubicBezTo>
                  <a:pt x="941281" y="1114448"/>
                  <a:pt x="927818" y="1107113"/>
                  <a:pt x="903558" y="1096972"/>
                </a:cubicBezTo>
                <a:cubicBezTo>
                  <a:pt x="884229" y="1090032"/>
                  <a:pt x="859968" y="1079891"/>
                  <a:pt x="853237" y="1076223"/>
                </a:cubicBezTo>
                <a:cubicBezTo>
                  <a:pt x="844706" y="1072088"/>
                  <a:pt x="832576" y="1067017"/>
                  <a:pt x="823110" y="1066478"/>
                </a:cubicBezTo>
                <a:cubicBezTo>
                  <a:pt x="814112" y="1064140"/>
                  <a:pt x="805581" y="1060005"/>
                  <a:pt x="806048" y="1058207"/>
                </a:cubicBezTo>
                <a:cubicBezTo>
                  <a:pt x="806983" y="1054611"/>
                  <a:pt x="802051" y="1051410"/>
                  <a:pt x="796652" y="1050008"/>
                </a:cubicBezTo>
                <a:cubicBezTo>
                  <a:pt x="777790" y="1041270"/>
                  <a:pt x="833579" y="1055761"/>
                  <a:pt x="867304" y="1066442"/>
                </a:cubicBezTo>
                <a:cubicBezTo>
                  <a:pt x="884833" y="1072914"/>
                  <a:pt x="937489" y="1084673"/>
                  <a:pt x="987013" y="1093699"/>
                </a:cubicBezTo>
                <a:cubicBezTo>
                  <a:pt x="987013" y="1093699"/>
                  <a:pt x="987013" y="1093699"/>
                  <a:pt x="1074796" y="1110744"/>
                </a:cubicBezTo>
                <a:cubicBezTo>
                  <a:pt x="1074796" y="1110744"/>
                  <a:pt x="1074796" y="1110744"/>
                  <a:pt x="1073999" y="1099021"/>
                </a:cubicBezTo>
                <a:cubicBezTo>
                  <a:pt x="1074136" y="1083701"/>
                  <a:pt x="1070537" y="1082766"/>
                  <a:pt x="987755" y="1061262"/>
                </a:cubicBezTo>
                <a:cubicBezTo>
                  <a:pt x="837054" y="1020197"/>
                  <a:pt x="708676" y="1004123"/>
                  <a:pt x="683276" y="1020557"/>
                </a:cubicBezTo>
                <a:cubicBezTo>
                  <a:pt x="674209" y="1025879"/>
                  <a:pt x="672410" y="1025412"/>
                  <a:pt x="665348" y="1008223"/>
                </a:cubicBezTo>
                <a:cubicBezTo>
                  <a:pt x="665348" y="1008223"/>
                  <a:pt x="665348" y="1008223"/>
                  <a:pt x="654688" y="990099"/>
                </a:cubicBezTo>
                <a:cubicBezTo>
                  <a:pt x="654688" y="990099"/>
                  <a:pt x="654688" y="990099"/>
                  <a:pt x="618627" y="988409"/>
                </a:cubicBezTo>
                <a:cubicBezTo>
                  <a:pt x="597897" y="986862"/>
                  <a:pt x="561369" y="986971"/>
                  <a:pt x="539238" y="990819"/>
                </a:cubicBezTo>
                <a:cubicBezTo>
                  <a:pt x="503108" y="996788"/>
                  <a:pt x="495443" y="996716"/>
                  <a:pt x="487846" y="988985"/>
                </a:cubicBezTo>
                <a:cubicBezTo>
                  <a:pt x="476183" y="982117"/>
                  <a:pt x="478449" y="980786"/>
                  <a:pt x="505045" y="981937"/>
                </a:cubicBezTo>
                <a:cubicBezTo>
                  <a:pt x="520376" y="982080"/>
                  <a:pt x="534375" y="979958"/>
                  <a:pt x="538908" y="977297"/>
                </a:cubicBezTo>
                <a:cubicBezTo>
                  <a:pt x="549774" y="972443"/>
                  <a:pt x="627364" y="969566"/>
                  <a:pt x="658424" y="975715"/>
                </a:cubicBezTo>
                <a:cubicBezTo>
                  <a:pt x="675088" y="978124"/>
                  <a:pt x="703951" y="977944"/>
                  <a:pt x="722015" y="974959"/>
                </a:cubicBezTo>
                <a:cubicBezTo>
                  <a:pt x="741413" y="974240"/>
                  <a:pt x="761277" y="971722"/>
                  <a:pt x="768943" y="971794"/>
                </a:cubicBezTo>
                <a:cubicBezTo>
                  <a:pt x="782474" y="971471"/>
                  <a:pt x="760412" y="967659"/>
                  <a:pt x="650031" y="956260"/>
                </a:cubicBezTo>
                <a:cubicBezTo>
                  <a:pt x="604972" y="952232"/>
                  <a:pt x="599573" y="950830"/>
                  <a:pt x="597842" y="942703"/>
                </a:cubicBezTo>
                <a:cubicBezTo>
                  <a:pt x="596111" y="934576"/>
                  <a:pt x="601510" y="935979"/>
                  <a:pt x="660499" y="945544"/>
                </a:cubicBezTo>
                <a:cubicBezTo>
                  <a:pt x="723554" y="954245"/>
                  <a:pt x="725353" y="954713"/>
                  <a:pt x="727689" y="945723"/>
                </a:cubicBezTo>
                <a:cubicBezTo>
                  <a:pt x="727758" y="938064"/>
                  <a:pt x="732758" y="933604"/>
                  <a:pt x="738624" y="933208"/>
                </a:cubicBezTo>
                <a:cubicBezTo>
                  <a:pt x="744490" y="932813"/>
                  <a:pt x="750823" y="930619"/>
                  <a:pt x="751757" y="927023"/>
                </a:cubicBezTo>
                <a:cubicBezTo>
                  <a:pt x="750891" y="922960"/>
                  <a:pt x="707632" y="919400"/>
                  <a:pt x="644508" y="918358"/>
                </a:cubicBezTo>
                <a:cubicBezTo>
                  <a:pt x="598515" y="917926"/>
                  <a:pt x="542259" y="905233"/>
                  <a:pt x="568457" y="900522"/>
                </a:cubicBezTo>
                <a:cubicBezTo>
                  <a:pt x="586522" y="897537"/>
                  <a:pt x="581191" y="888475"/>
                  <a:pt x="559596" y="882865"/>
                </a:cubicBezTo>
                <a:cubicBezTo>
                  <a:pt x="541600" y="878190"/>
                  <a:pt x="540267" y="875925"/>
                  <a:pt x="548070" y="860678"/>
                </a:cubicBezTo>
                <a:cubicBezTo>
                  <a:pt x="551271" y="855751"/>
                  <a:pt x="558936" y="855823"/>
                  <a:pt x="577400" y="858699"/>
                </a:cubicBezTo>
                <a:cubicBezTo>
                  <a:pt x="601729" y="861181"/>
                  <a:pt x="601729" y="861181"/>
                  <a:pt x="600465" y="851255"/>
                </a:cubicBezTo>
                <a:cubicBezTo>
                  <a:pt x="599668" y="839532"/>
                  <a:pt x="601468" y="840000"/>
                  <a:pt x="611798" y="844603"/>
                </a:cubicBezTo>
                <a:cubicBezTo>
                  <a:pt x="617197" y="846005"/>
                  <a:pt x="659990" y="851363"/>
                  <a:pt x="707316" y="854060"/>
                </a:cubicBezTo>
                <a:cubicBezTo>
                  <a:pt x="752841" y="856289"/>
                  <a:pt x="805566" y="860388"/>
                  <a:pt x="825362" y="865530"/>
                </a:cubicBezTo>
                <a:cubicBezTo>
                  <a:pt x="849224" y="869810"/>
                  <a:pt x="858689" y="870349"/>
                  <a:pt x="855557" y="867616"/>
                </a:cubicBezTo>
                <a:cubicBezTo>
                  <a:pt x="854691" y="863552"/>
                  <a:pt x="824098" y="855605"/>
                  <a:pt x="788106" y="846256"/>
                </a:cubicBezTo>
                <a:cubicBezTo>
                  <a:pt x="731383" y="835360"/>
                  <a:pt x="724652" y="831692"/>
                  <a:pt x="726987" y="822702"/>
                </a:cubicBezTo>
                <a:cubicBezTo>
                  <a:pt x="728389" y="817308"/>
                  <a:pt x="732922" y="814647"/>
                  <a:pt x="744186" y="815654"/>
                </a:cubicBezTo>
                <a:cubicBezTo>
                  <a:pt x="757251" y="817128"/>
                  <a:pt x="759051" y="817596"/>
                  <a:pt x="750519" y="813460"/>
                </a:cubicBezTo>
                <a:cubicBezTo>
                  <a:pt x="743321" y="811590"/>
                  <a:pt x="731589" y="812381"/>
                  <a:pt x="721657" y="813640"/>
                </a:cubicBezTo>
                <a:cubicBezTo>
                  <a:pt x="703125" y="818423"/>
                  <a:pt x="697328" y="811159"/>
                  <a:pt x="713195" y="801845"/>
                </a:cubicBezTo>
                <a:cubicBezTo>
                  <a:pt x="735862" y="788540"/>
                  <a:pt x="849911" y="793214"/>
                  <a:pt x="847974" y="808065"/>
                </a:cubicBezTo>
                <a:cubicBezTo>
                  <a:pt x="847040" y="811661"/>
                  <a:pt x="837574" y="811122"/>
                  <a:pt x="826776" y="808317"/>
                </a:cubicBezTo>
                <a:cubicBezTo>
                  <a:pt x="795716" y="802168"/>
                  <a:pt x="769587" y="799220"/>
                  <a:pt x="772252" y="803751"/>
                </a:cubicBezTo>
                <a:cubicBezTo>
                  <a:pt x="776717" y="808749"/>
                  <a:pt x="864101" y="819932"/>
                  <a:pt x="876300" y="817343"/>
                </a:cubicBezTo>
                <a:cubicBezTo>
                  <a:pt x="882166" y="816948"/>
                  <a:pt x="880834" y="814682"/>
                  <a:pt x="870503" y="810079"/>
                </a:cubicBezTo>
                <a:cubicBezTo>
                  <a:pt x="861505" y="807742"/>
                  <a:pt x="882235" y="809288"/>
                  <a:pt x="913762" y="813639"/>
                </a:cubicBezTo>
                <a:cubicBezTo>
                  <a:pt x="913762" y="813639"/>
                  <a:pt x="913762" y="813639"/>
                  <a:pt x="971419" y="820939"/>
                </a:cubicBezTo>
                <a:cubicBezTo>
                  <a:pt x="971419" y="820939"/>
                  <a:pt x="971419" y="820939"/>
                  <a:pt x="944095" y="800405"/>
                </a:cubicBezTo>
                <a:cubicBezTo>
                  <a:pt x="944095" y="800405"/>
                  <a:pt x="944095" y="800405"/>
                  <a:pt x="916771" y="779872"/>
                </a:cubicBezTo>
                <a:cubicBezTo>
                  <a:pt x="916771" y="779872"/>
                  <a:pt x="916771" y="779872"/>
                  <a:pt x="830719" y="770954"/>
                </a:cubicBezTo>
                <a:cubicBezTo>
                  <a:pt x="783860" y="766460"/>
                  <a:pt x="744667" y="762037"/>
                  <a:pt x="742868" y="761569"/>
                </a:cubicBezTo>
                <a:cubicBezTo>
                  <a:pt x="743335" y="759771"/>
                  <a:pt x="757333" y="757650"/>
                  <a:pt x="774931" y="756463"/>
                </a:cubicBezTo>
                <a:cubicBezTo>
                  <a:pt x="774931" y="756463"/>
                  <a:pt x="774931" y="756463"/>
                  <a:pt x="808327" y="753622"/>
                </a:cubicBezTo>
                <a:cubicBezTo>
                  <a:pt x="808327" y="753622"/>
                  <a:pt x="808327" y="753622"/>
                  <a:pt x="759668" y="748659"/>
                </a:cubicBezTo>
                <a:cubicBezTo>
                  <a:pt x="706944" y="744560"/>
                  <a:pt x="700679" y="739094"/>
                  <a:pt x="748472" y="739993"/>
                </a:cubicBezTo>
                <a:cubicBezTo>
                  <a:pt x="779134" y="740280"/>
                  <a:pt x="779134" y="740280"/>
                  <a:pt x="762072" y="732010"/>
                </a:cubicBezTo>
                <a:cubicBezTo>
                  <a:pt x="746343" y="726004"/>
                  <a:pt x="746343" y="726004"/>
                  <a:pt x="758542" y="723415"/>
                </a:cubicBezTo>
                <a:cubicBezTo>
                  <a:pt x="770274" y="722624"/>
                  <a:pt x="768474" y="722156"/>
                  <a:pt x="747345" y="714749"/>
                </a:cubicBezTo>
                <a:cubicBezTo>
                  <a:pt x="747345" y="714749"/>
                  <a:pt x="747345" y="714749"/>
                  <a:pt x="724418" y="706874"/>
                </a:cubicBezTo>
                <a:cubicBezTo>
                  <a:pt x="724418" y="706874"/>
                  <a:pt x="724418" y="706874"/>
                  <a:pt x="744749" y="702558"/>
                </a:cubicBezTo>
                <a:cubicBezTo>
                  <a:pt x="756481" y="701767"/>
                  <a:pt x="779478" y="701983"/>
                  <a:pt x="797941" y="704859"/>
                </a:cubicBezTo>
                <a:cubicBezTo>
                  <a:pt x="816404" y="707736"/>
                  <a:pt x="848866" y="708491"/>
                  <a:pt x="871862" y="708706"/>
                </a:cubicBezTo>
                <a:cubicBezTo>
                  <a:pt x="894859" y="708922"/>
                  <a:pt x="922389" y="706477"/>
                  <a:pt x="933654" y="707484"/>
                </a:cubicBezTo>
                <a:cubicBezTo>
                  <a:pt x="951252" y="706297"/>
                  <a:pt x="944053" y="704427"/>
                  <a:pt x="902195" y="695473"/>
                </a:cubicBezTo>
                <a:cubicBezTo>
                  <a:pt x="834675" y="681772"/>
                  <a:pt x="741424" y="670985"/>
                  <a:pt x="698096" y="675084"/>
                </a:cubicBezTo>
                <a:cubicBezTo>
                  <a:pt x="662901" y="677458"/>
                  <a:pt x="650303" y="674186"/>
                  <a:pt x="658037" y="666598"/>
                </a:cubicBezTo>
                <a:cubicBezTo>
                  <a:pt x="660771" y="663469"/>
                  <a:pt x="653573" y="661600"/>
                  <a:pt x="593251" y="649769"/>
                </a:cubicBezTo>
                <a:cubicBezTo>
                  <a:pt x="567590" y="645022"/>
                  <a:pt x="565790" y="644555"/>
                  <a:pt x="574857" y="639233"/>
                </a:cubicBezTo>
                <a:cubicBezTo>
                  <a:pt x="581190" y="637039"/>
                  <a:pt x="615451" y="638261"/>
                  <a:pt x="680306" y="647431"/>
                </a:cubicBezTo>
                <a:cubicBezTo>
                  <a:pt x="814549" y="663109"/>
                  <a:pt x="895202" y="670624"/>
                  <a:pt x="899735" y="667963"/>
                </a:cubicBezTo>
                <a:cubicBezTo>
                  <a:pt x="902469" y="664835"/>
                  <a:pt x="900669" y="664367"/>
                  <a:pt x="898870" y="663900"/>
                </a:cubicBezTo>
                <a:cubicBezTo>
                  <a:pt x="895271" y="662965"/>
                  <a:pt x="892138" y="660232"/>
                  <a:pt x="893073" y="656636"/>
                </a:cubicBezTo>
                <a:cubicBezTo>
                  <a:pt x="893540" y="654838"/>
                  <a:pt x="901672" y="653111"/>
                  <a:pt x="912470" y="655916"/>
                </a:cubicBezTo>
                <a:cubicBezTo>
                  <a:pt x="923735" y="656923"/>
                  <a:pt x="929601" y="656527"/>
                  <a:pt x="926936" y="651996"/>
                </a:cubicBezTo>
                <a:cubicBezTo>
                  <a:pt x="926070" y="647933"/>
                  <a:pt x="896809" y="642251"/>
                  <a:pt x="833754" y="633549"/>
                </a:cubicBezTo>
                <a:cubicBezTo>
                  <a:pt x="710775" y="618878"/>
                  <a:pt x="703110" y="618806"/>
                  <a:pt x="698110" y="623266"/>
                </a:cubicBezTo>
                <a:cubicBezTo>
                  <a:pt x="697176" y="626861"/>
                  <a:pt x="685911" y="625855"/>
                  <a:pt x="674646" y="624848"/>
                </a:cubicBezTo>
                <a:cubicBezTo>
                  <a:pt x="663848" y="622043"/>
                  <a:pt x="649451" y="618303"/>
                  <a:pt x="642253" y="616433"/>
                </a:cubicBezTo>
                <a:cubicBezTo>
                  <a:pt x="620190" y="612622"/>
                  <a:pt x="642789" y="606976"/>
                  <a:pt x="686515" y="608737"/>
                </a:cubicBezTo>
                <a:cubicBezTo>
                  <a:pt x="759571" y="608521"/>
                  <a:pt x="788035" y="602480"/>
                  <a:pt x="749776" y="594461"/>
                </a:cubicBezTo>
                <a:cubicBezTo>
                  <a:pt x="742578" y="592591"/>
                  <a:pt x="724114" y="589714"/>
                  <a:pt x="709718" y="585974"/>
                </a:cubicBezTo>
                <a:cubicBezTo>
                  <a:pt x="671458" y="577955"/>
                  <a:pt x="680525" y="572633"/>
                  <a:pt x="727851" y="575330"/>
                </a:cubicBezTo>
                <a:cubicBezTo>
                  <a:pt x="750380" y="577344"/>
                  <a:pt x="771578" y="577092"/>
                  <a:pt x="773844" y="575761"/>
                </a:cubicBezTo>
                <a:cubicBezTo>
                  <a:pt x="776578" y="572633"/>
                  <a:pt x="772979" y="571698"/>
                  <a:pt x="765313" y="571626"/>
                </a:cubicBezTo>
                <a:cubicBezTo>
                  <a:pt x="757647" y="571554"/>
                  <a:pt x="752249" y="570151"/>
                  <a:pt x="753183" y="566555"/>
                </a:cubicBezTo>
                <a:cubicBezTo>
                  <a:pt x="755985" y="555767"/>
                  <a:pt x="679399" y="547389"/>
                  <a:pt x="614406" y="553539"/>
                </a:cubicBezTo>
                <a:cubicBezTo>
                  <a:pt x="557547" y="557962"/>
                  <a:pt x="551214" y="560156"/>
                  <a:pt x="535746" y="575331"/>
                </a:cubicBezTo>
                <a:cubicBezTo>
                  <a:pt x="516211" y="591369"/>
                  <a:pt x="496346" y="593887"/>
                  <a:pt x="498283" y="579035"/>
                </a:cubicBezTo>
                <a:cubicBezTo>
                  <a:pt x="499684" y="573641"/>
                  <a:pt x="509218" y="566521"/>
                  <a:pt x="517818" y="562997"/>
                </a:cubicBezTo>
                <a:cubicBezTo>
                  <a:pt x="517818" y="562997"/>
                  <a:pt x="517818" y="562997"/>
                  <a:pt x="536350" y="558214"/>
                </a:cubicBezTo>
                <a:cubicBezTo>
                  <a:pt x="536350" y="558214"/>
                  <a:pt x="536350" y="558214"/>
                  <a:pt x="499423" y="552460"/>
                </a:cubicBezTo>
                <a:cubicBezTo>
                  <a:pt x="477361" y="548649"/>
                  <a:pt x="454831" y="546635"/>
                  <a:pt x="442165" y="551022"/>
                </a:cubicBezTo>
                <a:cubicBezTo>
                  <a:pt x="429966" y="553612"/>
                  <a:pt x="416435" y="553935"/>
                  <a:pt x="402505" y="548398"/>
                </a:cubicBezTo>
                <a:cubicBezTo>
                  <a:pt x="380909" y="542788"/>
                  <a:pt x="381377" y="540990"/>
                  <a:pt x="391377" y="532071"/>
                </a:cubicBezTo>
                <a:cubicBezTo>
                  <a:pt x="398177" y="528080"/>
                  <a:pt x="404112" y="520025"/>
                  <a:pt x="403246" y="515961"/>
                </a:cubicBezTo>
                <a:cubicBezTo>
                  <a:pt x="404648" y="510567"/>
                  <a:pt x="420047" y="503051"/>
                  <a:pt x="449446" y="493414"/>
                </a:cubicBezTo>
                <a:cubicBezTo>
                  <a:pt x="449446" y="493414"/>
                  <a:pt x="449446" y="493414"/>
                  <a:pt x="492842" y="481654"/>
                </a:cubicBezTo>
                <a:cubicBezTo>
                  <a:pt x="492842" y="481654"/>
                  <a:pt x="492842" y="481654"/>
                  <a:pt x="472648" y="470650"/>
                </a:cubicBezTo>
                <a:cubicBezTo>
                  <a:pt x="445722" y="455979"/>
                  <a:pt x="448126" y="439329"/>
                  <a:pt x="476728" y="417968"/>
                </a:cubicBezTo>
                <a:cubicBezTo>
                  <a:pt x="499862" y="402865"/>
                  <a:pt x="517459" y="401678"/>
                  <a:pt x="528120" y="419802"/>
                </a:cubicBezTo>
                <a:cubicBezTo>
                  <a:pt x="537915" y="433863"/>
                  <a:pt x="543314" y="435265"/>
                  <a:pt x="574511" y="426095"/>
                </a:cubicBezTo>
                <a:cubicBezTo>
                  <a:pt x="590777" y="422642"/>
                  <a:pt x="604377" y="414659"/>
                  <a:pt x="612578" y="405273"/>
                </a:cubicBezTo>
                <a:cubicBezTo>
                  <a:pt x="618513" y="397218"/>
                  <a:pt x="631247" y="385172"/>
                  <a:pt x="638514" y="379382"/>
                </a:cubicBezTo>
                <a:cubicBezTo>
                  <a:pt x="655782" y="364674"/>
                  <a:pt x="651785" y="357877"/>
                  <a:pt x="624722" y="358525"/>
                </a:cubicBezTo>
                <a:cubicBezTo>
                  <a:pt x="624722" y="358525"/>
                  <a:pt x="624722" y="358525"/>
                  <a:pt x="605791" y="357446"/>
                </a:cubicBezTo>
                <a:cubicBezTo>
                  <a:pt x="605791" y="357446"/>
                  <a:pt x="605791" y="357446"/>
                  <a:pt x="626590" y="351333"/>
                </a:cubicBezTo>
                <a:cubicBezTo>
                  <a:pt x="645122" y="346550"/>
                  <a:pt x="647388" y="345219"/>
                  <a:pt x="640657" y="341551"/>
                </a:cubicBezTo>
                <a:cubicBezTo>
                  <a:pt x="630793" y="335150"/>
                  <a:pt x="629131" y="319364"/>
                  <a:pt x="635134" y="303649"/>
                </a:cubicBezTo>
                <a:cubicBezTo>
                  <a:pt x="639736" y="293328"/>
                  <a:pt x="646069" y="291135"/>
                  <a:pt x="662334" y="287682"/>
                </a:cubicBezTo>
                <a:cubicBezTo>
                  <a:pt x="674066" y="286891"/>
                  <a:pt x="686732" y="282504"/>
                  <a:pt x="690799" y="281641"/>
                </a:cubicBezTo>
                <a:cubicBezTo>
                  <a:pt x="693532" y="278512"/>
                  <a:pt x="700332" y="274521"/>
                  <a:pt x="706665" y="272327"/>
                </a:cubicBezTo>
                <a:cubicBezTo>
                  <a:pt x="721598" y="266609"/>
                  <a:pt x="725733" y="258087"/>
                  <a:pt x="712201" y="258410"/>
                </a:cubicBezTo>
                <a:cubicBezTo>
                  <a:pt x="702269" y="259669"/>
                  <a:pt x="700937" y="257403"/>
                  <a:pt x="704605" y="250679"/>
                </a:cubicBezTo>
                <a:cubicBezTo>
                  <a:pt x="706473" y="243487"/>
                  <a:pt x="714605" y="241760"/>
                  <a:pt x="728604" y="239639"/>
                </a:cubicBezTo>
                <a:cubicBezTo>
                  <a:pt x="745735" y="240250"/>
                  <a:pt x="752535" y="236258"/>
                  <a:pt x="756669" y="227736"/>
                </a:cubicBezTo>
                <a:cubicBezTo>
                  <a:pt x="758538" y="220544"/>
                  <a:pt x="760406" y="213351"/>
                  <a:pt x="759073" y="211086"/>
                </a:cubicBezTo>
                <a:cubicBezTo>
                  <a:pt x="757741" y="208820"/>
                  <a:pt x="732079" y="204074"/>
                  <a:pt x="701884" y="201988"/>
                </a:cubicBezTo>
                <a:cubicBezTo>
                  <a:pt x="660891" y="197098"/>
                  <a:pt x="646027" y="195156"/>
                  <a:pt x="642030" y="188360"/>
                </a:cubicBezTo>
                <a:cubicBezTo>
                  <a:pt x="636232" y="181096"/>
                  <a:pt x="638499" y="179765"/>
                  <a:pt x="650698" y="177176"/>
                </a:cubicBezTo>
                <a:cubicBezTo>
                  <a:pt x="658830" y="175450"/>
                  <a:pt x="679561" y="176996"/>
                  <a:pt x="699823" y="180340"/>
                </a:cubicBezTo>
                <a:cubicBezTo>
                  <a:pt x="733151" y="185159"/>
                  <a:pt x="810740" y="182281"/>
                  <a:pt x="836072" y="173507"/>
                </a:cubicBezTo>
                <a:cubicBezTo>
                  <a:pt x="842405" y="171313"/>
                  <a:pt x="857338" y="165595"/>
                  <a:pt x="866872" y="158475"/>
                </a:cubicBezTo>
                <a:cubicBezTo>
                  <a:pt x="877738" y="153620"/>
                  <a:pt x="894937" y="146572"/>
                  <a:pt x="905336" y="143515"/>
                </a:cubicBezTo>
                <a:cubicBezTo>
                  <a:pt x="917068" y="142724"/>
                  <a:pt x="933801" y="137474"/>
                  <a:pt x="942400" y="133950"/>
                </a:cubicBezTo>
                <a:cubicBezTo>
                  <a:pt x="960932" y="129167"/>
                  <a:pt x="960932" y="129167"/>
                  <a:pt x="950601" y="124564"/>
                </a:cubicBezTo>
                <a:cubicBezTo>
                  <a:pt x="940271" y="119961"/>
                  <a:pt x="940738" y="118163"/>
                  <a:pt x="947538" y="114171"/>
                </a:cubicBezTo>
                <a:cubicBezTo>
                  <a:pt x="958404" y="109317"/>
                  <a:pt x="952538" y="109712"/>
                  <a:pt x="934474" y="112697"/>
                </a:cubicBezTo>
                <a:cubicBezTo>
                  <a:pt x="924541" y="113956"/>
                  <a:pt x="911010" y="114279"/>
                  <a:pt x="901545" y="113740"/>
                </a:cubicBezTo>
                <a:cubicBezTo>
                  <a:pt x="892547" y="111403"/>
                  <a:pt x="872682" y="113920"/>
                  <a:pt x="856417" y="117372"/>
                </a:cubicBezTo>
                <a:cubicBezTo>
                  <a:pt x="822953" y="127873"/>
                  <a:pt x="815287" y="127801"/>
                  <a:pt x="818089" y="117013"/>
                </a:cubicBezTo>
                <a:cubicBezTo>
                  <a:pt x="822224" y="108490"/>
                  <a:pt x="846622" y="103312"/>
                  <a:pt x="911147" y="98960"/>
                </a:cubicBezTo>
                <a:cubicBezTo>
                  <a:pt x="931011" y="96443"/>
                  <a:pt x="938210" y="98313"/>
                  <a:pt x="949406" y="106979"/>
                </a:cubicBezTo>
                <a:cubicBezTo>
                  <a:pt x="968666" y="121579"/>
                  <a:pt x="989932" y="113668"/>
                  <a:pt x="972471" y="99535"/>
                </a:cubicBezTo>
                <a:cubicBezTo>
                  <a:pt x="959943" y="88603"/>
                  <a:pt x="970878" y="76089"/>
                  <a:pt x="989341" y="78966"/>
                </a:cubicBezTo>
                <a:cubicBezTo>
                  <a:pt x="1000606" y="79973"/>
                  <a:pt x="1002872" y="78642"/>
                  <a:pt x="997473" y="77240"/>
                </a:cubicBezTo>
                <a:cubicBezTo>
                  <a:pt x="990742" y="73572"/>
                  <a:pt x="989409" y="71306"/>
                  <a:pt x="995742" y="69113"/>
                </a:cubicBezTo>
                <a:cubicBezTo>
                  <a:pt x="1002075" y="66919"/>
                  <a:pt x="994877" y="65049"/>
                  <a:pt x="977746" y="64438"/>
                </a:cubicBezTo>
                <a:cubicBezTo>
                  <a:pt x="962415" y="64294"/>
                  <a:pt x="949818" y="61022"/>
                  <a:pt x="950285" y="59224"/>
                </a:cubicBezTo>
                <a:cubicBezTo>
                  <a:pt x="951686" y="53830"/>
                  <a:pt x="951686" y="53830"/>
                  <a:pt x="999877" y="60590"/>
                </a:cubicBezTo>
                <a:cubicBezTo>
                  <a:pt x="1018808" y="61669"/>
                  <a:pt x="1054869" y="63359"/>
                  <a:pt x="1078333" y="61776"/>
                </a:cubicBezTo>
                <a:cubicBezTo>
                  <a:pt x="1101796" y="60194"/>
                  <a:pt x="1125260" y="58611"/>
                  <a:pt x="1130658" y="60014"/>
                </a:cubicBezTo>
                <a:cubicBezTo>
                  <a:pt x="1136058" y="61416"/>
                  <a:pt x="1148257" y="58827"/>
                  <a:pt x="1158656" y="55770"/>
                </a:cubicBezTo>
                <a:cubicBezTo>
                  <a:pt x="1174921" y="52318"/>
                  <a:pt x="1173121" y="51851"/>
                  <a:pt x="1120864" y="45953"/>
                </a:cubicBezTo>
                <a:cubicBezTo>
                  <a:pt x="1066806" y="39589"/>
                  <a:pt x="991085" y="35274"/>
                  <a:pt x="956357" y="35849"/>
                </a:cubicBezTo>
                <a:cubicBezTo>
                  <a:pt x="935160" y="36101"/>
                  <a:pt x="936163" y="24845"/>
                  <a:pt x="957826" y="22796"/>
                </a:cubicBezTo>
                <a:cubicBezTo>
                  <a:pt x="969091" y="23802"/>
                  <a:pt x="973625" y="21141"/>
                  <a:pt x="974627" y="9886"/>
                </a:cubicBezTo>
                <a:cubicBezTo>
                  <a:pt x="976963" y="896"/>
                  <a:pt x="979229" y="-435"/>
                  <a:pt x="988695" y="104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67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研究支持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B2E5BF4-2878-4E0A-8D48-3D9A1CB96F3A}"/>
              </a:ext>
            </a:extLst>
          </p:cNvPr>
          <p:cNvSpPr/>
          <p:nvPr/>
        </p:nvSpPr>
        <p:spPr>
          <a:xfrm>
            <a:off x="0" y="2218779"/>
            <a:ext cx="12192000" cy="229534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628E2ED-1A1E-4470-A414-3BFD2EC45C44}"/>
              </a:ext>
            </a:extLst>
          </p:cNvPr>
          <p:cNvSpPr/>
          <p:nvPr/>
        </p:nvSpPr>
        <p:spPr>
          <a:xfrm>
            <a:off x="3807298" y="1835573"/>
            <a:ext cx="4577404" cy="3825240"/>
          </a:xfrm>
          <a:prstGeom prst="rect">
            <a:avLst/>
          </a:prstGeom>
          <a:gradFill>
            <a:gsLst>
              <a:gs pos="77000">
                <a:schemeClr val="bg1"/>
              </a:gs>
              <a:gs pos="97000">
                <a:schemeClr val="bg1">
                  <a:alpha val="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6889151-03DC-48A5-BFA0-D5D3D8CA3ED5}"/>
              </a:ext>
            </a:extLst>
          </p:cNvPr>
          <p:cNvSpPr/>
          <p:nvPr/>
        </p:nvSpPr>
        <p:spPr>
          <a:xfrm>
            <a:off x="3805715" y="1834051"/>
            <a:ext cx="4572000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9FA26E8F-833D-4C2F-AD62-B4DACBFA3E87}"/>
              </a:ext>
            </a:extLst>
          </p:cNvPr>
          <p:cNvSpPr/>
          <p:nvPr/>
        </p:nvSpPr>
        <p:spPr>
          <a:xfrm>
            <a:off x="736257" y="2493543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C42DC89-68E7-4557-904C-5A64B2AF73AF}"/>
              </a:ext>
            </a:extLst>
          </p:cNvPr>
          <p:cNvSpPr txBox="1"/>
          <p:nvPr/>
        </p:nvSpPr>
        <p:spPr>
          <a:xfrm>
            <a:off x="839022" y="2647766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经济支持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5E6A854-9863-4E37-9925-AACB83CDC38D}"/>
              </a:ext>
            </a:extLst>
          </p:cNvPr>
          <p:cNvSpPr/>
          <p:nvPr/>
        </p:nvSpPr>
        <p:spPr>
          <a:xfrm>
            <a:off x="8964033" y="2493543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8E64B20-BB80-4A49-BB4D-1D89155546F5}"/>
              </a:ext>
            </a:extLst>
          </p:cNvPr>
          <p:cNvSpPr txBox="1"/>
          <p:nvPr/>
        </p:nvSpPr>
        <p:spPr>
          <a:xfrm>
            <a:off x="9066798" y="2647766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科研支持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998A309-901D-4659-BE4C-193C75F77F87}"/>
              </a:ext>
            </a:extLst>
          </p:cNvPr>
          <p:cNvSpPr txBox="1"/>
          <p:nvPr/>
        </p:nvSpPr>
        <p:spPr>
          <a:xfrm>
            <a:off x="466804" y="3578174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22D5ACB-A29C-49EB-9864-66852DD7CADF}"/>
              </a:ext>
            </a:extLst>
          </p:cNvPr>
          <p:cNvSpPr txBox="1"/>
          <p:nvPr/>
        </p:nvSpPr>
        <p:spPr>
          <a:xfrm>
            <a:off x="8694580" y="3578174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38" name="缺角矩形 37">
            <a:extLst>
              <a:ext uri="{FF2B5EF4-FFF2-40B4-BE49-F238E27FC236}">
                <a16:creationId xmlns:a16="http://schemas.microsoft.com/office/drawing/2014/main" id="{3F4BDB11-0B06-4537-BA23-F28789334338}"/>
              </a:ext>
            </a:extLst>
          </p:cNvPr>
          <p:cNvSpPr/>
          <p:nvPr/>
        </p:nvSpPr>
        <p:spPr>
          <a:xfrm>
            <a:off x="4037080" y="4275353"/>
            <a:ext cx="1238491" cy="527139"/>
          </a:xfrm>
          <a:prstGeom prst="plaqu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缺角矩形 38">
            <a:extLst>
              <a:ext uri="{FF2B5EF4-FFF2-40B4-BE49-F238E27FC236}">
                <a16:creationId xmlns:a16="http://schemas.microsoft.com/office/drawing/2014/main" id="{8C3A3C67-3198-430B-9033-971A15DAC329}"/>
              </a:ext>
            </a:extLst>
          </p:cNvPr>
          <p:cNvSpPr/>
          <p:nvPr/>
        </p:nvSpPr>
        <p:spPr>
          <a:xfrm>
            <a:off x="5476754" y="4263716"/>
            <a:ext cx="1238491" cy="527139"/>
          </a:xfrm>
          <a:prstGeom prst="plaqu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缺角矩形 39">
            <a:extLst>
              <a:ext uri="{FF2B5EF4-FFF2-40B4-BE49-F238E27FC236}">
                <a16:creationId xmlns:a16="http://schemas.microsoft.com/office/drawing/2014/main" id="{05B69DBF-FBED-49D5-B373-B0A8854CA2A0}"/>
              </a:ext>
            </a:extLst>
          </p:cNvPr>
          <p:cNvSpPr/>
          <p:nvPr/>
        </p:nvSpPr>
        <p:spPr>
          <a:xfrm>
            <a:off x="6916429" y="4263716"/>
            <a:ext cx="1238491" cy="527139"/>
          </a:xfrm>
          <a:prstGeom prst="plaqu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B43EA4F-F898-4990-83C7-26A8D8E39B9C}"/>
              </a:ext>
            </a:extLst>
          </p:cNvPr>
          <p:cNvSpPr txBox="1"/>
          <p:nvPr/>
        </p:nvSpPr>
        <p:spPr>
          <a:xfrm>
            <a:off x="4095047" y="4323478"/>
            <a:ext cx="1122555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企业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9D0AB1-4973-4302-BC7C-D02EA0BD1830}"/>
              </a:ext>
            </a:extLst>
          </p:cNvPr>
          <p:cNvSpPr txBox="1"/>
          <p:nvPr/>
        </p:nvSpPr>
        <p:spPr>
          <a:xfrm>
            <a:off x="5550242" y="4323478"/>
            <a:ext cx="1122555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团队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FC4D4DE-0CDD-4A5A-838C-AC5DB7F04BE1}"/>
              </a:ext>
            </a:extLst>
          </p:cNvPr>
          <p:cNvSpPr txBox="1"/>
          <p:nvPr/>
        </p:nvSpPr>
        <p:spPr>
          <a:xfrm>
            <a:off x="6974396" y="4323478"/>
            <a:ext cx="1122555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技术</a:t>
            </a:r>
          </a:p>
        </p:txBody>
      </p:sp>
      <p:pic>
        <p:nvPicPr>
          <p:cNvPr id="8" name="图片 7" descr="水中的建筑&#10;&#10;描述已自动生成">
            <a:extLst>
              <a:ext uri="{FF2B5EF4-FFF2-40B4-BE49-F238E27FC236}">
                <a16:creationId xmlns:a16="http://schemas.microsoft.com/office/drawing/2014/main" id="{C678B4C2-84C0-4EDF-AD23-B47325798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2"/>
          <a:stretch/>
        </p:blipFill>
        <p:spPr>
          <a:xfrm>
            <a:off x="4055802" y="2109813"/>
            <a:ext cx="4080396" cy="1936937"/>
          </a:xfrm>
          <a:prstGeom prst="rect">
            <a:avLst/>
          </a:prstGeom>
        </p:spPr>
      </p:pic>
      <p:grpSp>
        <p:nvGrpSpPr>
          <p:cNvPr id="44" name="图形 2">
            <a:extLst>
              <a:ext uri="{FF2B5EF4-FFF2-40B4-BE49-F238E27FC236}">
                <a16:creationId xmlns:a16="http://schemas.microsoft.com/office/drawing/2014/main" id="{2BF87537-CA9C-45CE-98B7-F13DC3A5D822}"/>
              </a:ext>
            </a:extLst>
          </p:cNvPr>
          <p:cNvGrpSpPr/>
          <p:nvPr/>
        </p:nvGrpSpPr>
        <p:grpSpPr>
          <a:xfrm>
            <a:off x="233218" y="2673418"/>
            <a:ext cx="3420528" cy="1329063"/>
            <a:chOff x="3284126" y="4971301"/>
            <a:chExt cx="3420528" cy="1329063"/>
          </a:xfrm>
          <a:solidFill>
            <a:schemeClr val="bg1">
              <a:alpha val="5000"/>
            </a:schemeClr>
          </a:solidFill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3D2E13E6-3783-4790-84FE-98E0B62B4D4C}"/>
                </a:ext>
              </a:extLst>
            </p:cNvPr>
            <p:cNvSpPr/>
            <p:nvPr/>
          </p:nvSpPr>
          <p:spPr>
            <a:xfrm>
              <a:off x="4358832" y="4971301"/>
              <a:ext cx="2345822" cy="1315570"/>
            </a:xfrm>
            <a:custGeom>
              <a:avLst/>
              <a:gdLst>
                <a:gd name="connsiteX0" fmla="*/ 2237520 w 2345822"/>
                <a:gd name="connsiteY0" fmla="*/ 655194 h 1315570"/>
                <a:gd name="connsiteX1" fmla="*/ 2345823 w 2345822"/>
                <a:gd name="connsiteY1" fmla="*/ 649035 h 1315570"/>
                <a:gd name="connsiteX2" fmla="*/ 2308866 w 2345822"/>
                <a:gd name="connsiteY2" fmla="*/ 632610 h 1315570"/>
                <a:gd name="connsiteX3" fmla="*/ 2292955 w 2345822"/>
                <a:gd name="connsiteY3" fmla="*/ 625424 h 1315570"/>
                <a:gd name="connsiteX4" fmla="*/ 2151801 w 2345822"/>
                <a:gd name="connsiteY4" fmla="*/ 602839 h 1315570"/>
                <a:gd name="connsiteX5" fmla="*/ 2010134 w 2345822"/>
                <a:gd name="connsiteY5" fmla="*/ 706523 h 1315570"/>
                <a:gd name="connsiteX6" fmla="*/ 2006541 w 2345822"/>
                <a:gd name="connsiteY6" fmla="*/ 711142 h 1315570"/>
                <a:gd name="connsiteX7" fmla="*/ 1997816 w 2345822"/>
                <a:gd name="connsiteY7" fmla="*/ 721408 h 1315570"/>
                <a:gd name="connsiteX8" fmla="*/ 1694978 w 2345822"/>
                <a:gd name="connsiteY8" fmla="*/ 778896 h 1315570"/>
                <a:gd name="connsiteX9" fmla="*/ 1622605 w 2345822"/>
                <a:gd name="connsiteY9" fmla="*/ 694204 h 1315570"/>
                <a:gd name="connsiteX10" fmla="*/ 1394706 w 2345822"/>
                <a:gd name="connsiteY10" fmla="*/ 565883 h 1315570"/>
                <a:gd name="connsiteX11" fmla="*/ 1386494 w 2345822"/>
                <a:gd name="connsiteY11" fmla="*/ 569476 h 1315570"/>
                <a:gd name="connsiteX12" fmla="*/ 1375715 w 2345822"/>
                <a:gd name="connsiteY12" fmla="*/ 574095 h 1315570"/>
                <a:gd name="connsiteX13" fmla="*/ 1370069 w 2345822"/>
                <a:gd name="connsiteY13" fmla="*/ 576149 h 1315570"/>
                <a:gd name="connsiteX14" fmla="*/ 1337732 w 2345822"/>
                <a:gd name="connsiteY14" fmla="*/ 583848 h 1315570"/>
                <a:gd name="connsiteX15" fmla="*/ 1324386 w 2345822"/>
                <a:gd name="connsiteY15" fmla="*/ 573582 h 1315570"/>
                <a:gd name="connsiteX16" fmla="*/ 1341325 w 2345822"/>
                <a:gd name="connsiteY16" fmla="*/ 534572 h 1315570"/>
                <a:gd name="connsiteX17" fmla="*/ 1344918 w 2345822"/>
                <a:gd name="connsiteY17" fmla="*/ 531493 h 1315570"/>
                <a:gd name="connsiteX18" fmla="*/ 1361343 w 2345822"/>
                <a:gd name="connsiteY18" fmla="*/ 517121 h 1315570"/>
                <a:gd name="connsiteX19" fmla="*/ 1377255 w 2345822"/>
                <a:gd name="connsiteY19" fmla="*/ 502235 h 1315570"/>
                <a:gd name="connsiteX20" fmla="*/ 1379821 w 2345822"/>
                <a:gd name="connsiteY20" fmla="*/ 338498 h 1315570"/>
                <a:gd name="connsiteX21" fmla="*/ 1095461 w 2345822"/>
                <a:gd name="connsiteY21" fmla="*/ 240460 h 1315570"/>
                <a:gd name="connsiteX22" fmla="*/ 971760 w 2345822"/>
                <a:gd name="connsiteY22" fmla="*/ 370321 h 1315570"/>
                <a:gd name="connsiteX23" fmla="*/ 961494 w 2345822"/>
                <a:gd name="connsiteY23" fmla="*/ 433969 h 1315570"/>
                <a:gd name="connsiteX24" fmla="*/ 942503 w 2345822"/>
                <a:gd name="connsiteY24" fmla="*/ 447827 h 1315570"/>
                <a:gd name="connsiteX25" fmla="*/ 928644 w 2345822"/>
                <a:gd name="connsiteY25" fmla="*/ 428836 h 1315570"/>
                <a:gd name="connsiteX26" fmla="*/ 927617 w 2345822"/>
                <a:gd name="connsiteY26" fmla="*/ 257912 h 1315570"/>
                <a:gd name="connsiteX27" fmla="*/ 854731 w 2345822"/>
                <a:gd name="connsiteY27" fmla="*/ 152689 h 1315570"/>
                <a:gd name="connsiteX28" fmla="*/ 335800 w 2345822"/>
                <a:gd name="connsiteY28" fmla="*/ 16668 h 1315570"/>
                <a:gd name="connsiteX29" fmla="*/ 116628 w 2345822"/>
                <a:gd name="connsiteY29" fmla="*/ 158848 h 1315570"/>
                <a:gd name="connsiteX30" fmla="*/ 7298 w 2345822"/>
                <a:gd name="connsiteY30" fmla="*/ 348250 h 1315570"/>
                <a:gd name="connsiteX31" fmla="*/ 121247 w 2345822"/>
                <a:gd name="connsiteY31" fmla="*/ 659301 h 1315570"/>
                <a:gd name="connsiteX32" fmla="*/ 455909 w 2345822"/>
                <a:gd name="connsiteY32" fmla="*/ 729620 h 1315570"/>
                <a:gd name="connsiteX33" fmla="*/ 548300 w 2345822"/>
                <a:gd name="connsiteY33" fmla="*/ 695744 h 1315570"/>
                <a:gd name="connsiteX34" fmla="*/ 599115 w 2345822"/>
                <a:gd name="connsiteY34" fmla="*/ 660327 h 1315570"/>
                <a:gd name="connsiteX35" fmla="*/ 609894 w 2345822"/>
                <a:gd name="connsiteY35" fmla="*/ 649548 h 1315570"/>
                <a:gd name="connsiteX36" fmla="*/ 621187 w 2345822"/>
                <a:gd name="connsiteY36" fmla="*/ 367755 h 1315570"/>
                <a:gd name="connsiteX37" fmla="*/ 425112 w 2345822"/>
                <a:gd name="connsiteY37" fmla="*/ 329258 h 1315570"/>
                <a:gd name="connsiteX38" fmla="*/ 368650 w 2345822"/>
                <a:gd name="connsiteY38" fmla="*/ 397012 h 1315570"/>
                <a:gd name="connsiteX39" fmla="*/ 381996 w 2345822"/>
                <a:gd name="connsiteY39" fmla="*/ 437562 h 1315570"/>
                <a:gd name="connsiteX40" fmla="*/ 380969 w 2345822"/>
                <a:gd name="connsiteY40" fmla="*/ 461173 h 1315570"/>
                <a:gd name="connsiteX41" fmla="*/ 357358 w 2345822"/>
                <a:gd name="connsiteY41" fmla="*/ 460146 h 1315570"/>
                <a:gd name="connsiteX42" fmla="*/ 335800 w 2345822"/>
                <a:gd name="connsiteY42" fmla="*/ 390853 h 1315570"/>
                <a:gd name="connsiteX43" fmla="*/ 410227 w 2345822"/>
                <a:gd name="connsiteY43" fmla="*/ 298975 h 1315570"/>
                <a:gd name="connsiteX44" fmla="*/ 648391 w 2345822"/>
                <a:gd name="connsiteY44" fmla="*/ 347223 h 1315570"/>
                <a:gd name="connsiteX45" fmla="*/ 665329 w 2345822"/>
                <a:gd name="connsiteY45" fmla="*/ 631583 h 1315570"/>
                <a:gd name="connsiteX46" fmla="*/ 850111 w 2345822"/>
                <a:gd name="connsiteY46" fmla="*/ 618751 h 1315570"/>
                <a:gd name="connsiteX47" fmla="*/ 1056965 w 2345822"/>
                <a:gd name="connsiteY47" fmla="*/ 765037 h 1315570"/>
                <a:gd name="connsiteX48" fmla="*/ 958928 w 2345822"/>
                <a:gd name="connsiteY48" fmla="*/ 1016547 h 1315570"/>
                <a:gd name="connsiteX49" fmla="*/ 789031 w 2345822"/>
                <a:gd name="connsiteY49" fmla="*/ 1034512 h 1315570"/>
                <a:gd name="connsiteX50" fmla="*/ 716144 w 2345822"/>
                <a:gd name="connsiteY50" fmla="*/ 948280 h 1315570"/>
                <a:gd name="connsiteX51" fmla="*/ 797756 w 2345822"/>
                <a:gd name="connsiteY51" fmla="*/ 806100 h 1315570"/>
                <a:gd name="connsiteX52" fmla="*/ 879369 w 2345822"/>
                <a:gd name="connsiteY52" fmla="*/ 818419 h 1315570"/>
                <a:gd name="connsiteX53" fmla="*/ 899387 w 2345822"/>
                <a:gd name="connsiteY53" fmla="*/ 868721 h 1315570"/>
                <a:gd name="connsiteX54" fmla="*/ 874749 w 2345822"/>
                <a:gd name="connsiteY54" fmla="*/ 911323 h 1315570"/>
                <a:gd name="connsiteX55" fmla="*/ 831633 w 2345822"/>
                <a:gd name="connsiteY55" fmla="*/ 917996 h 1315570"/>
                <a:gd name="connsiteX56" fmla="*/ 821368 w 2345822"/>
                <a:gd name="connsiteY56" fmla="*/ 896438 h 1315570"/>
                <a:gd name="connsiteX57" fmla="*/ 842925 w 2345822"/>
                <a:gd name="connsiteY57" fmla="*/ 886172 h 1315570"/>
                <a:gd name="connsiteX58" fmla="*/ 855758 w 2345822"/>
                <a:gd name="connsiteY58" fmla="*/ 883606 h 1315570"/>
                <a:gd name="connsiteX59" fmla="*/ 865510 w 2345822"/>
                <a:gd name="connsiteY59" fmla="*/ 867181 h 1315570"/>
                <a:gd name="connsiteX60" fmla="*/ 857297 w 2345822"/>
                <a:gd name="connsiteY60" fmla="*/ 844596 h 1315570"/>
                <a:gd name="connsiteX61" fmla="*/ 804942 w 2345822"/>
                <a:gd name="connsiteY61" fmla="*/ 838950 h 1315570"/>
                <a:gd name="connsiteX62" fmla="*/ 747968 w 2345822"/>
                <a:gd name="connsiteY62" fmla="*/ 941094 h 1315570"/>
                <a:gd name="connsiteX63" fmla="*/ 800836 w 2345822"/>
                <a:gd name="connsiteY63" fmla="*/ 1003715 h 1315570"/>
                <a:gd name="connsiteX64" fmla="*/ 940449 w 2345822"/>
                <a:gd name="connsiteY64" fmla="*/ 988316 h 1315570"/>
                <a:gd name="connsiteX65" fmla="*/ 1025141 w 2345822"/>
                <a:gd name="connsiteY65" fmla="*/ 776843 h 1315570"/>
                <a:gd name="connsiteX66" fmla="*/ 845492 w 2345822"/>
                <a:gd name="connsiteY66" fmla="*/ 652115 h 1315570"/>
                <a:gd name="connsiteX67" fmla="*/ 618620 w 2345822"/>
                <a:gd name="connsiteY67" fmla="*/ 688045 h 1315570"/>
                <a:gd name="connsiteX68" fmla="*/ 568831 w 2345822"/>
                <a:gd name="connsiteY68" fmla="*/ 722948 h 1315570"/>
                <a:gd name="connsiteX69" fmla="*/ 497998 w 2345822"/>
                <a:gd name="connsiteY69" fmla="*/ 819445 h 1315570"/>
                <a:gd name="connsiteX70" fmla="*/ 555486 w 2345822"/>
                <a:gd name="connsiteY70" fmla="*/ 1173612 h 1315570"/>
                <a:gd name="connsiteX71" fmla="*/ 559592 w 2345822"/>
                <a:gd name="connsiteY71" fmla="*/ 1175665 h 1315570"/>
                <a:gd name="connsiteX72" fmla="*/ 566778 w 2345822"/>
                <a:gd name="connsiteY72" fmla="*/ 1188497 h 1315570"/>
                <a:gd name="connsiteX73" fmla="*/ 628886 w 2345822"/>
                <a:gd name="connsiteY73" fmla="*/ 1248038 h 1315570"/>
                <a:gd name="connsiteX74" fmla="*/ 994858 w 2345822"/>
                <a:gd name="connsiteY74" fmla="*/ 1285508 h 1315570"/>
                <a:gd name="connsiteX75" fmla="*/ 1164242 w 2345822"/>
                <a:gd name="connsiteY75" fmla="*/ 1098672 h 1315570"/>
                <a:gd name="connsiteX76" fmla="*/ 1114966 w 2345822"/>
                <a:gd name="connsiteY76" fmla="*/ 1075061 h 1315570"/>
                <a:gd name="connsiteX77" fmla="*/ 1056965 w 2345822"/>
                <a:gd name="connsiteY77" fmla="*/ 970864 h 1315570"/>
                <a:gd name="connsiteX78" fmla="*/ 1073903 w 2345822"/>
                <a:gd name="connsiteY78" fmla="*/ 953926 h 1315570"/>
                <a:gd name="connsiteX79" fmla="*/ 1073903 w 2345822"/>
                <a:gd name="connsiteY79" fmla="*/ 953926 h 1315570"/>
                <a:gd name="connsiteX80" fmla="*/ 1090842 w 2345822"/>
                <a:gd name="connsiteY80" fmla="*/ 970864 h 1315570"/>
                <a:gd name="connsiteX81" fmla="*/ 1134471 w 2345822"/>
                <a:gd name="connsiteY81" fmla="*/ 1047344 h 1315570"/>
                <a:gd name="connsiteX82" fmla="*/ 1227376 w 2345822"/>
                <a:gd name="connsiteY82" fmla="*/ 1075061 h 1315570"/>
                <a:gd name="connsiteX83" fmla="*/ 1458867 w 2345822"/>
                <a:gd name="connsiteY83" fmla="*/ 969838 h 1315570"/>
                <a:gd name="connsiteX84" fmla="*/ 1482478 w 2345822"/>
                <a:gd name="connsiteY84" fmla="*/ 970351 h 1315570"/>
                <a:gd name="connsiteX85" fmla="*/ 1481965 w 2345822"/>
                <a:gd name="connsiteY85" fmla="*/ 993962 h 1315570"/>
                <a:gd name="connsiteX86" fmla="*/ 1236615 w 2345822"/>
                <a:gd name="connsiteY86" fmla="*/ 1108425 h 1315570"/>
                <a:gd name="connsiteX87" fmla="*/ 1225836 w 2345822"/>
                <a:gd name="connsiteY87" fmla="*/ 1108425 h 1315570"/>
                <a:gd name="connsiteX88" fmla="*/ 1199145 w 2345822"/>
                <a:gd name="connsiteY88" fmla="*/ 1105858 h 1315570"/>
                <a:gd name="connsiteX89" fmla="*/ 1280244 w 2345822"/>
                <a:gd name="connsiteY89" fmla="*/ 1238799 h 1315570"/>
                <a:gd name="connsiteX90" fmla="*/ 1502496 w 2345822"/>
                <a:gd name="connsiteY90" fmla="*/ 1256250 h 1315570"/>
                <a:gd name="connsiteX91" fmla="*/ 1673420 w 2345822"/>
                <a:gd name="connsiteY91" fmla="*/ 1081734 h 1315570"/>
                <a:gd name="connsiteX92" fmla="*/ 1641596 w 2345822"/>
                <a:gd name="connsiteY92" fmla="*/ 981643 h 1315570"/>
                <a:gd name="connsiteX93" fmla="*/ 1748873 w 2345822"/>
                <a:gd name="connsiteY93" fmla="*/ 890792 h 1315570"/>
                <a:gd name="connsiteX94" fmla="*/ 1812007 w 2345822"/>
                <a:gd name="connsiteY94" fmla="*/ 917483 h 1315570"/>
                <a:gd name="connsiteX95" fmla="*/ 1836131 w 2345822"/>
                <a:gd name="connsiteY95" fmla="*/ 1006281 h 1315570"/>
                <a:gd name="connsiteX96" fmla="*/ 1818166 w 2345822"/>
                <a:gd name="connsiteY96" fmla="*/ 1021166 h 1315570"/>
                <a:gd name="connsiteX97" fmla="*/ 1803281 w 2345822"/>
                <a:gd name="connsiteY97" fmla="*/ 1003201 h 1315570"/>
                <a:gd name="connsiteX98" fmla="*/ 1787882 w 2345822"/>
                <a:gd name="connsiteY98" fmla="*/ 940067 h 1315570"/>
                <a:gd name="connsiteX99" fmla="*/ 1749899 w 2345822"/>
                <a:gd name="connsiteY99" fmla="*/ 924155 h 1315570"/>
                <a:gd name="connsiteX100" fmla="*/ 1674960 w 2345822"/>
                <a:gd name="connsiteY100" fmla="*/ 985750 h 1315570"/>
                <a:gd name="connsiteX101" fmla="*/ 1744766 w 2345822"/>
                <a:gd name="connsiteY101" fmla="*/ 1087893 h 1315570"/>
                <a:gd name="connsiteX102" fmla="*/ 1956240 w 2345822"/>
                <a:gd name="connsiteY102" fmla="*/ 1022193 h 1315570"/>
                <a:gd name="connsiteX103" fmla="*/ 1962399 w 2345822"/>
                <a:gd name="connsiteY103" fmla="*/ 979590 h 1315570"/>
                <a:gd name="connsiteX104" fmla="*/ 1962399 w 2345822"/>
                <a:gd name="connsiteY104" fmla="*/ 931855 h 1315570"/>
                <a:gd name="connsiteX105" fmla="*/ 2038365 w 2345822"/>
                <a:gd name="connsiteY105" fmla="*/ 890792 h 1315570"/>
                <a:gd name="connsiteX106" fmla="*/ 2061976 w 2345822"/>
                <a:gd name="connsiteY106" fmla="*/ 891819 h 1315570"/>
                <a:gd name="connsiteX107" fmla="*/ 2078401 w 2345822"/>
                <a:gd name="connsiteY107" fmla="*/ 891305 h 1315570"/>
                <a:gd name="connsiteX108" fmla="*/ 2128703 w 2345822"/>
                <a:gd name="connsiteY108" fmla="*/ 801480 h 1315570"/>
                <a:gd name="connsiteX109" fmla="*/ 2136403 w 2345822"/>
                <a:gd name="connsiteY109" fmla="*/ 765550 h 1315570"/>
                <a:gd name="connsiteX110" fmla="*/ 2237520 w 2345822"/>
                <a:gd name="connsiteY110" fmla="*/ 655194 h 131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345822" h="1315570">
                  <a:moveTo>
                    <a:pt x="2237520" y="655194"/>
                  </a:moveTo>
                  <a:cubicBezTo>
                    <a:pt x="2271910" y="640822"/>
                    <a:pt x="2309379" y="644415"/>
                    <a:pt x="2345823" y="649035"/>
                  </a:cubicBezTo>
                  <a:cubicBezTo>
                    <a:pt x="2332991" y="643902"/>
                    <a:pt x="2320672" y="638256"/>
                    <a:pt x="2308866" y="632610"/>
                  </a:cubicBezTo>
                  <a:cubicBezTo>
                    <a:pt x="2303733" y="630043"/>
                    <a:pt x="2298087" y="627477"/>
                    <a:pt x="2292955" y="625424"/>
                  </a:cubicBezTo>
                  <a:cubicBezTo>
                    <a:pt x="2245732" y="603866"/>
                    <a:pt x="2199537" y="586414"/>
                    <a:pt x="2151801" y="602839"/>
                  </a:cubicBezTo>
                  <a:cubicBezTo>
                    <a:pt x="2095853" y="622344"/>
                    <a:pt x="2046578" y="668540"/>
                    <a:pt x="2010134" y="706523"/>
                  </a:cubicBezTo>
                  <a:cubicBezTo>
                    <a:pt x="2008595" y="708063"/>
                    <a:pt x="2007568" y="709603"/>
                    <a:pt x="2006541" y="711142"/>
                  </a:cubicBezTo>
                  <a:cubicBezTo>
                    <a:pt x="2004488" y="714222"/>
                    <a:pt x="2001922" y="718328"/>
                    <a:pt x="1997816" y="721408"/>
                  </a:cubicBezTo>
                  <a:cubicBezTo>
                    <a:pt x="1929036" y="784542"/>
                    <a:pt x="1791475" y="851782"/>
                    <a:pt x="1694978" y="778896"/>
                  </a:cubicBezTo>
                  <a:cubicBezTo>
                    <a:pt x="1663667" y="755285"/>
                    <a:pt x="1641083" y="722948"/>
                    <a:pt x="1622605" y="694204"/>
                  </a:cubicBezTo>
                  <a:cubicBezTo>
                    <a:pt x="1566143" y="607972"/>
                    <a:pt x="1499930" y="532519"/>
                    <a:pt x="1394706" y="565883"/>
                  </a:cubicBezTo>
                  <a:cubicBezTo>
                    <a:pt x="1392140" y="566909"/>
                    <a:pt x="1389573" y="567936"/>
                    <a:pt x="1386494" y="569476"/>
                  </a:cubicBezTo>
                  <a:cubicBezTo>
                    <a:pt x="1382901" y="571016"/>
                    <a:pt x="1379821" y="572556"/>
                    <a:pt x="1375715" y="574095"/>
                  </a:cubicBezTo>
                  <a:cubicBezTo>
                    <a:pt x="1374175" y="574609"/>
                    <a:pt x="1372122" y="575635"/>
                    <a:pt x="1370069" y="576149"/>
                  </a:cubicBezTo>
                  <a:cubicBezTo>
                    <a:pt x="1356723" y="581281"/>
                    <a:pt x="1346458" y="585388"/>
                    <a:pt x="1337732" y="583848"/>
                  </a:cubicBezTo>
                  <a:cubicBezTo>
                    <a:pt x="1332086" y="582821"/>
                    <a:pt x="1326953" y="579228"/>
                    <a:pt x="1324386" y="573582"/>
                  </a:cubicBezTo>
                  <a:cubicBezTo>
                    <a:pt x="1317200" y="556130"/>
                    <a:pt x="1332599" y="542272"/>
                    <a:pt x="1341325" y="534572"/>
                  </a:cubicBezTo>
                  <a:cubicBezTo>
                    <a:pt x="1342865" y="533546"/>
                    <a:pt x="1343891" y="532519"/>
                    <a:pt x="1344918" y="531493"/>
                  </a:cubicBezTo>
                  <a:cubicBezTo>
                    <a:pt x="1350051" y="525847"/>
                    <a:pt x="1355697" y="521740"/>
                    <a:pt x="1361343" y="517121"/>
                  </a:cubicBezTo>
                  <a:cubicBezTo>
                    <a:pt x="1367502" y="511988"/>
                    <a:pt x="1373662" y="507368"/>
                    <a:pt x="1377255" y="502235"/>
                  </a:cubicBezTo>
                  <a:cubicBezTo>
                    <a:pt x="1414211" y="444748"/>
                    <a:pt x="1414724" y="388286"/>
                    <a:pt x="1379821" y="338498"/>
                  </a:cubicBezTo>
                  <a:cubicBezTo>
                    <a:pt x="1325926" y="262018"/>
                    <a:pt x="1195552" y="216849"/>
                    <a:pt x="1095461" y="240460"/>
                  </a:cubicBezTo>
                  <a:cubicBezTo>
                    <a:pt x="1046699" y="251753"/>
                    <a:pt x="985619" y="283576"/>
                    <a:pt x="971760" y="370321"/>
                  </a:cubicBezTo>
                  <a:lnTo>
                    <a:pt x="961494" y="433969"/>
                  </a:lnTo>
                  <a:cubicBezTo>
                    <a:pt x="959954" y="443208"/>
                    <a:pt x="951742" y="449367"/>
                    <a:pt x="942503" y="447827"/>
                  </a:cubicBezTo>
                  <a:cubicBezTo>
                    <a:pt x="933264" y="446288"/>
                    <a:pt x="927104" y="438075"/>
                    <a:pt x="928644" y="428836"/>
                  </a:cubicBezTo>
                  <a:cubicBezTo>
                    <a:pt x="936857" y="374428"/>
                    <a:pt x="946096" y="312320"/>
                    <a:pt x="927617" y="257912"/>
                  </a:cubicBezTo>
                  <a:cubicBezTo>
                    <a:pt x="915812" y="223009"/>
                    <a:pt x="892201" y="189132"/>
                    <a:pt x="854731" y="152689"/>
                  </a:cubicBezTo>
                  <a:cubicBezTo>
                    <a:pt x="720250" y="23341"/>
                    <a:pt x="516476" y="-30041"/>
                    <a:pt x="335800" y="16668"/>
                  </a:cubicBezTo>
                  <a:cubicBezTo>
                    <a:pt x="250595" y="38740"/>
                    <a:pt x="181302" y="83909"/>
                    <a:pt x="116628" y="158848"/>
                  </a:cubicBezTo>
                  <a:cubicBezTo>
                    <a:pt x="75052" y="207097"/>
                    <a:pt x="25263" y="272284"/>
                    <a:pt x="7298" y="348250"/>
                  </a:cubicBezTo>
                  <a:cubicBezTo>
                    <a:pt x="-18879" y="458606"/>
                    <a:pt x="26803" y="583334"/>
                    <a:pt x="121247" y="659301"/>
                  </a:cubicBezTo>
                  <a:cubicBezTo>
                    <a:pt x="210046" y="730134"/>
                    <a:pt x="334774" y="756311"/>
                    <a:pt x="455909" y="729620"/>
                  </a:cubicBezTo>
                  <a:cubicBezTo>
                    <a:pt x="490299" y="721921"/>
                    <a:pt x="521609" y="710629"/>
                    <a:pt x="548300" y="695744"/>
                  </a:cubicBezTo>
                  <a:cubicBezTo>
                    <a:pt x="563699" y="682912"/>
                    <a:pt x="580124" y="670593"/>
                    <a:pt x="599115" y="660327"/>
                  </a:cubicBezTo>
                  <a:cubicBezTo>
                    <a:pt x="602708" y="656734"/>
                    <a:pt x="606815" y="653654"/>
                    <a:pt x="609894" y="649548"/>
                  </a:cubicBezTo>
                  <a:cubicBezTo>
                    <a:pt x="686887" y="568962"/>
                    <a:pt x="675595" y="440641"/>
                    <a:pt x="621187" y="367755"/>
                  </a:cubicBezTo>
                  <a:cubicBezTo>
                    <a:pt x="572938" y="303594"/>
                    <a:pt x="501591" y="289222"/>
                    <a:pt x="425112" y="329258"/>
                  </a:cubicBezTo>
                  <a:cubicBezTo>
                    <a:pt x="401501" y="341577"/>
                    <a:pt x="373270" y="368268"/>
                    <a:pt x="368650" y="397012"/>
                  </a:cubicBezTo>
                  <a:cubicBezTo>
                    <a:pt x="366084" y="412411"/>
                    <a:pt x="370190" y="425243"/>
                    <a:pt x="381996" y="437562"/>
                  </a:cubicBezTo>
                  <a:cubicBezTo>
                    <a:pt x="388155" y="444234"/>
                    <a:pt x="388155" y="455013"/>
                    <a:pt x="380969" y="461173"/>
                  </a:cubicBezTo>
                  <a:cubicBezTo>
                    <a:pt x="374297" y="467332"/>
                    <a:pt x="363518" y="467332"/>
                    <a:pt x="357358" y="460146"/>
                  </a:cubicBezTo>
                  <a:cubicBezTo>
                    <a:pt x="338880" y="440128"/>
                    <a:pt x="331181" y="416517"/>
                    <a:pt x="335800" y="390853"/>
                  </a:cubicBezTo>
                  <a:cubicBezTo>
                    <a:pt x="342986" y="350303"/>
                    <a:pt x="377890" y="315400"/>
                    <a:pt x="410227" y="298975"/>
                  </a:cubicBezTo>
                  <a:cubicBezTo>
                    <a:pt x="501078" y="251753"/>
                    <a:pt x="590389" y="269718"/>
                    <a:pt x="648391" y="347223"/>
                  </a:cubicBezTo>
                  <a:cubicBezTo>
                    <a:pt x="702799" y="419597"/>
                    <a:pt x="719224" y="539705"/>
                    <a:pt x="665329" y="631583"/>
                  </a:cubicBezTo>
                  <a:cubicBezTo>
                    <a:pt x="717171" y="615672"/>
                    <a:pt x="778765" y="609512"/>
                    <a:pt x="850111" y="618751"/>
                  </a:cubicBezTo>
                  <a:cubicBezTo>
                    <a:pt x="924024" y="627990"/>
                    <a:pt x="1022575" y="672133"/>
                    <a:pt x="1056965" y="765037"/>
                  </a:cubicBezTo>
                  <a:cubicBezTo>
                    <a:pt x="1093922" y="864615"/>
                    <a:pt x="1033867" y="968811"/>
                    <a:pt x="958928" y="1016547"/>
                  </a:cubicBezTo>
                  <a:cubicBezTo>
                    <a:pt x="909139" y="1047857"/>
                    <a:pt x="839333" y="1055556"/>
                    <a:pt x="789031" y="1034512"/>
                  </a:cubicBezTo>
                  <a:cubicBezTo>
                    <a:pt x="750534" y="1018600"/>
                    <a:pt x="725383" y="988829"/>
                    <a:pt x="716144" y="948280"/>
                  </a:cubicBezTo>
                  <a:cubicBezTo>
                    <a:pt x="701772" y="885146"/>
                    <a:pt x="739242" y="819959"/>
                    <a:pt x="797756" y="806100"/>
                  </a:cubicBezTo>
                  <a:cubicBezTo>
                    <a:pt x="830093" y="798401"/>
                    <a:pt x="860890" y="803020"/>
                    <a:pt x="879369" y="818419"/>
                  </a:cubicBezTo>
                  <a:cubicBezTo>
                    <a:pt x="889121" y="826631"/>
                    <a:pt x="900927" y="842030"/>
                    <a:pt x="899387" y="868721"/>
                  </a:cubicBezTo>
                  <a:cubicBezTo>
                    <a:pt x="898873" y="885146"/>
                    <a:pt x="889121" y="901571"/>
                    <a:pt x="874749" y="911323"/>
                  </a:cubicBezTo>
                  <a:cubicBezTo>
                    <a:pt x="861404" y="920562"/>
                    <a:pt x="846005" y="922616"/>
                    <a:pt x="831633" y="917996"/>
                  </a:cubicBezTo>
                  <a:cubicBezTo>
                    <a:pt x="822907" y="914916"/>
                    <a:pt x="818288" y="905164"/>
                    <a:pt x="821368" y="896438"/>
                  </a:cubicBezTo>
                  <a:cubicBezTo>
                    <a:pt x="824447" y="887712"/>
                    <a:pt x="834200" y="883093"/>
                    <a:pt x="842925" y="886172"/>
                  </a:cubicBezTo>
                  <a:cubicBezTo>
                    <a:pt x="848572" y="888225"/>
                    <a:pt x="853704" y="885146"/>
                    <a:pt x="855758" y="883606"/>
                  </a:cubicBezTo>
                  <a:cubicBezTo>
                    <a:pt x="861404" y="879500"/>
                    <a:pt x="865510" y="873340"/>
                    <a:pt x="865510" y="867181"/>
                  </a:cubicBezTo>
                  <a:cubicBezTo>
                    <a:pt x="866023" y="856915"/>
                    <a:pt x="863457" y="849216"/>
                    <a:pt x="857297" y="844596"/>
                  </a:cubicBezTo>
                  <a:cubicBezTo>
                    <a:pt x="847032" y="835870"/>
                    <a:pt x="826500" y="833817"/>
                    <a:pt x="804942" y="838950"/>
                  </a:cubicBezTo>
                  <a:cubicBezTo>
                    <a:pt x="759260" y="849729"/>
                    <a:pt x="738729" y="900031"/>
                    <a:pt x="747968" y="941094"/>
                  </a:cubicBezTo>
                  <a:cubicBezTo>
                    <a:pt x="754641" y="970864"/>
                    <a:pt x="772606" y="992422"/>
                    <a:pt x="800836" y="1003715"/>
                  </a:cubicBezTo>
                  <a:cubicBezTo>
                    <a:pt x="841899" y="1020653"/>
                    <a:pt x="899387" y="1014493"/>
                    <a:pt x="940449" y="988316"/>
                  </a:cubicBezTo>
                  <a:cubicBezTo>
                    <a:pt x="1004610" y="947766"/>
                    <a:pt x="1056452" y="859482"/>
                    <a:pt x="1025141" y="776843"/>
                  </a:cubicBezTo>
                  <a:cubicBezTo>
                    <a:pt x="995884" y="697797"/>
                    <a:pt x="910166" y="660327"/>
                    <a:pt x="845492" y="652115"/>
                  </a:cubicBezTo>
                  <a:cubicBezTo>
                    <a:pt x="751047" y="639796"/>
                    <a:pt x="675595" y="656734"/>
                    <a:pt x="618620" y="688045"/>
                  </a:cubicBezTo>
                  <a:cubicBezTo>
                    <a:pt x="603735" y="700877"/>
                    <a:pt x="586796" y="712682"/>
                    <a:pt x="568831" y="722948"/>
                  </a:cubicBezTo>
                  <a:cubicBezTo>
                    <a:pt x="535981" y="751692"/>
                    <a:pt x="512883" y="785569"/>
                    <a:pt x="497998" y="819445"/>
                  </a:cubicBezTo>
                  <a:cubicBezTo>
                    <a:pt x="452829" y="925695"/>
                    <a:pt x="480546" y="1070955"/>
                    <a:pt x="555486" y="1173612"/>
                  </a:cubicBezTo>
                  <a:cubicBezTo>
                    <a:pt x="557026" y="1174125"/>
                    <a:pt x="558566" y="1174639"/>
                    <a:pt x="559592" y="1175665"/>
                  </a:cubicBezTo>
                  <a:cubicBezTo>
                    <a:pt x="564212" y="1178744"/>
                    <a:pt x="566778" y="1183364"/>
                    <a:pt x="566778" y="1188497"/>
                  </a:cubicBezTo>
                  <a:cubicBezTo>
                    <a:pt x="585257" y="1211082"/>
                    <a:pt x="605788" y="1231613"/>
                    <a:pt x="628886" y="1248038"/>
                  </a:cubicBezTo>
                  <a:cubicBezTo>
                    <a:pt x="728463" y="1320411"/>
                    <a:pt x="892714" y="1337350"/>
                    <a:pt x="994858" y="1285508"/>
                  </a:cubicBezTo>
                  <a:cubicBezTo>
                    <a:pt x="1066718" y="1249065"/>
                    <a:pt x="1126259" y="1183364"/>
                    <a:pt x="1164242" y="1098672"/>
                  </a:cubicBezTo>
                  <a:cubicBezTo>
                    <a:pt x="1145763" y="1093026"/>
                    <a:pt x="1129338" y="1085327"/>
                    <a:pt x="1114966" y="1075061"/>
                  </a:cubicBezTo>
                  <a:cubicBezTo>
                    <a:pt x="1079036" y="1049910"/>
                    <a:pt x="1056965" y="1010387"/>
                    <a:pt x="1056965" y="970864"/>
                  </a:cubicBezTo>
                  <a:cubicBezTo>
                    <a:pt x="1056965" y="961625"/>
                    <a:pt x="1064151" y="953926"/>
                    <a:pt x="1073903" y="953926"/>
                  </a:cubicBezTo>
                  <a:cubicBezTo>
                    <a:pt x="1073903" y="953926"/>
                    <a:pt x="1073903" y="953926"/>
                    <a:pt x="1073903" y="953926"/>
                  </a:cubicBezTo>
                  <a:cubicBezTo>
                    <a:pt x="1083143" y="953926"/>
                    <a:pt x="1090842" y="961625"/>
                    <a:pt x="1090842" y="970864"/>
                  </a:cubicBezTo>
                  <a:cubicBezTo>
                    <a:pt x="1090842" y="999095"/>
                    <a:pt x="1107780" y="1028866"/>
                    <a:pt x="1134471" y="1047344"/>
                  </a:cubicBezTo>
                  <a:cubicBezTo>
                    <a:pt x="1158082" y="1064282"/>
                    <a:pt x="1190419" y="1073521"/>
                    <a:pt x="1227376" y="1075061"/>
                  </a:cubicBezTo>
                  <a:cubicBezTo>
                    <a:pt x="1306935" y="1078141"/>
                    <a:pt x="1380334" y="1044777"/>
                    <a:pt x="1458867" y="969838"/>
                  </a:cubicBezTo>
                  <a:cubicBezTo>
                    <a:pt x="1465540" y="963678"/>
                    <a:pt x="1476319" y="963678"/>
                    <a:pt x="1482478" y="970351"/>
                  </a:cubicBezTo>
                  <a:cubicBezTo>
                    <a:pt x="1488637" y="977024"/>
                    <a:pt x="1488637" y="987803"/>
                    <a:pt x="1481965" y="993962"/>
                  </a:cubicBezTo>
                  <a:cubicBezTo>
                    <a:pt x="1400866" y="1070955"/>
                    <a:pt x="1320280" y="1108425"/>
                    <a:pt x="1236615" y="1108425"/>
                  </a:cubicBezTo>
                  <a:cubicBezTo>
                    <a:pt x="1233022" y="1108425"/>
                    <a:pt x="1229429" y="1108425"/>
                    <a:pt x="1225836" y="1108425"/>
                  </a:cubicBezTo>
                  <a:cubicBezTo>
                    <a:pt x="1216597" y="1107912"/>
                    <a:pt x="1207871" y="1107398"/>
                    <a:pt x="1199145" y="1105858"/>
                  </a:cubicBezTo>
                  <a:cubicBezTo>
                    <a:pt x="1186826" y="1161293"/>
                    <a:pt x="1242774" y="1214674"/>
                    <a:pt x="1280244" y="1238799"/>
                  </a:cubicBezTo>
                  <a:cubicBezTo>
                    <a:pt x="1341838" y="1278835"/>
                    <a:pt x="1427043" y="1285508"/>
                    <a:pt x="1502496" y="1256250"/>
                  </a:cubicBezTo>
                  <a:cubicBezTo>
                    <a:pt x="1572303" y="1229560"/>
                    <a:pt x="1632870" y="1167452"/>
                    <a:pt x="1673420" y="1081734"/>
                  </a:cubicBezTo>
                  <a:cubicBezTo>
                    <a:pt x="1647756" y="1052990"/>
                    <a:pt x="1637490" y="1014493"/>
                    <a:pt x="1641596" y="981643"/>
                  </a:cubicBezTo>
                  <a:cubicBezTo>
                    <a:pt x="1646729" y="938527"/>
                    <a:pt x="1677526" y="892332"/>
                    <a:pt x="1748873" y="890792"/>
                  </a:cubicBezTo>
                  <a:cubicBezTo>
                    <a:pt x="1757598" y="890792"/>
                    <a:pt x="1788395" y="891819"/>
                    <a:pt x="1812007" y="917483"/>
                  </a:cubicBezTo>
                  <a:cubicBezTo>
                    <a:pt x="1831512" y="938527"/>
                    <a:pt x="1839724" y="968298"/>
                    <a:pt x="1836131" y="1006281"/>
                  </a:cubicBezTo>
                  <a:cubicBezTo>
                    <a:pt x="1835105" y="1015520"/>
                    <a:pt x="1826892" y="1022193"/>
                    <a:pt x="1818166" y="1021166"/>
                  </a:cubicBezTo>
                  <a:cubicBezTo>
                    <a:pt x="1808927" y="1020140"/>
                    <a:pt x="1802254" y="1011927"/>
                    <a:pt x="1803281" y="1003201"/>
                  </a:cubicBezTo>
                  <a:cubicBezTo>
                    <a:pt x="1805847" y="974971"/>
                    <a:pt x="1800714" y="953926"/>
                    <a:pt x="1787882" y="940067"/>
                  </a:cubicBezTo>
                  <a:cubicBezTo>
                    <a:pt x="1776590" y="927748"/>
                    <a:pt x="1760678" y="924155"/>
                    <a:pt x="1749899" y="924155"/>
                  </a:cubicBezTo>
                  <a:cubicBezTo>
                    <a:pt x="1688818" y="925695"/>
                    <a:pt x="1677013" y="967785"/>
                    <a:pt x="1674960" y="985750"/>
                  </a:cubicBezTo>
                  <a:cubicBezTo>
                    <a:pt x="1670340" y="1025273"/>
                    <a:pt x="1694978" y="1074548"/>
                    <a:pt x="1744766" y="1087893"/>
                  </a:cubicBezTo>
                  <a:cubicBezTo>
                    <a:pt x="1809440" y="1104831"/>
                    <a:pt x="1912097" y="1082247"/>
                    <a:pt x="1956240" y="1022193"/>
                  </a:cubicBezTo>
                  <a:cubicBezTo>
                    <a:pt x="1966505" y="1007821"/>
                    <a:pt x="1964965" y="997042"/>
                    <a:pt x="1962399" y="979590"/>
                  </a:cubicBezTo>
                  <a:cubicBezTo>
                    <a:pt x="1960346" y="965731"/>
                    <a:pt x="1957779" y="950333"/>
                    <a:pt x="1962399" y="931855"/>
                  </a:cubicBezTo>
                  <a:cubicBezTo>
                    <a:pt x="1974205" y="887199"/>
                    <a:pt x="2014241" y="889252"/>
                    <a:pt x="2038365" y="890792"/>
                  </a:cubicBezTo>
                  <a:cubicBezTo>
                    <a:pt x="2046064" y="891305"/>
                    <a:pt x="2053764" y="891305"/>
                    <a:pt x="2061976" y="891819"/>
                  </a:cubicBezTo>
                  <a:cubicBezTo>
                    <a:pt x="2068136" y="892332"/>
                    <a:pt x="2074809" y="892332"/>
                    <a:pt x="2078401" y="891305"/>
                  </a:cubicBezTo>
                  <a:cubicBezTo>
                    <a:pt x="2111765" y="881553"/>
                    <a:pt x="2119978" y="849216"/>
                    <a:pt x="2128703" y="801480"/>
                  </a:cubicBezTo>
                  <a:cubicBezTo>
                    <a:pt x="2131270" y="788648"/>
                    <a:pt x="2133323" y="776843"/>
                    <a:pt x="2136403" y="765550"/>
                  </a:cubicBezTo>
                  <a:cubicBezTo>
                    <a:pt x="2149235" y="714735"/>
                    <a:pt x="2183625" y="677779"/>
                    <a:pt x="2237520" y="655194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DCCFFFFA-00B5-4F98-818C-1FC8A12C04BF}"/>
                </a:ext>
              </a:extLst>
            </p:cNvPr>
            <p:cNvSpPr/>
            <p:nvPr/>
          </p:nvSpPr>
          <p:spPr>
            <a:xfrm>
              <a:off x="3284126" y="5497148"/>
              <a:ext cx="1601447" cy="803216"/>
            </a:xfrm>
            <a:custGeom>
              <a:avLst/>
              <a:gdLst>
                <a:gd name="connsiteX0" fmla="*/ 1541907 w 1601447"/>
                <a:gd name="connsiteY0" fmla="*/ 280766 h 803216"/>
                <a:gd name="connsiteX1" fmla="*/ 1571164 w 1601447"/>
                <a:gd name="connsiteY1" fmla="*/ 227898 h 803216"/>
                <a:gd name="connsiteX2" fmla="*/ 1537801 w 1601447"/>
                <a:gd name="connsiteY2" fmla="*/ 236624 h 803216"/>
                <a:gd name="connsiteX3" fmla="*/ 1174908 w 1601447"/>
                <a:gd name="connsiteY3" fmla="*/ 159631 h 803216"/>
                <a:gd name="connsiteX4" fmla="*/ 1061473 w 1601447"/>
                <a:gd name="connsiteY4" fmla="*/ 0 h 803216"/>
                <a:gd name="connsiteX5" fmla="*/ 850513 w 1601447"/>
                <a:gd name="connsiteY5" fmla="*/ 66214 h 803216"/>
                <a:gd name="connsiteX6" fmla="*/ 739643 w 1601447"/>
                <a:gd name="connsiteY6" fmla="*/ 315670 h 803216"/>
                <a:gd name="connsiteX7" fmla="*/ 804317 w 1601447"/>
                <a:gd name="connsiteY7" fmla="*/ 427566 h 803216"/>
                <a:gd name="connsiteX8" fmla="*/ 1010144 w 1601447"/>
                <a:gd name="connsiteY8" fmla="*/ 451177 h 803216"/>
                <a:gd name="connsiteX9" fmla="*/ 1074818 w 1601447"/>
                <a:gd name="connsiteY9" fmla="*/ 368538 h 803216"/>
                <a:gd name="connsiteX10" fmla="*/ 1008604 w 1601447"/>
                <a:gd name="connsiteY10" fmla="*/ 274094 h 803216"/>
                <a:gd name="connsiteX11" fmla="*/ 915186 w 1601447"/>
                <a:gd name="connsiteY11" fmla="*/ 314643 h 803216"/>
                <a:gd name="connsiteX12" fmla="*/ 892602 w 1601447"/>
                <a:gd name="connsiteY12" fmla="*/ 321829 h 803216"/>
                <a:gd name="connsiteX13" fmla="*/ 885416 w 1601447"/>
                <a:gd name="connsiteY13" fmla="*/ 299245 h 803216"/>
                <a:gd name="connsiteX14" fmla="*/ 1017843 w 1601447"/>
                <a:gd name="connsiteY14" fmla="*/ 241757 h 803216"/>
                <a:gd name="connsiteX15" fmla="*/ 1107668 w 1601447"/>
                <a:gd name="connsiteY15" fmla="*/ 371618 h 803216"/>
                <a:gd name="connsiteX16" fmla="*/ 1022463 w 1601447"/>
                <a:gd name="connsiteY16" fmla="*/ 481461 h 803216"/>
                <a:gd name="connsiteX17" fmla="*/ 930585 w 1601447"/>
                <a:gd name="connsiteY17" fmla="*/ 498399 h 803216"/>
                <a:gd name="connsiteX18" fmla="*/ 782246 w 1601447"/>
                <a:gd name="connsiteY18" fmla="*/ 453230 h 803216"/>
                <a:gd name="connsiteX19" fmla="*/ 705253 w 1601447"/>
                <a:gd name="connsiteY19" fmla="*/ 320289 h 803216"/>
                <a:gd name="connsiteX20" fmla="*/ 704226 w 1601447"/>
                <a:gd name="connsiteY20" fmla="*/ 262288 h 803216"/>
                <a:gd name="connsiteX21" fmla="*/ 469655 w 1601447"/>
                <a:gd name="connsiteY21" fmla="*/ 265881 h 803216"/>
                <a:gd name="connsiteX22" fmla="*/ 398822 w 1601447"/>
                <a:gd name="connsiteY22" fmla="*/ 349034 h 803216"/>
                <a:gd name="connsiteX23" fmla="*/ 295652 w 1601447"/>
                <a:gd name="connsiteY23" fmla="*/ 455283 h 803216"/>
                <a:gd name="connsiteX24" fmla="*/ 221739 w 1601447"/>
                <a:gd name="connsiteY24" fmla="*/ 471708 h 803216"/>
                <a:gd name="connsiteX25" fmla="*/ 128321 w 1601447"/>
                <a:gd name="connsiteY25" fmla="*/ 451177 h 803216"/>
                <a:gd name="connsiteX26" fmla="*/ 94444 w 1601447"/>
                <a:gd name="connsiteY26" fmla="*/ 437318 h 803216"/>
                <a:gd name="connsiteX27" fmla="*/ 80586 w 1601447"/>
                <a:gd name="connsiteY27" fmla="*/ 432185 h 803216"/>
                <a:gd name="connsiteX28" fmla="*/ 50302 w 1601447"/>
                <a:gd name="connsiteY28" fmla="*/ 423973 h 803216"/>
                <a:gd name="connsiteX29" fmla="*/ 3080 w 1601447"/>
                <a:gd name="connsiteY29" fmla="*/ 429106 h 803216"/>
                <a:gd name="connsiteX30" fmla="*/ 0 w 1601447"/>
                <a:gd name="connsiteY30" fmla="*/ 430132 h 803216"/>
                <a:gd name="connsiteX31" fmla="*/ 83665 w 1601447"/>
                <a:gd name="connsiteY31" fmla="*/ 528170 h 803216"/>
                <a:gd name="connsiteX32" fmla="*/ 222252 w 1601447"/>
                <a:gd name="connsiteY32" fmla="*/ 646225 h 803216"/>
                <a:gd name="connsiteX33" fmla="*/ 395229 w 1601447"/>
                <a:gd name="connsiteY33" fmla="*/ 580525 h 803216"/>
                <a:gd name="connsiteX34" fmla="*/ 487620 w 1601447"/>
                <a:gd name="connsiteY34" fmla="*/ 527656 h 803216"/>
                <a:gd name="connsiteX35" fmla="*/ 514311 w 1601447"/>
                <a:gd name="connsiteY35" fmla="*/ 518417 h 803216"/>
                <a:gd name="connsiteX36" fmla="*/ 522524 w 1601447"/>
                <a:gd name="connsiteY36" fmla="*/ 514311 h 803216"/>
                <a:gd name="connsiteX37" fmla="*/ 559993 w 1601447"/>
                <a:gd name="connsiteY37" fmla="*/ 510718 h 803216"/>
                <a:gd name="connsiteX38" fmla="*/ 771980 w 1601447"/>
                <a:gd name="connsiteY38" fmla="*/ 581038 h 803216"/>
                <a:gd name="connsiteX39" fmla="*/ 931098 w 1601447"/>
                <a:gd name="connsiteY39" fmla="*/ 646225 h 803216"/>
                <a:gd name="connsiteX40" fmla="*/ 1150784 w 1601447"/>
                <a:gd name="connsiteY40" fmla="*/ 587711 h 803216"/>
                <a:gd name="connsiteX41" fmla="*/ 1174395 w 1601447"/>
                <a:gd name="connsiteY41" fmla="*/ 588737 h 803216"/>
                <a:gd name="connsiteX42" fmla="*/ 1173369 w 1601447"/>
                <a:gd name="connsiteY42" fmla="*/ 612348 h 803216"/>
                <a:gd name="connsiteX43" fmla="*/ 976781 w 1601447"/>
                <a:gd name="connsiteY43" fmla="*/ 682668 h 803216"/>
                <a:gd name="connsiteX44" fmla="*/ 926992 w 1601447"/>
                <a:gd name="connsiteY44" fmla="*/ 679075 h 803216"/>
                <a:gd name="connsiteX45" fmla="*/ 758121 w 1601447"/>
                <a:gd name="connsiteY45" fmla="*/ 610809 h 803216"/>
                <a:gd name="connsiteX46" fmla="*/ 788405 w 1601447"/>
                <a:gd name="connsiteY46" fmla="*/ 641093 h 803216"/>
                <a:gd name="connsiteX47" fmla="*/ 830494 w 1601447"/>
                <a:gd name="connsiteY47" fmla="*/ 681642 h 803216"/>
                <a:gd name="connsiteX48" fmla="*/ 852052 w 1601447"/>
                <a:gd name="connsiteY48" fmla="*/ 700633 h 803216"/>
                <a:gd name="connsiteX49" fmla="*/ 1023489 w 1601447"/>
                <a:gd name="connsiteY49" fmla="*/ 799184 h 803216"/>
                <a:gd name="connsiteX50" fmla="*/ 1169262 w 1601447"/>
                <a:gd name="connsiteY50" fmla="*/ 784298 h 803216"/>
                <a:gd name="connsiteX51" fmla="*/ 1272432 w 1601447"/>
                <a:gd name="connsiteY51" fmla="*/ 698580 h 803216"/>
                <a:gd name="connsiteX52" fmla="*/ 1288858 w 1601447"/>
                <a:gd name="connsiteY52" fmla="*/ 679075 h 803216"/>
                <a:gd name="connsiteX53" fmla="*/ 1288858 w 1601447"/>
                <a:gd name="connsiteY53" fmla="*/ 679075 h 803216"/>
                <a:gd name="connsiteX54" fmla="*/ 1312469 w 1601447"/>
                <a:gd name="connsiteY54" fmla="*/ 677536 h 803216"/>
                <a:gd name="connsiteX55" fmla="*/ 1318115 w 1601447"/>
                <a:gd name="connsiteY55" fmla="*/ 692934 h 803216"/>
                <a:gd name="connsiteX56" fmla="*/ 1365850 w 1601447"/>
                <a:gd name="connsiteY56" fmla="*/ 732457 h 803216"/>
                <a:gd name="connsiteX57" fmla="*/ 1601448 w 1601447"/>
                <a:gd name="connsiteY57" fmla="*/ 665730 h 803216"/>
                <a:gd name="connsiteX58" fmla="*/ 1541907 w 1601447"/>
                <a:gd name="connsiteY58" fmla="*/ 280766 h 8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601447" h="803216">
                  <a:moveTo>
                    <a:pt x="1541907" y="280766"/>
                  </a:moveTo>
                  <a:cubicBezTo>
                    <a:pt x="1549606" y="262801"/>
                    <a:pt x="1559359" y="244836"/>
                    <a:pt x="1571164" y="227898"/>
                  </a:cubicBezTo>
                  <a:cubicBezTo>
                    <a:pt x="1560385" y="230978"/>
                    <a:pt x="1549093" y="234571"/>
                    <a:pt x="1537801" y="236624"/>
                  </a:cubicBezTo>
                  <a:cubicBezTo>
                    <a:pt x="1406913" y="265368"/>
                    <a:pt x="1271406" y="236624"/>
                    <a:pt x="1174908" y="159631"/>
                  </a:cubicBezTo>
                  <a:cubicBezTo>
                    <a:pt x="1122040" y="117542"/>
                    <a:pt x="1083030" y="61081"/>
                    <a:pt x="1061473" y="0"/>
                  </a:cubicBezTo>
                  <a:cubicBezTo>
                    <a:pt x="976781" y="1540"/>
                    <a:pt x="902354" y="24638"/>
                    <a:pt x="850513" y="66214"/>
                  </a:cubicBezTo>
                  <a:cubicBezTo>
                    <a:pt x="784812" y="118569"/>
                    <a:pt x="725784" y="221226"/>
                    <a:pt x="739643" y="315670"/>
                  </a:cubicBezTo>
                  <a:cubicBezTo>
                    <a:pt x="746316" y="359299"/>
                    <a:pt x="769927" y="400362"/>
                    <a:pt x="804317" y="427566"/>
                  </a:cubicBezTo>
                  <a:cubicBezTo>
                    <a:pt x="853592" y="466575"/>
                    <a:pt x="947523" y="477355"/>
                    <a:pt x="1010144" y="451177"/>
                  </a:cubicBezTo>
                  <a:cubicBezTo>
                    <a:pt x="1049154" y="434752"/>
                    <a:pt x="1070712" y="407035"/>
                    <a:pt x="1074818" y="368538"/>
                  </a:cubicBezTo>
                  <a:cubicBezTo>
                    <a:pt x="1079951" y="318750"/>
                    <a:pt x="1044021" y="284359"/>
                    <a:pt x="1008604" y="274094"/>
                  </a:cubicBezTo>
                  <a:cubicBezTo>
                    <a:pt x="977807" y="264855"/>
                    <a:pt x="937258" y="271014"/>
                    <a:pt x="915186" y="314643"/>
                  </a:cubicBezTo>
                  <a:cubicBezTo>
                    <a:pt x="911080" y="322856"/>
                    <a:pt x="900814" y="325936"/>
                    <a:pt x="892602" y="321829"/>
                  </a:cubicBezTo>
                  <a:cubicBezTo>
                    <a:pt x="884389" y="317723"/>
                    <a:pt x="880796" y="307457"/>
                    <a:pt x="885416" y="299245"/>
                  </a:cubicBezTo>
                  <a:cubicBezTo>
                    <a:pt x="911080" y="248430"/>
                    <a:pt x="963435" y="225845"/>
                    <a:pt x="1017843" y="241757"/>
                  </a:cubicBezTo>
                  <a:cubicBezTo>
                    <a:pt x="1066092" y="256129"/>
                    <a:pt x="1114854" y="302324"/>
                    <a:pt x="1107668" y="371618"/>
                  </a:cubicBezTo>
                  <a:cubicBezTo>
                    <a:pt x="1102535" y="421407"/>
                    <a:pt x="1072251" y="460416"/>
                    <a:pt x="1022463" y="481461"/>
                  </a:cubicBezTo>
                  <a:cubicBezTo>
                    <a:pt x="995259" y="492753"/>
                    <a:pt x="963435" y="498399"/>
                    <a:pt x="930585" y="498399"/>
                  </a:cubicBezTo>
                  <a:cubicBezTo>
                    <a:pt x="875663" y="498399"/>
                    <a:pt x="819202" y="482487"/>
                    <a:pt x="782246" y="453230"/>
                  </a:cubicBezTo>
                  <a:cubicBezTo>
                    <a:pt x="741183" y="420380"/>
                    <a:pt x="712952" y="372131"/>
                    <a:pt x="705253" y="320289"/>
                  </a:cubicBezTo>
                  <a:cubicBezTo>
                    <a:pt x="702173" y="301298"/>
                    <a:pt x="702173" y="281793"/>
                    <a:pt x="704226" y="262288"/>
                  </a:cubicBezTo>
                  <a:cubicBezTo>
                    <a:pt x="636473" y="214553"/>
                    <a:pt x="537922" y="216093"/>
                    <a:pt x="469655" y="265881"/>
                  </a:cubicBezTo>
                  <a:cubicBezTo>
                    <a:pt x="440911" y="286926"/>
                    <a:pt x="420380" y="317210"/>
                    <a:pt x="398822" y="349034"/>
                  </a:cubicBezTo>
                  <a:cubicBezTo>
                    <a:pt x="371618" y="389583"/>
                    <a:pt x="342874" y="431159"/>
                    <a:pt x="295652" y="455283"/>
                  </a:cubicBezTo>
                  <a:cubicBezTo>
                    <a:pt x="272554" y="467089"/>
                    <a:pt x="246377" y="469655"/>
                    <a:pt x="221739" y="471708"/>
                  </a:cubicBezTo>
                  <a:cubicBezTo>
                    <a:pt x="181189" y="474788"/>
                    <a:pt x="155525" y="463496"/>
                    <a:pt x="128321" y="451177"/>
                  </a:cubicBezTo>
                  <a:cubicBezTo>
                    <a:pt x="117542" y="446558"/>
                    <a:pt x="106763" y="441425"/>
                    <a:pt x="94444" y="437318"/>
                  </a:cubicBezTo>
                  <a:cubicBezTo>
                    <a:pt x="89825" y="435778"/>
                    <a:pt x="85205" y="433725"/>
                    <a:pt x="80586" y="432185"/>
                  </a:cubicBezTo>
                  <a:cubicBezTo>
                    <a:pt x="69807" y="428079"/>
                    <a:pt x="60568" y="423973"/>
                    <a:pt x="50302" y="423973"/>
                  </a:cubicBezTo>
                  <a:cubicBezTo>
                    <a:pt x="31824" y="423460"/>
                    <a:pt x="17452" y="425000"/>
                    <a:pt x="3080" y="429106"/>
                  </a:cubicBezTo>
                  <a:cubicBezTo>
                    <a:pt x="2053" y="429619"/>
                    <a:pt x="1027" y="429619"/>
                    <a:pt x="0" y="430132"/>
                  </a:cubicBezTo>
                  <a:cubicBezTo>
                    <a:pt x="46709" y="447071"/>
                    <a:pt x="70320" y="498912"/>
                    <a:pt x="83665" y="528170"/>
                  </a:cubicBezTo>
                  <a:cubicBezTo>
                    <a:pt x="114976" y="597977"/>
                    <a:pt x="149366" y="642119"/>
                    <a:pt x="222252" y="646225"/>
                  </a:cubicBezTo>
                  <a:cubicBezTo>
                    <a:pt x="288979" y="649818"/>
                    <a:pt x="340821" y="616455"/>
                    <a:pt x="395229" y="580525"/>
                  </a:cubicBezTo>
                  <a:cubicBezTo>
                    <a:pt x="424486" y="561533"/>
                    <a:pt x="454770" y="541515"/>
                    <a:pt x="487620" y="527656"/>
                  </a:cubicBezTo>
                  <a:cubicBezTo>
                    <a:pt x="496346" y="524063"/>
                    <a:pt x="505585" y="520984"/>
                    <a:pt x="514311" y="518417"/>
                  </a:cubicBezTo>
                  <a:cubicBezTo>
                    <a:pt x="516364" y="516364"/>
                    <a:pt x="519444" y="514824"/>
                    <a:pt x="522524" y="514311"/>
                  </a:cubicBezTo>
                  <a:cubicBezTo>
                    <a:pt x="535356" y="511744"/>
                    <a:pt x="548188" y="510718"/>
                    <a:pt x="559993" y="510718"/>
                  </a:cubicBezTo>
                  <a:cubicBezTo>
                    <a:pt x="635446" y="506612"/>
                    <a:pt x="704740" y="544082"/>
                    <a:pt x="771980" y="581038"/>
                  </a:cubicBezTo>
                  <a:cubicBezTo>
                    <a:pt x="823822" y="609269"/>
                    <a:pt x="877203" y="638526"/>
                    <a:pt x="931098" y="646225"/>
                  </a:cubicBezTo>
                  <a:cubicBezTo>
                    <a:pt x="1014764" y="658544"/>
                    <a:pt x="1096376" y="636473"/>
                    <a:pt x="1150784" y="587711"/>
                  </a:cubicBezTo>
                  <a:cubicBezTo>
                    <a:pt x="1157457" y="581551"/>
                    <a:pt x="1168236" y="582065"/>
                    <a:pt x="1174395" y="588737"/>
                  </a:cubicBezTo>
                  <a:cubicBezTo>
                    <a:pt x="1180555" y="595410"/>
                    <a:pt x="1180041" y="606189"/>
                    <a:pt x="1173369" y="612348"/>
                  </a:cubicBezTo>
                  <a:cubicBezTo>
                    <a:pt x="1123067" y="658031"/>
                    <a:pt x="1051720" y="682668"/>
                    <a:pt x="976781" y="682668"/>
                  </a:cubicBezTo>
                  <a:cubicBezTo>
                    <a:pt x="960355" y="682668"/>
                    <a:pt x="943417" y="681642"/>
                    <a:pt x="926992" y="679075"/>
                  </a:cubicBezTo>
                  <a:cubicBezTo>
                    <a:pt x="867451" y="670350"/>
                    <a:pt x="812016" y="640066"/>
                    <a:pt x="758121" y="610809"/>
                  </a:cubicBezTo>
                  <a:cubicBezTo>
                    <a:pt x="768900" y="621074"/>
                    <a:pt x="779166" y="631340"/>
                    <a:pt x="788405" y="641093"/>
                  </a:cubicBezTo>
                  <a:cubicBezTo>
                    <a:pt x="803290" y="656491"/>
                    <a:pt x="817662" y="670863"/>
                    <a:pt x="830494" y="681642"/>
                  </a:cubicBezTo>
                  <a:cubicBezTo>
                    <a:pt x="838194" y="688314"/>
                    <a:pt x="845380" y="694474"/>
                    <a:pt x="852052" y="700633"/>
                  </a:cubicBezTo>
                  <a:cubicBezTo>
                    <a:pt x="908514" y="749909"/>
                    <a:pt x="949063" y="785839"/>
                    <a:pt x="1023489" y="799184"/>
                  </a:cubicBezTo>
                  <a:cubicBezTo>
                    <a:pt x="1071225" y="807910"/>
                    <a:pt x="1124606" y="802263"/>
                    <a:pt x="1169262" y="784298"/>
                  </a:cubicBezTo>
                  <a:cubicBezTo>
                    <a:pt x="1215458" y="765307"/>
                    <a:pt x="1242149" y="734510"/>
                    <a:pt x="1272432" y="698580"/>
                  </a:cubicBezTo>
                  <a:cubicBezTo>
                    <a:pt x="1277565" y="692421"/>
                    <a:pt x="1283211" y="685748"/>
                    <a:pt x="1288858" y="679075"/>
                  </a:cubicBezTo>
                  <a:cubicBezTo>
                    <a:pt x="1288858" y="679075"/>
                    <a:pt x="1288858" y="679075"/>
                    <a:pt x="1288858" y="679075"/>
                  </a:cubicBezTo>
                  <a:cubicBezTo>
                    <a:pt x="1295017" y="671890"/>
                    <a:pt x="1305283" y="671376"/>
                    <a:pt x="1312469" y="677536"/>
                  </a:cubicBezTo>
                  <a:cubicBezTo>
                    <a:pt x="1317088" y="681642"/>
                    <a:pt x="1319141" y="687801"/>
                    <a:pt x="1318115" y="692934"/>
                  </a:cubicBezTo>
                  <a:cubicBezTo>
                    <a:pt x="1324274" y="701147"/>
                    <a:pt x="1344806" y="718598"/>
                    <a:pt x="1365850" y="732457"/>
                  </a:cubicBezTo>
                  <a:cubicBezTo>
                    <a:pt x="1451569" y="788918"/>
                    <a:pt x="1545500" y="739130"/>
                    <a:pt x="1601448" y="665730"/>
                  </a:cubicBezTo>
                  <a:cubicBezTo>
                    <a:pt x="1519836" y="554860"/>
                    <a:pt x="1491605" y="398822"/>
                    <a:pt x="1541907" y="280766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1CF3D90B-2F59-4AAD-8FEF-3E370AA6CE95}"/>
              </a:ext>
            </a:extLst>
          </p:cNvPr>
          <p:cNvSpPr/>
          <p:nvPr/>
        </p:nvSpPr>
        <p:spPr>
          <a:xfrm>
            <a:off x="8873506" y="2751759"/>
            <a:ext cx="2829689" cy="1376103"/>
          </a:xfrm>
          <a:custGeom>
            <a:avLst/>
            <a:gdLst>
              <a:gd name="connsiteX0" fmla="*/ 2009005 w 2009005"/>
              <a:gd name="connsiteY0" fmla="*/ 760391 h 976997"/>
              <a:gd name="connsiteX1" fmla="*/ 1954084 w 2009005"/>
              <a:gd name="connsiteY1" fmla="*/ 714196 h 976997"/>
              <a:gd name="connsiteX2" fmla="*/ 1938172 w 2009005"/>
              <a:gd name="connsiteY2" fmla="*/ 682372 h 976997"/>
              <a:gd name="connsiteX3" fmla="*/ 1902755 w 2009005"/>
              <a:gd name="connsiteY3" fmla="*/ 637716 h 976997"/>
              <a:gd name="connsiteX4" fmla="*/ 1786753 w 2009005"/>
              <a:gd name="connsiteY4" fmla="*/ 644902 h 976997"/>
              <a:gd name="connsiteX5" fmla="*/ 1668698 w 2009005"/>
              <a:gd name="connsiteY5" fmla="*/ 626424 h 976997"/>
              <a:gd name="connsiteX6" fmla="*/ 1656892 w 2009005"/>
              <a:gd name="connsiteY6" fmla="*/ 640796 h 976997"/>
              <a:gd name="connsiteX7" fmla="*/ 1624555 w 2009005"/>
              <a:gd name="connsiteY7" fmla="*/ 698284 h 976997"/>
              <a:gd name="connsiteX8" fmla="*/ 1627121 w 2009005"/>
              <a:gd name="connsiteY8" fmla="*/ 706496 h 976997"/>
              <a:gd name="connsiteX9" fmla="*/ 1630201 w 2009005"/>
              <a:gd name="connsiteY9" fmla="*/ 721895 h 976997"/>
              <a:gd name="connsiteX10" fmla="*/ 1620962 w 2009005"/>
              <a:gd name="connsiteY10" fmla="*/ 726514 h 976997"/>
              <a:gd name="connsiteX11" fmla="*/ 1614803 w 2009005"/>
              <a:gd name="connsiteY11" fmla="*/ 724461 h 976997"/>
              <a:gd name="connsiteX12" fmla="*/ 1602997 w 2009005"/>
              <a:gd name="connsiteY12" fmla="*/ 696231 h 976997"/>
              <a:gd name="connsiteX13" fmla="*/ 1640467 w 2009005"/>
              <a:gd name="connsiteY13" fmla="*/ 626937 h 976997"/>
              <a:gd name="connsiteX14" fmla="*/ 1670751 w 2009005"/>
              <a:gd name="connsiteY14" fmla="*/ 580742 h 976997"/>
              <a:gd name="connsiteX15" fmla="*/ 1653299 w 2009005"/>
              <a:gd name="connsiteY15" fmla="*/ 505289 h 976997"/>
              <a:gd name="connsiteX16" fmla="*/ 1489048 w 2009005"/>
              <a:gd name="connsiteY16" fmla="*/ 466792 h 976997"/>
              <a:gd name="connsiteX17" fmla="*/ 1452605 w 2009005"/>
              <a:gd name="connsiteY17" fmla="*/ 500156 h 976997"/>
              <a:gd name="connsiteX18" fmla="*/ 1355081 w 2009005"/>
              <a:gd name="connsiteY18" fmla="*/ 565343 h 976997"/>
              <a:gd name="connsiteX19" fmla="*/ 1342762 w 2009005"/>
              <a:gd name="connsiteY19" fmla="*/ 564317 h 976997"/>
              <a:gd name="connsiteX20" fmla="*/ 1327877 w 2009005"/>
              <a:gd name="connsiteY20" fmla="*/ 564317 h 976997"/>
              <a:gd name="connsiteX21" fmla="*/ 1327877 w 2009005"/>
              <a:gd name="connsiteY21" fmla="*/ 566370 h 976997"/>
              <a:gd name="connsiteX22" fmla="*/ 1328903 w 2009005"/>
              <a:gd name="connsiteY22" fmla="*/ 589467 h 976997"/>
              <a:gd name="connsiteX23" fmla="*/ 1317611 w 2009005"/>
              <a:gd name="connsiteY23" fmla="*/ 667487 h 976997"/>
              <a:gd name="connsiteX24" fmla="*/ 1126669 w 2009005"/>
              <a:gd name="connsiteY24" fmla="*/ 768604 h 976997"/>
              <a:gd name="connsiteX25" fmla="*/ 1117430 w 2009005"/>
              <a:gd name="connsiteY25" fmla="*/ 768604 h 976997"/>
              <a:gd name="connsiteX26" fmla="*/ 906983 w 2009005"/>
              <a:gd name="connsiteY26" fmla="*/ 653115 h 976997"/>
              <a:gd name="connsiteX27" fmla="*/ 911603 w 2009005"/>
              <a:gd name="connsiteY27" fmla="*/ 638229 h 976997"/>
              <a:gd name="connsiteX28" fmla="*/ 926488 w 2009005"/>
              <a:gd name="connsiteY28" fmla="*/ 642849 h 976997"/>
              <a:gd name="connsiteX29" fmla="*/ 1125642 w 2009005"/>
              <a:gd name="connsiteY29" fmla="*/ 746019 h 976997"/>
              <a:gd name="connsiteX30" fmla="*/ 1298106 w 2009005"/>
              <a:gd name="connsiteY30" fmla="*/ 655681 h 976997"/>
              <a:gd name="connsiteX31" fmla="*/ 1306832 w 2009005"/>
              <a:gd name="connsiteY31" fmla="*/ 590494 h 976997"/>
              <a:gd name="connsiteX32" fmla="*/ 1305292 w 2009005"/>
              <a:gd name="connsiteY32" fmla="*/ 566370 h 976997"/>
              <a:gd name="connsiteX33" fmla="*/ 1312478 w 2009005"/>
              <a:gd name="connsiteY33" fmla="*/ 547378 h 976997"/>
              <a:gd name="connsiteX34" fmla="*/ 1344302 w 2009005"/>
              <a:gd name="connsiteY34" fmla="*/ 542245 h 976997"/>
              <a:gd name="connsiteX35" fmla="*/ 1353541 w 2009005"/>
              <a:gd name="connsiteY35" fmla="*/ 542759 h 976997"/>
              <a:gd name="connsiteX36" fmla="*/ 1430534 w 2009005"/>
              <a:gd name="connsiteY36" fmla="*/ 492970 h 976997"/>
              <a:gd name="connsiteX37" fmla="*/ 1431560 w 2009005"/>
              <a:gd name="connsiteY37" fmla="*/ 490917 h 976997"/>
              <a:gd name="connsiteX38" fmla="*/ 1432587 w 2009005"/>
              <a:gd name="connsiteY38" fmla="*/ 488864 h 976997"/>
              <a:gd name="connsiteX39" fmla="*/ 1432587 w 2009005"/>
              <a:gd name="connsiteY39" fmla="*/ 488350 h 976997"/>
              <a:gd name="connsiteX40" fmla="*/ 1403843 w 2009005"/>
              <a:gd name="connsiteY40" fmla="*/ 286116 h 976997"/>
              <a:gd name="connsiteX41" fmla="*/ 1247291 w 2009005"/>
              <a:gd name="connsiteY41" fmla="*/ 234788 h 976997"/>
              <a:gd name="connsiteX42" fmla="*/ 1199042 w 2009005"/>
              <a:gd name="connsiteY42" fmla="*/ 217849 h 976997"/>
              <a:gd name="connsiteX43" fmla="*/ 1188263 w 2009005"/>
              <a:gd name="connsiteY43" fmla="*/ 209637 h 976997"/>
              <a:gd name="connsiteX44" fmla="*/ 1093306 w 2009005"/>
              <a:gd name="connsiteY44" fmla="*/ 197831 h 976997"/>
              <a:gd name="connsiteX45" fmla="*/ 1010667 w 2009005"/>
              <a:gd name="connsiteY45" fmla="*/ 264045 h 976997"/>
              <a:gd name="connsiteX46" fmla="*/ 1017339 w 2009005"/>
              <a:gd name="connsiteY46" fmla="*/ 392366 h 976997"/>
              <a:gd name="connsiteX47" fmla="*/ 1017339 w 2009005"/>
              <a:gd name="connsiteY47" fmla="*/ 395446 h 976997"/>
              <a:gd name="connsiteX48" fmla="*/ 1099978 w 2009005"/>
              <a:gd name="connsiteY48" fmla="*/ 508369 h 976997"/>
              <a:gd name="connsiteX49" fmla="*/ 1235999 w 2009005"/>
              <a:gd name="connsiteY49" fmla="*/ 457553 h 976997"/>
              <a:gd name="connsiteX50" fmla="*/ 1234972 w 2009005"/>
              <a:gd name="connsiteY50" fmla="*/ 401092 h 976997"/>
              <a:gd name="connsiteX51" fmla="*/ 1173378 w 2009005"/>
              <a:gd name="connsiteY51" fmla="*/ 345144 h 976997"/>
              <a:gd name="connsiteX52" fmla="*/ 1115377 w 2009005"/>
              <a:gd name="connsiteY52" fmla="*/ 342578 h 976997"/>
              <a:gd name="connsiteX53" fmla="*/ 1106138 w 2009005"/>
              <a:gd name="connsiteY53" fmla="*/ 353870 h 976997"/>
              <a:gd name="connsiteX54" fmla="*/ 1108191 w 2009005"/>
              <a:gd name="connsiteY54" fmla="*/ 366702 h 976997"/>
              <a:gd name="connsiteX55" fmla="*/ 1135395 w 2009005"/>
              <a:gd name="connsiteY55" fmla="*/ 383127 h 976997"/>
              <a:gd name="connsiteX56" fmla="*/ 1143607 w 2009005"/>
              <a:gd name="connsiteY56" fmla="*/ 396473 h 976997"/>
              <a:gd name="connsiteX57" fmla="*/ 1130262 w 2009005"/>
              <a:gd name="connsiteY57" fmla="*/ 404685 h 976997"/>
              <a:gd name="connsiteX58" fmla="*/ 1089199 w 2009005"/>
              <a:gd name="connsiteY58" fmla="*/ 377994 h 976997"/>
              <a:gd name="connsiteX59" fmla="*/ 1084580 w 2009005"/>
              <a:gd name="connsiteY59" fmla="*/ 348224 h 976997"/>
              <a:gd name="connsiteX60" fmla="*/ 1105111 w 2009005"/>
              <a:gd name="connsiteY60" fmla="*/ 322559 h 976997"/>
              <a:gd name="connsiteX61" fmla="*/ 1181077 w 2009005"/>
              <a:gd name="connsiteY61" fmla="*/ 324613 h 976997"/>
              <a:gd name="connsiteX62" fmla="*/ 1254990 w 2009005"/>
              <a:gd name="connsiteY62" fmla="*/ 392366 h 976997"/>
              <a:gd name="connsiteX63" fmla="*/ 1256017 w 2009005"/>
              <a:gd name="connsiteY63" fmla="*/ 465766 h 976997"/>
              <a:gd name="connsiteX64" fmla="*/ 1135908 w 2009005"/>
              <a:gd name="connsiteY64" fmla="*/ 535573 h 976997"/>
              <a:gd name="connsiteX65" fmla="*/ 1093819 w 2009005"/>
              <a:gd name="connsiteY65" fmla="*/ 529413 h 976997"/>
              <a:gd name="connsiteX66" fmla="*/ 999375 w 2009005"/>
              <a:gd name="connsiteY66" fmla="*/ 432402 h 976997"/>
              <a:gd name="connsiteX67" fmla="*/ 854628 w 2009005"/>
              <a:gd name="connsiteY67" fmla="*/ 542245 h 976997"/>
              <a:gd name="connsiteX68" fmla="*/ 680111 w 2009005"/>
              <a:gd name="connsiteY68" fmla="*/ 503749 h 976997"/>
              <a:gd name="connsiteX69" fmla="*/ 670872 w 2009005"/>
              <a:gd name="connsiteY69" fmla="*/ 470386 h 976997"/>
              <a:gd name="connsiteX70" fmla="*/ 666766 w 2009005"/>
              <a:gd name="connsiteY70" fmla="*/ 450881 h 976997"/>
              <a:gd name="connsiteX71" fmla="*/ 651368 w 2009005"/>
              <a:gd name="connsiteY71" fmla="*/ 443181 h 976997"/>
              <a:gd name="connsiteX72" fmla="*/ 644695 w 2009005"/>
              <a:gd name="connsiteY72" fmla="*/ 442668 h 976997"/>
              <a:gd name="connsiteX73" fmla="*/ 572835 w 2009005"/>
              <a:gd name="connsiteY73" fmla="*/ 387233 h 976997"/>
              <a:gd name="connsiteX74" fmla="*/ 586180 w 2009005"/>
              <a:gd name="connsiteY74" fmla="*/ 278930 h 976997"/>
              <a:gd name="connsiteX75" fmla="*/ 697563 w 2009005"/>
              <a:gd name="connsiteY75" fmla="*/ 231195 h 976997"/>
              <a:gd name="connsiteX76" fmla="*/ 799707 w 2009005"/>
              <a:gd name="connsiteY76" fmla="*/ 287656 h 976997"/>
              <a:gd name="connsiteX77" fmla="*/ 796114 w 2009005"/>
              <a:gd name="connsiteY77" fmla="*/ 302541 h 976997"/>
              <a:gd name="connsiteX78" fmla="*/ 781229 w 2009005"/>
              <a:gd name="connsiteY78" fmla="*/ 298948 h 976997"/>
              <a:gd name="connsiteX79" fmla="*/ 696537 w 2009005"/>
              <a:gd name="connsiteY79" fmla="*/ 252753 h 976997"/>
              <a:gd name="connsiteX80" fmla="*/ 604145 w 2009005"/>
              <a:gd name="connsiteY80" fmla="*/ 291762 h 976997"/>
              <a:gd name="connsiteX81" fmla="*/ 593367 w 2009005"/>
              <a:gd name="connsiteY81" fmla="*/ 378508 h 976997"/>
              <a:gd name="connsiteX82" fmla="*/ 647775 w 2009005"/>
              <a:gd name="connsiteY82" fmla="*/ 420597 h 976997"/>
              <a:gd name="connsiteX83" fmla="*/ 653934 w 2009005"/>
              <a:gd name="connsiteY83" fmla="*/ 421110 h 976997"/>
              <a:gd name="connsiteX84" fmla="*/ 686784 w 2009005"/>
              <a:gd name="connsiteY84" fmla="*/ 441128 h 976997"/>
              <a:gd name="connsiteX85" fmla="*/ 692944 w 2009005"/>
              <a:gd name="connsiteY85" fmla="*/ 467819 h 976997"/>
              <a:gd name="connsiteX86" fmla="*/ 699103 w 2009005"/>
              <a:gd name="connsiteY86" fmla="*/ 491430 h 976997"/>
              <a:gd name="connsiteX87" fmla="*/ 848982 w 2009005"/>
              <a:gd name="connsiteY87" fmla="*/ 520687 h 976997"/>
              <a:gd name="connsiteX88" fmla="*/ 995781 w 2009005"/>
              <a:gd name="connsiteY88" fmla="*/ 390826 h 976997"/>
              <a:gd name="connsiteX89" fmla="*/ 988596 w 2009005"/>
              <a:gd name="connsiteY89" fmla="*/ 268151 h 976997"/>
              <a:gd name="connsiteX90" fmla="*/ 895691 w 2009005"/>
              <a:gd name="connsiteY90" fmla="*/ 211177 h 976997"/>
              <a:gd name="connsiteX91" fmla="*/ 895691 w 2009005"/>
              <a:gd name="connsiteY91" fmla="*/ 211177 h 976997"/>
              <a:gd name="connsiteX92" fmla="*/ 882346 w 2009005"/>
              <a:gd name="connsiteY92" fmla="*/ 202964 h 976997"/>
              <a:gd name="connsiteX93" fmla="*/ 883885 w 2009005"/>
              <a:gd name="connsiteY93" fmla="*/ 194238 h 976997"/>
              <a:gd name="connsiteX94" fmla="*/ 876186 w 2009005"/>
              <a:gd name="connsiteY94" fmla="*/ 136237 h 976997"/>
              <a:gd name="connsiteX95" fmla="*/ 684218 w 2009005"/>
              <a:gd name="connsiteY95" fmla="*/ 2270 h 976997"/>
              <a:gd name="connsiteX96" fmla="*/ 446567 w 2009005"/>
              <a:gd name="connsiteY96" fmla="*/ 101334 h 976997"/>
              <a:gd name="connsiteX97" fmla="*/ 427062 w 2009005"/>
              <a:gd name="connsiteY97" fmla="*/ 130078 h 976997"/>
              <a:gd name="connsiteX98" fmla="*/ 396778 w 2009005"/>
              <a:gd name="connsiteY98" fmla="*/ 232222 h 976997"/>
              <a:gd name="connsiteX99" fmla="*/ 417310 w 2009005"/>
              <a:gd name="connsiteY99" fmla="*/ 315887 h 976997"/>
              <a:gd name="connsiteX100" fmla="*/ 424496 w 2009005"/>
              <a:gd name="connsiteY100" fmla="*/ 333338 h 976997"/>
              <a:gd name="connsiteX101" fmla="*/ 428089 w 2009005"/>
              <a:gd name="connsiteY101" fmla="*/ 342064 h 976997"/>
              <a:gd name="connsiteX102" fmla="*/ 421416 w 2009005"/>
              <a:gd name="connsiteY102" fmla="*/ 355923 h 976997"/>
              <a:gd name="connsiteX103" fmla="*/ 407557 w 2009005"/>
              <a:gd name="connsiteY103" fmla="*/ 349250 h 976997"/>
              <a:gd name="connsiteX104" fmla="*/ 404478 w 2009005"/>
              <a:gd name="connsiteY104" fmla="*/ 342064 h 976997"/>
              <a:gd name="connsiteX105" fmla="*/ 365468 w 2009005"/>
              <a:gd name="connsiteY105" fmla="*/ 308701 h 976997"/>
              <a:gd name="connsiteX106" fmla="*/ 228934 w 2009005"/>
              <a:gd name="connsiteY106" fmla="*/ 315374 h 976997"/>
              <a:gd name="connsiteX107" fmla="*/ 128331 w 2009005"/>
              <a:gd name="connsiteY107" fmla="*/ 465766 h 976997"/>
              <a:gd name="connsiteX108" fmla="*/ 146295 w 2009005"/>
              <a:gd name="connsiteY108" fmla="*/ 516068 h 976997"/>
              <a:gd name="connsiteX109" fmla="*/ 160154 w 2009005"/>
              <a:gd name="connsiteY109" fmla="*/ 537626 h 976997"/>
              <a:gd name="connsiteX110" fmla="*/ 160154 w 2009005"/>
              <a:gd name="connsiteY110" fmla="*/ 537626 h 976997"/>
              <a:gd name="connsiteX111" fmla="*/ 156048 w 2009005"/>
              <a:gd name="connsiteY111" fmla="*/ 552511 h 976997"/>
              <a:gd name="connsiteX112" fmla="*/ 144243 w 2009005"/>
              <a:gd name="connsiteY112" fmla="*/ 551998 h 976997"/>
              <a:gd name="connsiteX113" fmla="*/ 103693 w 2009005"/>
              <a:gd name="connsiteY113" fmla="*/ 565343 h 976997"/>
              <a:gd name="connsiteX114" fmla="*/ 9 w 2009005"/>
              <a:gd name="connsiteY114" fmla="*/ 734214 h 976997"/>
              <a:gd name="connsiteX115" fmla="*/ 59037 w 2009005"/>
              <a:gd name="connsiteY115" fmla="*/ 837384 h 976997"/>
              <a:gd name="connsiteX116" fmla="*/ 177606 w 2009005"/>
              <a:gd name="connsiteY116" fmla="*/ 870747 h 976997"/>
              <a:gd name="connsiteX117" fmla="*/ 230987 w 2009005"/>
              <a:gd name="connsiteY117" fmla="*/ 862535 h 976997"/>
              <a:gd name="connsiteX118" fmla="*/ 307980 w 2009005"/>
              <a:gd name="connsiteY118" fmla="*/ 855349 h 976997"/>
              <a:gd name="connsiteX119" fmla="*/ 422956 w 2009005"/>
              <a:gd name="connsiteY119" fmla="*/ 891279 h 976997"/>
              <a:gd name="connsiteX120" fmla="*/ 530746 w 2009005"/>
              <a:gd name="connsiteY120" fmla="*/ 925669 h 976997"/>
              <a:gd name="connsiteX121" fmla="*/ 673439 w 2009005"/>
              <a:gd name="connsiteY121" fmla="*/ 895385 h 976997"/>
              <a:gd name="connsiteX122" fmla="*/ 697050 w 2009005"/>
              <a:gd name="connsiteY122" fmla="*/ 671593 h 976997"/>
              <a:gd name="connsiteX123" fmla="*/ 553844 w 2009005"/>
              <a:gd name="connsiteY123" fmla="*/ 592547 h 976997"/>
              <a:gd name="connsiteX124" fmla="*/ 444001 w 2009005"/>
              <a:gd name="connsiteY124" fmla="*/ 620265 h 976997"/>
              <a:gd name="connsiteX125" fmla="*/ 430142 w 2009005"/>
              <a:gd name="connsiteY125" fmla="*/ 726514 h 976997"/>
              <a:gd name="connsiteX126" fmla="*/ 459399 w 2009005"/>
              <a:gd name="connsiteY126" fmla="*/ 747046 h 976997"/>
              <a:gd name="connsiteX127" fmla="*/ 529719 w 2009005"/>
              <a:gd name="connsiteY127" fmla="*/ 741400 h 976997"/>
              <a:gd name="connsiteX128" fmla="*/ 543064 w 2009005"/>
              <a:gd name="connsiteY128" fmla="*/ 749099 h 976997"/>
              <a:gd name="connsiteX129" fmla="*/ 535365 w 2009005"/>
              <a:gd name="connsiteY129" fmla="*/ 762444 h 976997"/>
              <a:gd name="connsiteX130" fmla="*/ 452726 w 2009005"/>
              <a:gd name="connsiteY130" fmla="*/ 768090 h 976997"/>
              <a:gd name="connsiteX131" fmla="*/ 413203 w 2009005"/>
              <a:gd name="connsiteY131" fmla="*/ 740886 h 976997"/>
              <a:gd name="connsiteX132" fmla="*/ 430142 w 2009005"/>
              <a:gd name="connsiteY132" fmla="*/ 603840 h 976997"/>
              <a:gd name="connsiteX133" fmla="*/ 556923 w 2009005"/>
              <a:gd name="connsiteY133" fmla="*/ 570989 h 976997"/>
              <a:gd name="connsiteX134" fmla="*/ 715015 w 2009005"/>
              <a:gd name="connsiteY134" fmla="*/ 657734 h 976997"/>
              <a:gd name="connsiteX135" fmla="*/ 737086 w 2009005"/>
              <a:gd name="connsiteY135" fmla="*/ 843543 h 976997"/>
              <a:gd name="connsiteX136" fmla="*/ 875160 w 2009005"/>
              <a:gd name="connsiteY136" fmla="*/ 882553 h 976997"/>
              <a:gd name="connsiteX137" fmla="*/ 1046597 w 2009005"/>
              <a:gd name="connsiteY137" fmla="*/ 976997 h 976997"/>
              <a:gd name="connsiteX138" fmla="*/ 1048650 w 2009005"/>
              <a:gd name="connsiteY138" fmla="*/ 976997 h 976997"/>
              <a:gd name="connsiteX139" fmla="*/ 1181077 w 2009005"/>
              <a:gd name="connsiteY139" fmla="*/ 914376 h 976997"/>
              <a:gd name="connsiteX140" fmla="*/ 1192883 w 2009005"/>
              <a:gd name="connsiteY140" fmla="*/ 905651 h 976997"/>
              <a:gd name="connsiteX141" fmla="*/ 1326337 w 2009005"/>
              <a:gd name="connsiteY141" fmla="*/ 866128 h 976997"/>
              <a:gd name="connsiteX142" fmla="*/ 1373559 w 2009005"/>
              <a:gd name="connsiteY142" fmla="*/ 907191 h 976997"/>
              <a:gd name="connsiteX143" fmla="*/ 1367913 w 2009005"/>
              <a:gd name="connsiteY143" fmla="*/ 921563 h 976997"/>
              <a:gd name="connsiteX144" fmla="*/ 1353541 w 2009005"/>
              <a:gd name="connsiteY144" fmla="*/ 915917 h 976997"/>
              <a:gd name="connsiteX145" fmla="*/ 1320691 w 2009005"/>
              <a:gd name="connsiteY145" fmla="*/ 887172 h 976997"/>
              <a:gd name="connsiteX146" fmla="*/ 1247804 w 2009005"/>
              <a:gd name="connsiteY146" fmla="*/ 898978 h 976997"/>
              <a:gd name="connsiteX147" fmla="*/ 1247804 w 2009005"/>
              <a:gd name="connsiteY147" fmla="*/ 901544 h 976997"/>
              <a:gd name="connsiteX148" fmla="*/ 1296566 w 2009005"/>
              <a:gd name="connsiteY148" fmla="*/ 945174 h 976997"/>
              <a:gd name="connsiteX149" fmla="*/ 1383825 w 2009005"/>
              <a:gd name="connsiteY149" fmla="*/ 953899 h 976997"/>
              <a:gd name="connsiteX150" fmla="*/ 1479809 w 2009005"/>
              <a:gd name="connsiteY150" fmla="*/ 878447 h 976997"/>
              <a:gd name="connsiteX151" fmla="*/ 1468517 w 2009005"/>
              <a:gd name="connsiteY151" fmla="*/ 873827 h 976997"/>
              <a:gd name="connsiteX152" fmla="*/ 1395117 w 2009005"/>
              <a:gd name="connsiteY152" fmla="*/ 794781 h 976997"/>
              <a:gd name="connsiteX153" fmla="*/ 1402303 w 2009005"/>
              <a:gd name="connsiteY153" fmla="*/ 708036 h 976997"/>
              <a:gd name="connsiteX154" fmla="*/ 1459791 w 2009005"/>
              <a:gd name="connsiteY154" fmla="*/ 666973 h 976997"/>
              <a:gd name="connsiteX155" fmla="*/ 1517279 w 2009005"/>
              <a:gd name="connsiteY155" fmla="*/ 688531 h 976997"/>
              <a:gd name="connsiteX156" fmla="*/ 1515739 w 2009005"/>
              <a:gd name="connsiteY156" fmla="*/ 703930 h 976997"/>
              <a:gd name="connsiteX157" fmla="*/ 1500340 w 2009005"/>
              <a:gd name="connsiteY157" fmla="*/ 702390 h 976997"/>
              <a:gd name="connsiteX158" fmla="*/ 1461844 w 2009005"/>
              <a:gd name="connsiteY158" fmla="*/ 688531 h 976997"/>
              <a:gd name="connsiteX159" fmla="*/ 1421295 w 2009005"/>
              <a:gd name="connsiteY159" fmla="*/ 717789 h 976997"/>
              <a:gd name="connsiteX160" fmla="*/ 1415648 w 2009005"/>
              <a:gd name="connsiteY160" fmla="*/ 787595 h 976997"/>
              <a:gd name="connsiteX161" fmla="*/ 1477756 w 2009005"/>
              <a:gd name="connsiteY161" fmla="*/ 854322 h 976997"/>
              <a:gd name="connsiteX162" fmla="*/ 1628148 w 2009005"/>
              <a:gd name="connsiteY162" fmla="*/ 849190 h 976997"/>
              <a:gd name="connsiteX163" fmla="*/ 1705141 w 2009005"/>
              <a:gd name="connsiteY163" fmla="*/ 784516 h 976997"/>
              <a:gd name="connsiteX164" fmla="*/ 1753390 w 2009005"/>
              <a:gd name="connsiteY164" fmla="*/ 737807 h 976997"/>
              <a:gd name="connsiteX165" fmla="*/ 1833975 w 2009005"/>
              <a:gd name="connsiteY165" fmla="*/ 702903 h 976997"/>
              <a:gd name="connsiteX166" fmla="*/ 1917641 w 2009005"/>
              <a:gd name="connsiteY166" fmla="*/ 735754 h 976997"/>
              <a:gd name="connsiteX167" fmla="*/ 1990527 w 2009005"/>
              <a:gd name="connsiteY167" fmla="*/ 764498 h 976997"/>
              <a:gd name="connsiteX168" fmla="*/ 2009005 w 2009005"/>
              <a:gd name="connsiteY168" fmla="*/ 760391 h 97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009005" h="976997">
                <a:moveTo>
                  <a:pt x="2009005" y="760391"/>
                </a:moveTo>
                <a:cubicBezTo>
                  <a:pt x="1980261" y="748586"/>
                  <a:pt x="1964350" y="729594"/>
                  <a:pt x="1954084" y="714196"/>
                </a:cubicBezTo>
                <a:cubicBezTo>
                  <a:pt x="1946898" y="703930"/>
                  <a:pt x="1942278" y="693151"/>
                  <a:pt x="1938172" y="682372"/>
                </a:cubicBezTo>
                <a:cubicBezTo>
                  <a:pt x="1929959" y="662354"/>
                  <a:pt x="1922774" y="645416"/>
                  <a:pt x="1902755" y="637716"/>
                </a:cubicBezTo>
                <a:cubicBezTo>
                  <a:pt x="1865799" y="622831"/>
                  <a:pt x="1818577" y="636176"/>
                  <a:pt x="1786753" y="644902"/>
                </a:cubicBezTo>
                <a:cubicBezTo>
                  <a:pt x="1735938" y="658761"/>
                  <a:pt x="1694875" y="652602"/>
                  <a:pt x="1668698" y="626424"/>
                </a:cubicBezTo>
                <a:cubicBezTo>
                  <a:pt x="1664591" y="631557"/>
                  <a:pt x="1660485" y="636176"/>
                  <a:pt x="1656892" y="640796"/>
                </a:cubicBezTo>
                <a:cubicBezTo>
                  <a:pt x="1641493" y="658761"/>
                  <a:pt x="1626608" y="675699"/>
                  <a:pt x="1624555" y="698284"/>
                </a:cubicBezTo>
                <a:cubicBezTo>
                  <a:pt x="1624042" y="701877"/>
                  <a:pt x="1625069" y="704956"/>
                  <a:pt x="1627121" y="706496"/>
                </a:cubicBezTo>
                <a:cubicBezTo>
                  <a:pt x="1632254" y="710089"/>
                  <a:pt x="1633281" y="716762"/>
                  <a:pt x="1630201" y="721895"/>
                </a:cubicBezTo>
                <a:cubicBezTo>
                  <a:pt x="1628148" y="724975"/>
                  <a:pt x="1624555" y="726514"/>
                  <a:pt x="1620962" y="726514"/>
                </a:cubicBezTo>
                <a:cubicBezTo>
                  <a:pt x="1618909" y="726514"/>
                  <a:pt x="1616856" y="726001"/>
                  <a:pt x="1614803" y="724461"/>
                </a:cubicBezTo>
                <a:cubicBezTo>
                  <a:pt x="1606077" y="718815"/>
                  <a:pt x="1601971" y="708036"/>
                  <a:pt x="1602997" y="696231"/>
                </a:cubicBezTo>
                <a:cubicBezTo>
                  <a:pt x="1606077" y="666973"/>
                  <a:pt x="1623528" y="646442"/>
                  <a:pt x="1640467" y="626937"/>
                </a:cubicBezTo>
                <a:cubicBezTo>
                  <a:pt x="1653299" y="612052"/>
                  <a:pt x="1665105" y="598193"/>
                  <a:pt x="1670751" y="580742"/>
                </a:cubicBezTo>
                <a:cubicBezTo>
                  <a:pt x="1678450" y="556104"/>
                  <a:pt x="1672290" y="528900"/>
                  <a:pt x="1653299" y="505289"/>
                </a:cubicBezTo>
                <a:cubicBezTo>
                  <a:pt x="1617369" y="460633"/>
                  <a:pt x="1542943" y="434456"/>
                  <a:pt x="1489048" y="466792"/>
                </a:cubicBezTo>
                <a:cubicBezTo>
                  <a:pt x="1477242" y="473978"/>
                  <a:pt x="1460817" y="486811"/>
                  <a:pt x="1452605" y="500156"/>
                </a:cubicBezTo>
                <a:cubicBezTo>
                  <a:pt x="1433613" y="541219"/>
                  <a:pt x="1400250" y="563290"/>
                  <a:pt x="1355081" y="565343"/>
                </a:cubicBezTo>
                <a:cubicBezTo>
                  <a:pt x="1350974" y="565343"/>
                  <a:pt x="1346868" y="564830"/>
                  <a:pt x="1342762" y="564317"/>
                </a:cubicBezTo>
                <a:cubicBezTo>
                  <a:pt x="1338656" y="563803"/>
                  <a:pt x="1330443" y="562777"/>
                  <a:pt x="1327877" y="564317"/>
                </a:cubicBezTo>
                <a:cubicBezTo>
                  <a:pt x="1327877" y="564317"/>
                  <a:pt x="1327877" y="565343"/>
                  <a:pt x="1327877" y="566370"/>
                </a:cubicBezTo>
                <a:cubicBezTo>
                  <a:pt x="1327877" y="574069"/>
                  <a:pt x="1328390" y="581768"/>
                  <a:pt x="1328903" y="589467"/>
                </a:cubicBezTo>
                <a:cubicBezTo>
                  <a:pt x="1330956" y="615132"/>
                  <a:pt x="1333010" y="641309"/>
                  <a:pt x="1317611" y="667487"/>
                </a:cubicBezTo>
                <a:cubicBezTo>
                  <a:pt x="1276548" y="737807"/>
                  <a:pt x="1189290" y="766037"/>
                  <a:pt x="1126669" y="768604"/>
                </a:cubicBezTo>
                <a:cubicBezTo>
                  <a:pt x="1123589" y="768604"/>
                  <a:pt x="1120510" y="768604"/>
                  <a:pt x="1117430" y="768604"/>
                </a:cubicBezTo>
                <a:cubicBezTo>
                  <a:pt x="1041464" y="768604"/>
                  <a:pt x="947019" y="730108"/>
                  <a:pt x="906983" y="653115"/>
                </a:cubicBezTo>
                <a:cubicBezTo>
                  <a:pt x="904417" y="647982"/>
                  <a:pt x="906470" y="641309"/>
                  <a:pt x="911603" y="638229"/>
                </a:cubicBezTo>
                <a:cubicBezTo>
                  <a:pt x="916736" y="635663"/>
                  <a:pt x="923408" y="637716"/>
                  <a:pt x="926488" y="642849"/>
                </a:cubicBezTo>
                <a:cubicBezTo>
                  <a:pt x="963958" y="714709"/>
                  <a:pt x="1054809" y="749099"/>
                  <a:pt x="1125642" y="746019"/>
                </a:cubicBezTo>
                <a:cubicBezTo>
                  <a:pt x="1182617" y="743453"/>
                  <a:pt x="1261663" y="718815"/>
                  <a:pt x="1298106" y="655681"/>
                </a:cubicBezTo>
                <a:cubicBezTo>
                  <a:pt x="1309912" y="635150"/>
                  <a:pt x="1308372" y="614619"/>
                  <a:pt x="1306832" y="590494"/>
                </a:cubicBezTo>
                <a:cubicBezTo>
                  <a:pt x="1306319" y="582795"/>
                  <a:pt x="1305805" y="574582"/>
                  <a:pt x="1305292" y="566370"/>
                </a:cubicBezTo>
                <a:cubicBezTo>
                  <a:pt x="1305292" y="558157"/>
                  <a:pt x="1307345" y="551998"/>
                  <a:pt x="1312478" y="547378"/>
                </a:cubicBezTo>
                <a:cubicBezTo>
                  <a:pt x="1321204" y="539679"/>
                  <a:pt x="1334036" y="540705"/>
                  <a:pt x="1344302" y="542245"/>
                </a:cubicBezTo>
                <a:cubicBezTo>
                  <a:pt x="1347895" y="542759"/>
                  <a:pt x="1350974" y="542759"/>
                  <a:pt x="1353541" y="542759"/>
                </a:cubicBezTo>
                <a:cubicBezTo>
                  <a:pt x="1389471" y="541219"/>
                  <a:pt x="1415135" y="524794"/>
                  <a:pt x="1430534" y="492970"/>
                </a:cubicBezTo>
                <a:cubicBezTo>
                  <a:pt x="1430534" y="492457"/>
                  <a:pt x="1431047" y="491430"/>
                  <a:pt x="1431560" y="490917"/>
                </a:cubicBezTo>
                <a:cubicBezTo>
                  <a:pt x="1432073" y="490404"/>
                  <a:pt x="1432587" y="489377"/>
                  <a:pt x="1432587" y="488864"/>
                </a:cubicBezTo>
                <a:cubicBezTo>
                  <a:pt x="1432587" y="488864"/>
                  <a:pt x="1432587" y="488350"/>
                  <a:pt x="1432587" y="488350"/>
                </a:cubicBezTo>
                <a:cubicBezTo>
                  <a:pt x="1460304" y="424703"/>
                  <a:pt x="1440286" y="329232"/>
                  <a:pt x="1403843" y="286116"/>
                </a:cubicBezTo>
                <a:cubicBezTo>
                  <a:pt x="1369966" y="246593"/>
                  <a:pt x="1299133" y="216310"/>
                  <a:pt x="1247291" y="234788"/>
                </a:cubicBezTo>
                <a:cubicBezTo>
                  <a:pt x="1227786" y="241461"/>
                  <a:pt x="1211874" y="228628"/>
                  <a:pt x="1199042" y="217849"/>
                </a:cubicBezTo>
                <a:cubicBezTo>
                  <a:pt x="1195449" y="214770"/>
                  <a:pt x="1191856" y="211690"/>
                  <a:pt x="1188263" y="209637"/>
                </a:cubicBezTo>
                <a:cubicBezTo>
                  <a:pt x="1164139" y="193725"/>
                  <a:pt x="1127183" y="189105"/>
                  <a:pt x="1093306" y="197831"/>
                </a:cubicBezTo>
                <a:cubicBezTo>
                  <a:pt x="1067641" y="204504"/>
                  <a:pt x="1032738" y="221442"/>
                  <a:pt x="1010667" y="264045"/>
                </a:cubicBezTo>
                <a:cubicBezTo>
                  <a:pt x="1032738" y="304595"/>
                  <a:pt x="1029145" y="354896"/>
                  <a:pt x="1017339" y="392366"/>
                </a:cubicBezTo>
                <a:cubicBezTo>
                  <a:pt x="1017339" y="393393"/>
                  <a:pt x="1017339" y="394419"/>
                  <a:pt x="1017339" y="395446"/>
                </a:cubicBezTo>
                <a:cubicBezTo>
                  <a:pt x="1012720" y="441128"/>
                  <a:pt x="1051216" y="493997"/>
                  <a:pt x="1099978" y="508369"/>
                </a:cubicBezTo>
                <a:cubicBezTo>
                  <a:pt x="1148740" y="522740"/>
                  <a:pt x="1216494" y="505802"/>
                  <a:pt x="1235999" y="457553"/>
                </a:cubicBezTo>
                <a:cubicBezTo>
                  <a:pt x="1243185" y="439075"/>
                  <a:pt x="1243185" y="419570"/>
                  <a:pt x="1234972" y="401092"/>
                </a:cubicBezTo>
                <a:cubicBezTo>
                  <a:pt x="1224193" y="376454"/>
                  <a:pt x="1201095" y="355923"/>
                  <a:pt x="1173378" y="345144"/>
                </a:cubicBezTo>
                <a:cubicBezTo>
                  <a:pt x="1159519" y="340011"/>
                  <a:pt x="1131289" y="334365"/>
                  <a:pt x="1115377" y="342578"/>
                </a:cubicBezTo>
                <a:cubicBezTo>
                  <a:pt x="1110244" y="345144"/>
                  <a:pt x="1107677" y="348737"/>
                  <a:pt x="1106138" y="353870"/>
                </a:cubicBezTo>
                <a:cubicBezTo>
                  <a:pt x="1105111" y="358489"/>
                  <a:pt x="1105625" y="362596"/>
                  <a:pt x="1108191" y="366702"/>
                </a:cubicBezTo>
                <a:cubicBezTo>
                  <a:pt x="1112810" y="373888"/>
                  <a:pt x="1123076" y="380561"/>
                  <a:pt x="1135395" y="383127"/>
                </a:cubicBezTo>
                <a:cubicBezTo>
                  <a:pt x="1141554" y="384667"/>
                  <a:pt x="1145147" y="390313"/>
                  <a:pt x="1143607" y="396473"/>
                </a:cubicBezTo>
                <a:cubicBezTo>
                  <a:pt x="1142068" y="402119"/>
                  <a:pt x="1136422" y="406225"/>
                  <a:pt x="1130262" y="404685"/>
                </a:cubicBezTo>
                <a:cubicBezTo>
                  <a:pt x="1116403" y="401605"/>
                  <a:pt x="1098438" y="392880"/>
                  <a:pt x="1089199" y="377994"/>
                </a:cubicBezTo>
                <a:cubicBezTo>
                  <a:pt x="1083553" y="368755"/>
                  <a:pt x="1082013" y="359003"/>
                  <a:pt x="1084580" y="348224"/>
                </a:cubicBezTo>
                <a:cubicBezTo>
                  <a:pt x="1087660" y="336932"/>
                  <a:pt x="1094332" y="328206"/>
                  <a:pt x="1105111" y="322559"/>
                </a:cubicBezTo>
                <a:cubicBezTo>
                  <a:pt x="1129235" y="310241"/>
                  <a:pt x="1165165" y="318453"/>
                  <a:pt x="1181077" y="324613"/>
                </a:cubicBezTo>
                <a:cubicBezTo>
                  <a:pt x="1214441" y="337445"/>
                  <a:pt x="1242158" y="362596"/>
                  <a:pt x="1254990" y="392366"/>
                </a:cubicBezTo>
                <a:cubicBezTo>
                  <a:pt x="1265256" y="416491"/>
                  <a:pt x="1265769" y="441642"/>
                  <a:pt x="1256017" y="465766"/>
                </a:cubicBezTo>
                <a:cubicBezTo>
                  <a:pt x="1237539" y="511962"/>
                  <a:pt x="1185697" y="535573"/>
                  <a:pt x="1135908" y="535573"/>
                </a:cubicBezTo>
                <a:cubicBezTo>
                  <a:pt x="1121536" y="535573"/>
                  <a:pt x="1107164" y="533519"/>
                  <a:pt x="1093819" y="529413"/>
                </a:cubicBezTo>
                <a:cubicBezTo>
                  <a:pt x="1048137" y="516068"/>
                  <a:pt x="1011180" y="475518"/>
                  <a:pt x="999375" y="432402"/>
                </a:cubicBezTo>
                <a:cubicBezTo>
                  <a:pt x="969604" y="482704"/>
                  <a:pt x="915709" y="523767"/>
                  <a:pt x="854628" y="542245"/>
                </a:cubicBezTo>
                <a:cubicBezTo>
                  <a:pt x="805866" y="557131"/>
                  <a:pt x="715528" y="559697"/>
                  <a:pt x="680111" y="503749"/>
                </a:cubicBezTo>
                <a:cubicBezTo>
                  <a:pt x="672926" y="492457"/>
                  <a:pt x="671899" y="481165"/>
                  <a:pt x="670872" y="470386"/>
                </a:cubicBezTo>
                <a:cubicBezTo>
                  <a:pt x="670359" y="463200"/>
                  <a:pt x="669333" y="456013"/>
                  <a:pt x="666766" y="450881"/>
                </a:cubicBezTo>
                <a:cubicBezTo>
                  <a:pt x="663686" y="444721"/>
                  <a:pt x="661633" y="444208"/>
                  <a:pt x="651368" y="443181"/>
                </a:cubicBezTo>
                <a:cubicBezTo>
                  <a:pt x="649314" y="443181"/>
                  <a:pt x="646748" y="442668"/>
                  <a:pt x="644695" y="442668"/>
                </a:cubicBezTo>
                <a:cubicBezTo>
                  <a:pt x="611845" y="438048"/>
                  <a:pt x="585667" y="418030"/>
                  <a:pt x="572835" y="387233"/>
                </a:cubicBezTo>
                <a:cubicBezTo>
                  <a:pt x="557950" y="351817"/>
                  <a:pt x="563083" y="309727"/>
                  <a:pt x="586180" y="278930"/>
                </a:cubicBezTo>
                <a:cubicBezTo>
                  <a:pt x="610305" y="246593"/>
                  <a:pt x="651881" y="229142"/>
                  <a:pt x="697563" y="231195"/>
                </a:cubicBezTo>
                <a:cubicBezTo>
                  <a:pt x="741706" y="233248"/>
                  <a:pt x="779689" y="254806"/>
                  <a:pt x="799707" y="287656"/>
                </a:cubicBezTo>
                <a:cubicBezTo>
                  <a:pt x="802787" y="292789"/>
                  <a:pt x="801247" y="299462"/>
                  <a:pt x="796114" y="302541"/>
                </a:cubicBezTo>
                <a:cubicBezTo>
                  <a:pt x="790981" y="305621"/>
                  <a:pt x="784308" y="304081"/>
                  <a:pt x="781229" y="298948"/>
                </a:cubicBezTo>
                <a:cubicBezTo>
                  <a:pt x="764803" y="272258"/>
                  <a:pt x="733493" y="254806"/>
                  <a:pt x="696537" y="252753"/>
                </a:cubicBezTo>
                <a:cubicBezTo>
                  <a:pt x="659067" y="250700"/>
                  <a:pt x="623137" y="265585"/>
                  <a:pt x="604145" y="291762"/>
                </a:cubicBezTo>
                <a:cubicBezTo>
                  <a:pt x="585667" y="315887"/>
                  <a:pt x="581561" y="350277"/>
                  <a:pt x="593367" y="378508"/>
                </a:cubicBezTo>
                <a:cubicBezTo>
                  <a:pt x="603119" y="402119"/>
                  <a:pt x="622624" y="417517"/>
                  <a:pt x="647775" y="420597"/>
                </a:cubicBezTo>
                <a:cubicBezTo>
                  <a:pt x="649828" y="421110"/>
                  <a:pt x="651881" y="421110"/>
                  <a:pt x="653934" y="421110"/>
                </a:cubicBezTo>
                <a:cubicBezTo>
                  <a:pt x="665226" y="422137"/>
                  <a:pt x="678572" y="423677"/>
                  <a:pt x="686784" y="441128"/>
                </a:cubicBezTo>
                <a:cubicBezTo>
                  <a:pt x="690891" y="450367"/>
                  <a:pt x="691917" y="459093"/>
                  <a:pt x="692944" y="467819"/>
                </a:cubicBezTo>
                <a:cubicBezTo>
                  <a:pt x="693970" y="477058"/>
                  <a:pt x="694483" y="484757"/>
                  <a:pt x="699103" y="491430"/>
                </a:cubicBezTo>
                <a:cubicBezTo>
                  <a:pt x="726307" y="534546"/>
                  <a:pt x="803300" y="534546"/>
                  <a:pt x="848982" y="520687"/>
                </a:cubicBezTo>
                <a:cubicBezTo>
                  <a:pt x="917249" y="500156"/>
                  <a:pt x="974737" y="449341"/>
                  <a:pt x="995781" y="390826"/>
                </a:cubicBezTo>
                <a:cubicBezTo>
                  <a:pt x="1007587" y="357463"/>
                  <a:pt x="1012720" y="305108"/>
                  <a:pt x="988596" y="268151"/>
                </a:cubicBezTo>
                <a:cubicBezTo>
                  <a:pt x="972170" y="242487"/>
                  <a:pt x="937780" y="201424"/>
                  <a:pt x="895691" y="211177"/>
                </a:cubicBezTo>
                <a:cubicBezTo>
                  <a:pt x="895691" y="211177"/>
                  <a:pt x="895691" y="211177"/>
                  <a:pt x="895691" y="211177"/>
                </a:cubicBezTo>
                <a:cubicBezTo>
                  <a:pt x="890045" y="212717"/>
                  <a:pt x="883885" y="208610"/>
                  <a:pt x="882346" y="202964"/>
                </a:cubicBezTo>
                <a:cubicBezTo>
                  <a:pt x="881832" y="199884"/>
                  <a:pt x="882346" y="196805"/>
                  <a:pt x="883885" y="194238"/>
                </a:cubicBezTo>
                <a:cubicBezTo>
                  <a:pt x="884912" y="183973"/>
                  <a:pt x="878239" y="143423"/>
                  <a:pt x="876186" y="136237"/>
                </a:cubicBezTo>
                <a:cubicBezTo>
                  <a:pt x="851549" y="54625"/>
                  <a:pt x="760697" y="13562"/>
                  <a:pt x="684218" y="2270"/>
                </a:cubicBezTo>
                <a:cubicBezTo>
                  <a:pt x="596959" y="-10049"/>
                  <a:pt x="504055" y="28447"/>
                  <a:pt x="446567" y="101334"/>
                </a:cubicBezTo>
                <a:cubicBezTo>
                  <a:pt x="439381" y="110573"/>
                  <a:pt x="432708" y="120325"/>
                  <a:pt x="427062" y="130078"/>
                </a:cubicBezTo>
                <a:cubicBezTo>
                  <a:pt x="408071" y="162415"/>
                  <a:pt x="397292" y="197831"/>
                  <a:pt x="396778" y="232222"/>
                </a:cubicBezTo>
                <a:cubicBezTo>
                  <a:pt x="395752" y="264558"/>
                  <a:pt x="406018" y="288169"/>
                  <a:pt x="417310" y="315887"/>
                </a:cubicBezTo>
                <a:cubicBezTo>
                  <a:pt x="419876" y="321533"/>
                  <a:pt x="421929" y="327179"/>
                  <a:pt x="424496" y="333338"/>
                </a:cubicBezTo>
                <a:cubicBezTo>
                  <a:pt x="426036" y="336418"/>
                  <a:pt x="427062" y="338985"/>
                  <a:pt x="428089" y="342064"/>
                </a:cubicBezTo>
                <a:cubicBezTo>
                  <a:pt x="429629" y="347711"/>
                  <a:pt x="427062" y="353870"/>
                  <a:pt x="421416" y="355923"/>
                </a:cubicBezTo>
                <a:cubicBezTo>
                  <a:pt x="415770" y="357976"/>
                  <a:pt x="409610" y="354896"/>
                  <a:pt x="407557" y="349250"/>
                </a:cubicBezTo>
                <a:cubicBezTo>
                  <a:pt x="406531" y="346684"/>
                  <a:pt x="405504" y="344117"/>
                  <a:pt x="404478" y="342064"/>
                </a:cubicBezTo>
                <a:cubicBezTo>
                  <a:pt x="397805" y="327692"/>
                  <a:pt x="384460" y="316400"/>
                  <a:pt x="365468" y="308701"/>
                </a:cubicBezTo>
                <a:cubicBezTo>
                  <a:pt x="321839" y="291249"/>
                  <a:pt x="259732" y="298435"/>
                  <a:pt x="228934" y="315374"/>
                </a:cubicBezTo>
                <a:cubicBezTo>
                  <a:pt x="174526" y="345657"/>
                  <a:pt x="131924" y="408791"/>
                  <a:pt x="128331" y="465766"/>
                </a:cubicBezTo>
                <a:cubicBezTo>
                  <a:pt x="126791" y="487837"/>
                  <a:pt x="135003" y="499643"/>
                  <a:pt x="146295" y="516068"/>
                </a:cubicBezTo>
                <a:cubicBezTo>
                  <a:pt x="150915" y="522740"/>
                  <a:pt x="155535" y="529413"/>
                  <a:pt x="160154" y="537626"/>
                </a:cubicBezTo>
                <a:cubicBezTo>
                  <a:pt x="160154" y="537626"/>
                  <a:pt x="160154" y="537626"/>
                  <a:pt x="160154" y="537626"/>
                </a:cubicBezTo>
                <a:cubicBezTo>
                  <a:pt x="163234" y="542759"/>
                  <a:pt x="161181" y="549431"/>
                  <a:pt x="156048" y="552511"/>
                </a:cubicBezTo>
                <a:cubicBezTo>
                  <a:pt x="151942" y="554564"/>
                  <a:pt x="147835" y="554051"/>
                  <a:pt x="144243" y="551998"/>
                </a:cubicBezTo>
                <a:cubicBezTo>
                  <a:pt x="135517" y="551998"/>
                  <a:pt x="108826" y="562263"/>
                  <a:pt x="103693" y="565343"/>
                </a:cubicBezTo>
                <a:cubicBezTo>
                  <a:pt x="44152" y="601786"/>
                  <a:pt x="523" y="672620"/>
                  <a:pt x="9" y="734214"/>
                </a:cubicBezTo>
                <a:cubicBezTo>
                  <a:pt x="-504" y="777330"/>
                  <a:pt x="20028" y="813260"/>
                  <a:pt x="59037" y="837384"/>
                </a:cubicBezTo>
                <a:cubicBezTo>
                  <a:pt x="94454" y="859455"/>
                  <a:pt x="137056" y="871774"/>
                  <a:pt x="177606" y="870747"/>
                </a:cubicBezTo>
                <a:cubicBezTo>
                  <a:pt x="195571" y="870234"/>
                  <a:pt x="212509" y="866641"/>
                  <a:pt x="230987" y="862535"/>
                </a:cubicBezTo>
                <a:cubicBezTo>
                  <a:pt x="255625" y="857402"/>
                  <a:pt x="281289" y="851756"/>
                  <a:pt x="307980" y="855349"/>
                </a:cubicBezTo>
                <a:cubicBezTo>
                  <a:pt x="348530" y="860482"/>
                  <a:pt x="386513" y="876394"/>
                  <a:pt x="422956" y="891279"/>
                </a:cubicBezTo>
                <a:cubicBezTo>
                  <a:pt x="457859" y="905651"/>
                  <a:pt x="493276" y="920536"/>
                  <a:pt x="530746" y="925669"/>
                </a:cubicBezTo>
                <a:cubicBezTo>
                  <a:pt x="552817" y="928749"/>
                  <a:pt x="628270" y="935935"/>
                  <a:pt x="673439" y="895385"/>
                </a:cubicBezTo>
                <a:cubicBezTo>
                  <a:pt x="737086" y="837897"/>
                  <a:pt x="747865" y="735754"/>
                  <a:pt x="697050" y="671593"/>
                </a:cubicBezTo>
                <a:cubicBezTo>
                  <a:pt x="662660" y="628990"/>
                  <a:pt x="609278" y="599220"/>
                  <a:pt x="553844" y="592547"/>
                </a:cubicBezTo>
                <a:cubicBezTo>
                  <a:pt x="511754" y="587414"/>
                  <a:pt x="470691" y="598193"/>
                  <a:pt x="444001" y="620265"/>
                </a:cubicBezTo>
                <a:cubicBezTo>
                  <a:pt x="410637" y="647982"/>
                  <a:pt x="404478" y="695717"/>
                  <a:pt x="430142" y="726514"/>
                </a:cubicBezTo>
                <a:cubicBezTo>
                  <a:pt x="437841" y="736267"/>
                  <a:pt x="448620" y="743453"/>
                  <a:pt x="459399" y="747046"/>
                </a:cubicBezTo>
                <a:cubicBezTo>
                  <a:pt x="481984" y="754232"/>
                  <a:pt x="508161" y="747046"/>
                  <a:pt x="529719" y="741400"/>
                </a:cubicBezTo>
                <a:cubicBezTo>
                  <a:pt x="535365" y="739860"/>
                  <a:pt x="541525" y="743453"/>
                  <a:pt x="543064" y="749099"/>
                </a:cubicBezTo>
                <a:cubicBezTo>
                  <a:pt x="544605" y="754745"/>
                  <a:pt x="541011" y="760905"/>
                  <a:pt x="535365" y="762444"/>
                </a:cubicBezTo>
                <a:cubicBezTo>
                  <a:pt x="511241" y="769117"/>
                  <a:pt x="481470" y="776816"/>
                  <a:pt x="452726" y="768090"/>
                </a:cubicBezTo>
                <a:cubicBezTo>
                  <a:pt x="437328" y="763471"/>
                  <a:pt x="423983" y="753718"/>
                  <a:pt x="413203" y="740886"/>
                </a:cubicBezTo>
                <a:cubicBezTo>
                  <a:pt x="379840" y="700337"/>
                  <a:pt x="387539" y="639256"/>
                  <a:pt x="430142" y="603840"/>
                </a:cubicBezTo>
                <a:cubicBezTo>
                  <a:pt x="461452" y="577662"/>
                  <a:pt x="508675" y="565343"/>
                  <a:pt x="556923" y="570989"/>
                </a:cubicBezTo>
                <a:cubicBezTo>
                  <a:pt x="618004" y="578175"/>
                  <a:pt x="677032" y="610512"/>
                  <a:pt x="715015" y="657734"/>
                </a:cubicBezTo>
                <a:cubicBezTo>
                  <a:pt x="757104" y="710089"/>
                  <a:pt x="763264" y="782463"/>
                  <a:pt x="737086" y="843543"/>
                </a:cubicBezTo>
                <a:cubicBezTo>
                  <a:pt x="785335" y="830198"/>
                  <a:pt x="846416" y="853809"/>
                  <a:pt x="875160" y="882553"/>
                </a:cubicBezTo>
                <a:cubicBezTo>
                  <a:pt x="921355" y="929775"/>
                  <a:pt x="973197" y="975457"/>
                  <a:pt x="1046597" y="976997"/>
                </a:cubicBezTo>
                <a:cubicBezTo>
                  <a:pt x="1047110" y="976997"/>
                  <a:pt x="1048137" y="976997"/>
                  <a:pt x="1048650" y="976997"/>
                </a:cubicBezTo>
                <a:cubicBezTo>
                  <a:pt x="1099465" y="976997"/>
                  <a:pt x="1141041" y="945174"/>
                  <a:pt x="1181077" y="914376"/>
                </a:cubicBezTo>
                <a:cubicBezTo>
                  <a:pt x="1185184" y="911297"/>
                  <a:pt x="1188777" y="908217"/>
                  <a:pt x="1192883" y="905651"/>
                </a:cubicBezTo>
                <a:cubicBezTo>
                  <a:pt x="1220087" y="885120"/>
                  <a:pt x="1278601" y="853809"/>
                  <a:pt x="1326337" y="866128"/>
                </a:cubicBezTo>
                <a:cubicBezTo>
                  <a:pt x="1347895" y="871774"/>
                  <a:pt x="1363807" y="885633"/>
                  <a:pt x="1373559" y="907191"/>
                </a:cubicBezTo>
                <a:cubicBezTo>
                  <a:pt x="1376126" y="912837"/>
                  <a:pt x="1373559" y="918996"/>
                  <a:pt x="1367913" y="921563"/>
                </a:cubicBezTo>
                <a:cubicBezTo>
                  <a:pt x="1362267" y="924129"/>
                  <a:pt x="1356107" y="921563"/>
                  <a:pt x="1353541" y="915917"/>
                </a:cubicBezTo>
                <a:cubicBezTo>
                  <a:pt x="1346868" y="900518"/>
                  <a:pt x="1336089" y="891279"/>
                  <a:pt x="1320691" y="887172"/>
                </a:cubicBezTo>
                <a:cubicBezTo>
                  <a:pt x="1300159" y="882040"/>
                  <a:pt x="1272955" y="887686"/>
                  <a:pt x="1247804" y="898978"/>
                </a:cubicBezTo>
                <a:cubicBezTo>
                  <a:pt x="1247804" y="900005"/>
                  <a:pt x="1247804" y="900518"/>
                  <a:pt x="1247804" y="901544"/>
                </a:cubicBezTo>
                <a:cubicBezTo>
                  <a:pt x="1245238" y="914890"/>
                  <a:pt x="1275522" y="936961"/>
                  <a:pt x="1296566" y="945174"/>
                </a:cubicBezTo>
                <a:cubicBezTo>
                  <a:pt x="1321204" y="954926"/>
                  <a:pt x="1352001" y="958006"/>
                  <a:pt x="1383825" y="953899"/>
                </a:cubicBezTo>
                <a:cubicBezTo>
                  <a:pt x="1425914" y="948253"/>
                  <a:pt x="1472623" y="925669"/>
                  <a:pt x="1479809" y="878447"/>
                </a:cubicBezTo>
                <a:cubicBezTo>
                  <a:pt x="1476216" y="876907"/>
                  <a:pt x="1472109" y="875367"/>
                  <a:pt x="1468517" y="873827"/>
                </a:cubicBezTo>
                <a:cubicBezTo>
                  <a:pt x="1433100" y="856889"/>
                  <a:pt x="1406409" y="828145"/>
                  <a:pt x="1395117" y="794781"/>
                </a:cubicBezTo>
                <a:cubicBezTo>
                  <a:pt x="1385365" y="766037"/>
                  <a:pt x="1387931" y="735754"/>
                  <a:pt x="1402303" y="708036"/>
                </a:cubicBezTo>
                <a:cubicBezTo>
                  <a:pt x="1414108" y="684425"/>
                  <a:pt x="1435153" y="669540"/>
                  <a:pt x="1459791" y="666973"/>
                </a:cubicBezTo>
                <a:cubicBezTo>
                  <a:pt x="1482375" y="664407"/>
                  <a:pt x="1504447" y="672620"/>
                  <a:pt x="1517279" y="688531"/>
                </a:cubicBezTo>
                <a:cubicBezTo>
                  <a:pt x="1520872" y="693151"/>
                  <a:pt x="1520358" y="700337"/>
                  <a:pt x="1515739" y="703930"/>
                </a:cubicBezTo>
                <a:cubicBezTo>
                  <a:pt x="1511119" y="707523"/>
                  <a:pt x="1503933" y="707010"/>
                  <a:pt x="1500340" y="702390"/>
                </a:cubicBezTo>
                <a:cubicBezTo>
                  <a:pt x="1492128" y="692638"/>
                  <a:pt x="1477242" y="686992"/>
                  <a:pt x="1461844" y="688531"/>
                </a:cubicBezTo>
                <a:cubicBezTo>
                  <a:pt x="1451578" y="689558"/>
                  <a:pt x="1433100" y="694691"/>
                  <a:pt x="1421295" y="717789"/>
                </a:cubicBezTo>
                <a:cubicBezTo>
                  <a:pt x="1409489" y="740373"/>
                  <a:pt x="1407949" y="764498"/>
                  <a:pt x="1415648" y="787595"/>
                </a:cubicBezTo>
                <a:cubicBezTo>
                  <a:pt x="1424888" y="815313"/>
                  <a:pt x="1447472" y="839950"/>
                  <a:pt x="1477756" y="854322"/>
                </a:cubicBezTo>
                <a:cubicBezTo>
                  <a:pt x="1522412" y="875880"/>
                  <a:pt x="1577333" y="873827"/>
                  <a:pt x="1628148" y="849190"/>
                </a:cubicBezTo>
                <a:cubicBezTo>
                  <a:pt x="1657919" y="834817"/>
                  <a:pt x="1681016" y="810180"/>
                  <a:pt x="1705141" y="784516"/>
                </a:cubicBezTo>
                <a:cubicBezTo>
                  <a:pt x="1720539" y="768604"/>
                  <a:pt x="1735938" y="751665"/>
                  <a:pt x="1753390" y="737807"/>
                </a:cubicBezTo>
                <a:cubicBezTo>
                  <a:pt x="1771355" y="723435"/>
                  <a:pt x="1799585" y="703930"/>
                  <a:pt x="1833975" y="702903"/>
                </a:cubicBezTo>
                <a:cubicBezTo>
                  <a:pt x="1867339" y="701877"/>
                  <a:pt x="1893003" y="718815"/>
                  <a:pt x="1917641" y="735754"/>
                </a:cubicBezTo>
                <a:cubicBezTo>
                  <a:pt x="1941252" y="751665"/>
                  <a:pt x="1963323" y="766551"/>
                  <a:pt x="1990527" y="764498"/>
                </a:cubicBezTo>
                <a:cubicBezTo>
                  <a:pt x="1994633" y="763984"/>
                  <a:pt x="2001819" y="762444"/>
                  <a:pt x="2009005" y="760391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82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形 26">
            <a:extLst>
              <a:ext uri="{FF2B5EF4-FFF2-40B4-BE49-F238E27FC236}">
                <a16:creationId xmlns:a16="http://schemas.microsoft.com/office/drawing/2014/main" id="{D6CC416A-4CD5-4E0B-9286-1D11E0441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858" y="3240183"/>
            <a:ext cx="11734895" cy="3068542"/>
          </a:xfrm>
          <a:prstGeom prst="rect">
            <a:avLst/>
          </a:prstGeom>
        </p:spPr>
      </p:pic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研究过程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DADB1F6-4C7D-44B4-9554-BDED808BD0BE}"/>
              </a:ext>
            </a:extLst>
          </p:cNvPr>
          <p:cNvCxnSpPr>
            <a:cxnSpLocks/>
          </p:cNvCxnSpPr>
          <p:nvPr/>
        </p:nvCxnSpPr>
        <p:spPr>
          <a:xfrm>
            <a:off x="1072242" y="3260400"/>
            <a:ext cx="0" cy="2118287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7B8E1D0-DF65-4FB0-8D21-695555F2D40C}"/>
              </a:ext>
            </a:extLst>
          </p:cNvPr>
          <p:cNvCxnSpPr>
            <a:cxnSpLocks/>
          </p:cNvCxnSpPr>
          <p:nvPr/>
        </p:nvCxnSpPr>
        <p:spPr>
          <a:xfrm>
            <a:off x="3728286" y="2349661"/>
            <a:ext cx="0" cy="2216406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3FD3FF6-6A5D-4F90-A5BB-33CBC8EE23E6}"/>
              </a:ext>
            </a:extLst>
          </p:cNvPr>
          <p:cNvCxnSpPr>
            <a:cxnSpLocks/>
          </p:cNvCxnSpPr>
          <p:nvPr/>
        </p:nvCxnSpPr>
        <p:spPr>
          <a:xfrm>
            <a:off x="6384330" y="3184378"/>
            <a:ext cx="0" cy="1943664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952D2525-DDD6-4798-9E7E-0BE07F2AF797}"/>
              </a:ext>
            </a:extLst>
          </p:cNvPr>
          <p:cNvCxnSpPr>
            <a:cxnSpLocks/>
          </p:cNvCxnSpPr>
          <p:nvPr/>
        </p:nvCxnSpPr>
        <p:spPr>
          <a:xfrm>
            <a:off x="9040373" y="1863524"/>
            <a:ext cx="0" cy="2348491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4D6B7E83-3808-4D3D-ADEE-01B9AD74CB61}"/>
              </a:ext>
            </a:extLst>
          </p:cNvPr>
          <p:cNvSpPr/>
          <p:nvPr/>
        </p:nvSpPr>
        <p:spPr>
          <a:xfrm>
            <a:off x="857146" y="2896243"/>
            <a:ext cx="432000" cy="432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91D6CA0-4678-4D1D-98FB-A5A4791354A6}"/>
              </a:ext>
            </a:extLst>
          </p:cNvPr>
          <p:cNvSpPr txBox="1"/>
          <p:nvPr/>
        </p:nvSpPr>
        <p:spPr>
          <a:xfrm>
            <a:off x="919619" y="2952623"/>
            <a:ext cx="32112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壹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C100EEC-AFDC-4476-842F-11751DFEAFA9}"/>
              </a:ext>
            </a:extLst>
          </p:cNvPr>
          <p:cNvSpPr txBox="1"/>
          <p:nvPr/>
        </p:nvSpPr>
        <p:spPr>
          <a:xfrm>
            <a:off x="1358453" y="3435410"/>
            <a:ext cx="186934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并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阐述与关键词标题相关的具体内容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956078E-D3EE-4028-912B-ADF95EF902CA}"/>
              </a:ext>
            </a:extLst>
          </p:cNvPr>
          <p:cNvSpPr txBox="1"/>
          <p:nvPr/>
        </p:nvSpPr>
        <p:spPr>
          <a:xfrm>
            <a:off x="1462177" y="2889222"/>
            <a:ext cx="16618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课题研究</a:t>
            </a:r>
          </a:p>
        </p:txBody>
      </p:sp>
      <p:sp useBgFill="1">
        <p:nvSpPr>
          <p:cNvPr id="39" name="任意多边形: 形状 38">
            <a:extLst>
              <a:ext uri="{FF2B5EF4-FFF2-40B4-BE49-F238E27FC236}">
                <a16:creationId xmlns:a16="http://schemas.microsoft.com/office/drawing/2014/main" id="{DE35A36F-068E-4E39-A929-FFC327BD39A1}"/>
              </a:ext>
            </a:extLst>
          </p:cNvPr>
          <p:cNvSpPr/>
          <p:nvPr/>
        </p:nvSpPr>
        <p:spPr>
          <a:xfrm>
            <a:off x="1358452" y="2793618"/>
            <a:ext cx="1869342" cy="608165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FC1CA50D-4A44-4127-AF57-C05FBC577228}"/>
              </a:ext>
            </a:extLst>
          </p:cNvPr>
          <p:cNvSpPr/>
          <p:nvPr/>
        </p:nvSpPr>
        <p:spPr>
          <a:xfrm>
            <a:off x="3515625" y="2156497"/>
            <a:ext cx="432000" cy="432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8B7F35B-2C0E-44F6-8BCE-48D53D51DC6B}"/>
              </a:ext>
            </a:extLst>
          </p:cNvPr>
          <p:cNvSpPr txBox="1"/>
          <p:nvPr/>
        </p:nvSpPr>
        <p:spPr>
          <a:xfrm>
            <a:off x="3571154" y="2216092"/>
            <a:ext cx="32112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贰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9E23CA6-DF03-4472-882A-AC7A06D281AE}"/>
              </a:ext>
            </a:extLst>
          </p:cNvPr>
          <p:cNvSpPr/>
          <p:nvPr/>
        </p:nvSpPr>
        <p:spPr>
          <a:xfrm>
            <a:off x="8828697" y="1700541"/>
            <a:ext cx="432000" cy="432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91E8366-E1BF-43E9-9467-988CACC2B9A4}"/>
              </a:ext>
            </a:extLst>
          </p:cNvPr>
          <p:cNvSpPr txBox="1"/>
          <p:nvPr/>
        </p:nvSpPr>
        <p:spPr>
          <a:xfrm>
            <a:off x="8884133" y="1762652"/>
            <a:ext cx="32112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肆</a:t>
            </a: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DF5FB998-C037-45FF-8BA5-9CD1BDE8D615}"/>
              </a:ext>
            </a:extLst>
          </p:cNvPr>
          <p:cNvSpPr/>
          <p:nvPr/>
        </p:nvSpPr>
        <p:spPr>
          <a:xfrm>
            <a:off x="6168045" y="2884110"/>
            <a:ext cx="432000" cy="432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AB4EDA7-06D7-4D1C-969B-D4DBAFF71255}"/>
              </a:ext>
            </a:extLst>
          </p:cNvPr>
          <p:cNvSpPr txBox="1"/>
          <p:nvPr/>
        </p:nvSpPr>
        <p:spPr>
          <a:xfrm>
            <a:off x="6223766" y="2942421"/>
            <a:ext cx="32112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叁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AC2A058-5DEA-4A76-9E74-ED5E46C830DA}"/>
              </a:ext>
            </a:extLst>
          </p:cNvPr>
          <p:cNvSpPr txBox="1"/>
          <p:nvPr/>
        </p:nvSpPr>
        <p:spPr>
          <a:xfrm>
            <a:off x="4127525" y="2151378"/>
            <a:ext cx="16618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试验论证</a:t>
            </a:r>
          </a:p>
        </p:txBody>
      </p:sp>
      <p:sp useBgFill="1">
        <p:nvSpPr>
          <p:cNvPr id="37" name="任意多边形: 形状 36">
            <a:extLst>
              <a:ext uri="{FF2B5EF4-FFF2-40B4-BE49-F238E27FC236}">
                <a16:creationId xmlns:a16="http://schemas.microsoft.com/office/drawing/2014/main" id="{27A490D2-1184-49E3-AC0F-06D8AD9A2CBF}"/>
              </a:ext>
            </a:extLst>
          </p:cNvPr>
          <p:cNvSpPr/>
          <p:nvPr/>
        </p:nvSpPr>
        <p:spPr>
          <a:xfrm>
            <a:off x="4016463" y="2055774"/>
            <a:ext cx="1869342" cy="608165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BE23C75-33BC-4642-BBEC-CAB8830A2DCA}"/>
              </a:ext>
            </a:extLst>
          </p:cNvPr>
          <p:cNvSpPr txBox="1"/>
          <p:nvPr/>
        </p:nvSpPr>
        <p:spPr>
          <a:xfrm>
            <a:off x="6858817" y="2863340"/>
            <a:ext cx="16618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检查调整</a:t>
            </a:r>
          </a:p>
        </p:txBody>
      </p:sp>
      <p:sp useBgFill="1">
        <p:nvSpPr>
          <p:cNvPr id="46" name="任意多边形: 形状 45">
            <a:extLst>
              <a:ext uri="{FF2B5EF4-FFF2-40B4-BE49-F238E27FC236}">
                <a16:creationId xmlns:a16="http://schemas.microsoft.com/office/drawing/2014/main" id="{ED1A8AD2-7336-44DC-B41A-DBBF1AE2BC68}"/>
              </a:ext>
            </a:extLst>
          </p:cNvPr>
          <p:cNvSpPr/>
          <p:nvPr/>
        </p:nvSpPr>
        <p:spPr>
          <a:xfrm>
            <a:off x="6646659" y="2767736"/>
            <a:ext cx="1869342" cy="608165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87996BF-9913-4790-AB34-68EFDE91EB88}"/>
              </a:ext>
            </a:extLst>
          </p:cNvPr>
          <p:cNvSpPr txBox="1"/>
          <p:nvPr/>
        </p:nvSpPr>
        <p:spPr>
          <a:xfrm>
            <a:off x="9427097" y="1662390"/>
            <a:ext cx="166189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撰写论文</a:t>
            </a:r>
          </a:p>
        </p:txBody>
      </p:sp>
      <p:sp useBgFill="1">
        <p:nvSpPr>
          <p:cNvPr id="59" name="任意多边形: 形状 58">
            <a:extLst>
              <a:ext uri="{FF2B5EF4-FFF2-40B4-BE49-F238E27FC236}">
                <a16:creationId xmlns:a16="http://schemas.microsoft.com/office/drawing/2014/main" id="{9511AA27-55E1-4564-AE22-E3B0294E283B}"/>
              </a:ext>
            </a:extLst>
          </p:cNvPr>
          <p:cNvSpPr/>
          <p:nvPr/>
        </p:nvSpPr>
        <p:spPr>
          <a:xfrm>
            <a:off x="9299680" y="1576946"/>
            <a:ext cx="1869342" cy="608165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302AD10-74D8-41BB-B2E8-3BD2BD4B8DEF}"/>
              </a:ext>
            </a:extLst>
          </p:cNvPr>
          <p:cNvSpPr txBox="1"/>
          <p:nvPr/>
        </p:nvSpPr>
        <p:spPr>
          <a:xfrm>
            <a:off x="4007168" y="2794735"/>
            <a:ext cx="186934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并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阐述与关键词标题相关的具体内容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94E7A88-9468-4428-948F-FD3C7098637E}"/>
              </a:ext>
            </a:extLst>
          </p:cNvPr>
          <p:cNvSpPr txBox="1"/>
          <p:nvPr/>
        </p:nvSpPr>
        <p:spPr>
          <a:xfrm>
            <a:off x="9299681" y="2256112"/>
            <a:ext cx="186934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并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阐述与关键词标题相关的具体内容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C550A10-1706-40AE-95C5-39933B15E4F7}"/>
              </a:ext>
            </a:extLst>
          </p:cNvPr>
          <p:cNvSpPr txBox="1"/>
          <p:nvPr/>
        </p:nvSpPr>
        <p:spPr>
          <a:xfrm>
            <a:off x="6646660" y="3429000"/>
            <a:ext cx="1869341" cy="8222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并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401933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研究方法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391102-37E8-4EB5-A3AD-B722534D9D63}"/>
              </a:ext>
            </a:extLst>
          </p:cNvPr>
          <p:cNvSpPr/>
          <p:nvPr/>
        </p:nvSpPr>
        <p:spPr>
          <a:xfrm>
            <a:off x="704595" y="2199713"/>
            <a:ext cx="1997041" cy="4109012"/>
          </a:xfrm>
          <a:prstGeom prst="rect">
            <a:avLst/>
          </a:pr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11" name="任意多边形: 形状 10">
            <a:extLst>
              <a:ext uri="{FF2B5EF4-FFF2-40B4-BE49-F238E27FC236}">
                <a16:creationId xmlns:a16="http://schemas.microsoft.com/office/drawing/2014/main" id="{E82C9524-40E8-4469-BA40-55B08B874578}"/>
              </a:ext>
            </a:extLst>
          </p:cNvPr>
          <p:cNvSpPr/>
          <p:nvPr/>
        </p:nvSpPr>
        <p:spPr>
          <a:xfrm>
            <a:off x="817393" y="1928098"/>
            <a:ext cx="1771445" cy="576316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9AC0BF-DB64-4DF4-9FCF-23C2E3B4D626}"/>
              </a:ext>
            </a:extLst>
          </p:cNvPr>
          <p:cNvSpPr txBox="1"/>
          <p:nvPr/>
        </p:nvSpPr>
        <p:spPr>
          <a:xfrm>
            <a:off x="1055312" y="2000514"/>
            <a:ext cx="1295607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调查法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68A5A0-7AE8-43DA-A424-F59F04634EBE}"/>
              </a:ext>
            </a:extLst>
          </p:cNvPr>
          <p:cNvSpPr txBox="1"/>
          <p:nvPr/>
        </p:nvSpPr>
        <p:spPr>
          <a:xfrm>
            <a:off x="817393" y="3622418"/>
            <a:ext cx="1771445" cy="21375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521C7619-ECEE-4826-BFB3-A300D0497EBA}"/>
              </a:ext>
            </a:extLst>
          </p:cNvPr>
          <p:cNvSpPr txBox="1"/>
          <p:nvPr/>
        </p:nvSpPr>
        <p:spPr>
          <a:xfrm>
            <a:off x="3017877" y="3622418"/>
            <a:ext cx="1771445" cy="21375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30BE345F-64FC-43FB-B51D-3B6F940B230E}"/>
              </a:ext>
            </a:extLst>
          </p:cNvPr>
          <p:cNvSpPr txBox="1"/>
          <p:nvPr/>
        </p:nvSpPr>
        <p:spPr>
          <a:xfrm>
            <a:off x="5218361" y="3622418"/>
            <a:ext cx="1771445" cy="21375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167D9817-E37C-4D95-9E6F-CEEF57D36ED5}"/>
              </a:ext>
            </a:extLst>
          </p:cNvPr>
          <p:cNvSpPr txBox="1"/>
          <p:nvPr/>
        </p:nvSpPr>
        <p:spPr>
          <a:xfrm>
            <a:off x="7418845" y="3622418"/>
            <a:ext cx="1771445" cy="21375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6884D7EE-C171-4A1A-9F4B-D816BBAD97F7}"/>
              </a:ext>
            </a:extLst>
          </p:cNvPr>
          <p:cNvSpPr txBox="1"/>
          <p:nvPr/>
        </p:nvSpPr>
        <p:spPr>
          <a:xfrm>
            <a:off x="9619329" y="3622418"/>
            <a:ext cx="1771445" cy="21375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3134A3B-3550-4F24-8B01-834895EBDF47}"/>
              </a:ext>
            </a:extLst>
          </p:cNvPr>
          <p:cNvSpPr/>
          <p:nvPr/>
        </p:nvSpPr>
        <p:spPr>
          <a:xfrm>
            <a:off x="2905080" y="2199713"/>
            <a:ext cx="1997041" cy="4109012"/>
          </a:xfrm>
          <a:prstGeom prst="rect">
            <a:avLst/>
          </a:pr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33" name="任意多边形: 形状 32">
            <a:extLst>
              <a:ext uri="{FF2B5EF4-FFF2-40B4-BE49-F238E27FC236}">
                <a16:creationId xmlns:a16="http://schemas.microsoft.com/office/drawing/2014/main" id="{2CC53DFF-2E04-4E86-99C4-34D916E616C9}"/>
              </a:ext>
            </a:extLst>
          </p:cNvPr>
          <p:cNvSpPr/>
          <p:nvPr/>
        </p:nvSpPr>
        <p:spPr>
          <a:xfrm>
            <a:off x="3017878" y="1928098"/>
            <a:ext cx="1771445" cy="576316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B2B20FE-A811-43DC-B8C3-7B3F62CE5A2E}"/>
              </a:ext>
            </a:extLst>
          </p:cNvPr>
          <p:cNvSpPr txBox="1"/>
          <p:nvPr/>
        </p:nvSpPr>
        <p:spPr>
          <a:xfrm>
            <a:off x="3255797" y="2000514"/>
            <a:ext cx="1295607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观察法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330089C-CEB0-41D6-8E4B-45C5A5F49A6A}"/>
              </a:ext>
            </a:extLst>
          </p:cNvPr>
          <p:cNvSpPr/>
          <p:nvPr/>
        </p:nvSpPr>
        <p:spPr>
          <a:xfrm>
            <a:off x="5105565" y="2199713"/>
            <a:ext cx="1997041" cy="4109012"/>
          </a:xfrm>
          <a:prstGeom prst="rect">
            <a:avLst/>
          </a:pr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38" name="任意多边形: 形状 37">
            <a:extLst>
              <a:ext uri="{FF2B5EF4-FFF2-40B4-BE49-F238E27FC236}">
                <a16:creationId xmlns:a16="http://schemas.microsoft.com/office/drawing/2014/main" id="{35EA837B-B113-4AF1-8AC3-DD33EFC7515D}"/>
              </a:ext>
            </a:extLst>
          </p:cNvPr>
          <p:cNvSpPr/>
          <p:nvPr/>
        </p:nvSpPr>
        <p:spPr>
          <a:xfrm>
            <a:off x="5218363" y="1928098"/>
            <a:ext cx="1771445" cy="576316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00E5FB7-CEA3-4166-A76D-ADF3B1F8D273}"/>
              </a:ext>
            </a:extLst>
          </p:cNvPr>
          <p:cNvSpPr txBox="1"/>
          <p:nvPr/>
        </p:nvSpPr>
        <p:spPr>
          <a:xfrm>
            <a:off x="5456282" y="2000514"/>
            <a:ext cx="1295607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综合法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197AE0F-2A32-47C4-891E-4C5267BBA590}"/>
              </a:ext>
            </a:extLst>
          </p:cNvPr>
          <p:cNvSpPr/>
          <p:nvPr/>
        </p:nvSpPr>
        <p:spPr>
          <a:xfrm>
            <a:off x="7306050" y="2199713"/>
            <a:ext cx="1997041" cy="4109012"/>
          </a:xfrm>
          <a:prstGeom prst="rect">
            <a:avLst/>
          </a:pr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43" name="任意多边形: 形状 42">
            <a:extLst>
              <a:ext uri="{FF2B5EF4-FFF2-40B4-BE49-F238E27FC236}">
                <a16:creationId xmlns:a16="http://schemas.microsoft.com/office/drawing/2014/main" id="{9E64F73D-4C9A-4522-AD2B-2994E6B98254}"/>
              </a:ext>
            </a:extLst>
          </p:cNvPr>
          <p:cNvSpPr/>
          <p:nvPr/>
        </p:nvSpPr>
        <p:spPr>
          <a:xfrm>
            <a:off x="7418848" y="1928098"/>
            <a:ext cx="1771445" cy="576316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DB3A943-E1A0-4AB7-8FF2-98A351E5F553}"/>
              </a:ext>
            </a:extLst>
          </p:cNvPr>
          <p:cNvSpPr txBox="1"/>
          <p:nvPr/>
        </p:nvSpPr>
        <p:spPr>
          <a:xfrm>
            <a:off x="7656767" y="2000514"/>
            <a:ext cx="1295607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实证法</a:t>
            </a:r>
          </a:p>
        </p:txBody>
      </p:sp>
      <p:sp>
        <p:nvSpPr>
          <p:cNvPr id="47" name="缺角矩形 46">
            <a:extLst>
              <a:ext uri="{FF2B5EF4-FFF2-40B4-BE49-F238E27FC236}">
                <a16:creationId xmlns:a16="http://schemas.microsoft.com/office/drawing/2014/main" id="{D8E3B33F-230E-4486-AA03-90D051FD5009}"/>
              </a:ext>
            </a:extLst>
          </p:cNvPr>
          <p:cNvSpPr/>
          <p:nvPr/>
        </p:nvSpPr>
        <p:spPr>
          <a:xfrm>
            <a:off x="9506533" y="2199713"/>
            <a:ext cx="1997041" cy="4109012"/>
          </a:xfrm>
          <a:prstGeom prst="plaque">
            <a:avLst>
              <a:gd name="adj" fmla="val 10037"/>
            </a:avLst>
          </a:prstGeom>
          <a:noFill/>
          <a:ln w="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48" name="任意多边形: 形状 47">
            <a:extLst>
              <a:ext uri="{FF2B5EF4-FFF2-40B4-BE49-F238E27FC236}">
                <a16:creationId xmlns:a16="http://schemas.microsoft.com/office/drawing/2014/main" id="{4B1B12B6-DA1A-4B0C-9900-DB4932228806}"/>
              </a:ext>
            </a:extLst>
          </p:cNvPr>
          <p:cNvSpPr/>
          <p:nvPr/>
        </p:nvSpPr>
        <p:spPr>
          <a:xfrm>
            <a:off x="9619331" y="1928098"/>
            <a:ext cx="1771445" cy="576316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EC80069-6698-4D78-A5B1-8B8FFF3CB07F}"/>
              </a:ext>
            </a:extLst>
          </p:cNvPr>
          <p:cNvSpPr txBox="1"/>
          <p:nvPr/>
        </p:nvSpPr>
        <p:spPr>
          <a:xfrm>
            <a:off x="9534111" y="1970633"/>
            <a:ext cx="196256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学科分化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03FF4-88E8-4375-BB50-33C9E86F192E}"/>
              </a:ext>
            </a:extLst>
          </p:cNvPr>
          <p:cNvGrpSpPr/>
          <p:nvPr/>
        </p:nvGrpSpPr>
        <p:grpSpPr>
          <a:xfrm>
            <a:off x="3506500" y="2577315"/>
            <a:ext cx="794200" cy="826187"/>
            <a:chOff x="3506500" y="2577315"/>
            <a:chExt cx="794200" cy="826187"/>
          </a:xfrm>
        </p:grpSpPr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26711129-8812-470B-B37D-392A46A6451D}"/>
                </a:ext>
              </a:extLst>
            </p:cNvPr>
            <p:cNvSpPr/>
            <p:nvPr/>
          </p:nvSpPr>
          <p:spPr>
            <a:xfrm>
              <a:off x="3506500" y="2577315"/>
              <a:ext cx="794200" cy="826187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4B27A819-8942-40D1-B43C-78AD4EC1EA25}"/>
                </a:ext>
              </a:extLst>
            </p:cNvPr>
            <p:cNvSpPr/>
            <p:nvPr/>
          </p:nvSpPr>
          <p:spPr>
            <a:xfrm>
              <a:off x="3756826" y="2820366"/>
              <a:ext cx="293546" cy="366808"/>
            </a:xfrm>
            <a:custGeom>
              <a:avLst/>
              <a:gdLst>
                <a:gd name="connsiteX0" fmla="*/ 316382 w 355445"/>
                <a:gd name="connsiteY0" fmla="*/ 178804 h 444157"/>
                <a:gd name="connsiteX1" fmla="*/ 305837 w 355445"/>
                <a:gd name="connsiteY1" fmla="*/ 178804 h 444157"/>
                <a:gd name="connsiteX2" fmla="*/ 305837 w 355445"/>
                <a:gd name="connsiteY2" fmla="*/ 131108 h 444157"/>
                <a:gd name="connsiteX3" fmla="*/ 180642 w 355445"/>
                <a:gd name="connsiteY3" fmla="*/ -28 h 444157"/>
                <a:gd name="connsiteX4" fmla="*/ 49506 w 355445"/>
                <a:gd name="connsiteY4" fmla="*/ 125166 h 444157"/>
                <a:gd name="connsiteX5" fmla="*/ 49506 w 355445"/>
                <a:gd name="connsiteY5" fmla="*/ 131108 h 444157"/>
                <a:gd name="connsiteX6" fmla="*/ 49506 w 355445"/>
                <a:gd name="connsiteY6" fmla="*/ 178804 h 444157"/>
                <a:gd name="connsiteX7" fmla="*/ 38961 w 355445"/>
                <a:gd name="connsiteY7" fmla="*/ 178804 h 444157"/>
                <a:gd name="connsiteX8" fmla="*/ -51 w 355445"/>
                <a:gd name="connsiteY8" fmla="*/ 218091 h 444157"/>
                <a:gd name="connsiteX9" fmla="*/ -51 w 355445"/>
                <a:gd name="connsiteY9" fmla="*/ 218159 h 444157"/>
                <a:gd name="connsiteX10" fmla="*/ -51 w 355445"/>
                <a:gd name="connsiteY10" fmla="*/ 404807 h 444157"/>
                <a:gd name="connsiteX11" fmla="*/ 38961 w 355445"/>
                <a:gd name="connsiteY11" fmla="*/ 444094 h 444157"/>
                <a:gd name="connsiteX12" fmla="*/ 38961 w 355445"/>
                <a:gd name="connsiteY12" fmla="*/ 444094 h 444157"/>
                <a:gd name="connsiteX13" fmla="*/ 316382 w 355445"/>
                <a:gd name="connsiteY13" fmla="*/ 444094 h 444157"/>
                <a:gd name="connsiteX14" fmla="*/ 355394 w 355445"/>
                <a:gd name="connsiteY14" fmla="*/ 404807 h 444157"/>
                <a:gd name="connsiteX15" fmla="*/ 355394 w 355445"/>
                <a:gd name="connsiteY15" fmla="*/ 404807 h 444157"/>
                <a:gd name="connsiteX16" fmla="*/ 355394 w 355445"/>
                <a:gd name="connsiteY16" fmla="*/ 218159 h 444157"/>
                <a:gd name="connsiteX17" fmla="*/ 316451 w 355445"/>
                <a:gd name="connsiteY17" fmla="*/ 178804 h 444157"/>
                <a:gd name="connsiteX18" fmla="*/ 316382 w 355445"/>
                <a:gd name="connsiteY18" fmla="*/ 178804 h 444157"/>
                <a:gd name="connsiteX19" fmla="*/ 194041 w 355445"/>
                <a:gd name="connsiteY19" fmla="*/ 314034 h 444157"/>
                <a:gd name="connsiteX20" fmla="*/ 194041 w 355445"/>
                <a:gd name="connsiteY20" fmla="*/ 338433 h 444157"/>
                <a:gd name="connsiteX21" fmla="*/ 187148 w 355445"/>
                <a:gd name="connsiteY21" fmla="*/ 344981 h 444157"/>
                <a:gd name="connsiteX22" fmla="*/ 167505 w 355445"/>
                <a:gd name="connsiteY22" fmla="*/ 344981 h 444157"/>
                <a:gd name="connsiteX23" fmla="*/ 160957 w 355445"/>
                <a:gd name="connsiteY23" fmla="*/ 338433 h 444157"/>
                <a:gd name="connsiteX24" fmla="*/ 160957 w 355445"/>
                <a:gd name="connsiteY24" fmla="*/ 314034 h 444157"/>
                <a:gd name="connsiteX25" fmla="*/ 150577 w 355445"/>
                <a:gd name="connsiteY25" fmla="*/ 270914 h 444157"/>
                <a:gd name="connsiteX26" fmla="*/ 193696 w 355445"/>
                <a:gd name="connsiteY26" fmla="*/ 260534 h 444157"/>
                <a:gd name="connsiteX27" fmla="*/ 204076 w 355445"/>
                <a:gd name="connsiteY27" fmla="*/ 303654 h 444157"/>
                <a:gd name="connsiteX28" fmla="*/ 193696 w 355445"/>
                <a:gd name="connsiteY28" fmla="*/ 314034 h 444157"/>
                <a:gd name="connsiteX29" fmla="*/ 249663 w 355445"/>
                <a:gd name="connsiteY29" fmla="*/ 178804 h 444157"/>
                <a:gd name="connsiteX30" fmla="*/ 105680 w 355445"/>
                <a:gd name="connsiteY30" fmla="*/ 178804 h 444157"/>
                <a:gd name="connsiteX31" fmla="*/ 105680 w 355445"/>
                <a:gd name="connsiteY31" fmla="*/ 131108 h 444157"/>
                <a:gd name="connsiteX32" fmla="*/ 175445 w 355445"/>
                <a:gd name="connsiteY32" fmla="*/ 56890 h 444157"/>
                <a:gd name="connsiteX33" fmla="*/ 249663 w 355445"/>
                <a:gd name="connsiteY33" fmla="*/ 126655 h 444157"/>
                <a:gd name="connsiteX34" fmla="*/ 249663 w 355445"/>
                <a:gd name="connsiteY34" fmla="*/ 131108 h 44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5445" h="444157">
                  <a:moveTo>
                    <a:pt x="316382" y="178804"/>
                  </a:moveTo>
                  <a:lnTo>
                    <a:pt x="305837" y="178804"/>
                  </a:lnTo>
                  <a:lnTo>
                    <a:pt x="305837" y="131108"/>
                  </a:lnTo>
                  <a:cubicBezTo>
                    <a:pt x="307477" y="60322"/>
                    <a:pt x="251428" y="1612"/>
                    <a:pt x="180642" y="-28"/>
                  </a:cubicBezTo>
                  <a:cubicBezTo>
                    <a:pt x="109863" y="-1669"/>
                    <a:pt x="51146" y="54381"/>
                    <a:pt x="49506" y="125166"/>
                  </a:cubicBezTo>
                  <a:cubicBezTo>
                    <a:pt x="49458" y="127145"/>
                    <a:pt x="49458" y="129129"/>
                    <a:pt x="49506" y="131108"/>
                  </a:cubicBezTo>
                  <a:lnTo>
                    <a:pt x="49506" y="178804"/>
                  </a:lnTo>
                  <a:lnTo>
                    <a:pt x="38961" y="178804"/>
                  </a:lnTo>
                  <a:cubicBezTo>
                    <a:pt x="17339" y="178879"/>
                    <a:pt x="-127" y="196469"/>
                    <a:pt x="-51" y="218091"/>
                  </a:cubicBezTo>
                  <a:cubicBezTo>
                    <a:pt x="-51" y="218111"/>
                    <a:pt x="-51" y="218139"/>
                    <a:pt x="-51" y="218159"/>
                  </a:cubicBezTo>
                  <a:lnTo>
                    <a:pt x="-51" y="404807"/>
                  </a:lnTo>
                  <a:cubicBezTo>
                    <a:pt x="-127" y="426429"/>
                    <a:pt x="17339" y="444019"/>
                    <a:pt x="38961" y="444094"/>
                  </a:cubicBezTo>
                  <a:cubicBezTo>
                    <a:pt x="38961" y="444094"/>
                    <a:pt x="38961" y="444094"/>
                    <a:pt x="38961" y="444094"/>
                  </a:cubicBezTo>
                  <a:lnTo>
                    <a:pt x="316382" y="444094"/>
                  </a:lnTo>
                  <a:cubicBezTo>
                    <a:pt x="338004" y="444019"/>
                    <a:pt x="355469" y="426429"/>
                    <a:pt x="355394" y="404807"/>
                  </a:cubicBezTo>
                  <a:cubicBezTo>
                    <a:pt x="355394" y="404807"/>
                    <a:pt x="355394" y="404807"/>
                    <a:pt x="355394" y="404807"/>
                  </a:cubicBezTo>
                  <a:lnTo>
                    <a:pt x="355394" y="218159"/>
                  </a:lnTo>
                  <a:cubicBezTo>
                    <a:pt x="355511" y="196538"/>
                    <a:pt x="338073" y="178920"/>
                    <a:pt x="316451" y="178804"/>
                  </a:cubicBezTo>
                  <a:cubicBezTo>
                    <a:pt x="316430" y="178804"/>
                    <a:pt x="316403" y="178804"/>
                    <a:pt x="316382" y="178804"/>
                  </a:cubicBezTo>
                  <a:close/>
                  <a:moveTo>
                    <a:pt x="194041" y="314034"/>
                  </a:moveTo>
                  <a:lnTo>
                    <a:pt x="194041" y="338433"/>
                  </a:lnTo>
                  <a:cubicBezTo>
                    <a:pt x="193855" y="342107"/>
                    <a:pt x="190822" y="344987"/>
                    <a:pt x="187148" y="344981"/>
                  </a:cubicBezTo>
                  <a:lnTo>
                    <a:pt x="167505" y="344981"/>
                  </a:lnTo>
                  <a:cubicBezTo>
                    <a:pt x="163962" y="344808"/>
                    <a:pt x="161129" y="341976"/>
                    <a:pt x="160957" y="338433"/>
                  </a:cubicBezTo>
                  <a:lnTo>
                    <a:pt x="160957" y="314034"/>
                  </a:lnTo>
                  <a:cubicBezTo>
                    <a:pt x="146187" y="304991"/>
                    <a:pt x="141534" y="285685"/>
                    <a:pt x="150577" y="270914"/>
                  </a:cubicBezTo>
                  <a:cubicBezTo>
                    <a:pt x="159620" y="256144"/>
                    <a:pt x="178926" y="251491"/>
                    <a:pt x="193696" y="260534"/>
                  </a:cubicBezTo>
                  <a:cubicBezTo>
                    <a:pt x="208467" y="269577"/>
                    <a:pt x="213119" y="288883"/>
                    <a:pt x="204076" y="303654"/>
                  </a:cubicBezTo>
                  <a:cubicBezTo>
                    <a:pt x="201485" y="307885"/>
                    <a:pt x="197928" y="311442"/>
                    <a:pt x="193696" y="314034"/>
                  </a:cubicBezTo>
                  <a:close/>
                  <a:moveTo>
                    <a:pt x="249663" y="178804"/>
                  </a:moveTo>
                  <a:lnTo>
                    <a:pt x="105680" y="178804"/>
                  </a:lnTo>
                  <a:lnTo>
                    <a:pt x="105680" y="131108"/>
                  </a:lnTo>
                  <a:cubicBezTo>
                    <a:pt x="104446" y="91345"/>
                    <a:pt x="135682" y="58116"/>
                    <a:pt x="175445" y="56890"/>
                  </a:cubicBezTo>
                  <a:cubicBezTo>
                    <a:pt x="215201" y="55656"/>
                    <a:pt x="248429" y="86892"/>
                    <a:pt x="249663" y="126655"/>
                  </a:cubicBezTo>
                  <a:cubicBezTo>
                    <a:pt x="249711" y="128137"/>
                    <a:pt x="249711" y="129626"/>
                    <a:pt x="249663" y="131108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7F65A6E-25E7-4C28-8E25-95C8740B32B5}"/>
              </a:ext>
            </a:extLst>
          </p:cNvPr>
          <p:cNvGrpSpPr/>
          <p:nvPr/>
        </p:nvGrpSpPr>
        <p:grpSpPr>
          <a:xfrm>
            <a:off x="1306015" y="2577315"/>
            <a:ext cx="794200" cy="826187"/>
            <a:chOff x="1306015" y="2577315"/>
            <a:chExt cx="794200" cy="826187"/>
          </a:xfrm>
        </p:grpSpPr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59D2A2C4-1B8E-4EE8-96F6-594764C03D83}"/>
                </a:ext>
              </a:extLst>
            </p:cNvPr>
            <p:cNvSpPr/>
            <p:nvPr/>
          </p:nvSpPr>
          <p:spPr>
            <a:xfrm>
              <a:off x="1306015" y="2577315"/>
              <a:ext cx="794200" cy="826187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CD268CF-CA79-411D-ABBB-4F8808F3A772}"/>
                </a:ext>
              </a:extLst>
            </p:cNvPr>
            <p:cNvGrpSpPr/>
            <p:nvPr/>
          </p:nvGrpSpPr>
          <p:grpSpPr>
            <a:xfrm>
              <a:off x="1548254" y="2815864"/>
              <a:ext cx="333486" cy="381262"/>
              <a:chOff x="1531385" y="2789730"/>
              <a:chExt cx="400731" cy="458141"/>
            </a:xfrm>
          </p:grpSpPr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C7DB7640-34ED-4742-B827-2959A704C8F9}"/>
                  </a:ext>
                </a:extLst>
              </p:cNvPr>
              <p:cNvSpPr/>
              <p:nvPr/>
            </p:nvSpPr>
            <p:spPr>
              <a:xfrm>
                <a:off x="1531385" y="2789730"/>
                <a:ext cx="400731" cy="458141"/>
              </a:xfrm>
              <a:custGeom>
                <a:avLst/>
                <a:gdLst>
                  <a:gd name="connsiteX0" fmla="*/ 200593 w 400731"/>
                  <a:gd name="connsiteY0" fmla="*/ -63 h 458141"/>
                  <a:gd name="connsiteX1" fmla="*/ 200593 w 400731"/>
                  <a:gd name="connsiteY1" fmla="*/ -63 h 458141"/>
                  <a:gd name="connsiteX2" fmla="*/ 125190 w 400731"/>
                  <a:gd name="connsiteY2" fmla="*/ 22544 h 458141"/>
                  <a:gd name="connsiteX3" fmla="*/ 24560 w 400731"/>
                  <a:gd name="connsiteY3" fmla="*/ 49080 h 458141"/>
                  <a:gd name="connsiteX4" fmla="*/ 298 w 400731"/>
                  <a:gd name="connsiteY4" fmla="*/ 91744 h 458141"/>
                  <a:gd name="connsiteX5" fmla="*/ 15738 w 400731"/>
                  <a:gd name="connsiteY5" fmla="*/ 256819 h 458141"/>
                  <a:gd name="connsiteX6" fmla="*/ 198043 w 400731"/>
                  <a:gd name="connsiteY6" fmla="*/ 458078 h 458141"/>
                  <a:gd name="connsiteX7" fmla="*/ 198043 w 400731"/>
                  <a:gd name="connsiteY7" fmla="*/ 458078 h 458141"/>
                  <a:gd name="connsiteX8" fmla="*/ 384140 w 400731"/>
                  <a:gd name="connsiteY8" fmla="*/ 257439 h 458141"/>
                  <a:gd name="connsiteX9" fmla="*/ 400268 w 400731"/>
                  <a:gd name="connsiteY9" fmla="*/ 88505 h 458141"/>
                  <a:gd name="connsiteX10" fmla="*/ 375386 w 400731"/>
                  <a:gd name="connsiteY10" fmla="*/ 45427 h 458141"/>
                  <a:gd name="connsiteX11" fmla="*/ 271999 w 400731"/>
                  <a:gd name="connsiteY11" fmla="*/ 20890 h 458141"/>
                  <a:gd name="connsiteX12" fmla="*/ 200869 w 400731"/>
                  <a:gd name="connsiteY12" fmla="*/ 212 h 458141"/>
                  <a:gd name="connsiteX13" fmla="*/ 200869 w 400731"/>
                  <a:gd name="connsiteY13" fmla="*/ 212 h 458141"/>
                  <a:gd name="connsiteX14" fmla="*/ 258628 w 400731"/>
                  <a:gd name="connsiteY14" fmla="*/ 52044 h 458141"/>
                  <a:gd name="connsiteX15" fmla="*/ 338029 w 400731"/>
                  <a:gd name="connsiteY15" fmla="*/ 72170 h 458141"/>
                  <a:gd name="connsiteX16" fmla="*/ 363531 w 400731"/>
                  <a:gd name="connsiteY16" fmla="*/ 78235 h 458141"/>
                  <a:gd name="connsiteX17" fmla="*/ 364151 w 400731"/>
                  <a:gd name="connsiteY17" fmla="*/ 84231 h 458141"/>
                  <a:gd name="connsiteX18" fmla="*/ 364151 w 400731"/>
                  <a:gd name="connsiteY18" fmla="*/ 86368 h 458141"/>
                  <a:gd name="connsiteX19" fmla="*/ 348575 w 400731"/>
                  <a:gd name="connsiteY19" fmla="*/ 251787 h 458141"/>
                  <a:gd name="connsiteX20" fmla="*/ 259455 w 400731"/>
                  <a:gd name="connsiteY20" fmla="*/ 375093 h 458141"/>
                  <a:gd name="connsiteX21" fmla="*/ 198250 w 400731"/>
                  <a:gd name="connsiteY21" fmla="*/ 418929 h 458141"/>
                  <a:gd name="connsiteX22" fmla="*/ 138148 w 400731"/>
                  <a:gd name="connsiteY22" fmla="*/ 374542 h 458141"/>
                  <a:gd name="connsiteX23" fmla="*/ 50269 w 400731"/>
                  <a:gd name="connsiteY23" fmla="*/ 251098 h 458141"/>
                  <a:gd name="connsiteX24" fmla="*/ 35243 w 400731"/>
                  <a:gd name="connsiteY24" fmla="*/ 89056 h 458141"/>
                  <a:gd name="connsiteX25" fmla="*/ 35243 w 400731"/>
                  <a:gd name="connsiteY25" fmla="*/ 86989 h 458141"/>
                  <a:gd name="connsiteX26" fmla="*/ 35657 w 400731"/>
                  <a:gd name="connsiteY26" fmla="*/ 80096 h 458141"/>
                  <a:gd name="connsiteX27" fmla="*/ 60538 w 400731"/>
                  <a:gd name="connsiteY27" fmla="*/ 74444 h 458141"/>
                  <a:gd name="connsiteX28" fmla="*/ 138148 w 400731"/>
                  <a:gd name="connsiteY28" fmla="*/ 53284 h 458141"/>
                  <a:gd name="connsiteX29" fmla="*/ 200180 w 400731"/>
                  <a:gd name="connsiteY29" fmla="*/ 33641 h 458141"/>
                  <a:gd name="connsiteX30" fmla="*/ 258628 w 400731"/>
                  <a:gd name="connsiteY30" fmla="*/ 52044 h 45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731" h="458141">
                    <a:moveTo>
                      <a:pt x="200593" y="-63"/>
                    </a:moveTo>
                    <a:lnTo>
                      <a:pt x="200593" y="-63"/>
                    </a:lnTo>
                    <a:cubicBezTo>
                      <a:pt x="174749" y="4865"/>
                      <a:pt x="149481" y="12439"/>
                      <a:pt x="125190" y="22544"/>
                    </a:cubicBezTo>
                    <a:cubicBezTo>
                      <a:pt x="89211" y="36329"/>
                      <a:pt x="53991" y="41498"/>
                      <a:pt x="24560" y="49080"/>
                    </a:cubicBezTo>
                    <a:cubicBezTo>
                      <a:pt x="-4871" y="56662"/>
                      <a:pt x="298" y="91744"/>
                      <a:pt x="298" y="91744"/>
                    </a:cubicBezTo>
                    <a:cubicBezTo>
                      <a:pt x="298" y="91744"/>
                      <a:pt x="11257" y="233453"/>
                      <a:pt x="15738" y="256819"/>
                    </a:cubicBezTo>
                    <a:cubicBezTo>
                      <a:pt x="37035" y="368408"/>
                      <a:pt x="198043" y="458078"/>
                      <a:pt x="198043" y="458078"/>
                    </a:cubicBezTo>
                    <a:lnTo>
                      <a:pt x="198043" y="458078"/>
                    </a:lnTo>
                    <a:cubicBezTo>
                      <a:pt x="198043" y="458078"/>
                      <a:pt x="362084" y="371096"/>
                      <a:pt x="384140" y="257439"/>
                    </a:cubicBezTo>
                    <a:cubicBezTo>
                      <a:pt x="388827" y="233591"/>
                      <a:pt x="400268" y="88505"/>
                      <a:pt x="400268" y="88505"/>
                    </a:cubicBezTo>
                    <a:cubicBezTo>
                      <a:pt x="400268" y="88505"/>
                      <a:pt x="405920" y="52457"/>
                      <a:pt x="375386" y="45427"/>
                    </a:cubicBezTo>
                    <a:cubicBezTo>
                      <a:pt x="344853" y="38397"/>
                      <a:pt x="308529" y="33985"/>
                      <a:pt x="271999" y="20890"/>
                    </a:cubicBezTo>
                    <a:cubicBezTo>
                      <a:pt x="235469" y="7794"/>
                      <a:pt x="211690" y="764"/>
                      <a:pt x="200869" y="212"/>
                    </a:cubicBezTo>
                    <a:lnTo>
                      <a:pt x="200869" y="212"/>
                    </a:lnTo>
                    <a:close/>
                    <a:moveTo>
                      <a:pt x="258628" y="52044"/>
                    </a:moveTo>
                    <a:cubicBezTo>
                      <a:pt x="284523" y="60825"/>
                      <a:pt x="311073" y="67558"/>
                      <a:pt x="338029" y="72170"/>
                    </a:cubicBezTo>
                    <a:cubicBezTo>
                      <a:pt x="338029" y="72170"/>
                      <a:pt x="359740" y="77477"/>
                      <a:pt x="363531" y="78235"/>
                    </a:cubicBezTo>
                    <a:cubicBezTo>
                      <a:pt x="363531" y="78235"/>
                      <a:pt x="364427" y="78235"/>
                      <a:pt x="364151" y="84231"/>
                    </a:cubicBezTo>
                    <a:cubicBezTo>
                      <a:pt x="364151" y="85127"/>
                      <a:pt x="364151" y="85265"/>
                      <a:pt x="364151" y="86368"/>
                    </a:cubicBezTo>
                    <a:cubicBezTo>
                      <a:pt x="359809" y="141508"/>
                      <a:pt x="351676" y="235383"/>
                      <a:pt x="348575" y="251787"/>
                    </a:cubicBezTo>
                    <a:cubicBezTo>
                      <a:pt x="339063" y="300724"/>
                      <a:pt x="294744" y="345938"/>
                      <a:pt x="259455" y="375093"/>
                    </a:cubicBezTo>
                    <a:cubicBezTo>
                      <a:pt x="240055" y="391056"/>
                      <a:pt x="219608" y="405703"/>
                      <a:pt x="198250" y="418929"/>
                    </a:cubicBezTo>
                    <a:cubicBezTo>
                      <a:pt x="177286" y="405434"/>
                      <a:pt x="157210" y="390608"/>
                      <a:pt x="138148" y="374542"/>
                    </a:cubicBezTo>
                    <a:cubicBezTo>
                      <a:pt x="103134" y="344904"/>
                      <a:pt x="59574" y="299552"/>
                      <a:pt x="50269" y="251098"/>
                    </a:cubicBezTo>
                    <a:cubicBezTo>
                      <a:pt x="47236" y="235245"/>
                      <a:pt x="39448" y="143300"/>
                      <a:pt x="35243" y="89056"/>
                    </a:cubicBezTo>
                    <a:cubicBezTo>
                      <a:pt x="35284" y="88367"/>
                      <a:pt x="35284" y="87678"/>
                      <a:pt x="35243" y="86989"/>
                    </a:cubicBezTo>
                    <a:cubicBezTo>
                      <a:pt x="35038" y="84687"/>
                      <a:pt x="35177" y="82364"/>
                      <a:pt x="35657" y="80096"/>
                    </a:cubicBezTo>
                    <a:cubicBezTo>
                      <a:pt x="43307" y="78166"/>
                      <a:pt x="51716" y="76305"/>
                      <a:pt x="60538" y="74444"/>
                    </a:cubicBezTo>
                    <a:cubicBezTo>
                      <a:pt x="86919" y="69420"/>
                      <a:pt x="112867" y="62341"/>
                      <a:pt x="138148" y="53284"/>
                    </a:cubicBezTo>
                    <a:cubicBezTo>
                      <a:pt x="158303" y="45192"/>
                      <a:pt x="179039" y="38624"/>
                      <a:pt x="200180" y="33641"/>
                    </a:cubicBezTo>
                    <a:cubicBezTo>
                      <a:pt x="220051" y="38465"/>
                      <a:pt x="239578" y="44614"/>
                      <a:pt x="258628" y="5204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3600000" scaled="0"/>
              </a:gradFill>
              <a:ln>
                <a:noFill/>
              </a:ln>
              <a:effectLst>
                <a:outerShdw blurRad="25400" dist="25400" dir="2700000" algn="tl" rotWithShape="0">
                  <a:schemeClr val="accent1">
                    <a:lumMod val="75000"/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OPPOSans R"/>
                  <a:ea typeface="OPPOSans R"/>
                </a:endParaRPr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3BA602CE-E315-4BB7-A050-4E031A5A647F}"/>
                  </a:ext>
                </a:extLst>
              </p:cNvPr>
              <p:cNvSpPr/>
              <p:nvPr/>
            </p:nvSpPr>
            <p:spPr>
              <a:xfrm>
                <a:off x="1608454" y="2867133"/>
                <a:ext cx="244866" cy="296788"/>
              </a:xfrm>
              <a:custGeom>
                <a:avLst/>
                <a:gdLst>
                  <a:gd name="connsiteX0" fmla="*/ 148928 w 296500"/>
                  <a:gd name="connsiteY0" fmla="*/ -63 h 359373"/>
                  <a:gd name="connsiteX1" fmla="*/ 148928 w 296500"/>
                  <a:gd name="connsiteY1" fmla="*/ -63 h 359373"/>
                  <a:gd name="connsiteX2" fmla="*/ 93099 w 296500"/>
                  <a:gd name="connsiteY2" fmla="*/ 17512 h 359373"/>
                  <a:gd name="connsiteX3" fmla="*/ 18384 w 296500"/>
                  <a:gd name="connsiteY3" fmla="*/ 38190 h 359373"/>
                  <a:gd name="connsiteX4" fmla="*/ 188 w 296500"/>
                  <a:gd name="connsiteY4" fmla="*/ 71825 h 359373"/>
                  <a:gd name="connsiteX5" fmla="*/ 11630 w 296500"/>
                  <a:gd name="connsiteY5" fmla="*/ 201679 h 359373"/>
                  <a:gd name="connsiteX6" fmla="*/ 146860 w 296500"/>
                  <a:gd name="connsiteY6" fmla="*/ 359310 h 359373"/>
                  <a:gd name="connsiteX7" fmla="*/ 146860 w 296500"/>
                  <a:gd name="connsiteY7" fmla="*/ 359310 h 359373"/>
                  <a:gd name="connsiteX8" fmla="*/ 284296 w 296500"/>
                  <a:gd name="connsiteY8" fmla="*/ 201955 h 359373"/>
                  <a:gd name="connsiteX9" fmla="*/ 296151 w 296500"/>
                  <a:gd name="connsiteY9" fmla="*/ 69895 h 359373"/>
                  <a:gd name="connsiteX10" fmla="*/ 277817 w 296500"/>
                  <a:gd name="connsiteY10" fmla="*/ 36191 h 359373"/>
                  <a:gd name="connsiteX11" fmla="*/ 201448 w 296500"/>
                  <a:gd name="connsiteY11" fmla="*/ 16754 h 359373"/>
                  <a:gd name="connsiteX12" fmla="*/ 148928 w 296500"/>
                  <a:gd name="connsiteY12" fmla="*/ 212 h 359373"/>
                  <a:gd name="connsiteX13" fmla="*/ 148928 w 296500"/>
                  <a:gd name="connsiteY13" fmla="*/ 212 h 35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6500" h="359373">
                    <a:moveTo>
                      <a:pt x="148928" y="-63"/>
                    </a:moveTo>
                    <a:lnTo>
                      <a:pt x="148928" y="-63"/>
                    </a:lnTo>
                    <a:cubicBezTo>
                      <a:pt x="129744" y="3783"/>
                      <a:pt x="111027" y="9675"/>
                      <a:pt x="93099" y="17512"/>
                    </a:cubicBezTo>
                    <a:cubicBezTo>
                      <a:pt x="66425" y="28334"/>
                      <a:pt x="40302" y="32193"/>
                      <a:pt x="18384" y="38190"/>
                    </a:cubicBezTo>
                    <a:cubicBezTo>
                      <a:pt x="-3534" y="44186"/>
                      <a:pt x="188" y="71825"/>
                      <a:pt x="188" y="71825"/>
                    </a:cubicBezTo>
                    <a:cubicBezTo>
                      <a:pt x="188" y="71825"/>
                      <a:pt x="8321" y="183276"/>
                      <a:pt x="11630" y="201679"/>
                    </a:cubicBezTo>
                    <a:cubicBezTo>
                      <a:pt x="27482" y="289351"/>
                      <a:pt x="146860" y="359310"/>
                      <a:pt x="146860" y="359310"/>
                    </a:cubicBezTo>
                    <a:lnTo>
                      <a:pt x="146860" y="359310"/>
                    </a:lnTo>
                    <a:cubicBezTo>
                      <a:pt x="146860" y="359310"/>
                      <a:pt x="267960" y="290868"/>
                      <a:pt x="284296" y="201955"/>
                    </a:cubicBezTo>
                    <a:cubicBezTo>
                      <a:pt x="287742" y="183276"/>
                      <a:pt x="296151" y="69895"/>
                      <a:pt x="296151" y="69895"/>
                    </a:cubicBezTo>
                    <a:cubicBezTo>
                      <a:pt x="296151" y="69895"/>
                      <a:pt x="300286" y="41774"/>
                      <a:pt x="277817" y="36191"/>
                    </a:cubicBezTo>
                    <a:cubicBezTo>
                      <a:pt x="255347" y="30608"/>
                      <a:pt x="228604" y="27093"/>
                      <a:pt x="201448" y="16754"/>
                    </a:cubicBezTo>
                    <a:cubicBezTo>
                      <a:pt x="174292" y="6416"/>
                      <a:pt x="156923" y="833"/>
                      <a:pt x="148928" y="212"/>
                    </a:cubicBezTo>
                    <a:lnTo>
                      <a:pt x="148928" y="212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3600000" scaled="0"/>
              </a:gradFill>
              <a:ln>
                <a:noFill/>
              </a:ln>
              <a:effectLst>
                <a:outerShdw blurRad="25400" dist="25400" dir="2700000" algn="tl" rotWithShape="0">
                  <a:schemeClr val="accent1">
                    <a:lumMod val="75000"/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OPPOSans R"/>
                  <a:ea typeface="OPPOSans R"/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AE6E0E-CA98-42D0-A5C7-92B38382D269}"/>
              </a:ext>
            </a:extLst>
          </p:cNvPr>
          <p:cNvGrpSpPr/>
          <p:nvPr/>
        </p:nvGrpSpPr>
        <p:grpSpPr>
          <a:xfrm>
            <a:off x="10091785" y="2577315"/>
            <a:ext cx="794200" cy="826187"/>
            <a:chOff x="10091785" y="2577315"/>
            <a:chExt cx="794200" cy="826187"/>
          </a:xfrm>
        </p:grpSpPr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D9C778BF-9A11-4DFA-B7D4-10F4BE2FC498}"/>
                </a:ext>
              </a:extLst>
            </p:cNvPr>
            <p:cNvSpPr/>
            <p:nvPr/>
          </p:nvSpPr>
          <p:spPr>
            <a:xfrm>
              <a:off x="10091785" y="2577315"/>
              <a:ext cx="794200" cy="826187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DE879BC1-D30D-4C09-9D70-8247120A4F10}"/>
                </a:ext>
              </a:extLst>
            </p:cNvPr>
            <p:cNvSpPr/>
            <p:nvPr/>
          </p:nvSpPr>
          <p:spPr>
            <a:xfrm>
              <a:off x="10309033" y="2830436"/>
              <a:ext cx="372813" cy="326756"/>
            </a:xfrm>
            <a:custGeom>
              <a:avLst/>
              <a:gdLst>
                <a:gd name="connsiteX0" fmla="*/ 403341 w 487758"/>
                <a:gd name="connsiteY0" fmla="*/ 427231 h 427501"/>
                <a:gd name="connsiteX1" fmla="*/ 419125 w 487758"/>
                <a:gd name="connsiteY1" fmla="*/ 411448 h 427501"/>
                <a:gd name="connsiteX2" fmla="*/ 419125 w 487758"/>
                <a:gd name="connsiteY2" fmla="*/ 242582 h 427501"/>
                <a:gd name="connsiteX3" fmla="*/ 460480 w 487758"/>
                <a:gd name="connsiteY3" fmla="*/ 242582 h 427501"/>
                <a:gd name="connsiteX4" fmla="*/ 487705 w 487758"/>
                <a:gd name="connsiteY4" fmla="*/ 214675 h 427501"/>
                <a:gd name="connsiteX5" fmla="*/ 477642 w 487758"/>
                <a:gd name="connsiteY5" fmla="*/ 193715 h 427501"/>
                <a:gd name="connsiteX6" fmla="*/ 423949 w 487758"/>
                <a:gd name="connsiteY6" fmla="*/ 147191 h 427501"/>
                <a:gd name="connsiteX7" fmla="*/ 423949 w 487758"/>
                <a:gd name="connsiteY7" fmla="*/ 69719 h 427501"/>
                <a:gd name="connsiteX8" fmla="*/ 407614 w 487758"/>
                <a:gd name="connsiteY8" fmla="*/ 53315 h 427501"/>
                <a:gd name="connsiteX9" fmla="*/ 373634 w 487758"/>
                <a:gd name="connsiteY9" fmla="*/ 53315 h 427501"/>
                <a:gd name="connsiteX10" fmla="*/ 357230 w 487758"/>
                <a:gd name="connsiteY10" fmla="*/ 69719 h 427501"/>
                <a:gd name="connsiteX11" fmla="*/ 357230 w 487758"/>
                <a:gd name="connsiteY11" fmla="*/ 89294 h 427501"/>
                <a:gd name="connsiteX12" fmla="*/ 261838 w 487758"/>
                <a:gd name="connsiteY12" fmla="*/ 6584 h 427501"/>
                <a:gd name="connsiteX13" fmla="*/ 225929 w 487758"/>
                <a:gd name="connsiteY13" fmla="*/ 6584 h 427501"/>
                <a:gd name="connsiteX14" fmla="*/ 9298 w 487758"/>
                <a:gd name="connsiteY14" fmla="*/ 194542 h 427501"/>
                <a:gd name="connsiteX15" fmla="*/ 6886 w 487758"/>
                <a:gd name="connsiteY15" fmla="*/ 233457 h 427501"/>
                <a:gd name="connsiteX16" fmla="*/ 27288 w 487758"/>
                <a:gd name="connsiteY16" fmla="*/ 242789 h 427501"/>
                <a:gd name="connsiteX17" fmla="*/ 68642 w 487758"/>
                <a:gd name="connsiteY17" fmla="*/ 242789 h 427501"/>
                <a:gd name="connsiteX18" fmla="*/ 68642 w 487758"/>
                <a:gd name="connsiteY18" fmla="*/ 411654 h 427501"/>
                <a:gd name="connsiteX19" fmla="*/ 84289 w 487758"/>
                <a:gd name="connsiteY19" fmla="*/ 427438 h 427501"/>
                <a:gd name="connsiteX20" fmla="*/ 84426 w 487758"/>
                <a:gd name="connsiteY20" fmla="*/ 427438 h 427501"/>
                <a:gd name="connsiteX21" fmla="*/ 177751 w 487758"/>
                <a:gd name="connsiteY21" fmla="*/ 427438 h 427501"/>
                <a:gd name="connsiteX22" fmla="*/ 177751 w 487758"/>
                <a:gd name="connsiteY22" fmla="*/ 304477 h 427501"/>
                <a:gd name="connsiteX23" fmla="*/ 209111 w 487758"/>
                <a:gd name="connsiteY23" fmla="*/ 273047 h 427501"/>
                <a:gd name="connsiteX24" fmla="*/ 278036 w 487758"/>
                <a:gd name="connsiteY24" fmla="*/ 273047 h 427501"/>
                <a:gd name="connsiteX25" fmla="*/ 309466 w 487758"/>
                <a:gd name="connsiteY25" fmla="*/ 304477 h 427501"/>
                <a:gd name="connsiteX26" fmla="*/ 309466 w 487758"/>
                <a:gd name="connsiteY26" fmla="*/ 427231 h 42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7758" h="427501">
                  <a:moveTo>
                    <a:pt x="403341" y="427231"/>
                  </a:moveTo>
                  <a:cubicBezTo>
                    <a:pt x="412025" y="427231"/>
                    <a:pt x="419125" y="420166"/>
                    <a:pt x="419125" y="411448"/>
                  </a:cubicBezTo>
                  <a:lnTo>
                    <a:pt x="419125" y="242582"/>
                  </a:lnTo>
                  <a:lnTo>
                    <a:pt x="460480" y="242582"/>
                  </a:lnTo>
                  <a:cubicBezTo>
                    <a:pt x="475712" y="242396"/>
                    <a:pt x="487912" y="229900"/>
                    <a:pt x="487705" y="214675"/>
                  </a:cubicBezTo>
                  <a:cubicBezTo>
                    <a:pt x="487636" y="206542"/>
                    <a:pt x="483913" y="198877"/>
                    <a:pt x="477642" y="193715"/>
                  </a:cubicBezTo>
                  <a:lnTo>
                    <a:pt x="423949" y="147191"/>
                  </a:lnTo>
                  <a:lnTo>
                    <a:pt x="423949" y="69719"/>
                  </a:lnTo>
                  <a:cubicBezTo>
                    <a:pt x="423949" y="60683"/>
                    <a:pt x="416643" y="53350"/>
                    <a:pt x="407614" y="53315"/>
                  </a:cubicBezTo>
                  <a:lnTo>
                    <a:pt x="373634" y="53315"/>
                  </a:lnTo>
                  <a:cubicBezTo>
                    <a:pt x="364605" y="53350"/>
                    <a:pt x="357299" y="60676"/>
                    <a:pt x="357230" y="69719"/>
                  </a:cubicBezTo>
                  <a:lnTo>
                    <a:pt x="357230" y="89294"/>
                  </a:lnTo>
                  <a:lnTo>
                    <a:pt x="261838" y="6584"/>
                  </a:lnTo>
                  <a:cubicBezTo>
                    <a:pt x="251500" y="-2279"/>
                    <a:pt x="236268" y="-2279"/>
                    <a:pt x="225929" y="6584"/>
                  </a:cubicBezTo>
                  <a:lnTo>
                    <a:pt x="9298" y="194542"/>
                  </a:lnTo>
                  <a:cubicBezTo>
                    <a:pt x="-2142" y="204612"/>
                    <a:pt x="-3245" y="222036"/>
                    <a:pt x="6886" y="233457"/>
                  </a:cubicBezTo>
                  <a:cubicBezTo>
                    <a:pt x="12056" y="239329"/>
                    <a:pt x="19431" y="242720"/>
                    <a:pt x="27288" y="242789"/>
                  </a:cubicBezTo>
                  <a:lnTo>
                    <a:pt x="68642" y="242789"/>
                  </a:lnTo>
                  <a:lnTo>
                    <a:pt x="68642" y="411654"/>
                  </a:lnTo>
                  <a:cubicBezTo>
                    <a:pt x="68573" y="420332"/>
                    <a:pt x="75604" y="427397"/>
                    <a:pt x="84289" y="427438"/>
                  </a:cubicBezTo>
                  <a:cubicBezTo>
                    <a:pt x="84358" y="427438"/>
                    <a:pt x="84358" y="427438"/>
                    <a:pt x="84426" y="427438"/>
                  </a:cubicBezTo>
                  <a:lnTo>
                    <a:pt x="177751" y="427438"/>
                  </a:lnTo>
                  <a:lnTo>
                    <a:pt x="177751" y="304477"/>
                  </a:lnTo>
                  <a:cubicBezTo>
                    <a:pt x="177751" y="287142"/>
                    <a:pt x="191811" y="273088"/>
                    <a:pt x="209111" y="273047"/>
                  </a:cubicBezTo>
                  <a:lnTo>
                    <a:pt x="278036" y="273047"/>
                  </a:lnTo>
                  <a:cubicBezTo>
                    <a:pt x="295405" y="273047"/>
                    <a:pt x="309466" y="287121"/>
                    <a:pt x="309466" y="304477"/>
                  </a:cubicBezTo>
                  <a:lnTo>
                    <a:pt x="309466" y="427231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2DA3E84-B290-473E-BE7D-67F4F9821A9F}"/>
              </a:ext>
            </a:extLst>
          </p:cNvPr>
          <p:cNvGrpSpPr/>
          <p:nvPr/>
        </p:nvGrpSpPr>
        <p:grpSpPr>
          <a:xfrm>
            <a:off x="5776138" y="2649254"/>
            <a:ext cx="655894" cy="682310"/>
            <a:chOff x="5776138" y="2649254"/>
            <a:chExt cx="655894" cy="682310"/>
          </a:xfrm>
        </p:grpSpPr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7B948D44-43AB-4C51-9BE2-ED5293B169C7}"/>
                </a:ext>
              </a:extLst>
            </p:cNvPr>
            <p:cNvSpPr/>
            <p:nvPr/>
          </p:nvSpPr>
          <p:spPr>
            <a:xfrm>
              <a:off x="5776138" y="2649254"/>
              <a:ext cx="655894" cy="682310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B517F3C6-11CA-4DCC-81E0-A7E4678DB357}"/>
                </a:ext>
              </a:extLst>
            </p:cNvPr>
            <p:cNvSpPr/>
            <p:nvPr/>
          </p:nvSpPr>
          <p:spPr>
            <a:xfrm>
              <a:off x="5927554" y="2830436"/>
              <a:ext cx="282800" cy="311399"/>
            </a:xfrm>
            <a:custGeom>
              <a:avLst/>
              <a:gdLst>
                <a:gd name="connsiteX0" fmla="*/ 335072 w 448849"/>
                <a:gd name="connsiteY0" fmla="*/ 309132 h 494240"/>
                <a:gd name="connsiteX1" fmla="*/ 265734 w 448849"/>
                <a:gd name="connsiteY1" fmla="*/ 398734 h 494240"/>
                <a:gd name="connsiteX2" fmla="*/ 377116 w 448849"/>
                <a:gd name="connsiteY2" fmla="*/ 418792 h 494240"/>
                <a:gd name="connsiteX3" fmla="*/ 448798 w 448849"/>
                <a:gd name="connsiteY3" fmla="*/ 342423 h 494240"/>
                <a:gd name="connsiteX4" fmla="*/ 448798 w 448849"/>
                <a:gd name="connsiteY4" fmla="*/ 342423 h 494240"/>
                <a:gd name="connsiteX5" fmla="*/ 448798 w 448849"/>
                <a:gd name="connsiteY5" fmla="*/ -63 h 494240"/>
                <a:gd name="connsiteX6" fmla="*/ 448798 w 448849"/>
                <a:gd name="connsiteY6" fmla="*/ -63 h 494240"/>
                <a:gd name="connsiteX7" fmla="*/ 148976 w 448849"/>
                <a:gd name="connsiteY7" fmla="*/ 57764 h 494240"/>
                <a:gd name="connsiteX8" fmla="*/ 148976 w 448849"/>
                <a:gd name="connsiteY8" fmla="*/ 367512 h 494240"/>
                <a:gd name="connsiteX9" fmla="*/ 71711 w 448849"/>
                <a:gd name="connsiteY9" fmla="*/ 374404 h 494240"/>
                <a:gd name="connsiteX10" fmla="*/ 2373 w 448849"/>
                <a:gd name="connsiteY10" fmla="*/ 464006 h 494240"/>
                <a:gd name="connsiteX11" fmla="*/ 113755 w 448849"/>
                <a:gd name="connsiteY11" fmla="*/ 484063 h 494240"/>
                <a:gd name="connsiteX12" fmla="*/ 185437 w 448849"/>
                <a:gd name="connsiteY12" fmla="*/ 406730 h 494240"/>
                <a:gd name="connsiteX13" fmla="*/ 185437 w 448849"/>
                <a:gd name="connsiteY13" fmla="*/ 406730 h 494240"/>
                <a:gd name="connsiteX14" fmla="*/ 185437 w 448849"/>
                <a:gd name="connsiteY14" fmla="*/ 203402 h 494240"/>
                <a:gd name="connsiteX15" fmla="*/ 412337 w 448849"/>
                <a:gd name="connsiteY15" fmla="*/ 159566 h 494240"/>
                <a:gd name="connsiteX16" fmla="*/ 412337 w 448849"/>
                <a:gd name="connsiteY16" fmla="*/ 302516 h 494240"/>
                <a:gd name="connsiteX17" fmla="*/ 335072 w 448849"/>
                <a:gd name="connsiteY17" fmla="*/ 309132 h 494240"/>
                <a:gd name="connsiteX18" fmla="*/ 185437 w 448849"/>
                <a:gd name="connsiteY18" fmla="*/ 161496 h 494240"/>
                <a:gd name="connsiteX19" fmla="*/ 185437 w 448849"/>
                <a:gd name="connsiteY19" fmla="*/ 129859 h 494240"/>
                <a:gd name="connsiteX20" fmla="*/ 412061 w 448849"/>
                <a:gd name="connsiteY20" fmla="*/ 86437 h 494240"/>
                <a:gd name="connsiteX21" fmla="*/ 412061 w 448849"/>
                <a:gd name="connsiteY21" fmla="*/ 118073 h 49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8849" h="494240">
                  <a:moveTo>
                    <a:pt x="335072" y="309132"/>
                  </a:moveTo>
                  <a:cubicBezTo>
                    <a:pt x="285171" y="328293"/>
                    <a:pt x="254155" y="368270"/>
                    <a:pt x="265734" y="398734"/>
                  </a:cubicBezTo>
                  <a:cubicBezTo>
                    <a:pt x="277313" y="429199"/>
                    <a:pt x="327215" y="437953"/>
                    <a:pt x="377116" y="418792"/>
                  </a:cubicBezTo>
                  <a:cubicBezTo>
                    <a:pt x="420056" y="402250"/>
                    <a:pt x="449005" y="370544"/>
                    <a:pt x="448798" y="342423"/>
                  </a:cubicBezTo>
                  <a:lnTo>
                    <a:pt x="448798" y="342423"/>
                  </a:lnTo>
                  <a:lnTo>
                    <a:pt x="448798" y="-63"/>
                  </a:lnTo>
                  <a:lnTo>
                    <a:pt x="448798" y="-63"/>
                  </a:lnTo>
                  <a:lnTo>
                    <a:pt x="148976" y="57764"/>
                  </a:lnTo>
                  <a:lnTo>
                    <a:pt x="148976" y="367512"/>
                  </a:lnTo>
                  <a:cubicBezTo>
                    <a:pt x="123129" y="361798"/>
                    <a:pt x="96145" y="364203"/>
                    <a:pt x="71711" y="374404"/>
                  </a:cubicBezTo>
                  <a:cubicBezTo>
                    <a:pt x="21810" y="393565"/>
                    <a:pt x="-9206" y="433610"/>
                    <a:pt x="2373" y="464006"/>
                  </a:cubicBezTo>
                  <a:cubicBezTo>
                    <a:pt x="13952" y="494402"/>
                    <a:pt x="63854" y="503224"/>
                    <a:pt x="113755" y="484063"/>
                  </a:cubicBezTo>
                  <a:cubicBezTo>
                    <a:pt x="157178" y="467383"/>
                    <a:pt x="186333" y="434782"/>
                    <a:pt x="185437" y="406730"/>
                  </a:cubicBezTo>
                  <a:lnTo>
                    <a:pt x="185437" y="406730"/>
                  </a:lnTo>
                  <a:lnTo>
                    <a:pt x="185437" y="203402"/>
                  </a:lnTo>
                  <a:lnTo>
                    <a:pt x="412337" y="159566"/>
                  </a:lnTo>
                  <a:lnTo>
                    <a:pt x="412337" y="302516"/>
                  </a:lnTo>
                  <a:cubicBezTo>
                    <a:pt x="386517" y="296712"/>
                    <a:pt x="359534" y="299028"/>
                    <a:pt x="335072" y="309132"/>
                  </a:cubicBezTo>
                  <a:close/>
                  <a:moveTo>
                    <a:pt x="185437" y="161496"/>
                  </a:moveTo>
                  <a:lnTo>
                    <a:pt x="185437" y="129859"/>
                  </a:lnTo>
                  <a:lnTo>
                    <a:pt x="412061" y="86437"/>
                  </a:lnTo>
                  <a:lnTo>
                    <a:pt x="412061" y="11807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25F3E5F-BF7F-45C4-84BC-9F55AC60A7E2}"/>
              </a:ext>
            </a:extLst>
          </p:cNvPr>
          <p:cNvGrpSpPr/>
          <p:nvPr/>
        </p:nvGrpSpPr>
        <p:grpSpPr>
          <a:xfrm>
            <a:off x="7907470" y="2577315"/>
            <a:ext cx="794200" cy="826187"/>
            <a:chOff x="7907470" y="2577315"/>
            <a:chExt cx="794200" cy="826187"/>
          </a:xfrm>
        </p:grpSpPr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A3180C70-5ECB-495A-BDB7-D482AF4F5EB1}"/>
                </a:ext>
              </a:extLst>
            </p:cNvPr>
            <p:cNvSpPr/>
            <p:nvPr/>
          </p:nvSpPr>
          <p:spPr>
            <a:xfrm>
              <a:off x="7907470" y="2577315"/>
              <a:ext cx="794200" cy="826187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A861074A-23A8-4980-ACF5-B2A18A6DEBBB}"/>
                </a:ext>
              </a:extLst>
            </p:cNvPr>
            <p:cNvSpPr/>
            <p:nvPr/>
          </p:nvSpPr>
          <p:spPr>
            <a:xfrm>
              <a:off x="8152329" y="2815864"/>
              <a:ext cx="316400" cy="360585"/>
            </a:xfrm>
            <a:custGeom>
              <a:avLst/>
              <a:gdLst>
                <a:gd name="connsiteX0" fmla="*/ 390825 w 415852"/>
                <a:gd name="connsiteY0" fmla="*/ 54871 h 473927"/>
                <a:gd name="connsiteX1" fmla="*/ 390825 w 415852"/>
                <a:gd name="connsiteY1" fmla="*/ 54871 h 473927"/>
                <a:gd name="connsiteX2" fmla="*/ 379039 w 415852"/>
                <a:gd name="connsiteY2" fmla="*/ 40466 h 473927"/>
                <a:gd name="connsiteX3" fmla="*/ 293228 w 415852"/>
                <a:gd name="connsiteY3" fmla="*/ -62 h 473927"/>
                <a:gd name="connsiteX4" fmla="*/ 293228 w 415852"/>
                <a:gd name="connsiteY4" fmla="*/ -62 h 473927"/>
                <a:gd name="connsiteX5" fmla="*/ 222718 w 415852"/>
                <a:gd name="connsiteY5" fmla="*/ 24889 h 473927"/>
                <a:gd name="connsiteX6" fmla="*/ 131738 w 415852"/>
                <a:gd name="connsiteY6" fmla="*/ 99396 h 473927"/>
                <a:gd name="connsiteX7" fmla="*/ 99136 w 415852"/>
                <a:gd name="connsiteY7" fmla="*/ 226080 h 473927"/>
                <a:gd name="connsiteX8" fmla="*/ 97965 w 415852"/>
                <a:gd name="connsiteY8" fmla="*/ 233524 h 473927"/>
                <a:gd name="connsiteX9" fmla="*/ 91072 w 415852"/>
                <a:gd name="connsiteY9" fmla="*/ 236005 h 473927"/>
                <a:gd name="connsiteX10" fmla="*/ 84800 w 415852"/>
                <a:gd name="connsiteY10" fmla="*/ 235316 h 473927"/>
                <a:gd name="connsiteX11" fmla="*/ 84800 w 415852"/>
                <a:gd name="connsiteY11" fmla="*/ 235316 h 473927"/>
                <a:gd name="connsiteX12" fmla="*/ 65363 w 415852"/>
                <a:gd name="connsiteY12" fmla="*/ 242208 h 473927"/>
                <a:gd name="connsiteX13" fmla="*/ 40550 w 415852"/>
                <a:gd name="connsiteY13" fmla="*/ 262885 h 473927"/>
                <a:gd name="connsiteX14" fmla="*/ 25008 w 415852"/>
                <a:gd name="connsiteY14" fmla="*/ 418752 h 473927"/>
                <a:gd name="connsiteX15" fmla="*/ 25042 w 415852"/>
                <a:gd name="connsiteY15" fmla="*/ 418793 h 473927"/>
                <a:gd name="connsiteX16" fmla="*/ 36966 w 415852"/>
                <a:gd name="connsiteY16" fmla="*/ 433336 h 473927"/>
                <a:gd name="connsiteX17" fmla="*/ 122708 w 415852"/>
                <a:gd name="connsiteY17" fmla="*/ 473864 h 473927"/>
                <a:gd name="connsiteX18" fmla="*/ 122708 w 415852"/>
                <a:gd name="connsiteY18" fmla="*/ 473864 h 473927"/>
                <a:gd name="connsiteX19" fmla="*/ 192805 w 415852"/>
                <a:gd name="connsiteY19" fmla="*/ 448431 h 473927"/>
                <a:gd name="connsiteX20" fmla="*/ 283785 w 415852"/>
                <a:gd name="connsiteY20" fmla="*/ 373923 h 473927"/>
                <a:gd name="connsiteX21" fmla="*/ 316387 w 415852"/>
                <a:gd name="connsiteY21" fmla="*/ 247240 h 473927"/>
                <a:gd name="connsiteX22" fmla="*/ 320550 w 415852"/>
                <a:gd name="connsiteY22" fmla="*/ 237680 h 473927"/>
                <a:gd name="connsiteX23" fmla="*/ 324726 w 415852"/>
                <a:gd name="connsiteY23" fmla="*/ 237314 h 473927"/>
                <a:gd name="connsiteX24" fmla="*/ 331067 w 415852"/>
                <a:gd name="connsiteY24" fmla="*/ 238004 h 473927"/>
                <a:gd name="connsiteX25" fmla="*/ 350504 w 415852"/>
                <a:gd name="connsiteY25" fmla="*/ 231111 h 473927"/>
                <a:gd name="connsiteX26" fmla="*/ 375386 w 415852"/>
                <a:gd name="connsiteY26" fmla="*/ 210434 h 473927"/>
                <a:gd name="connsiteX27" fmla="*/ 383726 w 415852"/>
                <a:gd name="connsiteY27" fmla="*/ 202852 h 473927"/>
                <a:gd name="connsiteX28" fmla="*/ 390618 w 415852"/>
                <a:gd name="connsiteY28" fmla="*/ 54526 h 473927"/>
                <a:gd name="connsiteX29" fmla="*/ 256422 w 415852"/>
                <a:gd name="connsiteY29" fmla="*/ 312856 h 473927"/>
                <a:gd name="connsiteX30" fmla="*/ 244912 w 415852"/>
                <a:gd name="connsiteY30" fmla="*/ 326641 h 473927"/>
                <a:gd name="connsiteX31" fmla="*/ 153794 w 415852"/>
                <a:gd name="connsiteY31" fmla="*/ 401079 h 473927"/>
                <a:gd name="connsiteX32" fmla="*/ 122570 w 415852"/>
                <a:gd name="connsiteY32" fmla="*/ 412245 h 473927"/>
                <a:gd name="connsiteX33" fmla="*/ 84248 w 415852"/>
                <a:gd name="connsiteY33" fmla="*/ 394187 h 473927"/>
                <a:gd name="connsiteX34" fmla="*/ 72463 w 415852"/>
                <a:gd name="connsiteY34" fmla="*/ 379506 h 473927"/>
                <a:gd name="connsiteX35" fmla="*/ 79355 w 415852"/>
                <a:gd name="connsiteY35" fmla="*/ 309961 h 473927"/>
                <a:gd name="connsiteX36" fmla="*/ 104237 w 415852"/>
                <a:gd name="connsiteY36" fmla="*/ 289284 h 473927"/>
                <a:gd name="connsiteX37" fmla="*/ 114851 w 415852"/>
                <a:gd name="connsiteY37" fmla="*/ 271708 h 473927"/>
                <a:gd name="connsiteX38" fmla="*/ 120296 w 415852"/>
                <a:gd name="connsiteY38" fmla="*/ 266056 h 473927"/>
                <a:gd name="connsiteX39" fmla="*/ 127740 w 415852"/>
                <a:gd name="connsiteY39" fmla="*/ 268468 h 473927"/>
                <a:gd name="connsiteX40" fmla="*/ 128429 w 415852"/>
                <a:gd name="connsiteY40" fmla="*/ 269364 h 473927"/>
                <a:gd name="connsiteX41" fmla="*/ 214241 w 415852"/>
                <a:gd name="connsiteY41" fmla="*/ 310581 h 473927"/>
                <a:gd name="connsiteX42" fmla="*/ 232850 w 415852"/>
                <a:gd name="connsiteY42" fmla="*/ 308996 h 473927"/>
                <a:gd name="connsiteX43" fmla="*/ 245670 w 415852"/>
                <a:gd name="connsiteY43" fmla="*/ 303413 h 473927"/>
                <a:gd name="connsiteX44" fmla="*/ 255967 w 415852"/>
                <a:gd name="connsiteY44" fmla="*/ 305074 h 473927"/>
                <a:gd name="connsiteX45" fmla="*/ 256422 w 415852"/>
                <a:gd name="connsiteY45" fmla="*/ 312994 h 473927"/>
                <a:gd name="connsiteX46" fmla="*/ 222718 w 415852"/>
                <a:gd name="connsiteY46" fmla="*/ 229664 h 473927"/>
                <a:gd name="connsiteX47" fmla="*/ 222718 w 415852"/>
                <a:gd name="connsiteY47" fmla="*/ 229319 h 473927"/>
                <a:gd name="connsiteX48" fmla="*/ 225268 w 415852"/>
                <a:gd name="connsiteY48" fmla="*/ 230560 h 473927"/>
                <a:gd name="connsiteX49" fmla="*/ 229542 w 415852"/>
                <a:gd name="connsiteY49" fmla="*/ 233248 h 473927"/>
                <a:gd name="connsiteX50" fmla="*/ 230920 w 415852"/>
                <a:gd name="connsiteY50" fmla="*/ 234282 h 473927"/>
                <a:gd name="connsiteX51" fmla="*/ 230920 w 415852"/>
                <a:gd name="connsiteY51" fmla="*/ 234282 h 473927"/>
                <a:gd name="connsiteX52" fmla="*/ 233608 w 415852"/>
                <a:gd name="connsiteY52" fmla="*/ 242553 h 473927"/>
                <a:gd name="connsiteX53" fmla="*/ 226716 w 415852"/>
                <a:gd name="connsiteY53" fmla="*/ 247722 h 473927"/>
                <a:gd name="connsiteX54" fmla="*/ 221891 w 415852"/>
                <a:gd name="connsiteY54" fmla="*/ 248136 h 473927"/>
                <a:gd name="connsiteX55" fmla="*/ 221891 w 415852"/>
                <a:gd name="connsiteY55" fmla="*/ 248136 h 473927"/>
                <a:gd name="connsiteX56" fmla="*/ 213620 w 415852"/>
                <a:gd name="connsiteY56" fmla="*/ 248825 h 473927"/>
                <a:gd name="connsiteX57" fmla="*/ 183293 w 415852"/>
                <a:gd name="connsiteY57" fmla="*/ 238486 h 473927"/>
                <a:gd name="connsiteX58" fmla="*/ 182066 w 415852"/>
                <a:gd name="connsiteY58" fmla="*/ 228127 h 473927"/>
                <a:gd name="connsiteX59" fmla="*/ 187704 w 415852"/>
                <a:gd name="connsiteY59" fmla="*/ 225322 h 473927"/>
                <a:gd name="connsiteX60" fmla="*/ 192667 w 415852"/>
                <a:gd name="connsiteY60" fmla="*/ 224908 h 473927"/>
                <a:gd name="connsiteX61" fmla="*/ 207348 w 415852"/>
                <a:gd name="connsiteY61" fmla="*/ 224908 h 473927"/>
                <a:gd name="connsiteX62" fmla="*/ 215481 w 415852"/>
                <a:gd name="connsiteY62" fmla="*/ 226700 h 473927"/>
                <a:gd name="connsiteX63" fmla="*/ 216515 w 415852"/>
                <a:gd name="connsiteY63" fmla="*/ 226700 h 473927"/>
                <a:gd name="connsiteX64" fmla="*/ 220030 w 415852"/>
                <a:gd name="connsiteY64" fmla="*/ 228010 h 473927"/>
                <a:gd name="connsiteX65" fmla="*/ 220443 w 415852"/>
                <a:gd name="connsiteY65" fmla="*/ 228010 h 473927"/>
                <a:gd name="connsiteX66" fmla="*/ 221960 w 415852"/>
                <a:gd name="connsiteY66" fmla="*/ 228699 h 473927"/>
                <a:gd name="connsiteX67" fmla="*/ 221960 w 415852"/>
                <a:gd name="connsiteY67" fmla="*/ 228699 h 473927"/>
                <a:gd name="connsiteX68" fmla="*/ 221960 w 415852"/>
                <a:gd name="connsiteY68" fmla="*/ 228699 h 473927"/>
                <a:gd name="connsiteX69" fmla="*/ 336375 w 415852"/>
                <a:gd name="connsiteY69" fmla="*/ 163289 h 473927"/>
                <a:gd name="connsiteX70" fmla="*/ 311493 w 415852"/>
                <a:gd name="connsiteY70" fmla="*/ 183967 h 473927"/>
                <a:gd name="connsiteX71" fmla="*/ 300947 w 415852"/>
                <a:gd name="connsiteY71" fmla="*/ 201542 h 473927"/>
                <a:gd name="connsiteX72" fmla="*/ 295503 w 415852"/>
                <a:gd name="connsiteY72" fmla="*/ 207194 h 473927"/>
                <a:gd name="connsiteX73" fmla="*/ 293710 w 415852"/>
                <a:gd name="connsiteY73" fmla="*/ 207194 h 473927"/>
                <a:gd name="connsiteX74" fmla="*/ 288059 w 415852"/>
                <a:gd name="connsiteY74" fmla="*/ 204506 h 473927"/>
                <a:gd name="connsiteX75" fmla="*/ 287300 w 415852"/>
                <a:gd name="connsiteY75" fmla="*/ 203610 h 473927"/>
                <a:gd name="connsiteX76" fmla="*/ 280408 w 415852"/>
                <a:gd name="connsiteY76" fmla="*/ 195960 h 473927"/>
                <a:gd name="connsiteX77" fmla="*/ 280408 w 415852"/>
                <a:gd name="connsiteY77" fmla="*/ 195960 h 473927"/>
                <a:gd name="connsiteX78" fmla="*/ 278754 w 415852"/>
                <a:gd name="connsiteY78" fmla="*/ 194305 h 473927"/>
                <a:gd name="connsiteX79" fmla="*/ 271172 w 415852"/>
                <a:gd name="connsiteY79" fmla="*/ 187413 h 473927"/>
                <a:gd name="connsiteX80" fmla="*/ 270345 w 415852"/>
                <a:gd name="connsiteY80" fmla="*/ 186793 h 473927"/>
                <a:gd name="connsiteX81" fmla="*/ 269931 w 415852"/>
                <a:gd name="connsiteY81" fmla="*/ 186448 h 473927"/>
                <a:gd name="connsiteX82" fmla="*/ 262419 w 415852"/>
                <a:gd name="connsiteY82" fmla="*/ 181141 h 473927"/>
                <a:gd name="connsiteX83" fmla="*/ 262419 w 415852"/>
                <a:gd name="connsiteY83" fmla="*/ 181141 h 473927"/>
                <a:gd name="connsiteX84" fmla="*/ 261385 w 415852"/>
                <a:gd name="connsiteY84" fmla="*/ 180452 h 473927"/>
                <a:gd name="connsiteX85" fmla="*/ 252287 w 415852"/>
                <a:gd name="connsiteY85" fmla="*/ 175213 h 473927"/>
                <a:gd name="connsiteX86" fmla="*/ 251598 w 415852"/>
                <a:gd name="connsiteY86" fmla="*/ 175213 h 473927"/>
                <a:gd name="connsiteX87" fmla="*/ 251598 w 415852"/>
                <a:gd name="connsiteY87" fmla="*/ 175213 h 473927"/>
                <a:gd name="connsiteX88" fmla="*/ 251598 w 415852"/>
                <a:gd name="connsiteY88" fmla="*/ 175213 h 473927"/>
                <a:gd name="connsiteX89" fmla="*/ 231265 w 415852"/>
                <a:gd name="connsiteY89" fmla="*/ 167425 h 473927"/>
                <a:gd name="connsiteX90" fmla="*/ 231265 w 415852"/>
                <a:gd name="connsiteY90" fmla="*/ 167425 h 473927"/>
                <a:gd name="connsiteX91" fmla="*/ 183431 w 415852"/>
                <a:gd name="connsiteY91" fmla="*/ 165013 h 473927"/>
                <a:gd name="connsiteX92" fmla="*/ 170611 w 415852"/>
                <a:gd name="connsiteY92" fmla="*/ 170595 h 473927"/>
                <a:gd name="connsiteX93" fmla="*/ 160376 w 415852"/>
                <a:gd name="connsiteY93" fmla="*/ 169203 h 473927"/>
                <a:gd name="connsiteX94" fmla="*/ 159928 w 415852"/>
                <a:gd name="connsiteY94" fmla="*/ 161015 h 473927"/>
                <a:gd name="connsiteX95" fmla="*/ 171438 w 415852"/>
                <a:gd name="connsiteY95" fmla="*/ 147230 h 473927"/>
                <a:gd name="connsiteX96" fmla="*/ 262419 w 415852"/>
                <a:gd name="connsiteY96" fmla="*/ 72722 h 473927"/>
                <a:gd name="connsiteX97" fmla="*/ 293641 w 415852"/>
                <a:gd name="connsiteY97" fmla="*/ 61488 h 473927"/>
                <a:gd name="connsiteX98" fmla="*/ 293641 w 415852"/>
                <a:gd name="connsiteY98" fmla="*/ 61488 h 473927"/>
                <a:gd name="connsiteX99" fmla="*/ 331688 w 415852"/>
                <a:gd name="connsiteY99" fmla="*/ 79546 h 473927"/>
                <a:gd name="connsiteX100" fmla="*/ 343543 w 415852"/>
                <a:gd name="connsiteY100" fmla="*/ 94020 h 473927"/>
                <a:gd name="connsiteX101" fmla="*/ 336651 w 415852"/>
                <a:gd name="connsiteY101" fmla="*/ 163565 h 47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415852" h="473927">
                  <a:moveTo>
                    <a:pt x="390825" y="54871"/>
                  </a:moveTo>
                  <a:lnTo>
                    <a:pt x="390825" y="54871"/>
                  </a:lnTo>
                  <a:lnTo>
                    <a:pt x="379039" y="40466"/>
                  </a:lnTo>
                  <a:cubicBezTo>
                    <a:pt x="357969" y="14757"/>
                    <a:pt x="326463" y="-124"/>
                    <a:pt x="293228" y="-62"/>
                  </a:cubicBezTo>
                  <a:lnTo>
                    <a:pt x="293228" y="-62"/>
                  </a:lnTo>
                  <a:cubicBezTo>
                    <a:pt x="267540" y="-186"/>
                    <a:pt x="242610" y="8636"/>
                    <a:pt x="222718" y="24889"/>
                  </a:cubicBezTo>
                  <a:lnTo>
                    <a:pt x="131738" y="99396"/>
                  </a:lnTo>
                  <a:cubicBezTo>
                    <a:pt x="94298" y="129923"/>
                    <a:pt x="81085" y="181272"/>
                    <a:pt x="99136" y="226080"/>
                  </a:cubicBezTo>
                  <a:cubicBezTo>
                    <a:pt x="100156" y="228589"/>
                    <a:pt x="99701" y="231449"/>
                    <a:pt x="97965" y="233524"/>
                  </a:cubicBezTo>
                  <a:cubicBezTo>
                    <a:pt x="96262" y="235502"/>
                    <a:pt x="93643" y="236446"/>
                    <a:pt x="91072" y="236005"/>
                  </a:cubicBezTo>
                  <a:cubicBezTo>
                    <a:pt x="89004" y="235612"/>
                    <a:pt x="86909" y="235378"/>
                    <a:pt x="84800" y="235316"/>
                  </a:cubicBezTo>
                  <a:lnTo>
                    <a:pt x="84800" y="235316"/>
                  </a:lnTo>
                  <a:cubicBezTo>
                    <a:pt x="77721" y="235322"/>
                    <a:pt x="70864" y="237755"/>
                    <a:pt x="65363" y="242208"/>
                  </a:cubicBezTo>
                  <a:lnTo>
                    <a:pt x="40550" y="262885"/>
                  </a:lnTo>
                  <a:cubicBezTo>
                    <a:pt x="-6780" y="301635"/>
                    <a:pt x="-13742" y="371421"/>
                    <a:pt x="25008" y="418752"/>
                  </a:cubicBezTo>
                  <a:cubicBezTo>
                    <a:pt x="25022" y="418765"/>
                    <a:pt x="25028" y="418779"/>
                    <a:pt x="25042" y="418793"/>
                  </a:cubicBezTo>
                  <a:lnTo>
                    <a:pt x="36966" y="433336"/>
                  </a:lnTo>
                  <a:cubicBezTo>
                    <a:pt x="57981" y="459073"/>
                    <a:pt x="89480" y="473960"/>
                    <a:pt x="122708" y="473864"/>
                  </a:cubicBezTo>
                  <a:lnTo>
                    <a:pt x="122708" y="473864"/>
                  </a:lnTo>
                  <a:cubicBezTo>
                    <a:pt x="148314" y="473754"/>
                    <a:pt x="173086" y="464766"/>
                    <a:pt x="192805" y="448431"/>
                  </a:cubicBezTo>
                  <a:lnTo>
                    <a:pt x="283785" y="373923"/>
                  </a:lnTo>
                  <a:cubicBezTo>
                    <a:pt x="321225" y="343396"/>
                    <a:pt x="334438" y="292048"/>
                    <a:pt x="316387" y="247240"/>
                  </a:cubicBezTo>
                  <a:cubicBezTo>
                    <a:pt x="314898" y="243449"/>
                    <a:pt x="316759" y="239169"/>
                    <a:pt x="320550" y="237680"/>
                  </a:cubicBezTo>
                  <a:cubicBezTo>
                    <a:pt x="321880" y="237156"/>
                    <a:pt x="323327" y="237032"/>
                    <a:pt x="324726" y="237314"/>
                  </a:cubicBezTo>
                  <a:cubicBezTo>
                    <a:pt x="326808" y="237776"/>
                    <a:pt x="328938" y="238011"/>
                    <a:pt x="331067" y="238004"/>
                  </a:cubicBezTo>
                  <a:cubicBezTo>
                    <a:pt x="338153" y="238073"/>
                    <a:pt x="345039" y="235633"/>
                    <a:pt x="350504" y="231111"/>
                  </a:cubicBezTo>
                  <a:lnTo>
                    <a:pt x="375386" y="210434"/>
                  </a:lnTo>
                  <a:cubicBezTo>
                    <a:pt x="378281" y="208021"/>
                    <a:pt x="381107" y="205471"/>
                    <a:pt x="383726" y="202852"/>
                  </a:cubicBezTo>
                  <a:cubicBezTo>
                    <a:pt x="423695" y="162483"/>
                    <a:pt x="426673" y="98424"/>
                    <a:pt x="390618" y="54526"/>
                  </a:cubicBezTo>
                  <a:close/>
                  <a:moveTo>
                    <a:pt x="256422" y="312856"/>
                  </a:moveTo>
                  <a:cubicBezTo>
                    <a:pt x="253465" y="318115"/>
                    <a:pt x="249564" y="322788"/>
                    <a:pt x="244912" y="326641"/>
                  </a:cubicBezTo>
                  <a:lnTo>
                    <a:pt x="153794" y="401079"/>
                  </a:lnTo>
                  <a:cubicBezTo>
                    <a:pt x="145013" y="408344"/>
                    <a:pt x="133964" y="412293"/>
                    <a:pt x="122570" y="412245"/>
                  </a:cubicBezTo>
                  <a:cubicBezTo>
                    <a:pt x="107731" y="412300"/>
                    <a:pt x="93650" y="405670"/>
                    <a:pt x="84248" y="394187"/>
                  </a:cubicBezTo>
                  <a:lnTo>
                    <a:pt x="72463" y="379506"/>
                  </a:lnTo>
                  <a:cubicBezTo>
                    <a:pt x="55204" y="358387"/>
                    <a:pt x="58285" y="327282"/>
                    <a:pt x="79355" y="309961"/>
                  </a:cubicBezTo>
                  <a:lnTo>
                    <a:pt x="104237" y="289284"/>
                  </a:lnTo>
                  <a:cubicBezTo>
                    <a:pt x="109682" y="284817"/>
                    <a:pt x="113431" y="278607"/>
                    <a:pt x="114851" y="271708"/>
                  </a:cubicBezTo>
                  <a:cubicBezTo>
                    <a:pt x="115313" y="268875"/>
                    <a:pt x="117484" y="266621"/>
                    <a:pt x="120296" y="266056"/>
                  </a:cubicBezTo>
                  <a:cubicBezTo>
                    <a:pt x="123032" y="265387"/>
                    <a:pt x="125914" y="266318"/>
                    <a:pt x="127740" y="268468"/>
                  </a:cubicBezTo>
                  <a:lnTo>
                    <a:pt x="128429" y="269364"/>
                  </a:lnTo>
                  <a:cubicBezTo>
                    <a:pt x="149362" y="295328"/>
                    <a:pt x="180888" y="310471"/>
                    <a:pt x="214241" y="310581"/>
                  </a:cubicBezTo>
                  <a:cubicBezTo>
                    <a:pt x="220478" y="310567"/>
                    <a:pt x="226702" y="310037"/>
                    <a:pt x="232850" y="308996"/>
                  </a:cubicBezTo>
                  <a:cubicBezTo>
                    <a:pt x="237509" y="308190"/>
                    <a:pt x="241907" y="306274"/>
                    <a:pt x="245670" y="303413"/>
                  </a:cubicBezTo>
                  <a:cubicBezTo>
                    <a:pt x="248972" y="301028"/>
                    <a:pt x="253583" y="301773"/>
                    <a:pt x="255967" y="305074"/>
                  </a:cubicBezTo>
                  <a:cubicBezTo>
                    <a:pt x="257642" y="307404"/>
                    <a:pt x="257822" y="310492"/>
                    <a:pt x="256422" y="312994"/>
                  </a:cubicBezTo>
                  <a:close/>
                  <a:moveTo>
                    <a:pt x="222718" y="229664"/>
                  </a:moveTo>
                  <a:lnTo>
                    <a:pt x="222718" y="229319"/>
                  </a:lnTo>
                  <a:lnTo>
                    <a:pt x="225268" y="230560"/>
                  </a:lnTo>
                  <a:cubicBezTo>
                    <a:pt x="226716" y="231387"/>
                    <a:pt x="228163" y="232283"/>
                    <a:pt x="229542" y="233248"/>
                  </a:cubicBezTo>
                  <a:lnTo>
                    <a:pt x="230920" y="234282"/>
                  </a:lnTo>
                  <a:lnTo>
                    <a:pt x="230920" y="234282"/>
                  </a:lnTo>
                  <a:cubicBezTo>
                    <a:pt x="233498" y="236177"/>
                    <a:pt x="234580" y="239506"/>
                    <a:pt x="233608" y="242553"/>
                  </a:cubicBezTo>
                  <a:cubicBezTo>
                    <a:pt x="232802" y="245675"/>
                    <a:pt x="229941" y="247825"/>
                    <a:pt x="226716" y="247722"/>
                  </a:cubicBezTo>
                  <a:cubicBezTo>
                    <a:pt x="225096" y="247729"/>
                    <a:pt x="223483" y="247867"/>
                    <a:pt x="221891" y="248136"/>
                  </a:cubicBezTo>
                  <a:lnTo>
                    <a:pt x="221891" y="248136"/>
                  </a:lnTo>
                  <a:cubicBezTo>
                    <a:pt x="219162" y="248604"/>
                    <a:pt x="216391" y="248832"/>
                    <a:pt x="213620" y="248825"/>
                  </a:cubicBezTo>
                  <a:cubicBezTo>
                    <a:pt x="202647" y="248825"/>
                    <a:pt x="191978" y="245193"/>
                    <a:pt x="183293" y="238486"/>
                  </a:cubicBezTo>
                  <a:cubicBezTo>
                    <a:pt x="180095" y="235964"/>
                    <a:pt x="179544" y="231325"/>
                    <a:pt x="182066" y="228127"/>
                  </a:cubicBezTo>
                  <a:cubicBezTo>
                    <a:pt x="183431" y="226397"/>
                    <a:pt x="185499" y="225370"/>
                    <a:pt x="187704" y="225322"/>
                  </a:cubicBezTo>
                  <a:cubicBezTo>
                    <a:pt x="189366" y="225322"/>
                    <a:pt x="191026" y="225184"/>
                    <a:pt x="192667" y="224908"/>
                  </a:cubicBezTo>
                  <a:cubicBezTo>
                    <a:pt x="197533" y="224150"/>
                    <a:pt x="202482" y="224150"/>
                    <a:pt x="207348" y="224908"/>
                  </a:cubicBezTo>
                  <a:cubicBezTo>
                    <a:pt x="210105" y="225260"/>
                    <a:pt x="212827" y="225859"/>
                    <a:pt x="215481" y="226700"/>
                  </a:cubicBezTo>
                  <a:lnTo>
                    <a:pt x="216515" y="226700"/>
                  </a:lnTo>
                  <a:lnTo>
                    <a:pt x="220030" y="228010"/>
                  </a:lnTo>
                  <a:lnTo>
                    <a:pt x="220443" y="228010"/>
                  </a:lnTo>
                  <a:lnTo>
                    <a:pt x="221960" y="228699"/>
                  </a:lnTo>
                  <a:lnTo>
                    <a:pt x="221960" y="228699"/>
                  </a:lnTo>
                  <a:lnTo>
                    <a:pt x="221960" y="228699"/>
                  </a:lnTo>
                  <a:close/>
                  <a:moveTo>
                    <a:pt x="336375" y="163289"/>
                  </a:moveTo>
                  <a:lnTo>
                    <a:pt x="311493" y="183967"/>
                  </a:lnTo>
                  <a:cubicBezTo>
                    <a:pt x="306041" y="188419"/>
                    <a:pt x="302312" y="194636"/>
                    <a:pt x="300947" y="201542"/>
                  </a:cubicBezTo>
                  <a:cubicBezTo>
                    <a:pt x="300403" y="204334"/>
                    <a:pt x="298273" y="206547"/>
                    <a:pt x="295503" y="207194"/>
                  </a:cubicBezTo>
                  <a:cubicBezTo>
                    <a:pt x="294910" y="207298"/>
                    <a:pt x="294303" y="207298"/>
                    <a:pt x="293710" y="207194"/>
                  </a:cubicBezTo>
                  <a:cubicBezTo>
                    <a:pt x="291519" y="207194"/>
                    <a:pt x="289444" y="206202"/>
                    <a:pt x="288059" y="204506"/>
                  </a:cubicBezTo>
                  <a:lnTo>
                    <a:pt x="287300" y="203610"/>
                  </a:lnTo>
                  <a:cubicBezTo>
                    <a:pt x="285150" y="200936"/>
                    <a:pt x="282848" y="198379"/>
                    <a:pt x="280408" y="195960"/>
                  </a:cubicBezTo>
                  <a:lnTo>
                    <a:pt x="280408" y="195960"/>
                  </a:lnTo>
                  <a:lnTo>
                    <a:pt x="278754" y="194305"/>
                  </a:lnTo>
                  <a:cubicBezTo>
                    <a:pt x="276135" y="191824"/>
                    <a:pt x="273654" y="189619"/>
                    <a:pt x="271172" y="187413"/>
                  </a:cubicBezTo>
                  <a:lnTo>
                    <a:pt x="270345" y="186793"/>
                  </a:lnTo>
                  <a:lnTo>
                    <a:pt x="269931" y="186448"/>
                  </a:lnTo>
                  <a:cubicBezTo>
                    <a:pt x="267244" y="184380"/>
                    <a:pt x="264831" y="182726"/>
                    <a:pt x="262419" y="181141"/>
                  </a:cubicBezTo>
                  <a:lnTo>
                    <a:pt x="262419" y="181141"/>
                  </a:lnTo>
                  <a:lnTo>
                    <a:pt x="261385" y="180452"/>
                  </a:lnTo>
                  <a:cubicBezTo>
                    <a:pt x="258421" y="178591"/>
                    <a:pt x="255388" y="176799"/>
                    <a:pt x="252287" y="175213"/>
                  </a:cubicBezTo>
                  <a:lnTo>
                    <a:pt x="251598" y="175213"/>
                  </a:lnTo>
                  <a:lnTo>
                    <a:pt x="251598" y="175213"/>
                  </a:lnTo>
                  <a:lnTo>
                    <a:pt x="251598" y="175213"/>
                  </a:lnTo>
                  <a:cubicBezTo>
                    <a:pt x="245091" y="171960"/>
                    <a:pt x="238281" y="169355"/>
                    <a:pt x="231265" y="167425"/>
                  </a:cubicBezTo>
                  <a:lnTo>
                    <a:pt x="231265" y="167425"/>
                  </a:lnTo>
                  <a:cubicBezTo>
                    <a:pt x="215688" y="163124"/>
                    <a:pt x="199360" y="162304"/>
                    <a:pt x="183431" y="165013"/>
                  </a:cubicBezTo>
                  <a:cubicBezTo>
                    <a:pt x="178779" y="165833"/>
                    <a:pt x="174381" y="167749"/>
                    <a:pt x="170611" y="170595"/>
                  </a:cubicBezTo>
                  <a:cubicBezTo>
                    <a:pt x="167399" y="173035"/>
                    <a:pt x="162816" y="172415"/>
                    <a:pt x="160376" y="169203"/>
                  </a:cubicBezTo>
                  <a:cubicBezTo>
                    <a:pt x="158563" y="166818"/>
                    <a:pt x="158384" y="163579"/>
                    <a:pt x="159928" y="161015"/>
                  </a:cubicBezTo>
                  <a:cubicBezTo>
                    <a:pt x="162871" y="155742"/>
                    <a:pt x="166772" y="151062"/>
                    <a:pt x="171438" y="147230"/>
                  </a:cubicBezTo>
                  <a:lnTo>
                    <a:pt x="262419" y="72722"/>
                  </a:lnTo>
                  <a:cubicBezTo>
                    <a:pt x="271206" y="65471"/>
                    <a:pt x="282248" y="61501"/>
                    <a:pt x="293641" y="61488"/>
                  </a:cubicBezTo>
                  <a:lnTo>
                    <a:pt x="293641" y="61488"/>
                  </a:lnTo>
                  <a:cubicBezTo>
                    <a:pt x="308385" y="61522"/>
                    <a:pt x="322342" y="68146"/>
                    <a:pt x="331688" y="79546"/>
                  </a:cubicBezTo>
                  <a:lnTo>
                    <a:pt x="343543" y="94020"/>
                  </a:lnTo>
                  <a:cubicBezTo>
                    <a:pt x="360802" y="115139"/>
                    <a:pt x="357721" y="146244"/>
                    <a:pt x="336651" y="163565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25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6056CA-373D-4731-8561-7C6DF1A31AB5}"/>
              </a:ext>
            </a:extLst>
          </p:cNvPr>
          <p:cNvGrpSpPr/>
          <p:nvPr/>
        </p:nvGrpSpPr>
        <p:grpSpPr>
          <a:xfrm rot="5400000">
            <a:off x="4038728" y="-991867"/>
            <a:ext cx="4114543" cy="1235331"/>
            <a:chOff x="1768536" y="2312557"/>
            <a:chExt cx="3718560" cy="1116443"/>
          </a:xfrm>
        </p:grpSpPr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D5A9E61C-1306-4D04-905F-014D730869D0}"/>
                </a:ext>
              </a:extLst>
            </p:cNvPr>
            <p:cNvSpPr/>
            <p:nvPr/>
          </p:nvSpPr>
          <p:spPr>
            <a:xfrm>
              <a:off x="1768536" y="2312557"/>
              <a:ext cx="3718560" cy="1116443"/>
            </a:xfrm>
            <a:prstGeom prst="plaqu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缺角矩形 6">
              <a:extLst>
                <a:ext uri="{FF2B5EF4-FFF2-40B4-BE49-F238E27FC236}">
                  <a16:creationId xmlns:a16="http://schemas.microsoft.com/office/drawing/2014/main" id="{4F61EE26-DE5A-4B83-A630-4A738A5D415E}"/>
                </a:ext>
              </a:extLst>
            </p:cNvPr>
            <p:cNvSpPr/>
            <p:nvPr/>
          </p:nvSpPr>
          <p:spPr>
            <a:xfrm>
              <a:off x="1813560" y="2357942"/>
              <a:ext cx="3627120" cy="1025672"/>
            </a:xfrm>
            <a:prstGeom prst="plaque">
              <a:avLst/>
            </a:prstGeom>
            <a:solidFill>
              <a:schemeClr val="accent1"/>
            </a:solidFill>
            <a:ln w="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1AC7194-38D1-4451-A088-EB0ADB4FE753}"/>
              </a:ext>
            </a:extLst>
          </p:cNvPr>
          <p:cNvSpPr txBox="1"/>
          <p:nvPr/>
        </p:nvSpPr>
        <p:spPr>
          <a:xfrm>
            <a:off x="3444590" y="2319945"/>
            <a:ext cx="5302815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/>
                </a:solidFill>
                <a:latin typeface="+mj-ea"/>
                <a:ea typeface="+mj-ea"/>
              </a:rPr>
              <a:t>研究内容展示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244AC5-5385-43B0-9E4E-EECBFD7CE522}"/>
              </a:ext>
            </a:extLst>
          </p:cNvPr>
          <p:cNvSpPr txBox="1"/>
          <p:nvPr/>
        </p:nvSpPr>
        <p:spPr>
          <a:xfrm>
            <a:off x="3829792" y="3290500"/>
            <a:ext cx="451787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dirty="0">
                <a:solidFill>
                  <a:schemeClr val="accent1"/>
                </a:solidFill>
                <a:latin typeface="+mn-ea"/>
              </a:rPr>
              <a:t>Research Content Display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16317B-1DD0-403A-8E74-E32B5561C63A}"/>
              </a:ext>
            </a:extLst>
          </p:cNvPr>
          <p:cNvGrpSpPr/>
          <p:nvPr/>
        </p:nvGrpSpPr>
        <p:grpSpPr>
          <a:xfrm>
            <a:off x="9824920" y="1118909"/>
            <a:ext cx="2374129" cy="407908"/>
            <a:chOff x="8664212" y="2998449"/>
            <a:chExt cx="2374129" cy="407908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BD4BF65-D502-438F-9FD2-4A3A75AC0213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265CEE1-6ED0-4FAA-9FEB-16061723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CB6F220-229E-42B7-BDDF-6A353D1AFEA9}"/>
                </a:ext>
              </a:extLst>
            </p:cNvPr>
            <p:cNvCxnSpPr>
              <a:cxnSpLocks/>
              <a:stCxn id="17" idx="0"/>
              <a:endCxn id="16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3DA1A580-18E5-4DBD-82F3-84C8BDF0A6D8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6" name="椭圆 8">
              <a:extLst>
                <a:ext uri="{FF2B5EF4-FFF2-40B4-BE49-F238E27FC236}">
                  <a16:creationId xmlns:a16="http://schemas.microsoft.com/office/drawing/2014/main" id="{9C7118DC-AF00-436B-AD37-A2314E1DDDD5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22984206-3424-4BBC-8265-450544F3B87A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13C76D7C-688B-4B5E-9197-B30831D08F1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670948B-2791-4F75-895E-72228C117A6C}"/>
              </a:ext>
            </a:extLst>
          </p:cNvPr>
          <p:cNvGrpSpPr/>
          <p:nvPr/>
        </p:nvGrpSpPr>
        <p:grpSpPr>
          <a:xfrm>
            <a:off x="-29260" y="1107736"/>
            <a:ext cx="2486206" cy="839708"/>
            <a:chOff x="2162311" y="2604590"/>
            <a:chExt cx="2486206" cy="839708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7C60D0F-F6A7-4D1C-B32E-045E5BBBF7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5320" y="3012498"/>
              <a:ext cx="1341120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E27433-3B99-404B-A832-1A9006784888}"/>
                </a:ext>
              </a:extLst>
            </p:cNvPr>
            <p:cNvCxnSpPr/>
            <p:nvPr/>
          </p:nvCxnSpPr>
          <p:spPr>
            <a:xfrm>
              <a:off x="2162311" y="2604590"/>
              <a:ext cx="1940638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8">
              <a:extLst>
                <a:ext uri="{FF2B5EF4-FFF2-40B4-BE49-F238E27FC236}">
                  <a16:creationId xmlns:a16="http://schemas.microsoft.com/office/drawing/2014/main" id="{32F5F14C-68D8-4947-AEA9-EBA867202410}"/>
                </a:ext>
              </a:extLst>
            </p:cNvPr>
            <p:cNvSpPr/>
            <p:nvPr/>
          </p:nvSpPr>
          <p:spPr>
            <a:xfrm flipH="1">
              <a:off x="4096135" y="2604591"/>
              <a:ext cx="203954" cy="407908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941DF77-EB29-4BB7-AFDF-8D58188CFF85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23601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0FA865A-BC54-4219-822F-8E51F1BAACE4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44429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025381A-2C73-4F2D-86D4-C333FA3AE0D4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 flipV="1">
              <a:off x="3188210" y="2814377"/>
              <a:ext cx="656433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0EC97CB8-3996-4CD0-8A31-1896256E93A5}"/>
                </a:ext>
              </a:extLst>
            </p:cNvPr>
            <p:cNvSpPr/>
            <p:nvPr/>
          </p:nvSpPr>
          <p:spPr>
            <a:xfrm flipH="1">
              <a:off x="3649134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7E711401-7DC6-42B5-8938-BB8458423056}"/>
                </a:ext>
              </a:extLst>
            </p:cNvPr>
            <p:cNvSpPr/>
            <p:nvPr/>
          </p:nvSpPr>
          <p:spPr>
            <a:xfrm flipH="1">
              <a:off x="3754028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8" name="椭圆 8">
              <a:extLst>
                <a:ext uri="{FF2B5EF4-FFF2-40B4-BE49-F238E27FC236}">
                  <a16:creationId xmlns:a16="http://schemas.microsoft.com/office/drawing/2014/main" id="{24B6BB9E-B0D9-47F2-9F10-245FE82890B6}"/>
                </a:ext>
              </a:extLst>
            </p:cNvPr>
            <p:cNvSpPr/>
            <p:nvPr/>
          </p:nvSpPr>
          <p:spPr>
            <a:xfrm flipH="1">
              <a:off x="3844643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AEFC2CDD-5FFB-48B6-997A-2D10061CA84A}"/>
                </a:ext>
              </a:extLst>
            </p:cNvPr>
            <p:cNvSpPr/>
            <p:nvPr/>
          </p:nvSpPr>
          <p:spPr>
            <a:xfrm flipH="1">
              <a:off x="3096122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9ACCA2D5-95E5-49D2-A2B4-DF0A616D7B90}"/>
                </a:ext>
              </a:extLst>
            </p:cNvPr>
            <p:cNvSpPr/>
            <p:nvPr/>
          </p:nvSpPr>
          <p:spPr>
            <a:xfrm flipH="1">
              <a:off x="3201370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1" name="弧形 30">
              <a:extLst>
                <a:ext uri="{FF2B5EF4-FFF2-40B4-BE49-F238E27FC236}">
                  <a16:creationId xmlns:a16="http://schemas.microsoft.com/office/drawing/2014/main" id="{EAC13EEE-5708-4F22-8E93-687DC5356BC0}"/>
                </a:ext>
              </a:extLst>
            </p:cNvPr>
            <p:cNvSpPr/>
            <p:nvPr/>
          </p:nvSpPr>
          <p:spPr>
            <a:xfrm flipH="1">
              <a:off x="3306646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2" name="椭圆 8">
              <a:extLst>
                <a:ext uri="{FF2B5EF4-FFF2-40B4-BE49-F238E27FC236}">
                  <a16:creationId xmlns:a16="http://schemas.microsoft.com/office/drawing/2014/main" id="{4BE03D9C-C337-4F2F-9D19-312DD1A60CD7}"/>
                </a:ext>
              </a:extLst>
            </p:cNvPr>
            <p:cNvSpPr/>
            <p:nvPr/>
          </p:nvSpPr>
          <p:spPr>
            <a:xfrm flipH="1">
              <a:off x="4536440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3" name="椭圆 8">
              <a:extLst>
                <a:ext uri="{FF2B5EF4-FFF2-40B4-BE49-F238E27FC236}">
                  <a16:creationId xmlns:a16="http://schemas.microsoft.com/office/drawing/2014/main" id="{0180373E-1CAA-4586-8C0A-76B532BDDEE3}"/>
                </a:ext>
              </a:extLst>
            </p:cNvPr>
            <p:cNvSpPr/>
            <p:nvPr/>
          </p:nvSpPr>
          <p:spPr>
            <a:xfrm flipH="1">
              <a:off x="4414202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4" name="椭圆 8">
              <a:extLst>
                <a:ext uri="{FF2B5EF4-FFF2-40B4-BE49-F238E27FC236}">
                  <a16:creationId xmlns:a16="http://schemas.microsoft.com/office/drawing/2014/main" id="{DD3139DF-7134-47EB-92D1-3FD1102A53A4}"/>
                </a:ext>
              </a:extLst>
            </p:cNvPr>
            <p:cNvSpPr/>
            <p:nvPr/>
          </p:nvSpPr>
          <p:spPr>
            <a:xfrm>
              <a:off x="3910012" y="3236017"/>
              <a:ext cx="103824" cy="207646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940E540-6107-4EE5-A557-2E5D6B30C13E}"/>
              </a:ext>
            </a:extLst>
          </p:cNvPr>
          <p:cNvGrpSpPr/>
          <p:nvPr/>
        </p:nvGrpSpPr>
        <p:grpSpPr>
          <a:xfrm flipH="1">
            <a:off x="9767754" y="1631711"/>
            <a:ext cx="2374129" cy="407908"/>
            <a:chOff x="8664212" y="2998449"/>
            <a:chExt cx="2374129" cy="407908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B8F03D5A-4D6F-4871-88D0-2DF446FE208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ED72B4B-B22B-48B0-BDF3-171BE457A526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F029B15-BFA1-4FC8-8D1F-570FA572F7A4}"/>
                </a:ext>
              </a:extLst>
            </p:cNvPr>
            <p:cNvCxnSpPr>
              <a:cxnSpLocks/>
              <a:stCxn id="41" idx="0"/>
              <a:endCxn id="40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8">
              <a:extLst>
                <a:ext uri="{FF2B5EF4-FFF2-40B4-BE49-F238E27FC236}">
                  <a16:creationId xmlns:a16="http://schemas.microsoft.com/office/drawing/2014/main" id="{E2C7992D-273B-43AD-AC37-C695EF077D81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0" name="椭圆 8">
              <a:extLst>
                <a:ext uri="{FF2B5EF4-FFF2-40B4-BE49-F238E27FC236}">
                  <a16:creationId xmlns:a16="http://schemas.microsoft.com/office/drawing/2014/main" id="{EBA212C5-77E1-41A6-A630-A6C33E2DE5FD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7AF28B67-12F6-4F79-8E1C-42EFEBECA1B0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50FB0652-E274-4180-BBAF-07D0B34E009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D0804DD-7D8C-442B-8C7C-BC347E283125}"/>
              </a:ext>
            </a:extLst>
          </p:cNvPr>
          <p:cNvSpPr/>
          <p:nvPr/>
        </p:nvSpPr>
        <p:spPr>
          <a:xfrm flipH="1">
            <a:off x="6021508" y="5279990"/>
            <a:ext cx="226920" cy="96323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B8D9A61-34ED-4328-80C8-F6C63494BCFA}"/>
              </a:ext>
            </a:extLst>
          </p:cNvPr>
          <p:cNvSpPr/>
          <p:nvPr/>
        </p:nvSpPr>
        <p:spPr>
          <a:xfrm flipH="1">
            <a:off x="6653122" y="4482855"/>
            <a:ext cx="226920" cy="96943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952877C-58DC-4335-B283-CD5B840D7F95}"/>
              </a:ext>
            </a:extLst>
          </p:cNvPr>
          <p:cNvSpPr/>
          <p:nvPr/>
        </p:nvSpPr>
        <p:spPr>
          <a:xfrm flipH="1">
            <a:off x="5389032" y="4827519"/>
            <a:ext cx="227781" cy="97346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AB4EC96-65EF-4492-AD06-E388A4E31AA5}"/>
              </a:ext>
            </a:extLst>
          </p:cNvPr>
          <p:cNvSpPr/>
          <p:nvPr/>
        </p:nvSpPr>
        <p:spPr>
          <a:xfrm flipH="1">
            <a:off x="7907455" y="5344175"/>
            <a:ext cx="345478" cy="164552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ACCAE456-AA66-4EFF-AD5B-3720B81CE08D}"/>
              </a:ext>
            </a:extLst>
          </p:cNvPr>
          <p:cNvSpPr/>
          <p:nvPr/>
        </p:nvSpPr>
        <p:spPr>
          <a:xfrm flipH="1">
            <a:off x="7284736" y="5335999"/>
            <a:ext cx="117374" cy="80627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1BAE3BD0-54B1-4F77-B0EA-AF6CF2689812}"/>
              </a:ext>
            </a:extLst>
          </p:cNvPr>
          <p:cNvSpPr/>
          <p:nvPr/>
        </p:nvSpPr>
        <p:spPr>
          <a:xfrm flipH="1">
            <a:off x="3670359" y="5245364"/>
            <a:ext cx="159433" cy="69253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0472B930-75C0-44CA-A390-9548E58CA0B0}"/>
              </a:ext>
            </a:extLst>
          </p:cNvPr>
          <p:cNvSpPr/>
          <p:nvPr/>
        </p:nvSpPr>
        <p:spPr>
          <a:xfrm flipH="1">
            <a:off x="7738212" y="4253713"/>
            <a:ext cx="302834" cy="133796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2E834E3-9FE1-45AF-8BC2-B367DE884D79}"/>
              </a:ext>
            </a:extLst>
          </p:cNvPr>
          <p:cNvSpPr/>
          <p:nvPr/>
        </p:nvSpPr>
        <p:spPr>
          <a:xfrm flipH="1">
            <a:off x="4757418" y="5236941"/>
            <a:ext cx="227782" cy="96461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C95EB64-352B-4FCB-B109-B9B3CC77E4D7}"/>
              </a:ext>
            </a:extLst>
          </p:cNvPr>
          <p:cNvSpPr/>
          <p:nvPr/>
        </p:nvSpPr>
        <p:spPr>
          <a:xfrm flipH="1">
            <a:off x="4199937" y="5177702"/>
            <a:ext cx="117374" cy="82183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08B6ACF6-142B-4502-89FF-7B2F45038EE3}"/>
              </a:ext>
            </a:extLst>
          </p:cNvPr>
          <p:cNvGrpSpPr/>
          <p:nvPr/>
        </p:nvGrpSpPr>
        <p:grpSpPr>
          <a:xfrm rot="11700000">
            <a:off x="8086544" y="2854989"/>
            <a:ext cx="385099" cy="404787"/>
            <a:chOff x="6126270" y="3945267"/>
            <a:chExt cx="1035730" cy="1088680"/>
          </a:xfrm>
          <a:solidFill>
            <a:srgbClr val="A60000"/>
          </a:solidFill>
        </p:grpSpPr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C9A665DD-96DF-43A2-8CF6-DB1EE977C227}"/>
                </a:ext>
              </a:extLst>
            </p:cNvPr>
            <p:cNvSpPr/>
            <p:nvPr/>
          </p:nvSpPr>
          <p:spPr>
            <a:xfrm>
              <a:off x="6651889" y="3945267"/>
              <a:ext cx="9377" cy="7999"/>
            </a:xfrm>
            <a:custGeom>
              <a:avLst/>
              <a:gdLst>
                <a:gd name="connsiteX0" fmla="*/ 510 w 9377"/>
                <a:gd name="connsiteY0" fmla="*/ 1650 h 7999"/>
                <a:gd name="connsiteX1" fmla="*/ 8921 w 9377"/>
                <a:gd name="connsiteY1" fmla="*/ 6308 h 7999"/>
                <a:gd name="connsiteX2" fmla="*/ 510 w 9377"/>
                <a:gd name="connsiteY2" fmla="*/ 1650 h 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" h="7999">
                  <a:moveTo>
                    <a:pt x="510" y="1650"/>
                  </a:moveTo>
                  <a:cubicBezTo>
                    <a:pt x="3325" y="-2371"/>
                    <a:pt x="11367" y="1650"/>
                    <a:pt x="8921" y="6308"/>
                  </a:cubicBezTo>
                  <a:cubicBezTo>
                    <a:pt x="6039" y="10396"/>
                    <a:pt x="-2104" y="6375"/>
                    <a:pt x="510" y="165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9F6657B-85B1-4660-87A0-2907C9557C29}"/>
                </a:ext>
              </a:extLst>
            </p:cNvPr>
            <p:cNvSpPr/>
            <p:nvPr/>
          </p:nvSpPr>
          <p:spPr>
            <a:xfrm>
              <a:off x="6136677" y="3948760"/>
              <a:ext cx="948234" cy="1085187"/>
            </a:xfrm>
            <a:custGeom>
              <a:avLst/>
              <a:gdLst>
                <a:gd name="connsiteX0" fmla="*/ 497392 w 948234"/>
                <a:gd name="connsiteY0" fmla="*/ 0 h 1085187"/>
                <a:gd name="connsiteX1" fmla="*/ 502485 w 948234"/>
                <a:gd name="connsiteY1" fmla="*/ 2212 h 1085187"/>
                <a:gd name="connsiteX2" fmla="*/ 518101 w 948234"/>
                <a:gd name="connsiteY2" fmla="*/ 15348 h 1085187"/>
                <a:gd name="connsiteX3" fmla="*/ 644299 w 948234"/>
                <a:gd name="connsiteY3" fmla="*/ 20374 h 1085187"/>
                <a:gd name="connsiteX4" fmla="*/ 671107 w 948234"/>
                <a:gd name="connsiteY4" fmla="*/ 13471 h 1085187"/>
                <a:gd name="connsiteX5" fmla="*/ 681428 w 948234"/>
                <a:gd name="connsiteY5" fmla="*/ 25166 h 1085187"/>
                <a:gd name="connsiteX6" fmla="*/ 744494 w 948234"/>
                <a:gd name="connsiteY6" fmla="*/ 39542 h 1085187"/>
                <a:gd name="connsiteX7" fmla="*/ 831218 w 948234"/>
                <a:gd name="connsiteY7" fmla="*/ 64071 h 1085187"/>
                <a:gd name="connsiteX8" fmla="*/ 842075 w 948234"/>
                <a:gd name="connsiteY8" fmla="*/ 49226 h 1085187"/>
                <a:gd name="connsiteX9" fmla="*/ 871899 w 948234"/>
                <a:gd name="connsiteY9" fmla="*/ 83306 h 1085187"/>
                <a:gd name="connsiteX10" fmla="*/ 907956 w 948234"/>
                <a:gd name="connsiteY10" fmla="*/ 83440 h 1085187"/>
                <a:gd name="connsiteX11" fmla="*/ 929168 w 948234"/>
                <a:gd name="connsiteY11" fmla="*/ 124355 h 1085187"/>
                <a:gd name="connsiteX12" fmla="*/ 948235 w 948234"/>
                <a:gd name="connsiteY12" fmla="*/ 175257 h 1085187"/>
                <a:gd name="connsiteX13" fmla="*/ 933356 w 948234"/>
                <a:gd name="connsiteY13" fmla="*/ 198413 h 1085187"/>
                <a:gd name="connsiteX14" fmla="*/ 941365 w 948234"/>
                <a:gd name="connsiteY14" fmla="*/ 230314 h 1085187"/>
                <a:gd name="connsiteX15" fmla="*/ 913518 w 948234"/>
                <a:gd name="connsiteY15" fmla="*/ 317440 h 1085187"/>
                <a:gd name="connsiteX16" fmla="*/ 901857 w 948234"/>
                <a:gd name="connsiteY16" fmla="*/ 282322 h 1085187"/>
                <a:gd name="connsiteX17" fmla="*/ 876691 w 948234"/>
                <a:gd name="connsiteY17" fmla="*/ 297535 h 1085187"/>
                <a:gd name="connsiteX18" fmla="*/ 818853 w 948234"/>
                <a:gd name="connsiteY18" fmla="*/ 234335 h 1085187"/>
                <a:gd name="connsiteX19" fmla="*/ 736552 w 948234"/>
                <a:gd name="connsiteY19" fmla="*/ 174218 h 1085187"/>
                <a:gd name="connsiteX20" fmla="*/ 682434 w 948234"/>
                <a:gd name="connsiteY20" fmla="*/ 159441 h 1085187"/>
                <a:gd name="connsiteX21" fmla="*/ 625098 w 948234"/>
                <a:gd name="connsiteY21" fmla="*/ 149924 h 1085187"/>
                <a:gd name="connsiteX22" fmla="*/ 590214 w 948234"/>
                <a:gd name="connsiteY22" fmla="*/ 134878 h 1085187"/>
                <a:gd name="connsiteX23" fmla="*/ 567562 w 948234"/>
                <a:gd name="connsiteY23" fmla="*/ 145299 h 1085187"/>
                <a:gd name="connsiteX24" fmla="*/ 573627 w 948234"/>
                <a:gd name="connsiteY24" fmla="*/ 135481 h 1085187"/>
                <a:gd name="connsiteX25" fmla="*/ 517397 w 948234"/>
                <a:gd name="connsiteY25" fmla="*/ 149388 h 1085187"/>
                <a:gd name="connsiteX26" fmla="*/ 523999 w 948234"/>
                <a:gd name="connsiteY26" fmla="*/ 135380 h 1085187"/>
                <a:gd name="connsiteX27" fmla="*/ 435867 w 948234"/>
                <a:gd name="connsiteY27" fmla="*/ 167416 h 1085187"/>
                <a:gd name="connsiteX28" fmla="*/ 455605 w 948234"/>
                <a:gd name="connsiteY28" fmla="*/ 143456 h 1085187"/>
                <a:gd name="connsiteX29" fmla="*/ 391467 w 948234"/>
                <a:gd name="connsiteY29" fmla="*/ 180954 h 1085187"/>
                <a:gd name="connsiteX30" fmla="*/ 380810 w 948234"/>
                <a:gd name="connsiteY30" fmla="*/ 194626 h 1085187"/>
                <a:gd name="connsiteX31" fmla="*/ 371897 w 948234"/>
                <a:gd name="connsiteY31" fmla="*/ 177536 h 1085187"/>
                <a:gd name="connsiteX32" fmla="*/ 369082 w 948234"/>
                <a:gd name="connsiteY32" fmla="*/ 197943 h 1085187"/>
                <a:gd name="connsiteX33" fmla="*/ 364659 w 948234"/>
                <a:gd name="connsiteY33" fmla="*/ 189097 h 1085187"/>
                <a:gd name="connsiteX34" fmla="*/ 294087 w 948234"/>
                <a:gd name="connsiteY34" fmla="*/ 230180 h 1085187"/>
                <a:gd name="connsiteX35" fmla="*/ 283162 w 948234"/>
                <a:gd name="connsiteY35" fmla="*/ 266036 h 1085187"/>
                <a:gd name="connsiteX36" fmla="*/ 268317 w 948234"/>
                <a:gd name="connsiteY36" fmla="*/ 246835 h 1085187"/>
                <a:gd name="connsiteX37" fmla="*/ 210613 w 948234"/>
                <a:gd name="connsiteY37" fmla="*/ 316535 h 1085187"/>
                <a:gd name="connsiteX38" fmla="*/ 199723 w 948234"/>
                <a:gd name="connsiteY38" fmla="*/ 357551 h 1085187"/>
                <a:gd name="connsiteX39" fmla="*/ 207999 w 948234"/>
                <a:gd name="connsiteY39" fmla="*/ 327191 h 1085187"/>
                <a:gd name="connsiteX40" fmla="*/ 178042 w 948234"/>
                <a:gd name="connsiteY40" fmla="*/ 368543 h 1085187"/>
                <a:gd name="connsiteX41" fmla="*/ 189770 w 948234"/>
                <a:gd name="connsiteY41" fmla="*/ 408219 h 1085187"/>
                <a:gd name="connsiteX42" fmla="*/ 180823 w 948234"/>
                <a:gd name="connsiteY42" fmla="*/ 405906 h 1085187"/>
                <a:gd name="connsiteX43" fmla="*/ 150329 w 948234"/>
                <a:gd name="connsiteY43" fmla="*/ 426482 h 1085187"/>
                <a:gd name="connsiteX44" fmla="*/ 166548 w 948234"/>
                <a:gd name="connsiteY44" fmla="*/ 425309 h 1085187"/>
                <a:gd name="connsiteX45" fmla="*/ 159477 w 948234"/>
                <a:gd name="connsiteY45" fmla="*/ 466425 h 1085187"/>
                <a:gd name="connsiteX46" fmla="*/ 151736 w 948234"/>
                <a:gd name="connsiteY46" fmla="*/ 550234 h 1085187"/>
                <a:gd name="connsiteX47" fmla="*/ 131965 w 948234"/>
                <a:gd name="connsiteY47" fmla="*/ 572384 h 1085187"/>
                <a:gd name="connsiteX48" fmla="*/ 154115 w 948234"/>
                <a:gd name="connsiteY48" fmla="*/ 602777 h 1085187"/>
                <a:gd name="connsiteX49" fmla="*/ 132837 w 948234"/>
                <a:gd name="connsiteY49" fmla="*/ 585888 h 1085187"/>
                <a:gd name="connsiteX50" fmla="*/ 145101 w 948234"/>
                <a:gd name="connsiteY50" fmla="*/ 604922 h 1085187"/>
                <a:gd name="connsiteX51" fmla="*/ 153043 w 948234"/>
                <a:gd name="connsiteY51" fmla="*/ 627106 h 1085187"/>
                <a:gd name="connsiteX52" fmla="*/ 137427 w 948234"/>
                <a:gd name="connsiteY52" fmla="*/ 619398 h 1085187"/>
                <a:gd name="connsiteX53" fmla="*/ 162191 w 948234"/>
                <a:gd name="connsiteY53" fmla="*/ 738191 h 1085187"/>
                <a:gd name="connsiteX54" fmla="*/ 232160 w 948234"/>
                <a:gd name="connsiteY54" fmla="*/ 847802 h 1085187"/>
                <a:gd name="connsiteX55" fmla="*/ 347334 w 948234"/>
                <a:gd name="connsiteY55" fmla="*/ 940357 h 1085187"/>
                <a:gd name="connsiteX56" fmla="*/ 440458 w 948234"/>
                <a:gd name="connsiteY56" fmla="*/ 978726 h 1085187"/>
                <a:gd name="connsiteX57" fmla="*/ 426183 w 948234"/>
                <a:gd name="connsiteY57" fmla="*/ 984154 h 1085187"/>
                <a:gd name="connsiteX58" fmla="*/ 489818 w 948234"/>
                <a:gd name="connsiteY58" fmla="*/ 997893 h 1085187"/>
                <a:gd name="connsiteX59" fmla="*/ 522893 w 948234"/>
                <a:gd name="connsiteY59" fmla="*/ 981105 h 1085187"/>
                <a:gd name="connsiteX60" fmla="*/ 515923 w 948234"/>
                <a:gd name="connsiteY60" fmla="*/ 1000072 h 1085187"/>
                <a:gd name="connsiteX61" fmla="*/ 655559 w 948234"/>
                <a:gd name="connsiteY61" fmla="*/ 1000340 h 1085187"/>
                <a:gd name="connsiteX62" fmla="*/ 752771 w 948234"/>
                <a:gd name="connsiteY62" fmla="*/ 973532 h 1085187"/>
                <a:gd name="connsiteX63" fmla="*/ 645271 w 948234"/>
                <a:gd name="connsiteY63" fmla="*/ 1016827 h 1085187"/>
                <a:gd name="connsiteX64" fmla="*/ 524233 w 948234"/>
                <a:gd name="connsiteY64" fmla="*/ 1024701 h 1085187"/>
                <a:gd name="connsiteX65" fmla="*/ 399811 w 948234"/>
                <a:gd name="connsiteY65" fmla="*/ 1001613 h 1085187"/>
                <a:gd name="connsiteX66" fmla="*/ 367138 w 948234"/>
                <a:gd name="connsiteY66" fmla="*/ 1000541 h 1085187"/>
                <a:gd name="connsiteX67" fmla="*/ 372064 w 948234"/>
                <a:gd name="connsiteY67" fmla="*/ 988578 h 1085187"/>
                <a:gd name="connsiteX68" fmla="*/ 312014 w 948234"/>
                <a:gd name="connsiteY68" fmla="*/ 961234 h 1085187"/>
                <a:gd name="connsiteX69" fmla="*/ 354338 w 948234"/>
                <a:gd name="connsiteY69" fmla="*/ 991895 h 1085187"/>
                <a:gd name="connsiteX70" fmla="*/ 290400 w 948234"/>
                <a:gd name="connsiteY70" fmla="*/ 957480 h 1085187"/>
                <a:gd name="connsiteX71" fmla="*/ 310305 w 948234"/>
                <a:gd name="connsiteY71" fmla="*/ 953191 h 1085187"/>
                <a:gd name="connsiteX72" fmla="*/ 265804 w 948234"/>
                <a:gd name="connsiteY72" fmla="*/ 929902 h 1085187"/>
                <a:gd name="connsiteX73" fmla="*/ 274517 w 948234"/>
                <a:gd name="connsiteY73" fmla="*/ 943875 h 1085187"/>
                <a:gd name="connsiteX74" fmla="*/ 234573 w 948234"/>
                <a:gd name="connsiteY74" fmla="*/ 918039 h 1085187"/>
                <a:gd name="connsiteX75" fmla="*/ 244894 w 948234"/>
                <a:gd name="connsiteY75" fmla="*/ 934359 h 1085187"/>
                <a:gd name="connsiteX76" fmla="*/ 216343 w 948234"/>
                <a:gd name="connsiteY76" fmla="*/ 930438 h 1085187"/>
                <a:gd name="connsiteX77" fmla="*/ 274316 w 948234"/>
                <a:gd name="connsiteY77" fmla="*/ 956174 h 1085187"/>
                <a:gd name="connsiteX78" fmla="*/ 327898 w 948234"/>
                <a:gd name="connsiteY78" fmla="*/ 995749 h 1085187"/>
                <a:gd name="connsiteX79" fmla="*/ 267044 w 948234"/>
                <a:gd name="connsiteY79" fmla="*/ 978994 h 1085187"/>
                <a:gd name="connsiteX80" fmla="*/ 280448 w 948234"/>
                <a:gd name="connsiteY80" fmla="*/ 976213 h 1085187"/>
                <a:gd name="connsiteX81" fmla="*/ 244190 w 948234"/>
                <a:gd name="connsiteY81" fmla="*/ 970114 h 1085187"/>
                <a:gd name="connsiteX82" fmla="*/ 280012 w 948234"/>
                <a:gd name="connsiteY82" fmla="*/ 990153 h 1085187"/>
                <a:gd name="connsiteX83" fmla="*/ 389825 w 948234"/>
                <a:gd name="connsiteY83" fmla="*/ 1041155 h 1085187"/>
                <a:gd name="connsiteX84" fmla="*/ 379872 w 948234"/>
                <a:gd name="connsiteY84" fmla="*/ 1048728 h 1085187"/>
                <a:gd name="connsiteX85" fmla="*/ 477855 w 948234"/>
                <a:gd name="connsiteY85" fmla="*/ 1078753 h 1085187"/>
                <a:gd name="connsiteX86" fmla="*/ 404502 w 948234"/>
                <a:gd name="connsiteY86" fmla="*/ 1066991 h 1085187"/>
                <a:gd name="connsiteX87" fmla="*/ 294623 w 948234"/>
                <a:gd name="connsiteY87" fmla="*/ 1025439 h 1085187"/>
                <a:gd name="connsiteX88" fmla="*/ 250959 w 948234"/>
                <a:gd name="connsiteY88" fmla="*/ 1005333 h 1085187"/>
                <a:gd name="connsiteX89" fmla="*/ 417705 w 948234"/>
                <a:gd name="connsiteY89" fmla="*/ 1085187 h 1085187"/>
                <a:gd name="connsiteX90" fmla="*/ 325988 w 948234"/>
                <a:gd name="connsiteY90" fmla="*/ 1065550 h 1085187"/>
                <a:gd name="connsiteX91" fmla="*/ 263056 w 948234"/>
                <a:gd name="connsiteY91" fmla="*/ 1036765 h 1085187"/>
                <a:gd name="connsiteX92" fmla="*/ 202135 w 948234"/>
                <a:gd name="connsiteY92" fmla="*/ 996017 h 1085187"/>
                <a:gd name="connsiteX93" fmla="*/ 177774 w 948234"/>
                <a:gd name="connsiteY93" fmla="*/ 982881 h 1085187"/>
                <a:gd name="connsiteX94" fmla="*/ 124794 w 948234"/>
                <a:gd name="connsiteY94" fmla="*/ 924942 h 1085187"/>
                <a:gd name="connsiteX95" fmla="*/ 114004 w 948234"/>
                <a:gd name="connsiteY95" fmla="*/ 899274 h 1085187"/>
                <a:gd name="connsiteX96" fmla="*/ 116819 w 948234"/>
                <a:gd name="connsiteY96" fmla="*/ 919782 h 1085187"/>
                <a:gd name="connsiteX97" fmla="*/ 55764 w 948234"/>
                <a:gd name="connsiteY97" fmla="*/ 819486 h 1085187"/>
                <a:gd name="connsiteX98" fmla="*/ 1444 w 948234"/>
                <a:gd name="connsiteY98" fmla="*/ 644263 h 1085187"/>
                <a:gd name="connsiteX99" fmla="*/ 9218 w 948234"/>
                <a:gd name="connsiteY99" fmla="*/ 474099 h 1085187"/>
                <a:gd name="connsiteX100" fmla="*/ 40148 w 948234"/>
                <a:gd name="connsiteY100" fmla="*/ 366164 h 1085187"/>
                <a:gd name="connsiteX101" fmla="*/ 28520 w 948234"/>
                <a:gd name="connsiteY101" fmla="*/ 366532 h 1085187"/>
                <a:gd name="connsiteX102" fmla="*/ 51675 w 948234"/>
                <a:gd name="connsiteY102" fmla="*/ 335669 h 1085187"/>
                <a:gd name="connsiteX103" fmla="*/ 55998 w 948234"/>
                <a:gd name="connsiteY103" fmla="*/ 289861 h 1085187"/>
                <a:gd name="connsiteX104" fmla="*/ 88536 w 948234"/>
                <a:gd name="connsiteY104" fmla="*/ 265701 h 1085187"/>
                <a:gd name="connsiteX105" fmla="*/ 118494 w 948234"/>
                <a:gd name="connsiteY105" fmla="*/ 222808 h 1085187"/>
                <a:gd name="connsiteX106" fmla="*/ 105224 w 948234"/>
                <a:gd name="connsiteY106" fmla="*/ 212487 h 1085187"/>
                <a:gd name="connsiteX107" fmla="*/ 161387 w 948234"/>
                <a:gd name="connsiteY107" fmla="*/ 162892 h 1085187"/>
                <a:gd name="connsiteX108" fmla="*/ 194495 w 948234"/>
                <a:gd name="connsiteY108" fmla="*/ 135916 h 1085187"/>
                <a:gd name="connsiteX109" fmla="*/ 202370 w 948234"/>
                <a:gd name="connsiteY109" fmla="*/ 114939 h 1085187"/>
                <a:gd name="connsiteX110" fmla="*/ 243721 w 948234"/>
                <a:gd name="connsiteY110" fmla="*/ 100731 h 1085187"/>
                <a:gd name="connsiteX111" fmla="*/ 240739 w 948234"/>
                <a:gd name="connsiteY111" fmla="*/ 115743 h 1085187"/>
                <a:gd name="connsiteX112" fmla="*/ 251663 w 948234"/>
                <a:gd name="connsiteY112" fmla="*/ 91482 h 1085187"/>
                <a:gd name="connsiteX113" fmla="*/ 272607 w 948234"/>
                <a:gd name="connsiteY113" fmla="*/ 74861 h 1085187"/>
                <a:gd name="connsiteX114" fmla="*/ 257360 w 948234"/>
                <a:gd name="connsiteY114" fmla="*/ 75666 h 1085187"/>
                <a:gd name="connsiteX115" fmla="*/ 275891 w 948234"/>
                <a:gd name="connsiteY115" fmla="*/ 65378 h 1085187"/>
                <a:gd name="connsiteX116" fmla="*/ 314494 w 948234"/>
                <a:gd name="connsiteY116" fmla="*/ 71745 h 1085187"/>
                <a:gd name="connsiteX117" fmla="*/ 370892 w 948234"/>
                <a:gd name="connsiteY117" fmla="*/ 45540 h 1085187"/>
                <a:gd name="connsiteX118" fmla="*/ 333494 w 948234"/>
                <a:gd name="connsiteY118" fmla="*/ 48657 h 1085187"/>
                <a:gd name="connsiteX119" fmla="*/ 384664 w 948234"/>
                <a:gd name="connsiteY119" fmla="*/ 37531 h 1085187"/>
                <a:gd name="connsiteX120" fmla="*/ 464719 w 948234"/>
                <a:gd name="connsiteY120" fmla="*/ 22050 h 1085187"/>
                <a:gd name="connsiteX121" fmla="*/ 445619 w 948234"/>
                <a:gd name="connsiteY121" fmla="*/ 13873 h 1085187"/>
                <a:gd name="connsiteX122" fmla="*/ 475945 w 948234"/>
                <a:gd name="connsiteY122" fmla="*/ 9617 h 1085187"/>
                <a:gd name="connsiteX123" fmla="*/ 470684 w 948234"/>
                <a:gd name="connsiteY123" fmla="*/ 24965 h 1085187"/>
                <a:gd name="connsiteX124" fmla="*/ 499670 w 948234"/>
                <a:gd name="connsiteY124" fmla="*/ 20676 h 1085187"/>
                <a:gd name="connsiteX125" fmla="*/ 497392 w 948234"/>
                <a:gd name="connsiteY125" fmla="*/ 0 h 1085187"/>
                <a:gd name="connsiteX126" fmla="*/ 270362 w 948234"/>
                <a:gd name="connsiteY126" fmla="*/ 81597 h 1085187"/>
                <a:gd name="connsiteX127" fmla="*/ 270630 w 948234"/>
                <a:gd name="connsiteY127" fmla="*/ 91449 h 1085187"/>
                <a:gd name="connsiteX128" fmla="*/ 296969 w 948234"/>
                <a:gd name="connsiteY128" fmla="*/ 82032 h 1085187"/>
                <a:gd name="connsiteX129" fmla="*/ 270362 w 948234"/>
                <a:gd name="connsiteY129" fmla="*/ 81597 h 1085187"/>
                <a:gd name="connsiteX130" fmla="*/ 210312 w 948234"/>
                <a:gd name="connsiteY130" fmla="*/ 114571 h 1085187"/>
                <a:gd name="connsiteX131" fmla="*/ 212222 w 948234"/>
                <a:gd name="connsiteY131" fmla="*/ 118893 h 1085187"/>
                <a:gd name="connsiteX132" fmla="*/ 210312 w 948234"/>
                <a:gd name="connsiteY132" fmla="*/ 114571 h 1085187"/>
                <a:gd name="connsiteX133" fmla="*/ 226396 w 948234"/>
                <a:gd name="connsiteY133" fmla="*/ 115241 h 1085187"/>
                <a:gd name="connsiteX134" fmla="*/ 233601 w 948234"/>
                <a:gd name="connsiteY134" fmla="*/ 120468 h 1085187"/>
                <a:gd name="connsiteX135" fmla="*/ 226396 w 948234"/>
                <a:gd name="connsiteY135" fmla="*/ 115241 h 1085187"/>
                <a:gd name="connsiteX136" fmla="*/ 530667 w 948234"/>
                <a:gd name="connsiteY136" fmla="*/ 134107 h 1085187"/>
                <a:gd name="connsiteX137" fmla="*/ 527919 w 948234"/>
                <a:gd name="connsiteY137" fmla="*/ 137894 h 1085187"/>
                <a:gd name="connsiteX138" fmla="*/ 530667 w 948234"/>
                <a:gd name="connsiteY138" fmla="*/ 134107 h 1085187"/>
                <a:gd name="connsiteX139" fmla="*/ 470416 w 948234"/>
                <a:gd name="connsiteY139" fmla="*/ 142317 h 1085187"/>
                <a:gd name="connsiteX140" fmla="*/ 470416 w 948234"/>
                <a:gd name="connsiteY140" fmla="*/ 142317 h 1085187"/>
                <a:gd name="connsiteX141" fmla="*/ 238091 w 948234"/>
                <a:gd name="connsiteY141" fmla="*/ 195397 h 1085187"/>
                <a:gd name="connsiteX142" fmla="*/ 262721 w 948234"/>
                <a:gd name="connsiteY142" fmla="*/ 169426 h 1085187"/>
                <a:gd name="connsiteX143" fmla="*/ 238091 w 948234"/>
                <a:gd name="connsiteY143" fmla="*/ 195397 h 1085187"/>
                <a:gd name="connsiteX144" fmla="*/ 202370 w 948234"/>
                <a:gd name="connsiteY144" fmla="*/ 188427 h 1085187"/>
                <a:gd name="connsiteX145" fmla="*/ 202370 w 948234"/>
                <a:gd name="connsiteY145" fmla="*/ 188427 h 1085187"/>
                <a:gd name="connsiteX146" fmla="*/ 121946 w 948234"/>
                <a:gd name="connsiteY146" fmla="*/ 198480 h 1085187"/>
                <a:gd name="connsiteX147" fmla="*/ 121946 w 948234"/>
                <a:gd name="connsiteY147" fmla="*/ 198480 h 1085187"/>
                <a:gd name="connsiteX148" fmla="*/ 135350 w 948234"/>
                <a:gd name="connsiteY148" fmla="*/ 198480 h 1085187"/>
                <a:gd name="connsiteX149" fmla="*/ 135350 w 948234"/>
                <a:gd name="connsiteY149" fmla="*/ 198480 h 1085187"/>
                <a:gd name="connsiteX150" fmla="*/ 191244 w 948234"/>
                <a:gd name="connsiteY150" fmla="*/ 197776 h 1085187"/>
                <a:gd name="connsiteX151" fmla="*/ 180722 w 948234"/>
                <a:gd name="connsiteY151" fmla="*/ 225154 h 1085187"/>
                <a:gd name="connsiteX152" fmla="*/ 198751 w 948234"/>
                <a:gd name="connsiteY152" fmla="*/ 201495 h 1085187"/>
                <a:gd name="connsiteX153" fmla="*/ 191244 w 948234"/>
                <a:gd name="connsiteY153" fmla="*/ 197776 h 1085187"/>
                <a:gd name="connsiteX154" fmla="*/ 214534 w 948234"/>
                <a:gd name="connsiteY154" fmla="*/ 210744 h 1085187"/>
                <a:gd name="connsiteX155" fmla="*/ 209440 w 948234"/>
                <a:gd name="connsiteY155" fmla="*/ 238691 h 1085187"/>
                <a:gd name="connsiteX156" fmla="*/ 180186 w 948234"/>
                <a:gd name="connsiteY156" fmla="*/ 246399 h 1085187"/>
                <a:gd name="connsiteX157" fmla="*/ 146844 w 948234"/>
                <a:gd name="connsiteY157" fmla="*/ 296932 h 1085187"/>
                <a:gd name="connsiteX158" fmla="*/ 137830 w 948234"/>
                <a:gd name="connsiteY158" fmla="*/ 329303 h 1085187"/>
                <a:gd name="connsiteX159" fmla="*/ 140376 w 948234"/>
                <a:gd name="connsiteY159" fmla="*/ 373234 h 1085187"/>
                <a:gd name="connsiteX160" fmla="*/ 171038 w 948234"/>
                <a:gd name="connsiteY160" fmla="*/ 330107 h 1085187"/>
                <a:gd name="connsiteX161" fmla="*/ 151535 w 948234"/>
                <a:gd name="connsiteY161" fmla="*/ 332955 h 1085187"/>
                <a:gd name="connsiteX162" fmla="*/ 174121 w 948234"/>
                <a:gd name="connsiteY162" fmla="*/ 312246 h 1085187"/>
                <a:gd name="connsiteX163" fmla="*/ 214735 w 948234"/>
                <a:gd name="connsiteY163" fmla="*/ 247873 h 1085187"/>
                <a:gd name="connsiteX164" fmla="*/ 214266 w 948234"/>
                <a:gd name="connsiteY164" fmla="*/ 263757 h 1085187"/>
                <a:gd name="connsiteX165" fmla="*/ 245464 w 948234"/>
                <a:gd name="connsiteY165" fmla="*/ 200423 h 1085187"/>
                <a:gd name="connsiteX166" fmla="*/ 214534 w 948234"/>
                <a:gd name="connsiteY166" fmla="*/ 210744 h 1085187"/>
                <a:gd name="connsiteX167" fmla="*/ 155389 w 948234"/>
                <a:gd name="connsiteY167" fmla="*/ 245226 h 1085187"/>
                <a:gd name="connsiteX168" fmla="*/ 155288 w 948234"/>
                <a:gd name="connsiteY168" fmla="*/ 252029 h 1085187"/>
                <a:gd name="connsiteX169" fmla="*/ 155389 w 948234"/>
                <a:gd name="connsiteY169" fmla="*/ 245226 h 1085187"/>
                <a:gd name="connsiteX170" fmla="*/ 62432 w 948234"/>
                <a:gd name="connsiteY170" fmla="*/ 295625 h 1085187"/>
                <a:gd name="connsiteX171" fmla="*/ 67291 w 948234"/>
                <a:gd name="connsiteY171" fmla="*/ 300484 h 1085187"/>
                <a:gd name="connsiteX172" fmla="*/ 62432 w 948234"/>
                <a:gd name="connsiteY172" fmla="*/ 295625 h 1085187"/>
                <a:gd name="connsiteX173" fmla="*/ 108408 w 948234"/>
                <a:gd name="connsiteY173" fmla="*/ 333759 h 1085187"/>
                <a:gd name="connsiteX174" fmla="*/ 108408 w 948234"/>
                <a:gd name="connsiteY174" fmla="*/ 333759 h 1085187"/>
                <a:gd name="connsiteX175" fmla="*/ 138433 w 948234"/>
                <a:gd name="connsiteY175" fmla="*/ 379936 h 1085187"/>
                <a:gd name="connsiteX176" fmla="*/ 137897 w 948234"/>
                <a:gd name="connsiteY176" fmla="*/ 387911 h 1085187"/>
                <a:gd name="connsiteX177" fmla="*/ 138433 w 948234"/>
                <a:gd name="connsiteY177" fmla="*/ 379936 h 1085187"/>
                <a:gd name="connsiteX178" fmla="*/ 165174 w 948234"/>
                <a:gd name="connsiteY178" fmla="*/ 402689 h 1085187"/>
                <a:gd name="connsiteX179" fmla="*/ 175595 w 948234"/>
                <a:gd name="connsiteY179" fmla="*/ 401986 h 1085187"/>
                <a:gd name="connsiteX180" fmla="*/ 170870 w 948234"/>
                <a:gd name="connsiteY180" fmla="*/ 384694 h 1085187"/>
                <a:gd name="connsiteX181" fmla="*/ 165174 w 948234"/>
                <a:gd name="connsiteY181" fmla="*/ 402689 h 1085187"/>
                <a:gd name="connsiteX182" fmla="*/ 116350 w 948234"/>
                <a:gd name="connsiteY182" fmla="*/ 437339 h 1085187"/>
                <a:gd name="connsiteX183" fmla="*/ 125833 w 948234"/>
                <a:gd name="connsiteY183" fmla="*/ 412307 h 1085187"/>
                <a:gd name="connsiteX184" fmla="*/ 114239 w 948234"/>
                <a:gd name="connsiteY184" fmla="*/ 425845 h 1085187"/>
                <a:gd name="connsiteX185" fmla="*/ 123219 w 948234"/>
                <a:gd name="connsiteY185" fmla="*/ 393441 h 1085187"/>
                <a:gd name="connsiteX186" fmla="*/ 116350 w 948234"/>
                <a:gd name="connsiteY186" fmla="*/ 437339 h 1085187"/>
                <a:gd name="connsiteX187" fmla="*/ 103348 w 948234"/>
                <a:gd name="connsiteY187" fmla="*/ 427219 h 1085187"/>
                <a:gd name="connsiteX188" fmla="*/ 94032 w 948234"/>
                <a:gd name="connsiteY188" fmla="*/ 455769 h 1085187"/>
                <a:gd name="connsiteX189" fmla="*/ 110016 w 948234"/>
                <a:gd name="connsiteY189" fmla="*/ 464314 h 1085187"/>
                <a:gd name="connsiteX190" fmla="*/ 103348 w 948234"/>
                <a:gd name="connsiteY190" fmla="*/ 427219 h 1085187"/>
                <a:gd name="connsiteX191" fmla="*/ 152540 w 948234"/>
                <a:gd name="connsiteY191" fmla="*/ 437640 h 1085187"/>
                <a:gd name="connsiteX192" fmla="*/ 159377 w 948234"/>
                <a:gd name="connsiteY192" fmla="*/ 442064 h 1085187"/>
                <a:gd name="connsiteX193" fmla="*/ 152540 w 948234"/>
                <a:gd name="connsiteY193" fmla="*/ 437640 h 1085187"/>
                <a:gd name="connsiteX194" fmla="*/ 95406 w 948234"/>
                <a:gd name="connsiteY194" fmla="*/ 465688 h 1085187"/>
                <a:gd name="connsiteX195" fmla="*/ 85889 w 948234"/>
                <a:gd name="connsiteY195" fmla="*/ 499299 h 1085187"/>
                <a:gd name="connsiteX196" fmla="*/ 99494 w 948234"/>
                <a:gd name="connsiteY196" fmla="*/ 499198 h 1085187"/>
                <a:gd name="connsiteX197" fmla="*/ 104085 w 948234"/>
                <a:gd name="connsiteY197" fmla="*/ 473496 h 1085187"/>
                <a:gd name="connsiteX198" fmla="*/ 95406 w 948234"/>
                <a:gd name="connsiteY198" fmla="*/ 465688 h 1085187"/>
                <a:gd name="connsiteX199" fmla="*/ 38171 w 948234"/>
                <a:gd name="connsiteY199" fmla="*/ 479963 h 1085187"/>
                <a:gd name="connsiteX200" fmla="*/ 38171 w 948234"/>
                <a:gd name="connsiteY200" fmla="*/ 479963 h 1085187"/>
                <a:gd name="connsiteX201" fmla="*/ 37903 w 948234"/>
                <a:gd name="connsiteY201" fmla="*/ 500572 h 1085187"/>
                <a:gd name="connsiteX202" fmla="*/ 37367 w 948234"/>
                <a:gd name="connsiteY202" fmla="*/ 508547 h 1085187"/>
                <a:gd name="connsiteX203" fmla="*/ 37903 w 948234"/>
                <a:gd name="connsiteY203" fmla="*/ 500572 h 1085187"/>
                <a:gd name="connsiteX204" fmla="*/ 85152 w 948234"/>
                <a:gd name="connsiteY204" fmla="*/ 511630 h 1085187"/>
                <a:gd name="connsiteX205" fmla="*/ 86894 w 948234"/>
                <a:gd name="connsiteY205" fmla="*/ 522286 h 1085187"/>
                <a:gd name="connsiteX206" fmla="*/ 85152 w 948234"/>
                <a:gd name="connsiteY206" fmla="*/ 511630 h 1085187"/>
                <a:gd name="connsiteX207" fmla="*/ 132803 w 948234"/>
                <a:gd name="connsiteY207" fmla="*/ 530195 h 1085187"/>
                <a:gd name="connsiteX208" fmla="*/ 137662 w 948234"/>
                <a:gd name="connsiteY208" fmla="*/ 535054 h 1085187"/>
                <a:gd name="connsiteX209" fmla="*/ 132803 w 948234"/>
                <a:gd name="connsiteY209" fmla="*/ 530195 h 1085187"/>
                <a:gd name="connsiteX210" fmla="*/ 142420 w 948234"/>
                <a:gd name="connsiteY210" fmla="*/ 534853 h 1085187"/>
                <a:gd name="connsiteX211" fmla="*/ 147313 w 948234"/>
                <a:gd name="connsiteY211" fmla="*/ 541287 h 1085187"/>
                <a:gd name="connsiteX212" fmla="*/ 142420 w 948234"/>
                <a:gd name="connsiteY212" fmla="*/ 534853 h 1085187"/>
                <a:gd name="connsiteX213" fmla="*/ 81767 w 948234"/>
                <a:gd name="connsiteY213" fmla="*/ 533814 h 1085187"/>
                <a:gd name="connsiteX214" fmla="*/ 83208 w 948234"/>
                <a:gd name="connsiteY214" fmla="*/ 584649 h 1085187"/>
                <a:gd name="connsiteX215" fmla="*/ 85889 w 948234"/>
                <a:gd name="connsiteY215" fmla="*/ 550167 h 1085187"/>
                <a:gd name="connsiteX216" fmla="*/ 97182 w 948234"/>
                <a:gd name="connsiteY216" fmla="*/ 554959 h 1085187"/>
                <a:gd name="connsiteX217" fmla="*/ 81767 w 948234"/>
                <a:gd name="connsiteY217" fmla="*/ 533814 h 1085187"/>
                <a:gd name="connsiteX218" fmla="*/ 28151 w 948234"/>
                <a:gd name="connsiteY218" fmla="*/ 561460 h 1085187"/>
                <a:gd name="connsiteX219" fmla="*/ 28151 w 948234"/>
                <a:gd name="connsiteY219" fmla="*/ 571647 h 1085187"/>
                <a:gd name="connsiteX220" fmla="*/ 28151 w 948234"/>
                <a:gd name="connsiteY220" fmla="*/ 561460 h 1085187"/>
                <a:gd name="connsiteX221" fmla="*/ 77076 w 948234"/>
                <a:gd name="connsiteY221" fmla="*/ 604688 h 1085187"/>
                <a:gd name="connsiteX222" fmla="*/ 87866 w 948234"/>
                <a:gd name="connsiteY222" fmla="*/ 622682 h 1085187"/>
                <a:gd name="connsiteX223" fmla="*/ 77076 w 948234"/>
                <a:gd name="connsiteY223" fmla="*/ 604688 h 1085187"/>
                <a:gd name="connsiteX224" fmla="*/ 76607 w 948234"/>
                <a:gd name="connsiteY224" fmla="*/ 633607 h 1085187"/>
                <a:gd name="connsiteX225" fmla="*/ 90949 w 948234"/>
                <a:gd name="connsiteY225" fmla="*/ 655388 h 1085187"/>
                <a:gd name="connsiteX226" fmla="*/ 88235 w 948234"/>
                <a:gd name="connsiteY226" fmla="*/ 633808 h 1085187"/>
                <a:gd name="connsiteX227" fmla="*/ 76607 w 948234"/>
                <a:gd name="connsiteY227" fmla="*/ 633607 h 1085187"/>
                <a:gd name="connsiteX228" fmla="*/ 90011 w 948234"/>
                <a:gd name="connsiteY228" fmla="*/ 693858 h 1085187"/>
                <a:gd name="connsiteX229" fmla="*/ 100634 w 948234"/>
                <a:gd name="connsiteY229" fmla="*/ 696371 h 1085187"/>
                <a:gd name="connsiteX230" fmla="*/ 92290 w 948234"/>
                <a:gd name="connsiteY230" fmla="*/ 665073 h 1085187"/>
                <a:gd name="connsiteX231" fmla="*/ 90011 w 948234"/>
                <a:gd name="connsiteY231" fmla="*/ 693858 h 1085187"/>
                <a:gd name="connsiteX232" fmla="*/ 101806 w 948234"/>
                <a:gd name="connsiteY232" fmla="*/ 722040 h 1085187"/>
                <a:gd name="connsiteX233" fmla="*/ 101806 w 948234"/>
                <a:gd name="connsiteY233" fmla="*/ 722040 h 1085187"/>
                <a:gd name="connsiteX234" fmla="*/ 80360 w 948234"/>
                <a:gd name="connsiteY234" fmla="*/ 721671 h 1085187"/>
                <a:gd name="connsiteX235" fmla="*/ 101706 w 948234"/>
                <a:gd name="connsiteY235" fmla="*/ 770696 h 1085187"/>
                <a:gd name="connsiteX236" fmla="*/ 169061 w 948234"/>
                <a:gd name="connsiteY236" fmla="*/ 874878 h 1085187"/>
                <a:gd name="connsiteX237" fmla="*/ 106598 w 948234"/>
                <a:gd name="connsiteY237" fmla="*/ 768920 h 1085187"/>
                <a:gd name="connsiteX238" fmla="*/ 80360 w 948234"/>
                <a:gd name="connsiteY238" fmla="*/ 721671 h 1085187"/>
                <a:gd name="connsiteX239" fmla="*/ 113736 w 948234"/>
                <a:gd name="connsiteY239" fmla="*/ 739130 h 1085187"/>
                <a:gd name="connsiteX240" fmla="*/ 119868 w 948234"/>
                <a:gd name="connsiteY240" fmla="*/ 751729 h 1085187"/>
                <a:gd name="connsiteX241" fmla="*/ 113736 w 948234"/>
                <a:gd name="connsiteY241" fmla="*/ 739130 h 1085187"/>
                <a:gd name="connsiteX242" fmla="*/ 119332 w 948234"/>
                <a:gd name="connsiteY242" fmla="*/ 756320 h 1085187"/>
                <a:gd name="connsiteX243" fmla="*/ 114138 w 948234"/>
                <a:gd name="connsiteY243" fmla="*/ 771333 h 1085187"/>
                <a:gd name="connsiteX244" fmla="*/ 135920 w 948234"/>
                <a:gd name="connsiteY244" fmla="*/ 778504 h 1085187"/>
                <a:gd name="connsiteX245" fmla="*/ 119332 w 948234"/>
                <a:gd name="connsiteY245" fmla="*/ 756320 h 1085187"/>
                <a:gd name="connsiteX246" fmla="*/ 140410 w 948234"/>
                <a:gd name="connsiteY246" fmla="*/ 771467 h 1085187"/>
                <a:gd name="connsiteX247" fmla="*/ 147246 w 948234"/>
                <a:gd name="connsiteY247" fmla="*/ 775890 h 1085187"/>
                <a:gd name="connsiteX248" fmla="*/ 140410 w 948234"/>
                <a:gd name="connsiteY248" fmla="*/ 771467 h 1085187"/>
                <a:gd name="connsiteX249" fmla="*/ 123286 w 948234"/>
                <a:gd name="connsiteY249" fmla="*/ 788188 h 1085187"/>
                <a:gd name="connsiteX250" fmla="*/ 166983 w 948234"/>
                <a:gd name="connsiteY250" fmla="*/ 853432 h 1085187"/>
                <a:gd name="connsiteX251" fmla="*/ 216846 w 948234"/>
                <a:gd name="connsiteY251" fmla="*/ 901351 h 1085187"/>
                <a:gd name="connsiteX252" fmla="*/ 164939 w 948234"/>
                <a:gd name="connsiteY252" fmla="*/ 837481 h 1085187"/>
                <a:gd name="connsiteX253" fmla="*/ 123286 w 948234"/>
                <a:gd name="connsiteY253" fmla="*/ 788188 h 1085187"/>
                <a:gd name="connsiteX254" fmla="*/ 150429 w 948234"/>
                <a:gd name="connsiteY254" fmla="*/ 788858 h 1085187"/>
                <a:gd name="connsiteX255" fmla="*/ 157131 w 948234"/>
                <a:gd name="connsiteY255" fmla="*/ 795560 h 1085187"/>
                <a:gd name="connsiteX256" fmla="*/ 150429 w 948234"/>
                <a:gd name="connsiteY256" fmla="*/ 788858 h 1085187"/>
                <a:gd name="connsiteX257" fmla="*/ 166983 w 948234"/>
                <a:gd name="connsiteY257" fmla="*/ 822569 h 1085187"/>
                <a:gd name="connsiteX258" fmla="*/ 173015 w 948234"/>
                <a:gd name="connsiteY258" fmla="*/ 829941 h 1085187"/>
                <a:gd name="connsiteX259" fmla="*/ 166983 w 948234"/>
                <a:gd name="connsiteY259" fmla="*/ 822569 h 1085187"/>
                <a:gd name="connsiteX260" fmla="*/ 177539 w 948234"/>
                <a:gd name="connsiteY260" fmla="*/ 833561 h 1085187"/>
                <a:gd name="connsiteX261" fmla="*/ 191043 w 948234"/>
                <a:gd name="connsiteY261" fmla="*/ 846864 h 1085187"/>
                <a:gd name="connsiteX262" fmla="*/ 190541 w 948234"/>
                <a:gd name="connsiteY262" fmla="*/ 831986 h 1085187"/>
                <a:gd name="connsiteX263" fmla="*/ 177539 w 948234"/>
                <a:gd name="connsiteY263" fmla="*/ 833561 h 1085187"/>
                <a:gd name="connsiteX264" fmla="*/ 136154 w 948234"/>
                <a:gd name="connsiteY264" fmla="*/ 855242 h 1085187"/>
                <a:gd name="connsiteX265" fmla="*/ 141013 w 948234"/>
                <a:gd name="connsiteY265" fmla="*/ 860100 h 1085187"/>
                <a:gd name="connsiteX266" fmla="*/ 136154 w 948234"/>
                <a:gd name="connsiteY266" fmla="*/ 855242 h 1085187"/>
                <a:gd name="connsiteX267" fmla="*/ 141315 w 948234"/>
                <a:gd name="connsiteY267" fmla="*/ 863385 h 1085187"/>
                <a:gd name="connsiteX268" fmla="*/ 174724 w 948234"/>
                <a:gd name="connsiteY268" fmla="*/ 902926 h 1085187"/>
                <a:gd name="connsiteX269" fmla="*/ 141315 w 948234"/>
                <a:gd name="connsiteY269" fmla="*/ 863385 h 1085187"/>
                <a:gd name="connsiteX270" fmla="*/ 172713 w 948234"/>
                <a:gd name="connsiteY270" fmla="*/ 879603 h 1085187"/>
                <a:gd name="connsiteX271" fmla="*/ 189770 w 948234"/>
                <a:gd name="connsiteY271" fmla="*/ 897866 h 1085187"/>
                <a:gd name="connsiteX272" fmla="*/ 172713 w 948234"/>
                <a:gd name="connsiteY272" fmla="*/ 879603 h 1085187"/>
                <a:gd name="connsiteX273" fmla="*/ 144364 w 948234"/>
                <a:gd name="connsiteY273" fmla="*/ 890259 h 1085187"/>
                <a:gd name="connsiteX274" fmla="*/ 171842 w 948234"/>
                <a:gd name="connsiteY274" fmla="*/ 919648 h 1085187"/>
                <a:gd name="connsiteX275" fmla="*/ 144364 w 948234"/>
                <a:gd name="connsiteY275" fmla="*/ 890259 h 1085187"/>
                <a:gd name="connsiteX276" fmla="*/ 222844 w 948234"/>
                <a:gd name="connsiteY276" fmla="*/ 906813 h 1085187"/>
                <a:gd name="connsiteX277" fmla="*/ 227737 w 948234"/>
                <a:gd name="connsiteY277" fmla="*/ 913247 h 1085187"/>
                <a:gd name="connsiteX278" fmla="*/ 222844 w 948234"/>
                <a:gd name="connsiteY278" fmla="*/ 906813 h 1085187"/>
                <a:gd name="connsiteX279" fmla="*/ 262889 w 948234"/>
                <a:gd name="connsiteY279" fmla="*/ 912745 h 1085187"/>
                <a:gd name="connsiteX280" fmla="*/ 269758 w 948234"/>
                <a:gd name="connsiteY280" fmla="*/ 919480 h 1085187"/>
                <a:gd name="connsiteX281" fmla="*/ 262889 w 948234"/>
                <a:gd name="connsiteY281" fmla="*/ 912745 h 1085187"/>
                <a:gd name="connsiteX282" fmla="*/ 204816 w 948234"/>
                <a:gd name="connsiteY282" fmla="*/ 916062 h 1085187"/>
                <a:gd name="connsiteX283" fmla="*/ 215975 w 948234"/>
                <a:gd name="connsiteY283" fmla="*/ 919112 h 1085187"/>
                <a:gd name="connsiteX284" fmla="*/ 204816 w 948234"/>
                <a:gd name="connsiteY284" fmla="*/ 916062 h 1085187"/>
                <a:gd name="connsiteX285" fmla="*/ 202973 w 948234"/>
                <a:gd name="connsiteY285" fmla="*/ 930672 h 1085187"/>
                <a:gd name="connsiteX286" fmla="*/ 209675 w 948234"/>
                <a:gd name="connsiteY286" fmla="*/ 937374 h 1085187"/>
                <a:gd name="connsiteX287" fmla="*/ 202973 w 948234"/>
                <a:gd name="connsiteY287" fmla="*/ 930672 h 1085187"/>
                <a:gd name="connsiteX288" fmla="*/ 222911 w 948234"/>
                <a:gd name="connsiteY288" fmla="*/ 950343 h 1085187"/>
                <a:gd name="connsiteX289" fmla="*/ 229747 w 948234"/>
                <a:gd name="connsiteY289" fmla="*/ 954766 h 1085187"/>
                <a:gd name="connsiteX290" fmla="*/ 222911 w 948234"/>
                <a:gd name="connsiteY290" fmla="*/ 950343 h 1085187"/>
                <a:gd name="connsiteX291" fmla="*/ 209910 w 948234"/>
                <a:gd name="connsiteY291" fmla="*/ 957782 h 1085187"/>
                <a:gd name="connsiteX292" fmla="*/ 219426 w 948234"/>
                <a:gd name="connsiteY292" fmla="*/ 967299 h 1085187"/>
                <a:gd name="connsiteX293" fmla="*/ 209910 w 948234"/>
                <a:gd name="connsiteY293" fmla="*/ 957782 h 1085187"/>
                <a:gd name="connsiteX294" fmla="*/ 203308 w 948234"/>
                <a:gd name="connsiteY294" fmla="*/ 968371 h 1085187"/>
                <a:gd name="connsiteX295" fmla="*/ 227167 w 948234"/>
                <a:gd name="connsiteY295" fmla="*/ 989282 h 1085187"/>
                <a:gd name="connsiteX296" fmla="*/ 203308 w 948234"/>
                <a:gd name="connsiteY296" fmla="*/ 968371 h 1085187"/>
                <a:gd name="connsiteX297" fmla="*/ 231289 w 948234"/>
                <a:gd name="connsiteY297" fmla="*/ 975207 h 1085187"/>
                <a:gd name="connsiteX298" fmla="*/ 266307 w 948234"/>
                <a:gd name="connsiteY298" fmla="*/ 1003255 h 1085187"/>
                <a:gd name="connsiteX299" fmla="*/ 231289 w 948234"/>
                <a:gd name="connsiteY299" fmla="*/ 975207 h 1085187"/>
                <a:gd name="connsiteX300" fmla="*/ 271233 w 948234"/>
                <a:gd name="connsiteY300" fmla="*/ 1003590 h 1085187"/>
                <a:gd name="connsiteX301" fmla="*/ 279878 w 948234"/>
                <a:gd name="connsiteY301" fmla="*/ 1010828 h 1085187"/>
                <a:gd name="connsiteX302" fmla="*/ 271233 w 948234"/>
                <a:gd name="connsiteY302" fmla="*/ 1003590 h 1085187"/>
                <a:gd name="connsiteX303" fmla="*/ 466529 w 948234"/>
                <a:gd name="connsiteY303" fmla="*/ 1012973 h 1085187"/>
                <a:gd name="connsiteX304" fmla="*/ 476649 w 948234"/>
                <a:gd name="connsiteY304" fmla="*/ 1012973 h 1085187"/>
                <a:gd name="connsiteX305" fmla="*/ 466529 w 948234"/>
                <a:gd name="connsiteY305" fmla="*/ 1012973 h 1085187"/>
                <a:gd name="connsiteX306" fmla="*/ 329942 w 948234"/>
                <a:gd name="connsiteY306" fmla="*/ 1026578 h 1085187"/>
                <a:gd name="connsiteX307" fmla="*/ 360671 w 948234"/>
                <a:gd name="connsiteY307" fmla="*/ 1035592 h 1085187"/>
                <a:gd name="connsiteX308" fmla="*/ 329942 w 948234"/>
                <a:gd name="connsiteY308" fmla="*/ 1026578 h 108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948234" h="1085187">
                  <a:moveTo>
                    <a:pt x="497392" y="0"/>
                  </a:moveTo>
                  <a:cubicBezTo>
                    <a:pt x="498665" y="536"/>
                    <a:pt x="501212" y="1642"/>
                    <a:pt x="502485" y="2212"/>
                  </a:cubicBezTo>
                  <a:cubicBezTo>
                    <a:pt x="506774" y="7439"/>
                    <a:pt x="510930" y="13940"/>
                    <a:pt x="518101" y="15348"/>
                  </a:cubicBezTo>
                  <a:cubicBezTo>
                    <a:pt x="559988" y="21714"/>
                    <a:pt x="602345" y="15147"/>
                    <a:pt x="644299" y="20374"/>
                  </a:cubicBezTo>
                  <a:cubicBezTo>
                    <a:pt x="653950" y="22418"/>
                    <a:pt x="662629" y="17191"/>
                    <a:pt x="671107" y="13471"/>
                  </a:cubicBezTo>
                  <a:cubicBezTo>
                    <a:pt x="674559" y="17325"/>
                    <a:pt x="677943" y="21245"/>
                    <a:pt x="681428" y="25166"/>
                  </a:cubicBezTo>
                  <a:cubicBezTo>
                    <a:pt x="703646" y="23893"/>
                    <a:pt x="722947" y="36761"/>
                    <a:pt x="744494" y="39542"/>
                  </a:cubicBezTo>
                  <a:cubicBezTo>
                    <a:pt x="774285" y="44200"/>
                    <a:pt x="802768" y="54420"/>
                    <a:pt x="831218" y="64071"/>
                  </a:cubicBezTo>
                  <a:cubicBezTo>
                    <a:pt x="834804" y="59112"/>
                    <a:pt x="838389" y="54152"/>
                    <a:pt x="842075" y="49226"/>
                  </a:cubicBezTo>
                  <a:cubicBezTo>
                    <a:pt x="852028" y="60519"/>
                    <a:pt x="861779" y="72080"/>
                    <a:pt x="871899" y="83306"/>
                  </a:cubicBezTo>
                  <a:cubicBezTo>
                    <a:pt x="883728" y="81094"/>
                    <a:pt x="896395" y="78681"/>
                    <a:pt x="907956" y="83440"/>
                  </a:cubicBezTo>
                  <a:cubicBezTo>
                    <a:pt x="923907" y="90578"/>
                    <a:pt x="922935" y="110449"/>
                    <a:pt x="929168" y="124355"/>
                  </a:cubicBezTo>
                  <a:cubicBezTo>
                    <a:pt x="934730" y="141546"/>
                    <a:pt x="940025" y="159038"/>
                    <a:pt x="948235" y="175257"/>
                  </a:cubicBezTo>
                  <a:cubicBezTo>
                    <a:pt x="943309" y="182998"/>
                    <a:pt x="938282" y="190672"/>
                    <a:pt x="933356" y="198413"/>
                  </a:cubicBezTo>
                  <a:cubicBezTo>
                    <a:pt x="937042" y="208734"/>
                    <a:pt x="941935" y="219122"/>
                    <a:pt x="941365" y="230314"/>
                  </a:cubicBezTo>
                  <a:cubicBezTo>
                    <a:pt x="938953" y="260540"/>
                    <a:pt x="935836" y="294486"/>
                    <a:pt x="913518" y="317440"/>
                  </a:cubicBezTo>
                  <a:cubicBezTo>
                    <a:pt x="909229" y="305846"/>
                    <a:pt x="905577" y="294050"/>
                    <a:pt x="901857" y="282322"/>
                  </a:cubicBezTo>
                  <a:cubicBezTo>
                    <a:pt x="894585" y="288487"/>
                    <a:pt x="887984" y="301824"/>
                    <a:pt x="876691" y="297535"/>
                  </a:cubicBezTo>
                  <a:cubicBezTo>
                    <a:pt x="855111" y="278602"/>
                    <a:pt x="839797" y="253905"/>
                    <a:pt x="818853" y="234335"/>
                  </a:cubicBezTo>
                  <a:cubicBezTo>
                    <a:pt x="795128" y="209437"/>
                    <a:pt x="763461" y="194961"/>
                    <a:pt x="736552" y="174218"/>
                  </a:cubicBezTo>
                  <a:cubicBezTo>
                    <a:pt x="716647" y="179547"/>
                    <a:pt x="700362" y="164970"/>
                    <a:pt x="682434" y="159441"/>
                  </a:cubicBezTo>
                  <a:cubicBezTo>
                    <a:pt x="663299" y="156693"/>
                    <a:pt x="643562" y="155989"/>
                    <a:pt x="625098" y="149924"/>
                  </a:cubicBezTo>
                  <a:cubicBezTo>
                    <a:pt x="613035" y="146037"/>
                    <a:pt x="603049" y="136419"/>
                    <a:pt x="590214" y="134878"/>
                  </a:cubicBezTo>
                  <a:cubicBezTo>
                    <a:pt x="582239" y="137223"/>
                    <a:pt x="575135" y="142082"/>
                    <a:pt x="567562" y="145299"/>
                  </a:cubicBezTo>
                  <a:cubicBezTo>
                    <a:pt x="569572" y="141982"/>
                    <a:pt x="571583" y="138731"/>
                    <a:pt x="573627" y="135481"/>
                  </a:cubicBezTo>
                  <a:cubicBezTo>
                    <a:pt x="553655" y="134576"/>
                    <a:pt x="535694" y="143054"/>
                    <a:pt x="517397" y="149388"/>
                  </a:cubicBezTo>
                  <a:cubicBezTo>
                    <a:pt x="519575" y="144663"/>
                    <a:pt x="521787" y="140038"/>
                    <a:pt x="523999" y="135380"/>
                  </a:cubicBezTo>
                  <a:cubicBezTo>
                    <a:pt x="496018" y="149723"/>
                    <a:pt x="465926" y="158770"/>
                    <a:pt x="435867" y="167416"/>
                  </a:cubicBezTo>
                  <a:cubicBezTo>
                    <a:pt x="443206" y="160077"/>
                    <a:pt x="450344" y="152470"/>
                    <a:pt x="455605" y="143456"/>
                  </a:cubicBezTo>
                  <a:cubicBezTo>
                    <a:pt x="429903" y="148215"/>
                    <a:pt x="414521" y="171102"/>
                    <a:pt x="391467" y="180954"/>
                  </a:cubicBezTo>
                  <a:cubicBezTo>
                    <a:pt x="386641" y="184271"/>
                    <a:pt x="384262" y="190035"/>
                    <a:pt x="380810" y="194626"/>
                  </a:cubicBezTo>
                  <a:cubicBezTo>
                    <a:pt x="377727" y="188963"/>
                    <a:pt x="374745" y="183266"/>
                    <a:pt x="371897" y="177536"/>
                  </a:cubicBezTo>
                  <a:cubicBezTo>
                    <a:pt x="370925" y="184338"/>
                    <a:pt x="370121" y="191174"/>
                    <a:pt x="369082" y="197943"/>
                  </a:cubicBezTo>
                  <a:cubicBezTo>
                    <a:pt x="367976" y="195732"/>
                    <a:pt x="365764" y="191309"/>
                    <a:pt x="364659" y="189097"/>
                  </a:cubicBezTo>
                  <a:cubicBezTo>
                    <a:pt x="338521" y="197642"/>
                    <a:pt x="315768" y="213693"/>
                    <a:pt x="294087" y="230180"/>
                  </a:cubicBezTo>
                  <a:cubicBezTo>
                    <a:pt x="282224" y="238155"/>
                    <a:pt x="284804" y="253537"/>
                    <a:pt x="283162" y="266036"/>
                  </a:cubicBezTo>
                  <a:cubicBezTo>
                    <a:pt x="278102" y="259702"/>
                    <a:pt x="273277" y="253201"/>
                    <a:pt x="268317" y="246835"/>
                  </a:cubicBezTo>
                  <a:cubicBezTo>
                    <a:pt x="245933" y="267376"/>
                    <a:pt x="230016" y="293413"/>
                    <a:pt x="210613" y="316535"/>
                  </a:cubicBezTo>
                  <a:cubicBezTo>
                    <a:pt x="214735" y="331548"/>
                    <a:pt x="212423" y="347297"/>
                    <a:pt x="199723" y="357551"/>
                  </a:cubicBezTo>
                  <a:cubicBezTo>
                    <a:pt x="202303" y="347365"/>
                    <a:pt x="205386" y="337345"/>
                    <a:pt x="207999" y="327191"/>
                  </a:cubicBezTo>
                  <a:cubicBezTo>
                    <a:pt x="196539" y="339858"/>
                    <a:pt x="187290" y="354234"/>
                    <a:pt x="178042" y="368543"/>
                  </a:cubicBezTo>
                  <a:cubicBezTo>
                    <a:pt x="182934" y="381444"/>
                    <a:pt x="186888" y="394681"/>
                    <a:pt x="189770" y="408219"/>
                  </a:cubicBezTo>
                  <a:cubicBezTo>
                    <a:pt x="186754" y="407381"/>
                    <a:pt x="183805" y="406677"/>
                    <a:pt x="180823" y="405906"/>
                  </a:cubicBezTo>
                  <a:cubicBezTo>
                    <a:pt x="171541" y="414016"/>
                    <a:pt x="160315" y="419344"/>
                    <a:pt x="150329" y="426482"/>
                  </a:cubicBezTo>
                  <a:cubicBezTo>
                    <a:pt x="155724" y="426180"/>
                    <a:pt x="161153" y="425811"/>
                    <a:pt x="166548" y="425309"/>
                  </a:cubicBezTo>
                  <a:cubicBezTo>
                    <a:pt x="167922" y="439316"/>
                    <a:pt x="169262" y="454898"/>
                    <a:pt x="159477" y="466425"/>
                  </a:cubicBezTo>
                  <a:cubicBezTo>
                    <a:pt x="138533" y="490352"/>
                    <a:pt x="147514" y="522454"/>
                    <a:pt x="151736" y="550234"/>
                  </a:cubicBezTo>
                  <a:cubicBezTo>
                    <a:pt x="141482" y="553317"/>
                    <a:pt x="121108" y="553752"/>
                    <a:pt x="131965" y="572384"/>
                  </a:cubicBezTo>
                  <a:cubicBezTo>
                    <a:pt x="138969" y="582772"/>
                    <a:pt x="149156" y="590915"/>
                    <a:pt x="154115" y="602777"/>
                  </a:cubicBezTo>
                  <a:cubicBezTo>
                    <a:pt x="146978" y="597181"/>
                    <a:pt x="140041" y="591351"/>
                    <a:pt x="132837" y="585888"/>
                  </a:cubicBezTo>
                  <a:cubicBezTo>
                    <a:pt x="133172" y="594467"/>
                    <a:pt x="134713" y="604285"/>
                    <a:pt x="145101" y="604922"/>
                  </a:cubicBezTo>
                  <a:cubicBezTo>
                    <a:pt x="148050" y="612194"/>
                    <a:pt x="150664" y="619600"/>
                    <a:pt x="153043" y="627106"/>
                  </a:cubicBezTo>
                  <a:cubicBezTo>
                    <a:pt x="147816" y="624559"/>
                    <a:pt x="142655" y="621945"/>
                    <a:pt x="137427" y="619398"/>
                  </a:cubicBezTo>
                  <a:cubicBezTo>
                    <a:pt x="140209" y="659878"/>
                    <a:pt x="151200" y="699286"/>
                    <a:pt x="162191" y="738191"/>
                  </a:cubicBezTo>
                  <a:cubicBezTo>
                    <a:pt x="183504" y="775823"/>
                    <a:pt x="204447" y="814359"/>
                    <a:pt x="232160" y="847802"/>
                  </a:cubicBezTo>
                  <a:cubicBezTo>
                    <a:pt x="267346" y="882452"/>
                    <a:pt x="307960" y="910835"/>
                    <a:pt x="347334" y="940357"/>
                  </a:cubicBezTo>
                  <a:cubicBezTo>
                    <a:pt x="375884" y="958385"/>
                    <a:pt x="408724" y="967902"/>
                    <a:pt x="440458" y="978726"/>
                  </a:cubicBezTo>
                  <a:cubicBezTo>
                    <a:pt x="435700" y="980569"/>
                    <a:pt x="430941" y="982311"/>
                    <a:pt x="426183" y="984154"/>
                  </a:cubicBezTo>
                  <a:cubicBezTo>
                    <a:pt x="447294" y="989147"/>
                    <a:pt x="468338" y="994677"/>
                    <a:pt x="489818" y="997893"/>
                  </a:cubicBezTo>
                  <a:cubicBezTo>
                    <a:pt x="502753" y="997123"/>
                    <a:pt x="513141" y="988712"/>
                    <a:pt x="522893" y="981105"/>
                  </a:cubicBezTo>
                  <a:cubicBezTo>
                    <a:pt x="520514" y="987405"/>
                    <a:pt x="518134" y="993705"/>
                    <a:pt x="515923" y="1000072"/>
                  </a:cubicBezTo>
                  <a:cubicBezTo>
                    <a:pt x="561865" y="1008114"/>
                    <a:pt x="609751" y="1010895"/>
                    <a:pt x="655559" y="1000340"/>
                  </a:cubicBezTo>
                  <a:cubicBezTo>
                    <a:pt x="688532" y="993571"/>
                    <a:pt x="719462" y="978860"/>
                    <a:pt x="752771" y="973532"/>
                  </a:cubicBezTo>
                  <a:cubicBezTo>
                    <a:pt x="724623" y="1001848"/>
                    <a:pt x="683338" y="1011030"/>
                    <a:pt x="645271" y="1016827"/>
                  </a:cubicBezTo>
                  <a:cubicBezTo>
                    <a:pt x="605160" y="1022155"/>
                    <a:pt x="564747" y="1026947"/>
                    <a:pt x="524233" y="1024701"/>
                  </a:cubicBezTo>
                  <a:cubicBezTo>
                    <a:pt x="481407" y="1029326"/>
                    <a:pt x="439419" y="1016659"/>
                    <a:pt x="399811" y="1001613"/>
                  </a:cubicBezTo>
                  <a:cubicBezTo>
                    <a:pt x="389423" y="997290"/>
                    <a:pt x="377862" y="999301"/>
                    <a:pt x="367138" y="1000541"/>
                  </a:cubicBezTo>
                  <a:cubicBezTo>
                    <a:pt x="368780" y="996553"/>
                    <a:pt x="370422" y="992532"/>
                    <a:pt x="372064" y="988578"/>
                  </a:cubicBezTo>
                  <a:cubicBezTo>
                    <a:pt x="352126" y="979262"/>
                    <a:pt x="332556" y="969108"/>
                    <a:pt x="312014" y="961234"/>
                  </a:cubicBezTo>
                  <a:cubicBezTo>
                    <a:pt x="326089" y="971421"/>
                    <a:pt x="341202" y="980368"/>
                    <a:pt x="354338" y="991895"/>
                  </a:cubicBezTo>
                  <a:cubicBezTo>
                    <a:pt x="331350" y="984255"/>
                    <a:pt x="308496" y="973833"/>
                    <a:pt x="290400" y="957480"/>
                  </a:cubicBezTo>
                  <a:lnTo>
                    <a:pt x="310305" y="953191"/>
                  </a:lnTo>
                  <a:cubicBezTo>
                    <a:pt x="296399" y="943809"/>
                    <a:pt x="281587" y="935666"/>
                    <a:pt x="265804" y="929902"/>
                  </a:cubicBezTo>
                  <a:cubicBezTo>
                    <a:pt x="268653" y="934560"/>
                    <a:pt x="271601" y="939184"/>
                    <a:pt x="274517" y="943875"/>
                  </a:cubicBezTo>
                  <a:cubicBezTo>
                    <a:pt x="260711" y="936001"/>
                    <a:pt x="248144" y="926216"/>
                    <a:pt x="234573" y="918039"/>
                  </a:cubicBezTo>
                  <a:cubicBezTo>
                    <a:pt x="237890" y="923501"/>
                    <a:pt x="241375" y="928930"/>
                    <a:pt x="244894" y="934359"/>
                  </a:cubicBezTo>
                  <a:cubicBezTo>
                    <a:pt x="235478" y="932985"/>
                    <a:pt x="225693" y="930974"/>
                    <a:pt x="216343" y="930438"/>
                  </a:cubicBezTo>
                  <a:cubicBezTo>
                    <a:pt x="235176" y="940089"/>
                    <a:pt x="257259" y="943038"/>
                    <a:pt x="274316" y="956174"/>
                  </a:cubicBezTo>
                  <a:cubicBezTo>
                    <a:pt x="292378" y="969075"/>
                    <a:pt x="312417" y="979564"/>
                    <a:pt x="327898" y="995749"/>
                  </a:cubicBezTo>
                  <a:cubicBezTo>
                    <a:pt x="307155" y="991996"/>
                    <a:pt x="287217" y="984858"/>
                    <a:pt x="267044" y="978994"/>
                  </a:cubicBezTo>
                  <a:cubicBezTo>
                    <a:pt x="271501" y="978022"/>
                    <a:pt x="275958" y="977117"/>
                    <a:pt x="280448" y="976213"/>
                  </a:cubicBezTo>
                  <a:cubicBezTo>
                    <a:pt x="269725" y="968472"/>
                    <a:pt x="256790" y="967131"/>
                    <a:pt x="244190" y="970114"/>
                  </a:cubicBezTo>
                  <a:cubicBezTo>
                    <a:pt x="255684" y="977285"/>
                    <a:pt x="266206" y="987539"/>
                    <a:pt x="280012" y="990153"/>
                  </a:cubicBezTo>
                  <a:cubicBezTo>
                    <a:pt x="319923" y="999536"/>
                    <a:pt x="350685" y="1029661"/>
                    <a:pt x="389825" y="1041155"/>
                  </a:cubicBezTo>
                  <a:cubicBezTo>
                    <a:pt x="386507" y="1043668"/>
                    <a:pt x="383190" y="1046148"/>
                    <a:pt x="379872" y="1048728"/>
                  </a:cubicBezTo>
                  <a:cubicBezTo>
                    <a:pt x="410567" y="1065081"/>
                    <a:pt x="446758" y="1063741"/>
                    <a:pt x="477855" y="1078753"/>
                  </a:cubicBezTo>
                  <a:cubicBezTo>
                    <a:pt x="452857" y="1082573"/>
                    <a:pt x="428495" y="1072319"/>
                    <a:pt x="404502" y="1066991"/>
                  </a:cubicBezTo>
                  <a:cubicBezTo>
                    <a:pt x="366435" y="1056938"/>
                    <a:pt x="333092" y="1033984"/>
                    <a:pt x="294623" y="1025439"/>
                  </a:cubicBezTo>
                  <a:cubicBezTo>
                    <a:pt x="279309" y="1020479"/>
                    <a:pt x="265871" y="1011231"/>
                    <a:pt x="250959" y="1005333"/>
                  </a:cubicBezTo>
                  <a:cubicBezTo>
                    <a:pt x="298979" y="1046014"/>
                    <a:pt x="360202" y="1062970"/>
                    <a:pt x="417705" y="1085187"/>
                  </a:cubicBezTo>
                  <a:cubicBezTo>
                    <a:pt x="386675" y="1081769"/>
                    <a:pt x="354773" y="1078452"/>
                    <a:pt x="325988" y="1065550"/>
                  </a:cubicBezTo>
                  <a:cubicBezTo>
                    <a:pt x="304743" y="1056536"/>
                    <a:pt x="284101" y="1046181"/>
                    <a:pt x="263056" y="1036765"/>
                  </a:cubicBezTo>
                  <a:cubicBezTo>
                    <a:pt x="240504" y="1026645"/>
                    <a:pt x="225659" y="1004394"/>
                    <a:pt x="202135" y="996017"/>
                  </a:cubicBezTo>
                  <a:cubicBezTo>
                    <a:pt x="193825" y="991862"/>
                    <a:pt x="182766" y="991594"/>
                    <a:pt x="177774" y="982881"/>
                  </a:cubicBezTo>
                  <a:cubicBezTo>
                    <a:pt x="163498" y="960865"/>
                    <a:pt x="148084" y="938145"/>
                    <a:pt x="124794" y="924942"/>
                  </a:cubicBezTo>
                  <a:cubicBezTo>
                    <a:pt x="122180" y="915995"/>
                    <a:pt x="118628" y="907350"/>
                    <a:pt x="114004" y="899274"/>
                  </a:cubicBezTo>
                  <a:cubicBezTo>
                    <a:pt x="114808" y="906110"/>
                    <a:pt x="115881" y="912912"/>
                    <a:pt x="116819" y="919782"/>
                  </a:cubicBezTo>
                  <a:cubicBezTo>
                    <a:pt x="90514" y="890293"/>
                    <a:pt x="71915" y="855275"/>
                    <a:pt x="55764" y="819486"/>
                  </a:cubicBezTo>
                  <a:cubicBezTo>
                    <a:pt x="25002" y="766005"/>
                    <a:pt x="8414" y="705285"/>
                    <a:pt x="1444" y="644263"/>
                  </a:cubicBezTo>
                  <a:cubicBezTo>
                    <a:pt x="5264" y="587631"/>
                    <a:pt x="-8307" y="529223"/>
                    <a:pt x="9218" y="474099"/>
                  </a:cubicBezTo>
                  <a:cubicBezTo>
                    <a:pt x="23393" y="439048"/>
                    <a:pt x="17629" y="398266"/>
                    <a:pt x="40148" y="366164"/>
                  </a:cubicBezTo>
                  <a:cubicBezTo>
                    <a:pt x="36261" y="366264"/>
                    <a:pt x="32374" y="366398"/>
                    <a:pt x="28520" y="366532"/>
                  </a:cubicBezTo>
                  <a:cubicBezTo>
                    <a:pt x="37769" y="357551"/>
                    <a:pt x="48090" y="348638"/>
                    <a:pt x="51675" y="335669"/>
                  </a:cubicBezTo>
                  <a:cubicBezTo>
                    <a:pt x="57674" y="321026"/>
                    <a:pt x="52111" y="304840"/>
                    <a:pt x="55998" y="289861"/>
                  </a:cubicBezTo>
                  <a:cubicBezTo>
                    <a:pt x="63136" y="277094"/>
                    <a:pt x="80427" y="277261"/>
                    <a:pt x="88536" y="265701"/>
                  </a:cubicBezTo>
                  <a:cubicBezTo>
                    <a:pt x="99494" y="252095"/>
                    <a:pt x="111156" y="238792"/>
                    <a:pt x="118494" y="222808"/>
                  </a:cubicBezTo>
                  <a:cubicBezTo>
                    <a:pt x="114071" y="219323"/>
                    <a:pt x="109681" y="215905"/>
                    <a:pt x="105224" y="212487"/>
                  </a:cubicBezTo>
                  <a:cubicBezTo>
                    <a:pt x="119667" y="190839"/>
                    <a:pt x="144129" y="181390"/>
                    <a:pt x="161387" y="162892"/>
                  </a:cubicBezTo>
                  <a:cubicBezTo>
                    <a:pt x="171809" y="153141"/>
                    <a:pt x="183403" y="144830"/>
                    <a:pt x="194495" y="135916"/>
                  </a:cubicBezTo>
                  <a:cubicBezTo>
                    <a:pt x="195735" y="128544"/>
                    <a:pt x="196908" y="120569"/>
                    <a:pt x="202370" y="114939"/>
                  </a:cubicBezTo>
                  <a:cubicBezTo>
                    <a:pt x="215271" y="107936"/>
                    <a:pt x="229949" y="105456"/>
                    <a:pt x="243721" y="100731"/>
                  </a:cubicBezTo>
                  <a:cubicBezTo>
                    <a:pt x="242649" y="105724"/>
                    <a:pt x="241644" y="110684"/>
                    <a:pt x="240739" y="115743"/>
                  </a:cubicBezTo>
                  <a:cubicBezTo>
                    <a:pt x="252266" y="112594"/>
                    <a:pt x="253238" y="101502"/>
                    <a:pt x="251663" y="91482"/>
                  </a:cubicBezTo>
                  <a:cubicBezTo>
                    <a:pt x="258633" y="85886"/>
                    <a:pt x="265603" y="80357"/>
                    <a:pt x="272607" y="74861"/>
                  </a:cubicBezTo>
                  <a:cubicBezTo>
                    <a:pt x="267513" y="75096"/>
                    <a:pt x="262420" y="75397"/>
                    <a:pt x="257360" y="75666"/>
                  </a:cubicBezTo>
                  <a:cubicBezTo>
                    <a:pt x="263358" y="71946"/>
                    <a:pt x="269155" y="67657"/>
                    <a:pt x="275891" y="65378"/>
                  </a:cubicBezTo>
                  <a:cubicBezTo>
                    <a:pt x="289194" y="63501"/>
                    <a:pt x="301492" y="71242"/>
                    <a:pt x="314494" y="71745"/>
                  </a:cubicBezTo>
                  <a:cubicBezTo>
                    <a:pt x="334165" y="65210"/>
                    <a:pt x="351858" y="53683"/>
                    <a:pt x="370892" y="45540"/>
                  </a:cubicBezTo>
                  <a:cubicBezTo>
                    <a:pt x="358392" y="46579"/>
                    <a:pt x="345994" y="48187"/>
                    <a:pt x="333494" y="48657"/>
                  </a:cubicBezTo>
                  <a:cubicBezTo>
                    <a:pt x="348842" y="38738"/>
                    <a:pt x="367339" y="40246"/>
                    <a:pt x="384664" y="37531"/>
                  </a:cubicBezTo>
                  <a:cubicBezTo>
                    <a:pt x="411170" y="31566"/>
                    <a:pt x="437878" y="26372"/>
                    <a:pt x="464719" y="22050"/>
                  </a:cubicBezTo>
                  <a:cubicBezTo>
                    <a:pt x="459927" y="20006"/>
                    <a:pt x="450411" y="15917"/>
                    <a:pt x="445619" y="13873"/>
                  </a:cubicBezTo>
                  <a:cubicBezTo>
                    <a:pt x="455705" y="12332"/>
                    <a:pt x="465792" y="10891"/>
                    <a:pt x="475945" y="9617"/>
                  </a:cubicBezTo>
                  <a:cubicBezTo>
                    <a:pt x="474102" y="14677"/>
                    <a:pt x="472427" y="19838"/>
                    <a:pt x="470684" y="24965"/>
                  </a:cubicBezTo>
                  <a:cubicBezTo>
                    <a:pt x="480201" y="23390"/>
                    <a:pt x="490086" y="22418"/>
                    <a:pt x="499670" y="20676"/>
                  </a:cubicBezTo>
                  <a:cubicBezTo>
                    <a:pt x="498933" y="13773"/>
                    <a:pt x="498095" y="6870"/>
                    <a:pt x="497392" y="0"/>
                  </a:cubicBezTo>
                  <a:moveTo>
                    <a:pt x="270362" y="81597"/>
                  </a:moveTo>
                  <a:cubicBezTo>
                    <a:pt x="270429" y="84077"/>
                    <a:pt x="270563" y="89002"/>
                    <a:pt x="270630" y="91449"/>
                  </a:cubicBezTo>
                  <a:cubicBezTo>
                    <a:pt x="279543" y="88734"/>
                    <a:pt x="288356" y="85618"/>
                    <a:pt x="296969" y="82032"/>
                  </a:cubicBezTo>
                  <a:cubicBezTo>
                    <a:pt x="288088" y="81865"/>
                    <a:pt x="279208" y="81597"/>
                    <a:pt x="270362" y="81597"/>
                  </a:cubicBezTo>
                  <a:moveTo>
                    <a:pt x="210312" y="114571"/>
                  </a:moveTo>
                  <a:cubicBezTo>
                    <a:pt x="210814" y="115643"/>
                    <a:pt x="211753" y="117821"/>
                    <a:pt x="212222" y="118893"/>
                  </a:cubicBezTo>
                  <a:cubicBezTo>
                    <a:pt x="220934" y="120938"/>
                    <a:pt x="215070" y="107232"/>
                    <a:pt x="210312" y="114571"/>
                  </a:cubicBezTo>
                  <a:moveTo>
                    <a:pt x="226396" y="115241"/>
                  </a:moveTo>
                  <a:cubicBezTo>
                    <a:pt x="222811" y="119597"/>
                    <a:pt x="230418" y="124858"/>
                    <a:pt x="233601" y="120468"/>
                  </a:cubicBezTo>
                  <a:cubicBezTo>
                    <a:pt x="237019" y="116079"/>
                    <a:pt x="229513" y="110784"/>
                    <a:pt x="226396" y="115241"/>
                  </a:cubicBezTo>
                  <a:moveTo>
                    <a:pt x="530667" y="134107"/>
                  </a:moveTo>
                  <a:cubicBezTo>
                    <a:pt x="529963" y="135045"/>
                    <a:pt x="528623" y="136955"/>
                    <a:pt x="527919" y="137894"/>
                  </a:cubicBezTo>
                  <a:cubicBezTo>
                    <a:pt x="530768" y="148416"/>
                    <a:pt x="541893" y="132297"/>
                    <a:pt x="530667" y="134107"/>
                  </a:cubicBezTo>
                  <a:moveTo>
                    <a:pt x="470416" y="142317"/>
                  </a:moveTo>
                  <a:cubicBezTo>
                    <a:pt x="467568" y="155654"/>
                    <a:pt x="483787" y="139569"/>
                    <a:pt x="470416" y="142317"/>
                  </a:cubicBezTo>
                  <a:moveTo>
                    <a:pt x="238091" y="195397"/>
                  </a:moveTo>
                  <a:cubicBezTo>
                    <a:pt x="250926" y="192146"/>
                    <a:pt x="258164" y="180987"/>
                    <a:pt x="262721" y="169426"/>
                  </a:cubicBezTo>
                  <a:cubicBezTo>
                    <a:pt x="251965" y="175257"/>
                    <a:pt x="241945" y="183300"/>
                    <a:pt x="238091" y="195397"/>
                  </a:cubicBezTo>
                  <a:moveTo>
                    <a:pt x="202370" y="188427"/>
                  </a:moveTo>
                  <a:cubicBezTo>
                    <a:pt x="199320" y="201831"/>
                    <a:pt x="215774" y="185344"/>
                    <a:pt x="202370" y="188427"/>
                  </a:cubicBezTo>
                  <a:moveTo>
                    <a:pt x="121946" y="198480"/>
                  </a:moveTo>
                  <a:cubicBezTo>
                    <a:pt x="118896" y="211884"/>
                    <a:pt x="135350" y="195397"/>
                    <a:pt x="121946" y="198480"/>
                  </a:cubicBezTo>
                  <a:moveTo>
                    <a:pt x="135350" y="198480"/>
                  </a:moveTo>
                  <a:cubicBezTo>
                    <a:pt x="132300" y="211884"/>
                    <a:pt x="148754" y="195397"/>
                    <a:pt x="135350" y="198480"/>
                  </a:cubicBezTo>
                  <a:moveTo>
                    <a:pt x="191244" y="197776"/>
                  </a:moveTo>
                  <a:cubicBezTo>
                    <a:pt x="187458" y="206790"/>
                    <a:pt x="183872" y="215871"/>
                    <a:pt x="180722" y="225154"/>
                  </a:cubicBezTo>
                  <a:cubicBezTo>
                    <a:pt x="186754" y="217279"/>
                    <a:pt x="192685" y="209337"/>
                    <a:pt x="198751" y="201495"/>
                  </a:cubicBezTo>
                  <a:cubicBezTo>
                    <a:pt x="196874" y="200557"/>
                    <a:pt x="193121" y="198681"/>
                    <a:pt x="191244" y="197776"/>
                  </a:cubicBezTo>
                  <a:moveTo>
                    <a:pt x="214534" y="210744"/>
                  </a:moveTo>
                  <a:cubicBezTo>
                    <a:pt x="206726" y="217882"/>
                    <a:pt x="208703" y="229309"/>
                    <a:pt x="209440" y="238691"/>
                  </a:cubicBezTo>
                  <a:cubicBezTo>
                    <a:pt x="199421" y="238323"/>
                    <a:pt x="186486" y="236547"/>
                    <a:pt x="180186" y="246399"/>
                  </a:cubicBezTo>
                  <a:cubicBezTo>
                    <a:pt x="169228" y="263288"/>
                    <a:pt x="158974" y="280747"/>
                    <a:pt x="146844" y="296932"/>
                  </a:cubicBezTo>
                  <a:cubicBezTo>
                    <a:pt x="139807" y="306114"/>
                    <a:pt x="137327" y="317909"/>
                    <a:pt x="137830" y="329303"/>
                  </a:cubicBezTo>
                  <a:cubicBezTo>
                    <a:pt x="138466" y="343946"/>
                    <a:pt x="136087" y="358925"/>
                    <a:pt x="140376" y="373234"/>
                  </a:cubicBezTo>
                  <a:cubicBezTo>
                    <a:pt x="144264" y="355139"/>
                    <a:pt x="159108" y="343042"/>
                    <a:pt x="171038" y="330107"/>
                  </a:cubicBezTo>
                  <a:cubicBezTo>
                    <a:pt x="164537" y="331012"/>
                    <a:pt x="158036" y="331983"/>
                    <a:pt x="151535" y="332955"/>
                  </a:cubicBezTo>
                  <a:cubicBezTo>
                    <a:pt x="156327" y="323137"/>
                    <a:pt x="166581" y="319115"/>
                    <a:pt x="174121" y="312246"/>
                  </a:cubicBezTo>
                  <a:cubicBezTo>
                    <a:pt x="185950" y="289694"/>
                    <a:pt x="204079" y="271196"/>
                    <a:pt x="214735" y="247873"/>
                  </a:cubicBezTo>
                  <a:cubicBezTo>
                    <a:pt x="214567" y="253134"/>
                    <a:pt x="214400" y="258429"/>
                    <a:pt x="214266" y="263757"/>
                  </a:cubicBezTo>
                  <a:cubicBezTo>
                    <a:pt x="229345" y="245293"/>
                    <a:pt x="235712" y="221769"/>
                    <a:pt x="245464" y="200423"/>
                  </a:cubicBezTo>
                  <a:cubicBezTo>
                    <a:pt x="235076" y="203607"/>
                    <a:pt x="223649" y="204645"/>
                    <a:pt x="214534" y="210744"/>
                  </a:cubicBezTo>
                  <a:moveTo>
                    <a:pt x="155389" y="245226"/>
                  </a:moveTo>
                  <a:cubicBezTo>
                    <a:pt x="150966" y="247505"/>
                    <a:pt x="150932" y="249750"/>
                    <a:pt x="155288" y="252029"/>
                  </a:cubicBezTo>
                  <a:cubicBezTo>
                    <a:pt x="159712" y="249716"/>
                    <a:pt x="159745" y="247438"/>
                    <a:pt x="155389" y="245226"/>
                  </a:cubicBezTo>
                  <a:moveTo>
                    <a:pt x="62432" y="295625"/>
                  </a:moveTo>
                  <a:cubicBezTo>
                    <a:pt x="60991" y="300283"/>
                    <a:pt x="62600" y="301891"/>
                    <a:pt x="67291" y="300484"/>
                  </a:cubicBezTo>
                  <a:cubicBezTo>
                    <a:pt x="68766" y="295759"/>
                    <a:pt x="67124" y="294117"/>
                    <a:pt x="62432" y="295625"/>
                  </a:cubicBezTo>
                  <a:moveTo>
                    <a:pt x="108408" y="333759"/>
                  </a:moveTo>
                  <a:cubicBezTo>
                    <a:pt x="100701" y="345253"/>
                    <a:pt x="121577" y="336373"/>
                    <a:pt x="108408" y="333759"/>
                  </a:cubicBezTo>
                  <a:moveTo>
                    <a:pt x="138433" y="379936"/>
                  </a:moveTo>
                  <a:cubicBezTo>
                    <a:pt x="133674" y="379668"/>
                    <a:pt x="132770" y="387844"/>
                    <a:pt x="137897" y="387911"/>
                  </a:cubicBezTo>
                  <a:cubicBezTo>
                    <a:pt x="142622" y="388113"/>
                    <a:pt x="143526" y="379936"/>
                    <a:pt x="138433" y="379936"/>
                  </a:cubicBezTo>
                  <a:moveTo>
                    <a:pt x="165174" y="402689"/>
                  </a:moveTo>
                  <a:cubicBezTo>
                    <a:pt x="167788" y="402522"/>
                    <a:pt x="172982" y="402153"/>
                    <a:pt x="175595" y="401986"/>
                  </a:cubicBezTo>
                  <a:cubicBezTo>
                    <a:pt x="174054" y="396188"/>
                    <a:pt x="172479" y="390425"/>
                    <a:pt x="170870" y="384694"/>
                  </a:cubicBezTo>
                  <a:cubicBezTo>
                    <a:pt x="168960" y="390659"/>
                    <a:pt x="167084" y="396658"/>
                    <a:pt x="165174" y="402689"/>
                  </a:cubicBezTo>
                  <a:moveTo>
                    <a:pt x="116350" y="437339"/>
                  </a:moveTo>
                  <a:cubicBezTo>
                    <a:pt x="119768" y="429095"/>
                    <a:pt x="122951" y="420751"/>
                    <a:pt x="125833" y="412307"/>
                  </a:cubicBezTo>
                  <a:cubicBezTo>
                    <a:pt x="121946" y="416764"/>
                    <a:pt x="118092" y="421321"/>
                    <a:pt x="114239" y="425845"/>
                  </a:cubicBezTo>
                  <a:cubicBezTo>
                    <a:pt x="117321" y="415054"/>
                    <a:pt x="120605" y="404331"/>
                    <a:pt x="123219" y="393441"/>
                  </a:cubicBezTo>
                  <a:cubicBezTo>
                    <a:pt x="112496" y="405705"/>
                    <a:pt x="104420" y="422929"/>
                    <a:pt x="116350" y="437339"/>
                  </a:cubicBezTo>
                  <a:moveTo>
                    <a:pt x="103348" y="427219"/>
                  </a:moveTo>
                  <a:cubicBezTo>
                    <a:pt x="99963" y="436635"/>
                    <a:pt x="96914" y="446185"/>
                    <a:pt x="94032" y="455769"/>
                  </a:cubicBezTo>
                  <a:cubicBezTo>
                    <a:pt x="99293" y="458718"/>
                    <a:pt x="104621" y="461499"/>
                    <a:pt x="110016" y="464314"/>
                  </a:cubicBezTo>
                  <a:cubicBezTo>
                    <a:pt x="109179" y="451748"/>
                    <a:pt x="106230" y="439416"/>
                    <a:pt x="103348" y="427219"/>
                  </a:cubicBezTo>
                  <a:moveTo>
                    <a:pt x="152540" y="437640"/>
                  </a:moveTo>
                  <a:cubicBezTo>
                    <a:pt x="149625" y="441729"/>
                    <a:pt x="156696" y="446051"/>
                    <a:pt x="159377" y="442064"/>
                  </a:cubicBezTo>
                  <a:cubicBezTo>
                    <a:pt x="162091" y="438009"/>
                    <a:pt x="155154" y="433753"/>
                    <a:pt x="152540" y="437640"/>
                  </a:cubicBezTo>
                  <a:moveTo>
                    <a:pt x="95406" y="465688"/>
                  </a:moveTo>
                  <a:cubicBezTo>
                    <a:pt x="91653" y="476713"/>
                    <a:pt x="87933" y="487805"/>
                    <a:pt x="85889" y="499299"/>
                  </a:cubicBezTo>
                  <a:cubicBezTo>
                    <a:pt x="90413" y="499265"/>
                    <a:pt x="94970" y="499232"/>
                    <a:pt x="99494" y="499198"/>
                  </a:cubicBezTo>
                  <a:cubicBezTo>
                    <a:pt x="100634" y="490553"/>
                    <a:pt x="102309" y="482008"/>
                    <a:pt x="104085" y="473496"/>
                  </a:cubicBezTo>
                  <a:cubicBezTo>
                    <a:pt x="101203" y="470849"/>
                    <a:pt x="98288" y="468268"/>
                    <a:pt x="95406" y="465688"/>
                  </a:cubicBezTo>
                  <a:moveTo>
                    <a:pt x="38171" y="479963"/>
                  </a:moveTo>
                  <a:cubicBezTo>
                    <a:pt x="35122" y="493367"/>
                    <a:pt x="51575" y="476880"/>
                    <a:pt x="38171" y="479963"/>
                  </a:cubicBezTo>
                  <a:moveTo>
                    <a:pt x="37903" y="500572"/>
                  </a:moveTo>
                  <a:cubicBezTo>
                    <a:pt x="33144" y="500304"/>
                    <a:pt x="32240" y="508480"/>
                    <a:pt x="37367" y="508547"/>
                  </a:cubicBezTo>
                  <a:cubicBezTo>
                    <a:pt x="42092" y="508748"/>
                    <a:pt x="42996" y="500572"/>
                    <a:pt x="37903" y="500572"/>
                  </a:cubicBezTo>
                  <a:moveTo>
                    <a:pt x="85152" y="511630"/>
                  </a:moveTo>
                  <a:cubicBezTo>
                    <a:pt x="79422" y="513138"/>
                    <a:pt x="80259" y="523962"/>
                    <a:pt x="86894" y="522286"/>
                  </a:cubicBezTo>
                  <a:cubicBezTo>
                    <a:pt x="92792" y="520913"/>
                    <a:pt x="91351" y="510323"/>
                    <a:pt x="85152" y="511630"/>
                  </a:cubicBezTo>
                  <a:moveTo>
                    <a:pt x="132803" y="530195"/>
                  </a:moveTo>
                  <a:cubicBezTo>
                    <a:pt x="131362" y="534853"/>
                    <a:pt x="132971" y="536461"/>
                    <a:pt x="137662" y="535054"/>
                  </a:cubicBezTo>
                  <a:cubicBezTo>
                    <a:pt x="139103" y="530329"/>
                    <a:pt x="137495" y="528687"/>
                    <a:pt x="132803" y="530195"/>
                  </a:cubicBezTo>
                  <a:moveTo>
                    <a:pt x="142420" y="534853"/>
                  </a:moveTo>
                  <a:cubicBezTo>
                    <a:pt x="138600" y="537735"/>
                    <a:pt x="143493" y="544336"/>
                    <a:pt x="147313" y="541287"/>
                  </a:cubicBezTo>
                  <a:cubicBezTo>
                    <a:pt x="151133" y="538304"/>
                    <a:pt x="146241" y="531736"/>
                    <a:pt x="142420" y="534853"/>
                  </a:cubicBezTo>
                  <a:moveTo>
                    <a:pt x="81767" y="533814"/>
                  </a:moveTo>
                  <a:cubicBezTo>
                    <a:pt x="78182" y="550703"/>
                    <a:pt x="79254" y="567961"/>
                    <a:pt x="83208" y="584649"/>
                  </a:cubicBezTo>
                  <a:cubicBezTo>
                    <a:pt x="84649" y="573054"/>
                    <a:pt x="85554" y="561728"/>
                    <a:pt x="85889" y="550167"/>
                  </a:cubicBezTo>
                  <a:cubicBezTo>
                    <a:pt x="89642" y="551742"/>
                    <a:pt x="93429" y="553317"/>
                    <a:pt x="97182" y="554959"/>
                  </a:cubicBezTo>
                  <a:cubicBezTo>
                    <a:pt x="92558" y="547553"/>
                    <a:pt x="87330" y="540516"/>
                    <a:pt x="81767" y="533814"/>
                  </a:cubicBezTo>
                  <a:moveTo>
                    <a:pt x="28151" y="561460"/>
                  </a:moveTo>
                  <a:cubicBezTo>
                    <a:pt x="22354" y="561661"/>
                    <a:pt x="22354" y="571412"/>
                    <a:pt x="28151" y="571647"/>
                  </a:cubicBezTo>
                  <a:cubicBezTo>
                    <a:pt x="33882" y="571580"/>
                    <a:pt x="33882" y="561460"/>
                    <a:pt x="28151" y="561460"/>
                  </a:cubicBezTo>
                  <a:moveTo>
                    <a:pt x="77076" y="604688"/>
                  </a:moveTo>
                  <a:cubicBezTo>
                    <a:pt x="79422" y="611322"/>
                    <a:pt x="83007" y="617488"/>
                    <a:pt x="87866" y="622682"/>
                  </a:cubicBezTo>
                  <a:cubicBezTo>
                    <a:pt x="84850" y="616315"/>
                    <a:pt x="81265" y="610284"/>
                    <a:pt x="77076" y="604688"/>
                  </a:cubicBezTo>
                  <a:moveTo>
                    <a:pt x="76607" y="633607"/>
                  </a:moveTo>
                  <a:cubicBezTo>
                    <a:pt x="81265" y="640912"/>
                    <a:pt x="85822" y="648351"/>
                    <a:pt x="90949" y="655388"/>
                  </a:cubicBezTo>
                  <a:cubicBezTo>
                    <a:pt x="90178" y="648150"/>
                    <a:pt x="89274" y="640979"/>
                    <a:pt x="88235" y="633808"/>
                  </a:cubicBezTo>
                  <a:cubicBezTo>
                    <a:pt x="85319" y="633774"/>
                    <a:pt x="79522" y="633674"/>
                    <a:pt x="76607" y="633607"/>
                  </a:cubicBezTo>
                  <a:moveTo>
                    <a:pt x="90011" y="693858"/>
                  </a:moveTo>
                  <a:cubicBezTo>
                    <a:pt x="93529" y="694662"/>
                    <a:pt x="97081" y="695499"/>
                    <a:pt x="100634" y="696371"/>
                  </a:cubicBezTo>
                  <a:cubicBezTo>
                    <a:pt x="98254" y="685815"/>
                    <a:pt x="95439" y="675360"/>
                    <a:pt x="92290" y="665073"/>
                  </a:cubicBezTo>
                  <a:cubicBezTo>
                    <a:pt x="91284" y="674589"/>
                    <a:pt x="90614" y="684207"/>
                    <a:pt x="90011" y="693858"/>
                  </a:cubicBezTo>
                  <a:moveTo>
                    <a:pt x="101806" y="722040"/>
                  </a:moveTo>
                  <a:cubicBezTo>
                    <a:pt x="98958" y="735376"/>
                    <a:pt x="115177" y="719292"/>
                    <a:pt x="101806" y="722040"/>
                  </a:cubicBezTo>
                  <a:moveTo>
                    <a:pt x="80360" y="721671"/>
                  </a:moveTo>
                  <a:cubicBezTo>
                    <a:pt x="85319" y="738928"/>
                    <a:pt x="95842" y="753773"/>
                    <a:pt x="101706" y="770696"/>
                  </a:cubicBezTo>
                  <a:cubicBezTo>
                    <a:pt x="115948" y="810003"/>
                    <a:pt x="142085" y="843446"/>
                    <a:pt x="169061" y="874878"/>
                  </a:cubicBezTo>
                  <a:cubicBezTo>
                    <a:pt x="148452" y="839458"/>
                    <a:pt x="123990" y="806116"/>
                    <a:pt x="106598" y="768920"/>
                  </a:cubicBezTo>
                  <a:cubicBezTo>
                    <a:pt x="98723" y="752768"/>
                    <a:pt x="97350" y="731590"/>
                    <a:pt x="80360" y="721671"/>
                  </a:cubicBezTo>
                  <a:moveTo>
                    <a:pt x="113736" y="739130"/>
                  </a:moveTo>
                  <a:cubicBezTo>
                    <a:pt x="110687" y="743184"/>
                    <a:pt x="114172" y="752902"/>
                    <a:pt x="119868" y="751729"/>
                  </a:cubicBezTo>
                  <a:cubicBezTo>
                    <a:pt x="122918" y="747641"/>
                    <a:pt x="119399" y="737823"/>
                    <a:pt x="113736" y="739130"/>
                  </a:cubicBezTo>
                  <a:moveTo>
                    <a:pt x="119332" y="756320"/>
                  </a:moveTo>
                  <a:cubicBezTo>
                    <a:pt x="117523" y="761246"/>
                    <a:pt x="115747" y="766273"/>
                    <a:pt x="114138" y="771333"/>
                  </a:cubicBezTo>
                  <a:cubicBezTo>
                    <a:pt x="121343" y="773879"/>
                    <a:pt x="128581" y="776292"/>
                    <a:pt x="135920" y="778504"/>
                  </a:cubicBezTo>
                  <a:cubicBezTo>
                    <a:pt x="130658" y="770863"/>
                    <a:pt x="125062" y="763525"/>
                    <a:pt x="119332" y="756320"/>
                  </a:cubicBezTo>
                  <a:moveTo>
                    <a:pt x="140410" y="771467"/>
                  </a:moveTo>
                  <a:cubicBezTo>
                    <a:pt x="137662" y="775454"/>
                    <a:pt x="144599" y="779710"/>
                    <a:pt x="147246" y="775890"/>
                  </a:cubicBezTo>
                  <a:cubicBezTo>
                    <a:pt x="150128" y="771701"/>
                    <a:pt x="143091" y="767412"/>
                    <a:pt x="140410" y="771467"/>
                  </a:cubicBezTo>
                  <a:moveTo>
                    <a:pt x="123286" y="788188"/>
                  </a:moveTo>
                  <a:cubicBezTo>
                    <a:pt x="140477" y="808060"/>
                    <a:pt x="154350" y="830377"/>
                    <a:pt x="166983" y="853432"/>
                  </a:cubicBezTo>
                  <a:cubicBezTo>
                    <a:pt x="181393" y="871460"/>
                    <a:pt x="198918" y="886875"/>
                    <a:pt x="216846" y="901351"/>
                  </a:cubicBezTo>
                  <a:cubicBezTo>
                    <a:pt x="201767" y="878297"/>
                    <a:pt x="177975" y="861877"/>
                    <a:pt x="164939" y="837481"/>
                  </a:cubicBezTo>
                  <a:cubicBezTo>
                    <a:pt x="157064" y="816571"/>
                    <a:pt x="143761" y="797973"/>
                    <a:pt x="123286" y="788188"/>
                  </a:cubicBezTo>
                  <a:moveTo>
                    <a:pt x="150429" y="788858"/>
                  </a:moveTo>
                  <a:cubicBezTo>
                    <a:pt x="146978" y="792645"/>
                    <a:pt x="153311" y="798945"/>
                    <a:pt x="157131" y="795560"/>
                  </a:cubicBezTo>
                  <a:cubicBezTo>
                    <a:pt x="160717" y="791673"/>
                    <a:pt x="154283" y="785239"/>
                    <a:pt x="150429" y="788858"/>
                  </a:cubicBezTo>
                  <a:moveTo>
                    <a:pt x="166983" y="822569"/>
                  </a:moveTo>
                  <a:cubicBezTo>
                    <a:pt x="163264" y="826021"/>
                    <a:pt x="168826" y="833159"/>
                    <a:pt x="173015" y="829941"/>
                  </a:cubicBezTo>
                  <a:cubicBezTo>
                    <a:pt x="176701" y="826423"/>
                    <a:pt x="171172" y="819285"/>
                    <a:pt x="166983" y="822569"/>
                  </a:cubicBezTo>
                  <a:moveTo>
                    <a:pt x="177539" y="833561"/>
                  </a:moveTo>
                  <a:cubicBezTo>
                    <a:pt x="181962" y="838051"/>
                    <a:pt x="186453" y="842474"/>
                    <a:pt x="191043" y="846864"/>
                  </a:cubicBezTo>
                  <a:cubicBezTo>
                    <a:pt x="190909" y="841871"/>
                    <a:pt x="190742" y="836912"/>
                    <a:pt x="190541" y="831986"/>
                  </a:cubicBezTo>
                  <a:cubicBezTo>
                    <a:pt x="186185" y="832455"/>
                    <a:pt x="181862" y="832957"/>
                    <a:pt x="177539" y="833561"/>
                  </a:cubicBezTo>
                  <a:moveTo>
                    <a:pt x="136154" y="855242"/>
                  </a:moveTo>
                  <a:cubicBezTo>
                    <a:pt x="134713" y="859899"/>
                    <a:pt x="136322" y="861508"/>
                    <a:pt x="141013" y="860100"/>
                  </a:cubicBezTo>
                  <a:cubicBezTo>
                    <a:pt x="142454" y="855342"/>
                    <a:pt x="140846" y="853734"/>
                    <a:pt x="136154" y="855242"/>
                  </a:cubicBezTo>
                  <a:moveTo>
                    <a:pt x="141315" y="863385"/>
                  </a:moveTo>
                  <a:cubicBezTo>
                    <a:pt x="148787" y="879302"/>
                    <a:pt x="162158" y="890997"/>
                    <a:pt x="174724" y="902926"/>
                  </a:cubicBezTo>
                  <a:cubicBezTo>
                    <a:pt x="166011" y="887914"/>
                    <a:pt x="154015" y="875080"/>
                    <a:pt x="141315" y="863385"/>
                  </a:cubicBezTo>
                  <a:moveTo>
                    <a:pt x="172713" y="879603"/>
                  </a:moveTo>
                  <a:cubicBezTo>
                    <a:pt x="178310" y="885702"/>
                    <a:pt x="184006" y="891801"/>
                    <a:pt x="189770" y="897866"/>
                  </a:cubicBezTo>
                  <a:cubicBezTo>
                    <a:pt x="184476" y="891399"/>
                    <a:pt x="178779" y="885300"/>
                    <a:pt x="172713" y="879603"/>
                  </a:cubicBezTo>
                  <a:moveTo>
                    <a:pt x="144364" y="890259"/>
                  </a:moveTo>
                  <a:cubicBezTo>
                    <a:pt x="150831" y="902256"/>
                    <a:pt x="161086" y="911438"/>
                    <a:pt x="171842" y="919648"/>
                  </a:cubicBezTo>
                  <a:cubicBezTo>
                    <a:pt x="163498" y="909126"/>
                    <a:pt x="154216" y="899307"/>
                    <a:pt x="144364" y="890259"/>
                  </a:cubicBezTo>
                  <a:moveTo>
                    <a:pt x="222844" y="906813"/>
                  </a:moveTo>
                  <a:cubicBezTo>
                    <a:pt x="218991" y="909695"/>
                    <a:pt x="223917" y="916297"/>
                    <a:pt x="227737" y="913247"/>
                  </a:cubicBezTo>
                  <a:cubicBezTo>
                    <a:pt x="231557" y="910265"/>
                    <a:pt x="226665" y="903697"/>
                    <a:pt x="222844" y="906813"/>
                  </a:cubicBezTo>
                  <a:moveTo>
                    <a:pt x="262889" y="912745"/>
                  </a:moveTo>
                  <a:cubicBezTo>
                    <a:pt x="255885" y="916230"/>
                    <a:pt x="265670" y="924875"/>
                    <a:pt x="269758" y="919480"/>
                  </a:cubicBezTo>
                  <a:cubicBezTo>
                    <a:pt x="272841" y="915425"/>
                    <a:pt x="266675" y="910801"/>
                    <a:pt x="262889" y="912745"/>
                  </a:cubicBezTo>
                  <a:moveTo>
                    <a:pt x="204816" y="916062"/>
                  </a:moveTo>
                  <a:cubicBezTo>
                    <a:pt x="202738" y="921792"/>
                    <a:pt x="215137" y="925378"/>
                    <a:pt x="215975" y="919112"/>
                  </a:cubicBezTo>
                  <a:cubicBezTo>
                    <a:pt x="214701" y="914789"/>
                    <a:pt x="207999" y="912678"/>
                    <a:pt x="204816" y="916062"/>
                  </a:cubicBezTo>
                  <a:moveTo>
                    <a:pt x="202973" y="930672"/>
                  </a:moveTo>
                  <a:cubicBezTo>
                    <a:pt x="199387" y="934493"/>
                    <a:pt x="205821" y="940926"/>
                    <a:pt x="209675" y="937374"/>
                  </a:cubicBezTo>
                  <a:cubicBezTo>
                    <a:pt x="213093" y="933521"/>
                    <a:pt x="206760" y="927221"/>
                    <a:pt x="202973" y="930672"/>
                  </a:cubicBezTo>
                  <a:moveTo>
                    <a:pt x="222911" y="950343"/>
                  </a:moveTo>
                  <a:cubicBezTo>
                    <a:pt x="219996" y="954431"/>
                    <a:pt x="227067" y="958754"/>
                    <a:pt x="229747" y="954766"/>
                  </a:cubicBezTo>
                  <a:cubicBezTo>
                    <a:pt x="232462" y="950712"/>
                    <a:pt x="225525" y="946456"/>
                    <a:pt x="222911" y="950343"/>
                  </a:cubicBezTo>
                  <a:moveTo>
                    <a:pt x="209910" y="957782"/>
                  </a:moveTo>
                  <a:cubicBezTo>
                    <a:pt x="207128" y="962675"/>
                    <a:pt x="214500" y="970047"/>
                    <a:pt x="219426" y="967299"/>
                  </a:cubicBezTo>
                  <a:cubicBezTo>
                    <a:pt x="221806" y="962474"/>
                    <a:pt x="214701" y="955369"/>
                    <a:pt x="209910" y="957782"/>
                  </a:cubicBezTo>
                  <a:moveTo>
                    <a:pt x="203308" y="968371"/>
                  </a:moveTo>
                  <a:cubicBezTo>
                    <a:pt x="209038" y="977586"/>
                    <a:pt x="217349" y="984691"/>
                    <a:pt x="227167" y="989282"/>
                  </a:cubicBezTo>
                  <a:cubicBezTo>
                    <a:pt x="220633" y="980837"/>
                    <a:pt x="212322" y="974001"/>
                    <a:pt x="203308" y="968371"/>
                  </a:cubicBezTo>
                  <a:moveTo>
                    <a:pt x="231289" y="975207"/>
                  </a:moveTo>
                  <a:cubicBezTo>
                    <a:pt x="241845" y="985796"/>
                    <a:pt x="252869" y="996352"/>
                    <a:pt x="266307" y="1003255"/>
                  </a:cubicBezTo>
                  <a:cubicBezTo>
                    <a:pt x="256455" y="991795"/>
                    <a:pt x="243755" y="983417"/>
                    <a:pt x="231289" y="975207"/>
                  </a:cubicBezTo>
                  <a:moveTo>
                    <a:pt x="271233" y="1003590"/>
                  </a:moveTo>
                  <a:cubicBezTo>
                    <a:pt x="268317" y="1008114"/>
                    <a:pt x="275824" y="1014246"/>
                    <a:pt x="279878" y="1010828"/>
                  </a:cubicBezTo>
                  <a:cubicBezTo>
                    <a:pt x="282760" y="1006238"/>
                    <a:pt x="275254" y="1000105"/>
                    <a:pt x="271233" y="1003590"/>
                  </a:cubicBezTo>
                  <a:moveTo>
                    <a:pt x="466529" y="1012973"/>
                  </a:moveTo>
                  <a:cubicBezTo>
                    <a:pt x="465390" y="1018971"/>
                    <a:pt x="477755" y="1018971"/>
                    <a:pt x="476649" y="1012973"/>
                  </a:cubicBezTo>
                  <a:cubicBezTo>
                    <a:pt x="474672" y="1009388"/>
                    <a:pt x="468473" y="1009388"/>
                    <a:pt x="466529" y="1012973"/>
                  </a:cubicBezTo>
                  <a:moveTo>
                    <a:pt x="329942" y="1026578"/>
                  </a:moveTo>
                  <a:cubicBezTo>
                    <a:pt x="339828" y="1030633"/>
                    <a:pt x="350115" y="1033749"/>
                    <a:pt x="360671" y="1035592"/>
                  </a:cubicBezTo>
                  <a:cubicBezTo>
                    <a:pt x="351121" y="1030532"/>
                    <a:pt x="341269" y="1021384"/>
                    <a:pt x="329942" y="102657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EC38A31-C82D-4654-B383-F6268A5EEAF2}"/>
                </a:ext>
              </a:extLst>
            </p:cNvPr>
            <p:cNvSpPr/>
            <p:nvPr/>
          </p:nvSpPr>
          <p:spPr>
            <a:xfrm>
              <a:off x="6712083" y="3947898"/>
              <a:ext cx="10169" cy="8869"/>
            </a:xfrm>
            <a:custGeom>
              <a:avLst/>
              <a:gdLst>
                <a:gd name="connsiteX0" fmla="*/ 668 w 10169"/>
                <a:gd name="connsiteY0" fmla="*/ 1901 h 8869"/>
                <a:gd name="connsiteX1" fmla="*/ 9514 w 10169"/>
                <a:gd name="connsiteY1" fmla="*/ 6995 h 8869"/>
                <a:gd name="connsiteX2" fmla="*/ 668 w 10169"/>
                <a:gd name="connsiteY2" fmla="*/ 1901 h 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" h="8869">
                  <a:moveTo>
                    <a:pt x="668" y="1901"/>
                  </a:moveTo>
                  <a:cubicBezTo>
                    <a:pt x="3784" y="-2690"/>
                    <a:pt x="12631" y="1834"/>
                    <a:pt x="9514" y="6995"/>
                  </a:cubicBezTo>
                  <a:cubicBezTo>
                    <a:pt x="6364" y="11552"/>
                    <a:pt x="-2482" y="6995"/>
                    <a:pt x="668" y="190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C304FED1-3CE1-4D3F-8AD1-D169EA6AB6C1}"/>
                </a:ext>
              </a:extLst>
            </p:cNvPr>
            <p:cNvSpPr/>
            <p:nvPr/>
          </p:nvSpPr>
          <p:spPr>
            <a:xfrm>
              <a:off x="6762513" y="3953918"/>
              <a:ext cx="6365" cy="6713"/>
            </a:xfrm>
            <a:custGeom>
              <a:avLst/>
              <a:gdLst>
                <a:gd name="connsiteX0" fmla="*/ 0 w 6365"/>
                <a:gd name="connsiteY0" fmla="*/ 2181 h 6713"/>
                <a:gd name="connsiteX1" fmla="*/ 1910 w 6365"/>
                <a:gd name="connsiteY1" fmla="*/ 6504 h 6713"/>
                <a:gd name="connsiteX2" fmla="*/ 0 w 6365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3">
                  <a:moveTo>
                    <a:pt x="0" y="2181"/>
                  </a:moveTo>
                  <a:cubicBezTo>
                    <a:pt x="4725" y="-5158"/>
                    <a:pt x="10589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4FF5C06-7027-4640-97BF-A742D00404D8}"/>
                </a:ext>
              </a:extLst>
            </p:cNvPr>
            <p:cNvSpPr/>
            <p:nvPr/>
          </p:nvSpPr>
          <p:spPr>
            <a:xfrm>
              <a:off x="6781659" y="3959008"/>
              <a:ext cx="5893" cy="5893"/>
            </a:xfrm>
            <a:custGeom>
              <a:avLst/>
              <a:gdLst>
                <a:gd name="connsiteX0" fmla="*/ 524 w 5893"/>
                <a:gd name="connsiteY0" fmla="*/ 542 h 5893"/>
                <a:gd name="connsiteX1" fmla="*/ 5383 w 5893"/>
                <a:gd name="connsiteY1" fmla="*/ 5401 h 5893"/>
                <a:gd name="connsiteX2" fmla="*/ 524 w 5893"/>
                <a:gd name="connsiteY2" fmla="*/ 542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93" h="5893">
                  <a:moveTo>
                    <a:pt x="524" y="542"/>
                  </a:moveTo>
                  <a:cubicBezTo>
                    <a:pt x="5215" y="-966"/>
                    <a:pt x="6824" y="676"/>
                    <a:pt x="5383" y="5401"/>
                  </a:cubicBezTo>
                  <a:cubicBezTo>
                    <a:pt x="692" y="6809"/>
                    <a:pt x="-950" y="5200"/>
                    <a:pt x="524" y="54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2253609D-ECAB-4C41-BBC3-37969120808E}"/>
                </a:ext>
              </a:extLst>
            </p:cNvPr>
            <p:cNvSpPr/>
            <p:nvPr/>
          </p:nvSpPr>
          <p:spPr>
            <a:xfrm>
              <a:off x="6512913" y="3975946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CA6D6020-E50E-4622-A44F-28544F40892B}"/>
                </a:ext>
              </a:extLst>
            </p:cNvPr>
            <p:cNvSpPr/>
            <p:nvPr/>
          </p:nvSpPr>
          <p:spPr>
            <a:xfrm>
              <a:off x="6381208" y="4029037"/>
              <a:ext cx="8985" cy="8047"/>
            </a:xfrm>
            <a:custGeom>
              <a:avLst/>
              <a:gdLst>
                <a:gd name="connsiteX0" fmla="*/ 4720 w 8985"/>
                <a:gd name="connsiteY0" fmla="*/ 80 h 8047"/>
                <a:gd name="connsiteX1" fmla="*/ 4318 w 8985"/>
                <a:gd name="connsiteY1" fmla="*/ 7989 h 8047"/>
                <a:gd name="connsiteX2" fmla="*/ 4720 w 8985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5" h="8047">
                  <a:moveTo>
                    <a:pt x="4720" y="80"/>
                  </a:moveTo>
                  <a:cubicBezTo>
                    <a:pt x="11020" y="-958"/>
                    <a:pt x="9880" y="8425"/>
                    <a:pt x="4318" y="7989"/>
                  </a:cubicBezTo>
                  <a:cubicBezTo>
                    <a:pt x="-2083" y="8860"/>
                    <a:pt x="-876" y="-288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0C4FF20F-8B9D-4AFA-A460-F27334BAE001}"/>
                </a:ext>
              </a:extLst>
            </p:cNvPr>
            <p:cNvSpPr/>
            <p:nvPr/>
          </p:nvSpPr>
          <p:spPr>
            <a:xfrm>
              <a:off x="6309062" y="4083823"/>
              <a:ext cx="10648" cy="10791"/>
            </a:xfrm>
            <a:custGeom>
              <a:avLst/>
              <a:gdLst>
                <a:gd name="connsiteX0" fmla="*/ 6729 w 10648"/>
                <a:gd name="connsiteY0" fmla="*/ 16 h 10791"/>
                <a:gd name="connsiteX1" fmla="*/ 664 w 10648"/>
                <a:gd name="connsiteY1" fmla="*/ 10103 h 10791"/>
                <a:gd name="connsiteX2" fmla="*/ 6729 w 10648"/>
                <a:gd name="connsiteY2" fmla="*/ 16 h 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8" h="10791">
                  <a:moveTo>
                    <a:pt x="6729" y="16"/>
                  </a:moveTo>
                  <a:cubicBezTo>
                    <a:pt x="16145" y="-553"/>
                    <a:pt x="6360" y="14090"/>
                    <a:pt x="664" y="10103"/>
                  </a:cubicBezTo>
                  <a:cubicBezTo>
                    <a:pt x="-1749" y="5914"/>
                    <a:pt x="2909" y="1156"/>
                    <a:pt x="6729" y="1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7663D6E-708D-4796-BB12-5D1BB657EA2F}"/>
                </a:ext>
              </a:extLst>
            </p:cNvPr>
            <p:cNvSpPr/>
            <p:nvPr/>
          </p:nvSpPr>
          <p:spPr>
            <a:xfrm>
              <a:off x="6553125" y="4116688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6D2E98A5-C438-408F-9831-28BCD52C0A65}"/>
                </a:ext>
              </a:extLst>
            </p:cNvPr>
            <p:cNvSpPr/>
            <p:nvPr/>
          </p:nvSpPr>
          <p:spPr>
            <a:xfrm>
              <a:off x="6491082" y="4148276"/>
              <a:ext cx="6389" cy="6713"/>
            </a:xfrm>
            <a:custGeom>
              <a:avLst/>
              <a:gdLst>
                <a:gd name="connsiteX0" fmla="*/ 0 w 6389"/>
                <a:gd name="connsiteY0" fmla="*/ 2181 h 6713"/>
                <a:gd name="connsiteX1" fmla="*/ 1910 w 6389"/>
                <a:gd name="connsiteY1" fmla="*/ 6504 h 6713"/>
                <a:gd name="connsiteX2" fmla="*/ 0 w 6389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9" h="6713">
                  <a:moveTo>
                    <a:pt x="0" y="2181"/>
                  </a:moveTo>
                  <a:cubicBezTo>
                    <a:pt x="4758" y="-5158"/>
                    <a:pt x="10623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FF3301C-6B81-46A6-8D2A-B6725D513EF1}"/>
                </a:ext>
              </a:extLst>
            </p:cNvPr>
            <p:cNvSpPr/>
            <p:nvPr/>
          </p:nvSpPr>
          <p:spPr>
            <a:xfrm>
              <a:off x="6458681" y="4167711"/>
              <a:ext cx="8276" cy="8921"/>
            </a:xfrm>
            <a:custGeom>
              <a:avLst/>
              <a:gdLst>
                <a:gd name="connsiteX0" fmla="*/ 4286 w 8276"/>
                <a:gd name="connsiteY0" fmla="*/ 3 h 8921"/>
                <a:gd name="connsiteX1" fmla="*/ 4017 w 8276"/>
                <a:gd name="connsiteY1" fmla="*/ 8917 h 8921"/>
                <a:gd name="connsiteX2" fmla="*/ 4286 w 8276"/>
                <a:gd name="connsiteY2" fmla="*/ 3 h 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76" h="8921">
                  <a:moveTo>
                    <a:pt x="4286" y="3"/>
                  </a:moveTo>
                  <a:cubicBezTo>
                    <a:pt x="9848" y="-131"/>
                    <a:pt x="9446" y="9151"/>
                    <a:pt x="4017" y="8917"/>
                  </a:cubicBezTo>
                  <a:cubicBezTo>
                    <a:pt x="-1612" y="8950"/>
                    <a:pt x="-1143" y="-198"/>
                    <a:pt x="4286" y="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7A274AD8-8C1F-42D1-A31E-F6AA32625AF7}"/>
                </a:ext>
              </a:extLst>
            </p:cNvPr>
            <p:cNvSpPr/>
            <p:nvPr/>
          </p:nvSpPr>
          <p:spPr>
            <a:xfrm>
              <a:off x="6221377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BAB392EF-1E62-49E0-B9D7-3324B05AE531}"/>
                </a:ext>
              </a:extLst>
            </p:cNvPr>
            <p:cNvSpPr/>
            <p:nvPr/>
          </p:nvSpPr>
          <p:spPr>
            <a:xfrm>
              <a:off x="6231429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DD52FE6-61F2-4A92-BA48-6D4916DC1127}"/>
                </a:ext>
              </a:extLst>
            </p:cNvPr>
            <p:cNvSpPr/>
            <p:nvPr/>
          </p:nvSpPr>
          <p:spPr>
            <a:xfrm>
              <a:off x="6204236" y="4196265"/>
              <a:ext cx="19971" cy="21647"/>
            </a:xfrm>
            <a:custGeom>
              <a:avLst/>
              <a:gdLst>
                <a:gd name="connsiteX0" fmla="*/ 0 w 19971"/>
                <a:gd name="connsiteY0" fmla="*/ 21648 h 21647"/>
                <a:gd name="connsiteX1" fmla="*/ 16051 w 19971"/>
                <a:gd name="connsiteY1" fmla="*/ 0 h 21647"/>
                <a:gd name="connsiteX2" fmla="*/ 19972 w 19971"/>
                <a:gd name="connsiteY2" fmla="*/ 10690 h 21647"/>
                <a:gd name="connsiteX3" fmla="*/ 0 w 19971"/>
                <a:gd name="connsiteY3" fmla="*/ 21648 h 2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1" h="21647">
                  <a:moveTo>
                    <a:pt x="0" y="21648"/>
                  </a:moveTo>
                  <a:cubicBezTo>
                    <a:pt x="5295" y="14376"/>
                    <a:pt x="10656" y="7171"/>
                    <a:pt x="16051" y="0"/>
                  </a:cubicBezTo>
                  <a:cubicBezTo>
                    <a:pt x="17358" y="3519"/>
                    <a:pt x="18665" y="7104"/>
                    <a:pt x="19972" y="10690"/>
                  </a:cubicBezTo>
                  <a:cubicBezTo>
                    <a:pt x="13337" y="14376"/>
                    <a:pt x="6702" y="18062"/>
                    <a:pt x="0" y="2164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BA412E79-0DD9-40FD-9DD5-3012512A60DF}"/>
                </a:ext>
              </a:extLst>
            </p:cNvPr>
            <p:cNvSpPr/>
            <p:nvPr/>
          </p:nvSpPr>
          <p:spPr>
            <a:xfrm>
              <a:off x="6299103" y="4202498"/>
              <a:ext cx="20982" cy="43428"/>
            </a:xfrm>
            <a:custGeom>
              <a:avLst/>
              <a:gdLst>
                <a:gd name="connsiteX0" fmla="*/ 0 w 20982"/>
                <a:gd name="connsiteY0" fmla="*/ 43429 h 43428"/>
                <a:gd name="connsiteX1" fmla="*/ 20441 w 20982"/>
                <a:gd name="connsiteY1" fmla="*/ 0 h 43428"/>
                <a:gd name="connsiteX2" fmla="*/ 0 w 20982"/>
                <a:gd name="connsiteY2" fmla="*/ 43429 h 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82" h="43428">
                  <a:moveTo>
                    <a:pt x="0" y="43429"/>
                  </a:moveTo>
                  <a:cubicBezTo>
                    <a:pt x="1005" y="26707"/>
                    <a:pt x="11326" y="13236"/>
                    <a:pt x="20441" y="0"/>
                  </a:cubicBezTo>
                  <a:cubicBezTo>
                    <a:pt x="23356" y="18095"/>
                    <a:pt x="14208" y="33711"/>
                    <a:pt x="0" y="434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272AEED8-9863-4DDB-836C-CC8629D79F91}"/>
                </a:ext>
              </a:extLst>
            </p:cNvPr>
            <p:cNvSpPr/>
            <p:nvPr/>
          </p:nvSpPr>
          <p:spPr>
            <a:xfrm>
              <a:off x="6385995" y="4217778"/>
              <a:ext cx="18195" cy="21044"/>
            </a:xfrm>
            <a:custGeom>
              <a:avLst/>
              <a:gdLst>
                <a:gd name="connsiteX0" fmla="*/ 7372 w 18195"/>
                <a:gd name="connsiteY0" fmla="*/ 168 h 21044"/>
                <a:gd name="connsiteX1" fmla="*/ 18196 w 18195"/>
                <a:gd name="connsiteY1" fmla="*/ 0 h 21044"/>
                <a:gd name="connsiteX2" fmla="*/ 0 w 18195"/>
                <a:gd name="connsiteY2" fmla="*/ 21044 h 21044"/>
                <a:gd name="connsiteX3" fmla="*/ 7372 w 18195"/>
                <a:gd name="connsiteY3" fmla="*/ 168 h 2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5" h="21044">
                  <a:moveTo>
                    <a:pt x="7372" y="168"/>
                  </a:moveTo>
                  <a:cubicBezTo>
                    <a:pt x="10086" y="134"/>
                    <a:pt x="15482" y="33"/>
                    <a:pt x="18196" y="0"/>
                  </a:cubicBezTo>
                  <a:cubicBezTo>
                    <a:pt x="12432" y="7272"/>
                    <a:pt x="6400" y="14309"/>
                    <a:pt x="0" y="21044"/>
                  </a:cubicBezTo>
                  <a:cubicBezTo>
                    <a:pt x="2446" y="14074"/>
                    <a:pt x="4993" y="7138"/>
                    <a:pt x="7372" y="1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4858C390-B4E4-42F2-8C23-B31B6E42E4F6}"/>
                </a:ext>
              </a:extLst>
            </p:cNvPr>
            <p:cNvSpPr/>
            <p:nvPr/>
          </p:nvSpPr>
          <p:spPr>
            <a:xfrm>
              <a:off x="6276853" y="4259632"/>
              <a:ext cx="15045" cy="14074"/>
            </a:xfrm>
            <a:custGeom>
              <a:avLst/>
              <a:gdLst>
                <a:gd name="connsiteX0" fmla="*/ 0 w 15045"/>
                <a:gd name="connsiteY0" fmla="*/ 14074 h 14074"/>
                <a:gd name="connsiteX1" fmla="*/ 10254 w 15045"/>
                <a:gd name="connsiteY1" fmla="*/ 0 h 14074"/>
                <a:gd name="connsiteX2" fmla="*/ 15046 w 15045"/>
                <a:gd name="connsiteY2" fmla="*/ 7607 h 14074"/>
                <a:gd name="connsiteX3" fmla="*/ 0 w 15045"/>
                <a:gd name="connsiteY3" fmla="*/ 14074 h 1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5" h="14074">
                  <a:moveTo>
                    <a:pt x="0" y="14074"/>
                  </a:moveTo>
                  <a:cubicBezTo>
                    <a:pt x="3351" y="9316"/>
                    <a:pt x="6769" y="4658"/>
                    <a:pt x="10254" y="0"/>
                  </a:cubicBezTo>
                  <a:cubicBezTo>
                    <a:pt x="11460" y="1910"/>
                    <a:pt x="13840" y="5730"/>
                    <a:pt x="15046" y="7607"/>
                  </a:cubicBezTo>
                  <a:cubicBezTo>
                    <a:pt x="10019" y="9751"/>
                    <a:pt x="5026" y="11930"/>
                    <a:pt x="0" y="140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8C1D6823-B916-44A1-87C3-9536C076807E}"/>
                </a:ext>
              </a:extLst>
            </p:cNvPr>
            <p:cNvSpPr/>
            <p:nvPr/>
          </p:nvSpPr>
          <p:spPr>
            <a:xfrm>
              <a:off x="6153202" y="4329266"/>
              <a:ext cx="8697" cy="10187"/>
            </a:xfrm>
            <a:custGeom>
              <a:avLst/>
              <a:gdLst>
                <a:gd name="connsiteX0" fmla="*/ 4758 w 8697"/>
                <a:gd name="connsiteY0" fmla="*/ 0 h 10187"/>
                <a:gd name="connsiteX1" fmla="*/ 3953 w 8697"/>
                <a:gd name="connsiteY1" fmla="*/ 10187 h 10187"/>
                <a:gd name="connsiteX2" fmla="*/ 4758 w 8697"/>
                <a:gd name="connsiteY2" fmla="*/ 0 h 1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7" h="10187">
                  <a:moveTo>
                    <a:pt x="4758" y="0"/>
                  </a:moveTo>
                  <a:cubicBezTo>
                    <a:pt x="10689" y="302"/>
                    <a:pt x="9516" y="10187"/>
                    <a:pt x="3953" y="10187"/>
                  </a:cubicBezTo>
                  <a:cubicBezTo>
                    <a:pt x="-2011" y="9852"/>
                    <a:pt x="-805" y="-67"/>
                    <a:pt x="4758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5923EF01-E961-4F5C-9A89-CCABFA716589}"/>
                </a:ext>
              </a:extLst>
            </p:cNvPr>
            <p:cNvSpPr/>
            <p:nvPr/>
          </p:nvSpPr>
          <p:spPr>
            <a:xfrm>
              <a:off x="6134033" y="4362642"/>
              <a:ext cx="13538" cy="33912"/>
            </a:xfrm>
            <a:custGeom>
              <a:avLst/>
              <a:gdLst>
                <a:gd name="connsiteX0" fmla="*/ 0 w 13538"/>
                <a:gd name="connsiteY0" fmla="*/ 33912 h 33912"/>
                <a:gd name="connsiteX1" fmla="*/ 13538 w 13538"/>
                <a:gd name="connsiteY1" fmla="*/ 0 h 33912"/>
                <a:gd name="connsiteX2" fmla="*/ 0 w 13538"/>
                <a:gd name="connsiteY2" fmla="*/ 33912 h 3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38" h="33912">
                  <a:moveTo>
                    <a:pt x="0" y="33912"/>
                  </a:moveTo>
                  <a:cubicBezTo>
                    <a:pt x="1474" y="21614"/>
                    <a:pt x="5764" y="9718"/>
                    <a:pt x="13538" y="0"/>
                  </a:cubicBezTo>
                  <a:cubicBezTo>
                    <a:pt x="12064" y="12298"/>
                    <a:pt x="7774" y="24161"/>
                    <a:pt x="0" y="3391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0C303341-C596-4416-9C1C-FC9E277E9E77}"/>
                </a:ext>
              </a:extLst>
            </p:cNvPr>
            <p:cNvSpPr/>
            <p:nvPr/>
          </p:nvSpPr>
          <p:spPr>
            <a:xfrm>
              <a:off x="6312180" y="4364887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0896CDD4-7D48-4C7B-852A-7BB027EA14F6}"/>
                </a:ext>
              </a:extLst>
            </p:cNvPr>
            <p:cNvSpPr/>
            <p:nvPr/>
          </p:nvSpPr>
          <p:spPr>
            <a:xfrm>
              <a:off x="6131226" y="4405099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154CD1B2-D750-4AEE-80B8-B778E6F46F33}"/>
                </a:ext>
              </a:extLst>
            </p:cNvPr>
            <p:cNvSpPr/>
            <p:nvPr/>
          </p:nvSpPr>
          <p:spPr>
            <a:xfrm>
              <a:off x="6126270" y="4421732"/>
              <a:ext cx="7567" cy="8198"/>
            </a:xfrm>
            <a:custGeom>
              <a:avLst/>
              <a:gdLst>
                <a:gd name="connsiteX0" fmla="*/ 1564 w 7567"/>
                <a:gd name="connsiteY0" fmla="*/ 993 h 8198"/>
                <a:gd name="connsiteX1" fmla="*/ 5987 w 7567"/>
                <a:gd name="connsiteY1" fmla="*/ 7192 h 8198"/>
                <a:gd name="connsiteX2" fmla="*/ 1564 w 7567"/>
                <a:gd name="connsiteY2" fmla="*/ 993 h 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67" h="8198">
                  <a:moveTo>
                    <a:pt x="1564" y="993"/>
                  </a:moveTo>
                  <a:cubicBezTo>
                    <a:pt x="5551" y="-2559"/>
                    <a:pt x="10008" y="4344"/>
                    <a:pt x="5987" y="7192"/>
                  </a:cubicBezTo>
                  <a:cubicBezTo>
                    <a:pt x="2100" y="10811"/>
                    <a:pt x="-2458" y="3707"/>
                    <a:pt x="1564" y="9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42B2CC5B-01F3-4F41-8F21-31AAA7BE062E}"/>
                </a:ext>
              </a:extLst>
            </p:cNvPr>
            <p:cNvSpPr/>
            <p:nvPr/>
          </p:nvSpPr>
          <p:spPr>
            <a:xfrm>
              <a:off x="6290331" y="4424964"/>
              <a:ext cx="8560" cy="9077"/>
            </a:xfrm>
            <a:custGeom>
              <a:avLst/>
              <a:gdLst>
                <a:gd name="connsiteX0" fmla="*/ 1870 w 8560"/>
                <a:gd name="connsiteY0" fmla="*/ 945 h 9077"/>
                <a:gd name="connsiteX1" fmla="*/ 6661 w 8560"/>
                <a:gd name="connsiteY1" fmla="*/ 8150 h 9077"/>
                <a:gd name="connsiteX2" fmla="*/ 1870 w 8560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0" h="9077">
                  <a:moveTo>
                    <a:pt x="1870" y="945"/>
                  </a:moveTo>
                  <a:cubicBezTo>
                    <a:pt x="6427" y="-2708"/>
                    <a:pt x="11353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34D14CB-D9C0-4CBA-A728-B76838665653}"/>
                </a:ext>
              </a:extLst>
            </p:cNvPr>
            <p:cNvSpPr/>
            <p:nvPr/>
          </p:nvSpPr>
          <p:spPr>
            <a:xfrm>
              <a:off x="7132027" y="4527511"/>
              <a:ext cx="29973" cy="146371"/>
            </a:xfrm>
            <a:custGeom>
              <a:avLst/>
              <a:gdLst>
                <a:gd name="connsiteX0" fmla="*/ 18732 w 29973"/>
                <a:gd name="connsiteY0" fmla="*/ 82233 h 146371"/>
                <a:gd name="connsiteX1" fmla="*/ 26909 w 29973"/>
                <a:gd name="connsiteY1" fmla="*/ 0 h 146371"/>
                <a:gd name="connsiteX2" fmla="*/ 8277 w 29973"/>
                <a:gd name="connsiteY2" fmla="*/ 146372 h 146371"/>
                <a:gd name="connsiteX3" fmla="*/ 17995 w 29973"/>
                <a:gd name="connsiteY3" fmla="*/ 109276 h 146371"/>
                <a:gd name="connsiteX4" fmla="*/ 8109 w 29973"/>
                <a:gd name="connsiteY4" fmla="*/ 113967 h 146371"/>
                <a:gd name="connsiteX5" fmla="*/ 0 w 29973"/>
                <a:gd name="connsiteY5" fmla="*/ 84747 h 146371"/>
                <a:gd name="connsiteX6" fmla="*/ 18732 w 29973"/>
                <a:gd name="connsiteY6" fmla="*/ 82233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3" h="146371">
                  <a:moveTo>
                    <a:pt x="18732" y="82233"/>
                  </a:moveTo>
                  <a:cubicBezTo>
                    <a:pt x="12667" y="54353"/>
                    <a:pt x="15415" y="26004"/>
                    <a:pt x="26909" y="0"/>
                  </a:cubicBezTo>
                  <a:cubicBezTo>
                    <a:pt x="34013" y="49193"/>
                    <a:pt x="29154" y="100932"/>
                    <a:pt x="8277" y="146372"/>
                  </a:cubicBezTo>
                  <a:cubicBezTo>
                    <a:pt x="10924" y="133839"/>
                    <a:pt x="14644" y="121574"/>
                    <a:pt x="17995" y="109276"/>
                  </a:cubicBezTo>
                  <a:cubicBezTo>
                    <a:pt x="14677" y="110784"/>
                    <a:pt x="11393" y="112359"/>
                    <a:pt x="8109" y="113967"/>
                  </a:cubicBezTo>
                  <a:cubicBezTo>
                    <a:pt x="5496" y="104182"/>
                    <a:pt x="2647" y="94498"/>
                    <a:pt x="0" y="84747"/>
                  </a:cubicBezTo>
                  <a:cubicBezTo>
                    <a:pt x="6199" y="83808"/>
                    <a:pt x="12466" y="83004"/>
                    <a:pt x="18732" y="822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C8ADBBC6-6D43-4D08-BB13-E53A0BF6A34A}"/>
                </a:ext>
              </a:extLst>
            </p:cNvPr>
            <p:cNvSpPr/>
            <p:nvPr/>
          </p:nvSpPr>
          <p:spPr>
            <a:xfrm>
              <a:off x="6291860" y="4636215"/>
              <a:ext cx="7539" cy="8159"/>
            </a:xfrm>
            <a:custGeom>
              <a:avLst/>
              <a:gdLst>
                <a:gd name="connsiteX0" fmla="*/ 1513 w 7539"/>
                <a:gd name="connsiteY0" fmla="*/ 706 h 8159"/>
                <a:gd name="connsiteX1" fmla="*/ 5936 w 7539"/>
                <a:gd name="connsiteY1" fmla="*/ 7542 h 8159"/>
                <a:gd name="connsiteX2" fmla="*/ 1513 w 7539"/>
                <a:gd name="connsiteY2" fmla="*/ 706 h 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9" h="8159">
                  <a:moveTo>
                    <a:pt x="1513" y="706"/>
                  </a:moveTo>
                  <a:cubicBezTo>
                    <a:pt x="5635" y="-2243"/>
                    <a:pt x="9958" y="4828"/>
                    <a:pt x="5936" y="7542"/>
                  </a:cubicBezTo>
                  <a:cubicBezTo>
                    <a:pt x="1915" y="10257"/>
                    <a:pt x="-2341" y="3286"/>
                    <a:pt x="1513" y="70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17BFD382-30D5-44FC-886F-B8E821A62420}"/>
                </a:ext>
              </a:extLst>
            </p:cNvPr>
            <p:cNvSpPr/>
            <p:nvPr/>
          </p:nvSpPr>
          <p:spPr>
            <a:xfrm>
              <a:off x="6133009" y="4654315"/>
              <a:ext cx="8869" cy="10156"/>
            </a:xfrm>
            <a:custGeom>
              <a:avLst/>
              <a:gdLst>
                <a:gd name="connsiteX0" fmla="*/ 1895 w 8869"/>
                <a:gd name="connsiteY0" fmla="*/ 668 h 10156"/>
                <a:gd name="connsiteX1" fmla="*/ 6989 w 8869"/>
                <a:gd name="connsiteY1" fmla="*/ 9514 h 10156"/>
                <a:gd name="connsiteX2" fmla="*/ 1895 w 8869"/>
                <a:gd name="connsiteY2" fmla="*/ 668 h 1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9" h="10156">
                  <a:moveTo>
                    <a:pt x="1895" y="668"/>
                  </a:moveTo>
                  <a:cubicBezTo>
                    <a:pt x="7022" y="-2482"/>
                    <a:pt x="11546" y="6364"/>
                    <a:pt x="6989" y="9514"/>
                  </a:cubicBezTo>
                  <a:cubicBezTo>
                    <a:pt x="1862" y="12597"/>
                    <a:pt x="-2696" y="3750"/>
                    <a:pt x="1895" y="6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6E397452-C72C-4199-8B29-22F660005169}"/>
                </a:ext>
              </a:extLst>
            </p:cNvPr>
            <p:cNvSpPr/>
            <p:nvPr/>
          </p:nvSpPr>
          <p:spPr>
            <a:xfrm>
              <a:off x="6302320" y="4660311"/>
              <a:ext cx="16486" cy="24428"/>
            </a:xfrm>
            <a:custGeom>
              <a:avLst/>
              <a:gdLst>
                <a:gd name="connsiteX0" fmla="*/ 0 w 16486"/>
                <a:gd name="connsiteY0" fmla="*/ 0 h 24428"/>
                <a:gd name="connsiteX1" fmla="*/ 16487 w 16486"/>
                <a:gd name="connsiteY1" fmla="*/ 24429 h 24428"/>
                <a:gd name="connsiteX2" fmla="*/ 0 w 16486"/>
                <a:gd name="connsiteY2" fmla="*/ 0 h 2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86" h="24428">
                  <a:moveTo>
                    <a:pt x="0" y="0"/>
                  </a:moveTo>
                  <a:cubicBezTo>
                    <a:pt x="7238" y="6802"/>
                    <a:pt x="12901" y="15113"/>
                    <a:pt x="16487" y="24429"/>
                  </a:cubicBezTo>
                  <a:cubicBezTo>
                    <a:pt x="10522" y="16587"/>
                    <a:pt x="5094" y="8310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4B568166-397E-48AF-A78C-80189E4F6312}"/>
                </a:ext>
              </a:extLst>
            </p:cNvPr>
            <p:cNvSpPr/>
            <p:nvPr/>
          </p:nvSpPr>
          <p:spPr>
            <a:xfrm>
              <a:off x="7119394" y="4680685"/>
              <a:ext cx="19770" cy="40480"/>
            </a:xfrm>
            <a:custGeom>
              <a:avLst/>
              <a:gdLst>
                <a:gd name="connsiteX0" fmla="*/ 0 w 19770"/>
                <a:gd name="connsiteY0" fmla="*/ 40480 h 40480"/>
                <a:gd name="connsiteX1" fmla="*/ 19771 w 19770"/>
                <a:gd name="connsiteY1" fmla="*/ 0 h 40480"/>
                <a:gd name="connsiteX2" fmla="*/ 0 w 19770"/>
                <a:gd name="connsiteY2" fmla="*/ 40480 h 4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0" h="40480">
                  <a:moveTo>
                    <a:pt x="0" y="40480"/>
                  </a:moveTo>
                  <a:cubicBezTo>
                    <a:pt x="4658" y="26138"/>
                    <a:pt x="10924" y="12231"/>
                    <a:pt x="19771" y="0"/>
                  </a:cubicBezTo>
                  <a:cubicBezTo>
                    <a:pt x="15515" y="14476"/>
                    <a:pt x="8579" y="28081"/>
                    <a:pt x="0" y="404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B846BF18-C987-4F2E-BC5C-20DBD6C6FC67}"/>
                </a:ext>
              </a:extLst>
            </p:cNvPr>
            <p:cNvSpPr/>
            <p:nvPr/>
          </p:nvSpPr>
          <p:spPr>
            <a:xfrm>
              <a:off x="6321915" y="4700636"/>
              <a:ext cx="5701" cy="5684"/>
            </a:xfrm>
            <a:custGeom>
              <a:avLst/>
              <a:gdLst>
                <a:gd name="connsiteX0" fmla="*/ 343 w 5701"/>
                <a:gd name="connsiteY0" fmla="*/ 323 h 5684"/>
                <a:gd name="connsiteX1" fmla="*/ 343 w 5701"/>
                <a:gd name="connsiteY1" fmla="*/ 323 h 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1" h="5684">
                  <a:moveTo>
                    <a:pt x="343" y="323"/>
                  </a:moveTo>
                  <a:cubicBezTo>
                    <a:pt x="13714" y="-2425"/>
                    <a:pt x="-2505" y="13660"/>
                    <a:pt x="343" y="32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15576D22-5AC9-448F-94BD-6D8C110D0ACF}"/>
                </a:ext>
              </a:extLst>
            </p:cNvPr>
            <p:cNvSpPr/>
            <p:nvPr/>
          </p:nvSpPr>
          <p:spPr>
            <a:xfrm>
              <a:off x="7071113" y="4733255"/>
              <a:ext cx="8539" cy="9077"/>
            </a:xfrm>
            <a:custGeom>
              <a:avLst/>
              <a:gdLst>
                <a:gd name="connsiteX0" fmla="*/ 1870 w 8539"/>
                <a:gd name="connsiteY0" fmla="*/ 945 h 9077"/>
                <a:gd name="connsiteX1" fmla="*/ 6661 w 8539"/>
                <a:gd name="connsiteY1" fmla="*/ 8150 h 9077"/>
                <a:gd name="connsiteX2" fmla="*/ 1870 w 8539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9" h="9077">
                  <a:moveTo>
                    <a:pt x="1870" y="945"/>
                  </a:moveTo>
                  <a:cubicBezTo>
                    <a:pt x="6393" y="-2708"/>
                    <a:pt x="11319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83149BE1-9241-4BE7-98C6-06FBCD51221E}"/>
                </a:ext>
              </a:extLst>
            </p:cNvPr>
            <p:cNvSpPr/>
            <p:nvPr/>
          </p:nvSpPr>
          <p:spPr>
            <a:xfrm>
              <a:off x="6166866" y="4744388"/>
              <a:ext cx="6876" cy="20943"/>
            </a:xfrm>
            <a:custGeom>
              <a:avLst/>
              <a:gdLst>
                <a:gd name="connsiteX0" fmla="*/ 6876 w 6876"/>
                <a:gd name="connsiteY0" fmla="*/ 20944 h 20943"/>
                <a:gd name="connsiteX1" fmla="*/ 1045 w 6876"/>
                <a:gd name="connsiteY1" fmla="*/ 0 h 20943"/>
                <a:gd name="connsiteX2" fmla="*/ 6876 w 6876"/>
                <a:gd name="connsiteY2" fmla="*/ 20944 h 2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6" h="20943">
                  <a:moveTo>
                    <a:pt x="6876" y="20944"/>
                  </a:moveTo>
                  <a:cubicBezTo>
                    <a:pt x="1313" y="15113"/>
                    <a:pt x="-1736" y="7908"/>
                    <a:pt x="1045" y="0"/>
                  </a:cubicBezTo>
                  <a:cubicBezTo>
                    <a:pt x="3190" y="6870"/>
                    <a:pt x="5234" y="13840"/>
                    <a:pt x="6876" y="2094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ACE5BC73-E721-4696-A3AC-9DB966F6918E}"/>
                </a:ext>
              </a:extLst>
            </p:cNvPr>
            <p:cNvSpPr/>
            <p:nvPr/>
          </p:nvSpPr>
          <p:spPr>
            <a:xfrm>
              <a:off x="7048185" y="4755010"/>
              <a:ext cx="14107" cy="19234"/>
            </a:xfrm>
            <a:custGeom>
              <a:avLst/>
              <a:gdLst>
                <a:gd name="connsiteX0" fmla="*/ 0 w 14107"/>
                <a:gd name="connsiteY0" fmla="*/ 19235 h 19234"/>
                <a:gd name="connsiteX1" fmla="*/ 14108 w 14107"/>
                <a:gd name="connsiteY1" fmla="*/ 0 h 19234"/>
                <a:gd name="connsiteX2" fmla="*/ 0 w 14107"/>
                <a:gd name="connsiteY2" fmla="*/ 19235 h 1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7" h="19234">
                  <a:moveTo>
                    <a:pt x="0" y="19235"/>
                  </a:moveTo>
                  <a:cubicBezTo>
                    <a:pt x="4088" y="12365"/>
                    <a:pt x="8780" y="5931"/>
                    <a:pt x="14108" y="0"/>
                  </a:cubicBezTo>
                  <a:cubicBezTo>
                    <a:pt x="9952" y="6769"/>
                    <a:pt x="5295" y="13236"/>
                    <a:pt x="0" y="192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C181FB3C-77C6-4AED-B83A-44C9DB66ABF7}"/>
                </a:ext>
              </a:extLst>
            </p:cNvPr>
            <p:cNvSpPr/>
            <p:nvPr/>
          </p:nvSpPr>
          <p:spPr>
            <a:xfrm>
              <a:off x="7052148" y="4771832"/>
              <a:ext cx="9456" cy="12091"/>
            </a:xfrm>
            <a:custGeom>
              <a:avLst/>
              <a:gdLst>
                <a:gd name="connsiteX0" fmla="*/ 7129 w 9456"/>
                <a:gd name="connsiteY0" fmla="*/ 0 h 12091"/>
                <a:gd name="connsiteX1" fmla="*/ 1030 w 9456"/>
                <a:gd name="connsiteY1" fmla="*/ 11863 h 12091"/>
                <a:gd name="connsiteX2" fmla="*/ 7129 w 9456"/>
                <a:gd name="connsiteY2" fmla="*/ 0 h 1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6" h="12091">
                  <a:moveTo>
                    <a:pt x="7129" y="0"/>
                  </a:moveTo>
                  <a:cubicBezTo>
                    <a:pt x="13094" y="2413"/>
                    <a:pt x="6325" y="13840"/>
                    <a:pt x="1030" y="11863"/>
                  </a:cubicBezTo>
                  <a:cubicBezTo>
                    <a:pt x="-2019" y="7473"/>
                    <a:pt x="2203" y="603"/>
                    <a:pt x="7129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185E7979-AFE7-4758-B80A-56F2B85387F2}"/>
                </a:ext>
              </a:extLst>
            </p:cNvPr>
            <p:cNvSpPr/>
            <p:nvPr/>
          </p:nvSpPr>
          <p:spPr>
            <a:xfrm>
              <a:off x="7062823" y="4772000"/>
              <a:ext cx="9102" cy="12503"/>
            </a:xfrm>
            <a:custGeom>
              <a:avLst/>
              <a:gdLst>
                <a:gd name="connsiteX0" fmla="*/ 6607 w 9102"/>
                <a:gd name="connsiteY0" fmla="*/ 0 h 12503"/>
                <a:gd name="connsiteX1" fmla="*/ 1011 w 9102"/>
                <a:gd name="connsiteY1" fmla="*/ 12265 h 12503"/>
                <a:gd name="connsiteX2" fmla="*/ 6607 w 9102"/>
                <a:gd name="connsiteY2" fmla="*/ 0 h 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02" h="12503">
                  <a:moveTo>
                    <a:pt x="6607" y="0"/>
                  </a:moveTo>
                  <a:cubicBezTo>
                    <a:pt x="12606" y="2245"/>
                    <a:pt x="6607" y="14342"/>
                    <a:pt x="1011" y="12265"/>
                  </a:cubicBezTo>
                  <a:cubicBezTo>
                    <a:pt x="-1871" y="7975"/>
                    <a:pt x="1849" y="1072"/>
                    <a:pt x="6607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842CE539-E86E-4444-A3FB-20E6D8ADC437}"/>
                </a:ext>
              </a:extLst>
            </p:cNvPr>
            <p:cNvSpPr/>
            <p:nvPr/>
          </p:nvSpPr>
          <p:spPr>
            <a:xfrm>
              <a:off x="7034159" y="4781818"/>
              <a:ext cx="6234" cy="5731"/>
            </a:xfrm>
            <a:custGeom>
              <a:avLst/>
              <a:gdLst>
                <a:gd name="connsiteX0" fmla="*/ 1762 w 6234"/>
                <a:gd name="connsiteY0" fmla="*/ 0 h 5731"/>
                <a:gd name="connsiteX1" fmla="*/ 1762 w 6234"/>
                <a:gd name="connsiteY1" fmla="*/ 0 h 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4" h="5731">
                  <a:moveTo>
                    <a:pt x="1762" y="0"/>
                  </a:moveTo>
                  <a:cubicBezTo>
                    <a:pt x="14931" y="2580"/>
                    <a:pt x="-5945" y="11494"/>
                    <a:pt x="1762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94C1D135-862A-44DF-BC8D-DB2AC62102FD}"/>
                </a:ext>
              </a:extLst>
            </p:cNvPr>
            <p:cNvSpPr/>
            <p:nvPr/>
          </p:nvSpPr>
          <p:spPr>
            <a:xfrm>
              <a:off x="7025608" y="4790238"/>
              <a:ext cx="5721" cy="5721"/>
            </a:xfrm>
            <a:custGeom>
              <a:avLst/>
              <a:gdLst>
                <a:gd name="connsiteX0" fmla="*/ 393 w 5721"/>
                <a:gd name="connsiteY0" fmla="*/ 393 h 5721"/>
                <a:gd name="connsiteX1" fmla="*/ 393 w 5721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1" h="5721">
                  <a:moveTo>
                    <a:pt x="393" y="393"/>
                  </a:moveTo>
                  <a:cubicBezTo>
                    <a:pt x="13797" y="-2690"/>
                    <a:pt x="-2690" y="13797"/>
                    <a:pt x="393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AC8FA113-8E1E-462C-AFDB-41D7D1B410D8}"/>
                </a:ext>
              </a:extLst>
            </p:cNvPr>
            <p:cNvSpPr/>
            <p:nvPr/>
          </p:nvSpPr>
          <p:spPr>
            <a:xfrm>
              <a:off x="6907041" y="4807018"/>
              <a:ext cx="140071" cy="119999"/>
            </a:xfrm>
            <a:custGeom>
              <a:avLst/>
              <a:gdLst>
                <a:gd name="connsiteX0" fmla="*/ 80390 w 140071"/>
                <a:gd name="connsiteY0" fmla="*/ 52745 h 119999"/>
                <a:gd name="connsiteX1" fmla="*/ 140072 w 140071"/>
                <a:gd name="connsiteY1" fmla="*/ 0 h 119999"/>
                <a:gd name="connsiteX2" fmla="*/ 0 w 140071"/>
                <a:gd name="connsiteY2" fmla="*/ 119999 h 119999"/>
                <a:gd name="connsiteX3" fmla="*/ 80390 w 140071"/>
                <a:gd name="connsiteY3" fmla="*/ 52745 h 1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71" h="119999">
                  <a:moveTo>
                    <a:pt x="80390" y="52745"/>
                  </a:moveTo>
                  <a:cubicBezTo>
                    <a:pt x="103948" y="39542"/>
                    <a:pt x="118759" y="16085"/>
                    <a:pt x="140072" y="0"/>
                  </a:cubicBezTo>
                  <a:cubicBezTo>
                    <a:pt x="103780" y="50198"/>
                    <a:pt x="58408" y="96375"/>
                    <a:pt x="0" y="119999"/>
                  </a:cubicBezTo>
                  <a:cubicBezTo>
                    <a:pt x="19905" y="90377"/>
                    <a:pt x="52242" y="73353"/>
                    <a:pt x="80390" y="527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D8BF9C1C-F516-40C4-8197-4EF422407195}"/>
                </a:ext>
              </a:extLst>
            </p:cNvPr>
            <p:cNvSpPr/>
            <p:nvPr/>
          </p:nvSpPr>
          <p:spPr>
            <a:xfrm>
              <a:off x="6402693" y="4810984"/>
              <a:ext cx="9027" cy="8450"/>
            </a:xfrm>
            <a:custGeom>
              <a:avLst/>
              <a:gdLst>
                <a:gd name="connsiteX0" fmla="*/ 828 w 9027"/>
                <a:gd name="connsiteY0" fmla="*/ 1227 h 8450"/>
                <a:gd name="connsiteX1" fmla="*/ 8200 w 9027"/>
                <a:gd name="connsiteY1" fmla="*/ 7259 h 8450"/>
                <a:gd name="connsiteX2" fmla="*/ 828 w 9027"/>
                <a:gd name="connsiteY2" fmla="*/ 1227 h 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27" h="8450">
                  <a:moveTo>
                    <a:pt x="828" y="1227"/>
                  </a:moveTo>
                  <a:cubicBezTo>
                    <a:pt x="4313" y="-2492"/>
                    <a:pt x="11450" y="3037"/>
                    <a:pt x="8200" y="7259"/>
                  </a:cubicBezTo>
                  <a:cubicBezTo>
                    <a:pt x="4715" y="10912"/>
                    <a:pt x="-2423" y="5383"/>
                    <a:pt x="828" y="122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C4C9803E-F329-403D-B6C2-D39D7CA40E56}"/>
                </a:ext>
              </a:extLst>
            </p:cNvPr>
            <p:cNvSpPr/>
            <p:nvPr/>
          </p:nvSpPr>
          <p:spPr>
            <a:xfrm>
              <a:off x="6425572" y="4830224"/>
              <a:ext cx="6827" cy="6832"/>
            </a:xfrm>
            <a:custGeom>
              <a:avLst/>
              <a:gdLst>
                <a:gd name="connsiteX0" fmla="*/ 635 w 6827"/>
                <a:gd name="connsiteY0" fmla="*/ 653 h 6832"/>
                <a:gd name="connsiteX1" fmla="*/ 6197 w 6827"/>
                <a:gd name="connsiteY1" fmla="*/ 6216 h 6832"/>
                <a:gd name="connsiteX2" fmla="*/ 635 w 6827"/>
                <a:gd name="connsiteY2" fmla="*/ 653 h 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27" h="6832">
                  <a:moveTo>
                    <a:pt x="635" y="653"/>
                  </a:moveTo>
                  <a:cubicBezTo>
                    <a:pt x="6063" y="-1123"/>
                    <a:pt x="7940" y="720"/>
                    <a:pt x="6197" y="6216"/>
                  </a:cubicBezTo>
                  <a:cubicBezTo>
                    <a:pt x="735" y="7925"/>
                    <a:pt x="-1108" y="6082"/>
                    <a:pt x="635" y="65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F6AFEDEA-140F-4278-9685-707AE3118521}"/>
                </a:ext>
              </a:extLst>
            </p:cNvPr>
            <p:cNvSpPr/>
            <p:nvPr/>
          </p:nvSpPr>
          <p:spPr>
            <a:xfrm>
              <a:off x="6982149" y="4830345"/>
              <a:ext cx="8389" cy="8818"/>
            </a:xfrm>
            <a:custGeom>
              <a:avLst/>
              <a:gdLst>
                <a:gd name="connsiteX0" fmla="*/ 3473 w 8389"/>
                <a:gd name="connsiteY0" fmla="*/ 331 h 8818"/>
                <a:gd name="connsiteX1" fmla="*/ 4947 w 8389"/>
                <a:gd name="connsiteY1" fmla="*/ 8474 h 8818"/>
                <a:gd name="connsiteX2" fmla="*/ 3473 w 8389"/>
                <a:gd name="connsiteY2" fmla="*/ 331 h 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9" h="8818">
                  <a:moveTo>
                    <a:pt x="3473" y="331"/>
                  </a:moveTo>
                  <a:cubicBezTo>
                    <a:pt x="9303" y="-1847"/>
                    <a:pt x="10141" y="7401"/>
                    <a:pt x="4947" y="8474"/>
                  </a:cubicBezTo>
                  <a:cubicBezTo>
                    <a:pt x="-850" y="10719"/>
                    <a:pt x="-1822" y="1303"/>
                    <a:pt x="3473" y="33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243199D5-F799-44D5-B8C2-C40D014D26AF}"/>
                </a:ext>
              </a:extLst>
            </p:cNvPr>
            <p:cNvSpPr/>
            <p:nvPr/>
          </p:nvSpPr>
          <p:spPr>
            <a:xfrm>
              <a:off x="6917161" y="4865828"/>
              <a:ext cx="28617" cy="18933"/>
            </a:xfrm>
            <a:custGeom>
              <a:avLst/>
              <a:gdLst>
                <a:gd name="connsiteX0" fmla="*/ 0 w 28617"/>
                <a:gd name="connsiteY0" fmla="*/ 18933 h 18933"/>
                <a:gd name="connsiteX1" fmla="*/ 28618 w 28617"/>
                <a:gd name="connsiteY1" fmla="*/ 0 h 18933"/>
                <a:gd name="connsiteX2" fmla="*/ 0 w 28617"/>
                <a:gd name="connsiteY2" fmla="*/ 18933 h 1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17" h="18933">
                  <a:moveTo>
                    <a:pt x="0" y="18933"/>
                  </a:moveTo>
                  <a:cubicBezTo>
                    <a:pt x="8176" y="10790"/>
                    <a:pt x="17760" y="4055"/>
                    <a:pt x="28618" y="0"/>
                  </a:cubicBezTo>
                  <a:cubicBezTo>
                    <a:pt x="20307" y="7975"/>
                    <a:pt x="10757" y="14644"/>
                    <a:pt x="0" y="189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BD6D8239-FADE-4559-A191-E792EA5153F2}"/>
                </a:ext>
              </a:extLst>
            </p:cNvPr>
            <p:cNvSpPr/>
            <p:nvPr/>
          </p:nvSpPr>
          <p:spPr>
            <a:xfrm>
              <a:off x="6483773" y="4870452"/>
              <a:ext cx="9369" cy="9544"/>
            </a:xfrm>
            <a:custGeom>
              <a:avLst/>
              <a:gdLst>
                <a:gd name="connsiteX0" fmla="*/ 3187 w 9369"/>
                <a:gd name="connsiteY0" fmla="*/ 335 h 9544"/>
                <a:gd name="connsiteX1" fmla="*/ 6203 w 9369"/>
                <a:gd name="connsiteY1" fmla="*/ 9316 h 9544"/>
                <a:gd name="connsiteX2" fmla="*/ 3187 w 9369"/>
                <a:gd name="connsiteY2" fmla="*/ 335 h 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69" h="9544">
                  <a:moveTo>
                    <a:pt x="3187" y="335"/>
                  </a:moveTo>
                  <a:cubicBezTo>
                    <a:pt x="8817" y="-1910"/>
                    <a:pt x="12201" y="7808"/>
                    <a:pt x="6203" y="9316"/>
                  </a:cubicBezTo>
                  <a:cubicBezTo>
                    <a:pt x="607" y="11092"/>
                    <a:pt x="-2878" y="1977"/>
                    <a:pt x="3187" y="3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D7D76FB3-D0B0-4A32-9504-3E95FFE08656}"/>
                </a:ext>
              </a:extLst>
            </p:cNvPr>
            <p:cNvSpPr/>
            <p:nvPr/>
          </p:nvSpPr>
          <p:spPr>
            <a:xfrm>
              <a:off x="6243410" y="4872932"/>
              <a:ext cx="15950" cy="18765"/>
            </a:xfrm>
            <a:custGeom>
              <a:avLst/>
              <a:gdLst>
                <a:gd name="connsiteX0" fmla="*/ 0 w 15950"/>
                <a:gd name="connsiteY0" fmla="*/ 0 h 18765"/>
                <a:gd name="connsiteX1" fmla="*/ 15951 w 15950"/>
                <a:gd name="connsiteY1" fmla="*/ 18766 h 18765"/>
                <a:gd name="connsiteX2" fmla="*/ 0 w 15950"/>
                <a:gd name="connsiteY2" fmla="*/ 0 h 1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50" h="18765">
                  <a:moveTo>
                    <a:pt x="0" y="0"/>
                  </a:moveTo>
                  <a:cubicBezTo>
                    <a:pt x="6032" y="5563"/>
                    <a:pt x="11427" y="11829"/>
                    <a:pt x="15951" y="18766"/>
                  </a:cubicBezTo>
                  <a:cubicBezTo>
                    <a:pt x="9282" y="13739"/>
                    <a:pt x="3854" y="7339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B2B893C3-CD14-4BDA-AEA6-15D0A7B2A162}"/>
                </a:ext>
              </a:extLst>
            </p:cNvPr>
            <p:cNvSpPr/>
            <p:nvPr/>
          </p:nvSpPr>
          <p:spPr>
            <a:xfrm>
              <a:off x="6850242" y="4894043"/>
              <a:ext cx="36626" cy="20373"/>
            </a:xfrm>
            <a:custGeom>
              <a:avLst/>
              <a:gdLst>
                <a:gd name="connsiteX0" fmla="*/ 0 w 36626"/>
                <a:gd name="connsiteY0" fmla="*/ 20374 h 20373"/>
                <a:gd name="connsiteX1" fmla="*/ 36626 w 36626"/>
                <a:gd name="connsiteY1" fmla="*/ 0 h 20373"/>
                <a:gd name="connsiteX2" fmla="*/ 0 w 36626"/>
                <a:gd name="connsiteY2" fmla="*/ 20374 h 2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26" h="20373">
                  <a:moveTo>
                    <a:pt x="0" y="20374"/>
                  </a:moveTo>
                  <a:cubicBezTo>
                    <a:pt x="11930" y="13102"/>
                    <a:pt x="23926" y="5864"/>
                    <a:pt x="36626" y="0"/>
                  </a:cubicBezTo>
                  <a:cubicBezTo>
                    <a:pt x="29455" y="13907"/>
                    <a:pt x="14711" y="19101"/>
                    <a:pt x="0" y="203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495BFF84-3FDF-46FA-8F39-8A6C34ECBEB1}"/>
                </a:ext>
              </a:extLst>
            </p:cNvPr>
            <p:cNvSpPr/>
            <p:nvPr/>
          </p:nvSpPr>
          <p:spPr>
            <a:xfrm>
              <a:off x="6413238" y="4900179"/>
              <a:ext cx="8039" cy="7662"/>
            </a:xfrm>
            <a:custGeom>
              <a:avLst/>
              <a:gdLst>
                <a:gd name="connsiteX0" fmla="*/ 804 w 8039"/>
                <a:gd name="connsiteY0" fmla="*/ 1404 h 7662"/>
                <a:gd name="connsiteX1" fmla="*/ 7238 w 8039"/>
                <a:gd name="connsiteY1" fmla="*/ 6297 h 7662"/>
                <a:gd name="connsiteX2" fmla="*/ 804 w 8039"/>
                <a:gd name="connsiteY2" fmla="*/ 1404 h 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39" h="7662">
                  <a:moveTo>
                    <a:pt x="804" y="1404"/>
                  </a:moveTo>
                  <a:cubicBezTo>
                    <a:pt x="3720" y="-2449"/>
                    <a:pt x="10321" y="2443"/>
                    <a:pt x="7238" y="6297"/>
                  </a:cubicBezTo>
                  <a:cubicBezTo>
                    <a:pt x="4289" y="10083"/>
                    <a:pt x="-2279" y="5191"/>
                    <a:pt x="804" y="140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2E59B9DF-0797-489D-AC69-DF4FECAD688C}"/>
                </a:ext>
              </a:extLst>
            </p:cNvPr>
            <p:cNvSpPr/>
            <p:nvPr/>
          </p:nvSpPr>
          <p:spPr>
            <a:xfrm>
              <a:off x="6897223" y="4907414"/>
              <a:ext cx="19234" cy="14107"/>
            </a:xfrm>
            <a:custGeom>
              <a:avLst/>
              <a:gdLst>
                <a:gd name="connsiteX0" fmla="*/ 0 w 19234"/>
                <a:gd name="connsiteY0" fmla="*/ 14108 h 14107"/>
                <a:gd name="connsiteX1" fmla="*/ 19235 w 19234"/>
                <a:gd name="connsiteY1" fmla="*/ 0 h 14107"/>
                <a:gd name="connsiteX2" fmla="*/ 0 w 19234"/>
                <a:gd name="connsiteY2" fmla="*/ 14108 h 1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34" h="14107">
                  <a:moveTo>
                    <a:pt x="0" y="14108"/>
                  </a:moveTo>
                  <a:cubicBezTo>
                    <a:pt x="5965" y="8780"/>
                    <a:pt x="12432" y="4122"/>
                    <a:pt x="19235" y="0"/>
                  </a:cubicBezTo>
                  <a:cubicBezTo>
                    <a:pt x="13303" y="5295"/>
                    <a:pt x="6836" y="9986"/>
                    <a:pt x="0" y="1410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3882C9B8-8D75-4576-8A08-9206D3D487A9}"/>
                </a:ext>
              </a:extLst>
            </p:cNvPr>
            <p:cNvSpPr/>
            <p:nvPr/>
          </p:nvSpPr>
          <p:spPr>
            <a:xfrm>
              <a:off x="6832828" y="4914244"/>
              <a:ext cx="7920" cy="7716"/>
            </a:xfrm>
            <a:custGeom>
              <a:avLst/>
              <a:gdLst>
                <a:gd name="connsiteX0" fmla="*/ 5451 w 7920"/>
                <a:gd name="connsiteY0" fmla="*/ 273 h 7716"/>
                <a:gd name="connsiteX1" fmla="*/ 2468 w 7920"/>
                <a:gd name="connsiteY1" fmla="*/ 7411 h 7716"/>
                <a:gd name="connsiteX2" fmla="*/ 5451 w 7920"/>
                <a:gd name="connsiteY2" fmla="*/ 273 h 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0" h="7716">
                  <a:moveTo>
                    <a:pt x="5451" y="273"/>
                  </a:moveTo>
                  <a:cubicBezTo>
                    <a:pt x="10511" y="1714"/>
                    <a:pt x="6925" y="9321"/>
                    <a:pt x="2468" y="7411"/>
                  </a:cubicBezTo>
                  <a:cubicBezTo>
                    <a:pt x="-2625" y="5903"/>
                    <a:pt x="1061" y="-1503"/>
                    <a:pt x="5451" y="27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2E2951DC-8689-4AFB-A7C7-29A26EE3E6DE}"/>
                </a:ext>
              </a:extLst>
            </p:cNvPr>
            <p:cNvSpPr/>
            <p:nvPr/>
          </p:nvSpPr>
          <p:spPr>
            <a:xfrm>
              <a:off x="6581268" y="4915724"/>
              <a:ext cx="11032" cy="9528"/>
            </a:xfrm>
            <a:custGeom>
              <a:avLst/>
              <a:gdLst>
                <a:gd name="connsiteX0" fmla="*/ 693 w 11032"/>
                <a:gd name="connsiteY0" fmla="*/ 2245 h 9528"/>
                <a:gd name="connsiteX1" fmla="*/ 10277 w 11032"/>
                <a:gd name="connsiteY1" fmla="*/ 7339 h 9528"/>
                <a:gd name="connsiteX2" fmla="*/ 693 w 11032"/>
                <a:gd name="connsiteY2" fmla="*/ 2245 h 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2" h="9528">
                  <a:moveTo>
                    <a:pt x="693" y="2245"/>
                  </a:moveTo>
                  <a:cubicBezTo>
                    <a:pt x="3877" y="-2882"/>
                    <a:pt x="13829" y="1608"/>
                    <a:pt x="10277" y="7339"/>
                  </a:cubicBezTo>
                  <a:cubicBezTo>
                    <a:pt x="7060" y="12399"/>
                    <a:pt x="-2658" y="7841"/>
                    <a:pt x="693" y="22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D6D66116-A5D7-46CE-A0CB-EFF743796754}"/>
                </a:ext>
              </a:extLst>
            </p:cNvPr>
            <p:cNvSpPr/>
            <p:nvPr/>
          </p:nvSpPr>
          <p:spPr>
            <a:xfrm>
              <a:off x="6768444" y="4919008"/>
              <a:ext cx="51638" cy="17123"/>
            </a:xfrm>
            <a:custGeom>
              <a:avLst/>
              <a:gdLst>
                <a:gd name="connsiteX0" fmla="*/ 0 w 51638"/>
                <a:gd name="connsiteY0" fmla="*/ 17124 h 17123"/>
                <a:gd name="connsiteX1" fmla="*/ 51639 w 51638"/>
                <a:gd name="connsiteY1" fmla="*/ 0 h 17123"/>
                <a:gd name="connsiteX2" fmla="*/ 0 w 51638"/>
                <a:gd name="connsiteY2" fmla="*/ 17124 h 1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638" h="17123">
                  <a:moveTo>
                    <a:pt x="0" y="17124"/>
                  </a:moveTo>
                  <a:cubicBezTo>
                    <a:pt x="16621" y="9852"/>
                    <a:pt x="33644" y="3016"/>
                    <a:pt x="51639" y="0"/>
                  </a:cubicBezTo>
                  <a:cubicBezTo>
                    <a:pt x="36660" y="10958"/>
                    <a:pt x="17961" y="14443"/>
                    <a:pt x="0" y="1712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4D022C97-8968-4834-9191-98F2C17076A9}"/>
                </a:ext>
              </a:extLst>
            </p:cNvPr>
            <p:cNvSpPr/>
            <p:nvPr/>
          </p:nvSpPr>
          <p:spPr>
            <a:xfrm>
              <a:off x="6720022" y="4932211"/>
              <a:ext cx="46947" cy="8344"/>
            </a:xfrm>
            <a:custGeom>
              <a:avLst/>
              <a:gdLst>
                <a:gd name="connsiteX0" fmla="*/ 2614 w 46947"/>
                <a:gd name="connsiteY0" fmla="*/ 0 h 8344"/>
                <a:gd name="connsiteX1" fmla="*/ 46947 w 46947"/>
                <a:gd name="connsiteY1" fmla="*/ 1273 h 8344"/>
                <a:gd name="connsiteX2" fmla="*/ 0 w 46947"/>
                <a:gd name="connsiteY2" fmla="*/ 8344 h 8344"/>
                <a:gd name="connsiteX3" fmla="*/ 2614 w 46947"/>
                <a:gd name="connsiteY3" fmla="*/ 0 h 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47" h="8344">
                  <a:moveTo>
                    <a:pt x="2614" y="0"/>
                  </a:moveTo>
                  <a:cubicBezTo>
                    <a:pt x="17392" y="101"/>
                    <a:pt x="32203" y="0"/>
                    <a:pt x="46947" y="1273"/>
                  </a:cubicBezTo>
                  <a:cubicBezTo>
                    <a:pt x="32170" y="7607"/>
                    <a:pt x="15683" y="6803"/>
                    <a:pt x="0" y="8344"/>
                  </a:cubicBezTo>
                  <a:cubicBezTo>
                    <a:pt x="670" y="6233"/>
                    <a:pt x="1977" y="2078"/>
                    <a:pt x="2614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390EE518-EA17-4A2B-9049-C93682FB1455}"/>
                </a:ext>
              </a:extLst>
            </p:cNvPr>
            <p:cNvSpPr/>
            <p:nvPr/>
          </p:nvSpPr>
          <p:spPr>
            <a:xfrm>
              <a:off x="6957474" y="4933853"/>
              <a:ext cx="22719" cy="18128"/>
            </a:xfrm>
            <a:custGeom>
              <a:avLst/>
              <a:gdLst>
                <a:gd name="connsiteX0" fmla="*/ 0 w 22719"/>
                <a:gd name="connsiteY0" fmla="*/ 18129 h 18128"/>
                <a:gd name="connsiteX1" fmla="*/ 22720 w 22719"/>
                <a:gd name="connsiteY1" fmla="*/ 0 h 18128"/>
                <a:gd name="connsiteX2" fmla="*/ 0 w 22719"/>
                <a:gd name="connsiteY2" fmla="*/ 18129 h 1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19" h="18128">
                  <a:moveTo>
                    <a:pt x="0" y="18129"/>
                  </a:moveTo>
                  <a:cubicBezTo>
                    <a:pt x="6367" y="10723"/>
                    <a:pt x="14074" y="4624"/>
                    <a:pt x="22720" y="0"/>
                  </a:cubicBezTo>
                  <a:cubicBezTo>
                    <a:pt x="16152" y="7205"/>
                    <a:pt x="8478" y="13337"/>
                    <a:pt x="0" y="181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FE027316-884E-4D1A-B909-DED2F4DB46B4}"/>
                </a:ext>
              </a:extLst>
            </p:cNvPr>
            <p:cNvSpPr/>
            <p:nvPr/>
          </p:nvSpPr>
          <p:spPr>
            <a:xfrm>
              <a:off x="6314965" y="4944841"/>
              <a:ext cx="9704" cy="9425"/>
            </a:xfrm>
            <a:custGeom>
              <a:avLst/>
              <a:gdLst>
                <a:gd name="connsiteX0" fmla="*/ 1127 w 9704"/>
                <a:gd name="connsiteY0" fmla="*/ 1310 h 9425"/>
                <a:gd name="connsiteX1" fmla="*/ 8600 w 9704"/>
                <a:gd name="connsiteY1" fmla="*/ 8079 h 9425"/>
                <a:gd name="connsiteX2" fmla="*/ 1127 w 9704"/>
                <a:gd name="connsiteY2" fmla="*/ 1310 h 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4" h="9425">
                  <a:moveTo>
                    <a:pt x="1127" y="1310"/>
                  </a:moveTo>
                  <a:cubicBezTo>
                    <a:pt x="5048" y="-2812"/>
                    <a:pt x="12521" y="3723"/>
                    <a:pt x="8600" y="8079"/>
                  </a:cubicBezTo>
                  <a:cubicBezTo>
                    <a:pt x="4579" y="12301"/>
                    <a:pt x="-2827" y="5633"/>
                    <a:pt x="1127" y="131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EB24E59F-045A-459A-9AD9-FE5935F5300C}"/>
                </a:ext>
              </a:extLst>
            </p:cNvPr>
            <p:cNvSpPr/>
            <p:nvPr/>
          </p:nvSpPr>
          <p:spPr>
            <a:xfrm>
              <a:off x="6672036" y="4945810"/>
              <a:ext cx="6365" cy="6711"/>
            </a:xfrm>
            <a:custGeom>
              <a:avLst/>
              <a:gdLst>
                <a:gd name="connsiteX0" fmla="*/ 0 w 6365"/>
                <a:gd name="connsiteY0" fmla="*/ 2184 h 6711"/>
                <a:gd name="connsiteX1" fmla="*/ 1910 w 6365"/>
                <a:gd name="connsiteY1" fmla="*/ 6507 h 6711"/>
                <a:gd name="connsiteX2" fmla="*/ 0 w 6365"/>
                <a:gd name="connsiteY2" fmla="*/ 2184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1">
                  <a:moveTo>
                    <a:pt x="0" y="2184"/>
                  </a:moveTo>
                  <a:cubicBezTo>
                    <a:pt x="4725" y="-5154"/>
                    <a:pt x="10589" y="8518"/>
                    <a:pt x="1910" y="6507"/>
                  </a:cubicBezTo>
                  <a:cubicBezTo>
                    <a:pt x="1441" y="5435"/>
                    <a:pt x="503" y="3257"/>
                    <a:pt x="0" y="218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60FE0743-8CAC-4B32-8E98-3E5DC2CDBE1F}"/>
                </a:ext>
              </a:extLst>
            </p:cNvPr>
            <p:cNvSpPr/>
            <p:nvPr/>
          </p:nvSpPr>
          <p:spPr>
            <a:xfrm>
              <a:off x="6343889" y="4951695"/>
              <a:ext cx="10611" cy="10612"/>
            </a:xfrm>
            <a:custGeom>
              <a:avLst/>
              <a:gdLst>
                <a:gd name="connsiteX0" fmla="*/ 486 w 10611"/>
                <a:gd name="connsiteY0" fmla="*/ 622 h 10612"/>
                <a:gd name="connsiteX1" fmla="*/ 10003 w 10611"/>
                <a:gd name="connsiteY1" fmla="*/ 10139 h 10612"/>
                <a:gd name="connsiteX2" fmla="*/ 486 w 10611"/>
                <a:gd name="connsiteY2" fmla="*/ 622 h 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11" h="10612">
                  <a:moveTo>
                    <a:pt x="486" y="622"/>
                  </a:moveTo>
                  <a:cubicBezTo>
                    <a:pt x="5412" y="-2193"/>
                    <a:pt x="12784" y="5179"/>
                    <a:pt x="10003" y="10139"/>
                  </a:cubicBezTo>
                  <a:cubicBezTo>
                    <a:pt x="5178" y="12518"/>
                    <a:pt x="-1927" y="5414"/>
                    <a:pt x="486" y="6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EAE8394E-7315-47A0-8CD3-649D1C0B8EE1}"/>
                </a:ext>
              </a:extLst>
            </p:cNvPr>
            <p:cNvSpPr/>
            <p:nvPr/>
          </p:nvSpPr>
          <p:spPr>
            <a:xfrm>
              <a:off x="6659476" y="4976968"/>
              <a:ext cx="10319" cy="10493"/>
            </a:xfrm>
            <a:custGeom>
              <a:avLst/>
              <a:gdLst>
                <a:gd name="connsiteX0" fmla="*/ 1568 w 10319"/>
                <a:gd name="connsiteY0" fmla="*/ 1822 h 10493"/>
                <a:gd name="connsiteX1" fmla="*/ 8740 w 10319"/>
                <a:gd name="connsiteY1" fmla="*/ 8591 h 10493"/>
                <a:gd name="connsiteX2" fmla="*/ 1568 w 10319"/>
                <a:gd name="connsiteY2" fmla="*/ 1822 h 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19" h="10493">
                  <a:moveTo>
                    <a:pt x="1568" y="1822"/>
                  </a:moveTo>
                  <a:cubicBezTo>
                    <a:pt x="5891" y="-3439"/>
                    <a:pt x="13665" y="3900"/>
                    <a:pt x="8740" y="8591"/>
                  </a:cubicBezTo>
                  <a:cubicBezTo>
                    <a:pt x="4517" y="14087"/>
                    <a:pt x="-3358" y="6380"/>
                    <a:pt x="1568" y="18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FE83B047-D31E-411C-AF00-72DF5D377328}"/>
                </a:ext>
              </a:extLst>
            </p:cNvPr>
            <p:cNvSpPr/>
            <p:nvPr/>
          </p:nvSpPr>
          <p:spPr>
            <a:xfrm>
              <a:off x="6896731" y="4982194"/>
              <a:ext cx="10439" cy="8889"/>
            </a:xfrm>
            <a:custGeom>
              <a:avLst/>
              <a:gdLst>
                <a:gd name="connsiteX0" fmla="*/ 8366 w 10439"/>
                <a:gd name="connsiteY0" fmla="*/ 182 h 8889"/>
                <a:gd name="connsiteX1" fmla="*/ 491 w 10439"/>
                <a:gd name="connsiteY1" fmla="*/ 7588 h 8889"/>
                <a:gd name="connsiteX2" fmla="*/ 8366 w 10439"/>
                <a:gd name="connsiteY2" fmla="*/ 182 h 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9" h="8889">
                  <a:moveTo>
                    <a:pt x="8366" y="182"/>
                  </a:moveTo>
                  <a:cubicBezTo>
                    <a:pt x="14800" y="3667"/>
                    <a:pt x="4580" y="12111"/>
                    <a:pt x="491" y="7588"/>
                  </a:cubicBezTo>
                  <a:cubicBezTo>
                    <a:pt x="-1787" y="3198"/>
                    <a:pt x="4378" y="-924"/>
                    <a:pt x="8366" y="18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01328421-E33D-48C5-BCF1-C1284398179D}"/>
                </a:ext>
              </a:extLst>
            </p:cNvPr>
            <p:cNvSpPr/>
            <p:nvPr/>
          </p:nvSpPr>
          <p:spPr>
            <a:xfrm>
              <a:off x="6729260" y="4984254"/>
              <a:ext cx="11545" cy="9579"/>
            </a:xfrm>
            <a:custGeom>
              <a:avLst/>
              <a:gdLst>
                <a:gd name="connsiteX0" fmla="*/ 5708 w 11545"/>
                <a:gd name="connsiteY0" fmla="*/ 634 h 9579"/>
                <a:gd name="connsiteX1" fmla="*/ 3730 w 11545"/>
                <a:gd name="connsiteY1" fmla="*/ 9548 h 9579"/>
                <a:gd name="connsiteX2" fmla="*/ 5708 w 11545"/>
                <a:gd name="connsiteY2" fmla="*/ 634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5" h="9579">
                  <a:moveTo>
                    <a:pt x="5708" y="634"/>
                  </a:moveTo>
                  <a:cubicBezTo>
                    <a:pt x="16096" y="-2985"/>
                    <a:pt x="10835" y="10084"/>
                    <a:pt x="3730" y="9548"/>
                  </a:cubicBezTo>
                  <a:cubicBezTo>
                    <a:pt x="-3508" y="10185"/>
                    <a:pt x="1251" y="936"/>
                    <a:pt x="5708" y="63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871FF766-6F2D-4CEE-9EFD-1AA48CF23491}"/>
                </a:ext>
              </a:extLst>
            </p:cNvPr>
            <p:cNvSpPr/>
            <p:nvPr/>
          </p:nvSpPr>
          <p:spPr>
            <a:xfrm>
              <a:off x="6463328" y="4991111"/>
              <a:ext cx="5879" cy="5897"/>
            </a:xfrm>
            <a:custGeom>
              <a:avLst/>
              <a:gdLst>
                <a:gd name="connsiteX0" fmla="*/ 510 w 5879"/>
                <a:gd name="connsiteY0" fmla="*/ 547 h 5897"/>
                <a:gd name="connsiteX1" fmla="*/ 5369 w 5879"/>
                <a:gd name="connsiteY1" fmla="*/ 5406 h 5897"/>
                <a:gd name="connsiteX2" fmla="*/ 510 w 5879"/>
                <a:gd name="connsiteY2" fmla="*/ 547 h 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9" h="5897">
                  <a:moveTo>
                    <a:pt x="510" y="547"/>
                  </a:moveTo>
                  <a:cubicBezTo>
                    <a:pt x="5202" y="-961"/>
                    <a:pt x="6810" y="647"/>
                    <a:pt x="5369" y="5406"/>
                  </a:cubicBezTo>
                  <a:cubicBezTo>
                    <a:pt x="678" y="6813"/>
                    <a:pt x="-931" y="5205"/>
                    <a:pt x="510" y="5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2C2D0CD0-1C4E-4F77-A7AC-998ADCDD5FF5}"/>
                </a:ext>
              </a:extLst>
            </p:cNvPr>
            <p:cNvSpPr/>
            <p:nvPr/>
          </p:nvSpPr>
          <p:spPr>
            <a:xfrm>
              <a:off x="6821532" y="4994875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5B243EB4-42F9-444A-A3A4-689A590EACC9}"/>
                </a:ext>
              </a:extLst>
            </p:cNvPr>
            <p:cNvSpPr/>
            <p:nvPr/>
          </p:nvSpPr>
          <p:spPr>
            <a:xfrm>
              <a:off x="6546164" y="4997092"/>
              <a:ext cx="14182" cy="7817"/>
            </a:xfrm>
            <a:custGeom>
              <a:avLst/>
              <a:gdLst>
                <a:gd name="connsiteX0" fmla="*/ 8 w 14182"/>
                <a:gd name="connsiteY0" fmla="*/ 1670 h 7817"/>
                <a:gd name="connsiteX1" fmla="*/ 14183 w 14182"/>
                <a:gd name="connsiteY1" fmla="*/ 4887 h 7817"/>
                <a:gd name="connsiteX2" fmla="*/ 8 w 14182"/>
                <a:gd name="connsiteY2" fmla="*/ 1670 h 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2" h="7817">
                  <a:moveTo>
                    <a:pt x="8" y="1670"/>
                  </a:moveTo>
                  <a:cubicBezTo>
                    <a:pt x="4163" y="-1647"/>
                    <a:pt x="11703" y="263"/>
                    <a:pt x="14183" y="4887"/>
                  </a:cubicBezTo>
                  <a:cubicBezTo>
                    <a:pt x="12407" y="10550"/>
                    <a:pt x="-361" y="7199"/>
                    <a:pt x="8" y="167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385ABABE-5F42-4F6C-9C16-76FB9741AC5A}"/>
                </a:ext>
              </a:extLst>
            </p:cNvPr>
            <p:cNvSpPr/>
            <p:nvPr/>
          </p:nvSpPr>
          <p:spPr>
            <a:xfrm>
              <a:off x="6816330" y="5003788"/>
              <a:ext cx="22853" cy="14945"/>
            </a:xfrm>
            <a:custGeom>
              <a:avLst/>
              <a:gdLst>
                <a:gd name="connsiteX0" fmla="*/ 0 w 22853"/>
                <a:gd name="connsiteY0" fmla="*/ 14945 h 14945"/>
                <a:gd name="connsiteX1" fmla="*/ 22854 w 22853"/>
                <a:gd name="connsiteY1" fmla="*/ 0 h 14945"/>
                <a:gd name="connsiteX2" fmla="*/ 0 w 22853"/>
                <a:gd name="connsiteY2" fmla="*/ 14945 h 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3" h="14945">
                  <a:moveTo>
                    <a:pt x="0" y="14945"/>
                  </a:moveTo>
                  <a:cubicBezTo>
                    <a:pt x="6601" y="8545"/>
                    <a:pt x="14376" y="3552"/>
                    <a:pt x="22854" y="0"/>
                  </a:cubicBezTo>
                  <a:cubicBezTo>
                    <a:pt x="16252" y="6367"/>
                    <a:pt x="8444" y="11360"/>
                    <a:pt x="0" y="14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0BEADE29-504D-40BF-B10E-FD903B38ED0A}"/>
                </a:ext>
              </a:extLst>
            </p:cNvPr>
            <p:cNvSpPr/>
            <p:nvPr/>
          </p:nvSpPr>
          <p:spPr>
            <a:xfrm>
              <a:off x="6779976" y="5017581"/>
              <a:ext cx="8974" cy="8047"/>
            </a:xfrm>
            <a:custGeom>
              <a:avLst/>
              <a:gdLst>
                <a:gd name="connsiteX0" fmla="*/ 4720 w 8974"/>
                <a:gd name="connsiteY0" fmla="*/ 80 h 8047"/>
                <a:gd name="connsiteX1" fmla="*/ 4318 w 8974"/>
                <a:gd name="connsiteY1" fmla="*/ 7989 h 8047"/>
                <a:gd name="connsiteX2" fmla="*/ 4720 w 8974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4" h="8047">
                  <a:moveTo>
                    <a:pt x="4720" y="80"/>
                  </a:moveTo>
                  <a:cubicBezTo>
                    <a:pt x="11020" y="-958"/>
                    <a:pt x="9847" y="8425"/>
                    <a:pt x="4318" y="7989"/>
                  </a:cubicBezTo>
                  <a:cubicBezTo>
                    <a:pt x="-2083" y="8860"/>
                    <a:pt x="-876" y="-322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BA82B9F9-706A-4FEF-9449-B6F5AA94E649}"/>
                </a:ext>
              </a:extLst>
            </p:cNvPr>
            <p:cNvSpPr/>
            <p:nvPr/>
          </p:nvSpPr>
          <p:spPr>
            <a:xfrm>
              <a:off x="6667110" y="5023316"/>
              <a:ext cx="49159" cy="7249"/>
            </a:xfrm>
            <a:custGeom>
              <a:avLst/>
              <a:gdLst>
                <a:gd name="connsiteX0" fmla="*/ 0 w 49159"/>
                <a:gd name="connsiteY0" fmla="*/ 7247 h 7249"/>
                <a:gd name="connsiteX1" fmla="*/ 49159 w 49159"/>
                <a:gd name="connsiteY1" fmla="*/ 1717 h 7249"/>
                <a:gd name="connsiteX2" fmla="*/ 0 w 49159"/>
                <a:gd name="connsiteY2" fmla="*/ 7247 h 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59" h="7249">
                  <a:moveTo>
                    <a:pt x="0" y="7247"/>
                  </a:moveTo>
                  <a:cubicBezTo>
                    <a:pt x="15348" y="109"/>
                    <a:pt x="32639" y="-1801"/>
                    <a:pt x="49159" y="1717"/>
                  </a:cubicBezTo>
                  <a:cubicBezTo>
                    <a:pt x="33007" y="5269"/>
                    <a:pt x="16520" y="7347"/>
                    <a:pt x="0" y="72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8C75588-4D07-4C22-9188-E4C12FF9A812}"/>
              </a:ext>
            </a:extLst>
          </p:cNvPr>
          <p:cNvGrpSpPr/>
          <p:nvPr/>
        </p:nvGrpSpPr>
        <p:grpSpPr>
          <a:xfrm>
            <a:off x="5478334" y="-2431472"/>
            <a:ext cx="1235331" cy="4114543"/>
            <a:chOff x="5478334" y="-2431472"/>
            <a:chExt cx="1235331" cy="4114543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EAAD9F01-7BD6-4101-99AA-994506FF3412}"/>
                </a:ext>
              </a:extLst>
            </p:cNvPr>
            <p:cNvSpPr/>
            <p:nvPr/>
          </p:nvSpPr>
          <p:spPr>
            <a:xfrm rot="5400000">
              <a:off x="4038728" y="-991866"/>
              <a:ext cx="4114543" cy="1235331"/>
            </a:xfrm>
            <a:prstGeom prst="plaque">
              <a:avLst/>
            </a:prstGeom>
            <a:blipFill>
              <a:blip r:embed="rId2">
                <a:alphaModFix amt="5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C47DB238-934B-45FC-8D32-7858D9367ED6}"/>
                </a:ext>
              </a:extLst>
            </p:cNvPr>
            <p:cNvSpPr txBox="1"/>
            <p:nvPr/>
          </p:nvSpPr>
          <p:spPr>
            <a:xfrm>
              <a:off x="5634335" y="311304"/>
              <a:ext cx="923330" cy="110799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7200" dirty="0">
                  <a:solidFill>
                    <a:schemeClr val="bg1"/>
                  </a:solidFill>
                  <a:latin typeface="+mj-ea"/>
                  <a:ea typeface="+mj-ea"/>
                </a:rPr>
                <a:t>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660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实验难点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2DAF92A9-7877-4A0B-A4F4-FC25E8748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23595" y="2094914"/>
            <a:ext cx="1512400" cy="15441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D07B6F8-E054-4CCE-B9A8-FABEDDF1C9A9}"/>
              </a:ext>
            </a:extLst>
          </p:cNvPr>
          <p:cNvSpPr txBox="1"/>
          <p:nvPr/>
        </p:nvSpPr>
        <p:spPr>
          <a:xfrm>
            <a:off x="1786227" y="2589968"/>
            <a:ext cx="987135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</a:rPr>
              <a:t>30%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5A7CD6-6278-438D-839F-BFC7B08FC4F7}"/>
              </a:ext>
            </a:extLst>
          </p:cNvPr>
          <p:cNvSpPr txBox="1"/>
          <p:nvPr/>
        </p:nvSpPr>
        <p:spPr>
          <a:xfrm>
            <a:off x="764486" y="4895232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FFCD0C1-EDAA-4710-B045-54936E6FC846}"/>
              </a:ext>
            </a:extLst>
          </p:cNvPr>
          <p:cNvSpPr/>
          <p:nvPr/>
        </p:nvSpPr>
        <p:spPr>
          <a:xfrm>
            <a:off x="1033939" y="4037722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0DFA7A5-A29B-4378-92FB-22E9459CED65}"/>
              </a:ext>
            </a:extLst>
          </p:cNvPr>
          <p:cNvSpPr txBox="1"/>
          <p:nvPr/>
        </p:nvSpPr>
        <p:spPr>
          <a:xfrm>
            <a:off x="1136704" y="4194101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成品率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E6A04DA5-FBF3-4EFC-BA79-2FBE015C4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339800" y="2094914"/>
            <a:ext cx="1512400" cy="154410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5D8EAF9-F888-411E-AFF8-78516FA8F21C}"/>
              </a:ext>
            </a:extLst>
          </p:cNvPr>
          <p:cNvSpPr txBox="1"/>
          <p:nvPr/>
        </p:nvSpPr>
        <p:spPr>
          <a:xfrm>
            <a:off x="5575765" y="2589968"/>
            <a:ext cx="987135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</a:rPr>
              <a:t>50%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52E6E88-DECB-458E-B594-5123E4DC9FD4}"/>
              </a:ext>
            </a:extLst>
          </p:cNvPr>
          <p:cNvSpPr txBox="1"/>
          <p:nvPr/>
        </p:nvSpPr>
        <p:spPr>
          <a:xfrm>
            <a:off x="4580692" y="4895232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0CEFF1D-A5EF-400F-AA9B-D51BE7DBF26A}"/>
              </a:ext>
            </a:extLst>
          </p:cNvPr>
          <p:cNvSpPr/>
          <p:nvPr/>
        </p:nvSpPr>
        <p:spPr>
          <a:xfrm>
            <a:off x="4850145" y="4037722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FADCFF8-0D8D-4D36-B2DB-C1F34B39BDDD}"/>
              </a:ext>
            </a:extLst>
          </p:cNvPr>
          <p:cNvSpPr txBox="1"/>
          <p:nvPr/>
        </p:nvSpPr>
        <p:spPr>
          <a:xfrm>
            <a:off x="4952910" y="4194101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通过率</a:t>
            </a: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5920C706-CA8E-423A-86F8-B618EA136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158910" y="2094914"/>
            <a:ext cx="1512400" cy="154410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7BFFA4-AE53-4E20-B880-EB1724ED6DDE}"/>
              </a:ext>
            </a:extLst>
          </p:cNvPr>
          <p:cNvSpPr txBox="1"/>
          <p:nvPr/>
        </p:nvSpPr>
        <p:spPr>
          <a:xfrm>
            <a:off x="9421543" y="2589968"/>
            <a:ext cx="987135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altLang="zh-CN" sz="3600" dirty="0">
                <a:solidFill>
                  <a:schemeClr val="accent1"/>
                </a:solidFill>
              </a:rPr>
              <a:t>70%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ECB807C-FA54-4E19-9C7E-7FB41D9FFE7C}"/>
              </a:ext>
            </a:extLst>
          </p:cNvPr>
          <p:cNvSpPr txBox="1"/>
          <p:nvPr/>
        </p:nvSpPr>
        <p:spPr>
          <a:xfrm>
            <a:off x="8399805" y="4895232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6DD80791-B456-428E-B393-FD12DA8D65B8}"/>
              </a:ext>
            </a:extLst>
          </p:cNvPr>
          <p:cNvSpPr/>
          <p:nvPr/>
        </p:nvSpPr>
        <p:spPr>
          <a:xfrm>
            <a:off x="8669258" y="4037722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1422C3B-845C-498B-B129-E782031EB213}"/>
              </a:ext>
            </a:extLst>
          </p:cNvPr>
          <p:cNvSpPr txBox="1"/>
          <p:nvPr/>
        </p:nvSpPr>
        <p:spPr>
          <a:xfrm>
            <a:off x="8772023" y="4194101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安全性</a:t>
            </a:r>
          </a:p>
        </p:txBody>
      </p:sp>
    </p:spTree>
    <p:extLst>
      <p:ext uri="{BB962C8B-B14F-4D97-AF65-F5344CB8AC3E}">
        <p14:creationId xmlns:p14="http://schemas.microsoft.com/office/powerpoint/2010/main" val="301380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解决方案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6B14C8F-A1C3-4645-A22A-5F52664E4BB9}"/>
              </a:ext>
            </a:extLst>
          </p:cNvPr>
          <p:cNvGrpSpPr/>
          <p:nvPr/>
        </p:nvGrpSpPr>
        <p:grpSpPr>
          <a:xfrm>
            <a:off x="3973112" y="1507511"/>
            <a:ext cx="4245776" cy="4246320"/>
            <a:chOff x="1368730" y="1507511"/>
            <a:chExt cx="4245776" cy="4246320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CB6B1A16-BE72-4056-A2D3-C0D12F2839BC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2612175" y="1508055"/>
              <a:ext cx="1759043" cy="1757956"/>
            </a:xfrm>
            <a:custGeom>
              <a:avLst/>
              <a:gdLst>
                <a:gd name="T0" fmla="*/ 0 w 13489"/>
                <a:gd name="T1" fmla="*/ 13489 h 13489"/>
                <a:gd name="T2" fmla="*/ 13489 w 13489"/>
                <a:gd name="T3" fmla="*/ 0 h 13489"/>
                <a:gd name="T4" fmla="*/ 13489 w 13489"/>
                <a:gd name="T5" fmla="*/ 13489 h 13489"/>
                <a:gd name="T6" fmla="*/ 0 w 13489"/>
                <a:gd name="T7" fmla="*/ 13489 h 1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89" h="13489">
                  <a:moveTo>
                    <a:pt x="0" y="13489"/>
                  </a:moveTo>
                  <a:cubicBezTo>
                    <a:pt x="0" y="6039"/>
                    <a:pt x="6039" y="0"/>
                    <a:pt x="13489" y="0"/>
                  </a:cubicBezTo>
                  <a:lnTo>
                    <a:pt x="13489" y="13489"/>
                  </a:lnTo>
                  <a:lnTo>
                    <a:pt x="0" y="13489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C29838CC-184F-4A50-8E9E-EA08B6EA3C88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2612560" y="3994789"/>
              <a:ext cx="1759043" cy="1759042"/>
            </a:xfrm>
            <a:custGeom>
              <a:avLst/>
              <a:gdLst>
                <a:gd name="T0" fmla="*/ 6744 w 6744"/>
                <a:gd name="T1" fmla="*/ 0 h 6745"/>
                <a:gd name="T2" fmla="*/ 0 w 6744"/>
                <a:gd name="T3" fmla="*/ 6745 h 6745"/>
                <a:gd name="T4" fmla="*/ 0 w 6744"/>
                <a:gd name="T5" fmla="*/ 0 h 6745"/>
                <a:gd name="T6" fmla="*/ 6744 w 6744"/>
                <a:gd name="T7" fmla="*/ 0 h 6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44" h="6745">
                  <a:moveTo>
                    <a:pt x="6744" y="0"/>
                  </a:moveTo>
                  <a:cubicBezTo>
                    <a:pt x="6744" y="3725"/>
                    <a:pt x="3725" y="6745"/>
                    <a:pt x="0" y="6745"/>
                  </a:cubicBezTo>
                  <a:lnTo>
                    <a:pt x="0" y="0"/>
                  </a:lnTo>
                  <a:lnTo>
                    <a:pt x="6744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D24B19D-F4CD-41A9-A0F0-1D828E173000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3856006" y="2751886"/>
              <a:ext cx="1759043" cy="1757956"/>
            </a:xfrm>
            <a:custGeom>
              <a:avLst/>
              <a:gdLst>
                <a:gd name="T0" fmla="*/ 0 w 6744"/>
                <a:gd name="T1" fmla="*/ 0 h 6744"/>
                <a:gd name="T2" fmla="*/ 6744 w 6744"/>
                <a:gd name="T3" fmla="*/ 6744 h 6744"/>
                <a:gd name="T4" fmla="*/ 0 w 6744"/>
                <a:gd name="T5" fmla="*/ 6744 h 6744"/>
                <a:gd name="T6" fmla="*/ 0 w 6744"/>
                <a:gd name="T7" fmla="*/ 0 h 6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44" h="6744">
                  <a:moveTo>
                    <a:pt x="0" y="0"/>
                  </a:moveTo>
                  <a:cubicBezTo>
                    <a:pt x="3725" y="0"/>
                    <a:pt x="6744" y="3019"/>
                    <a:pt x="6744" y="6744"/>
                  </a:cubicBezTo>
                  <a:lnTo>
                    <a:pt x="0" y="6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A01A72DB-3AE2-4DEE-93FF-06A47443DBD6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1368729" y="2750959"/>
              <a:ext cx="1759043" cy="1759042"/>
            </a:xfrm>
            <a:custGeom>
              <a:avLst/>
              <a:gdLst>
                <a:gd name="T0" fmla="*/ 13489 w 13489"/>
                <a:gd name="T1" fmla="*/ 13489 h 13489"/>
                <a:gd name="T2" fmla="*/ 0 w 13489"/>
                <a:gd name="T3" fmla="*/ 0 h 13489"/>
                <a:gd name="T4" fmla="*/ 13489 w 13489"/>
                <a:gd name="T5" fmla="*/ 0 h 13489"/>
                <a:gd name="T6" fmla="*/ 13489 w 13489"/>
                <a:gd name="T7" fmla="*/ 13489 h 1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89" h="13489">
                  <a:moveTo>
                    <a:pt x="13489" y="13489"/>
                  </a:moveTo>
                  <a:cubicBezTo>
                    <a:pt x="6039" y="13489"/>
                    <a:pt x="0" y="7450"/>
                    <a:pt x="0" y="0"/>
                  </a:cubicBezTo>
                  <a:lnTo>
                    <a:pt x="13489" y="0"/>
                  </a:lnTo>
                  <a:lnTo>
                    <a:pt x="13489" y="13489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 useBgFill="1"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80F16FD-C4FA-498A-A0F0-9CDB06F2F5F4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2512172" y="2683639"/>
              <a:ext cx="1894590" cy="1894004"/>
            </a:xfrm>
            <a:custGeom>
              <a:avLst/>
              <a:gdLst>
                <a:gd name="connsiteX0" fmla="*/ 515201 w 3518086"/>
                <a:gd name="connsiteY0" fmla="*/ 514883 h 3516999"/>
                <a:gd name="connsiteX1" fmla="*/ 1759043 w 3518086"/>
                <a:gd name="connsiteY1" fmla="*/ 1 h 3516999"/>
                <a:gd name="connsiteX2" fmla="*/ 1759043 w 3518086"/>
                <a:gd name="connsiteY2" fmla="*/ 58605 h 3516999"/>
                <a:gd name="connsiteX3" fmla="*/ 1759043 w 3518086"/>
                <a:gd name="connsiteY3" fmla="*/ 0 h 3516999"/>
                <a:gd name="connsiteX4" fmla="*/ 3518086 w 3518086"/>
                <a:gd name="connsiteY4" fmla="*/ 1757956 h 3516999"/>
                <a:gd name="connsiteX5" fmla="*/ 3518085 w 3518086"/>
                <a:gd name="connsiteY5" fmla="*/ 1757956 h 3516999"/>
                <a:gd name="connsiteX6" fmla="*/ 3510097 w 3518086"/>
                <a:gd name="connsiteY6" fmla="*/ 1926703 h 3516999"/>
                <a:gd name="connsiteX7" fmla="*/ 1938912 w 3518086"/>
                <a:gd name="connsiteY7" fmla="*/ 3507916 h 3516999"/>
                <a:gd name="connsiteX8" fmla="*/ 1759044 w 3518086"/>
                <a:gd name="connsiteY8" fmla="*/ 3516998 h 3516999"/>
                <a:gd name="connsiteX9" fmla="*/ 1759044 w 3518086"/>
                <a:gd name="connsiteY9" fmla="*/ 3516999 h 3516999"/>
                <a:gd name="connsiteX10" fmla="*/ 9082 w 3518086"/>
                <a:gd name="connsiteY10" fmla="*/ 1937814 h 3516999"/>
                <a:gd name="connsiteX11" fmla="*/ 1 w 3518086"/>
                <a:gd name="connsiteY11" fmla="*/ 1757957 h 3516999"/>
                <a:gd name="connsiteX12" fmla="*/ 0 w 3518086"/>
                <a:gd name="connsiteY12" fmla="*/ 1757957 h 3516999"/>
                <a:gd name="connsiteX13" fmla="*/ 515201 w 3518086"/>
                <a:gd name="connsiteY13" fmla="*/ 514883 h 351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8086" h="3516999">
                  <a:moveTo>
                    <a:pt x="515201" y="514883"/>
                  </a:moveTo>
                  <a:cubicBezTo>
                    <a:pt x="833521" y="196759"/>
                    <a:pt x="1273282" y="1"/>
                    <a:pt x="1759043" y="1"/>
                  </a:cubicBezTo>
                  <a:lnTo>
                    <a:pt x="1759043" y="58605"/>
                  </a:lnTo>
                  <a:lnTo>
                    <a:pt x="1759043" y="0"/>
                  </a:lnTo>
                  <a:cubicBezTo>
                    <a:pt x="2730637" y="0"/>
                    <a:pt x="3518086" y="786961"/>
                    <a:pt x="3518086" y="1757956"/>
                  </a:cubicBezTo>
                  <a:lnTo>
                    <a:pt x="3518085" y="1757956"/>
                  </a:lnTo>
                  <a:lnTo>
                    <a:pt x="3510097" y="1926703"/>
                  </a:lnTo>
                  <a:cubicBezTo>
                    <a:pt x="3430813" y="2759758"/>
                    <a:pt x="2770551" y="3423461"/>
                    <a:pt x="1938912" y="3507916"/>
                  </a:cubicBezTo>
                  <a:lnTo>
                    <a:pt x="1759044" y="3516998"/>
                  </a:lnTo>
                  <a:lnTo>
                    <a:pt x="1759044" y="3516999"/>
                  </a:lnTo>
                  <a:cubicBezTo>
                    <a:pt x="848241" y="3516999"/>
                    <a:pt x="99160" y="2824843"/>
                    <a:pt x="9082" y="1937814"/>
                  </a:cubicBezTo>
                  <a:lnTo>
                    <a:pt x="1" y="1757957"/>
                  </a:lnTo>
                  <a:lnTo>
                    <a:pt x="0" y="1757957"/>
                  </a:lnTo>
                  <a:cubicBezTo>
                    <a:pt x="0" y="1272496"/>
                    <a:pt x="196881" y="833007"/>
                    <a:pt x="515201" y="514883"/>
                  </a:cubicBez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  <a:effectLst>
              <a:outerShdw blurRad="381000" dist="254000" dir="2700000" algn="tl" rotWithShape="0">
                <a:srgbClr val="085FEF">
                  <a:alpha val="15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A454D249-1260-41BF-9D61-AC3B7D4B845A}"/>
                </a:ext>
              </a:extLst>
            </p:cNvPr>
            <p:cNvGrpSpPr/>
            <p:nvPr/>
          </p:nvGrpSpPr>
          <p:grpSpPr>
            <a:xfrm>
              <a:off x="1553970" y="1700468"/>
              <a:ext cx="3875452" cy="3875450"/>
              <a:chOff x="3732760" y="2219731"/>
              <a:chExt cx="4374069" cy="4374069"/>
            </a:xfrm>
          </p:grpSpPr>
          <p:sp>
            <p:nvSpPr>
              <p:cNvPr id="23" name="弧形 22">
                <a:extLst>
                  <a:ext uri="{FF2B5EF4-FFF2-40B4-BE49-F238E27FC236}">
                    <a16:creationId xmlns:a16="http://schemas.microsoft.com/office/drawing/2014/main" id="{C0F97F55-E032-4FC1-96AB-F4CE62275D52}"/>
                  </a:ext>
                </a:extLst>
              </p:cNvPr>
              <p:cNvSpPr/>
              <p:nvPr/>
            </p:nvSpPr>
            <p:spPr>
              <a:xfrm>
                <a:off x="3732760" y="2219731"/>
                <a:ext cx="4374069" cy="4374069"/>
              </a:xfrm>
              <a:prstGeom prst="arc">
                <a:avLst>
                  <a:gd name="adj1" fmla="val 13810072"/>
                  <a:gd name="adj2" fmla="val 18109147"/>
                </a:avLst>
              </a:prstGeom>
              <a:noFill/>
              <a:ln w="1905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24" name="弧形 23">
                <a:extLst>
                  <a:ext uri="{FF2B5EF4-FFF2-40B4-BE49-F238E27FC236}">
                    <a16:creationId xmlns:a16="http://schemas.microsoft.com/office/drawing/2014/main" id="{F0F7D91B-02D1-4004-A95A-216560A63125}"/>
                  </a:ext>
                </a:extLst>
              </p:cNvPr>
              <p:cNvSpPr/>
              <p:nvPr/>
            </p:nvSpPr>
            <p:spPr>
              <a:xfrm rot="5400000">
                <a:off x="3732760" y="2219731"/>
                <a:ext cx="4374069" cy="4374069"/>
              </a:xfrm>
              <a:prstGeom prst="arc">
                <a:avLst>
                  <a:gd name="adj1" fmla="val 13810072"/>
                  <a:gd name="adj2" fmla="val 18109147"/>
                </a:avLst>
              </a:prstGeom>
              <a:noFill/>
              <a:ln w="1905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25" name="弧形 24">
                <a:extLst>
                  <a:ext uri="{FF2B5EF4-FFF2-40B4-BE49-F238E27FC236}">
                    <a16:creationId xmlns:a16="http://schemas.microsoft.com/office/drawing/2014/main" id="{45160BF1-E6F4-4AB9-BE21-624DC76430B2}"/>
                  </a:ext>
                </a:extLst>
              </p:cNvPr>
              <p:cNvSpPr/>
              <p:nvPr/>
            </p:nvSpPr>
            <p:spPr>
              <a:xfrm rot="10800000">
                <a:off x="3732760" y="2219731"/>
                <a:ext cx="4374069" cy="4374069"/>
              </a:xfrm>
              <a:prstGeom prst="arc">
                <a:avLst>
                  <a:gd name="adj1" fmla="val 13810072"/>
                  <a:gd name="adj2" fmla="val 18109147"/>
                </a:avLst>
              </a:prstGeom>
              <a:noFill/>
              <a:ln w="1905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26" name="弧形 25">
                <a:extLst>
                  <a:ext uri="{FF2B5EF4-FFF2-40B4-BE49-F238E27FC236}">
                    <a16:creationId xmlns:a16="http://schemas.microsoft.com/office/drawing/2014/main" id="{8115152F-31A5-4B31-997A-3A08B021BBD8}"/>
                  </a:ext>
                </a:extLst>
              </p:cNvPr>
              <p:cNvSpPr/>
              <p:nvPr/>
            </p:nvSpPr>
            <p:spPr>
              <a:xfrm rot="16200000">
                <a:off x="3732760" y="2219731"/>
                <a:ext cx="4374069" cy="4374069"/>
              </a:xfrm>
              <a:prstGeom prst="arc">
                <a:avLst>
                  <a:gd name="adj1" fmla="val 13810072"/>
                  <a:gd name="adj2" fmla="val 18109147"/>
                </a:avLst>
              </a:prstGeom>
              <a:noFill/>
              <a:ln w="1905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348C1FD8-81F2-4CEF-93EA-FCF112C6CBD3}"/>
                </a:ext>
              </a:extLst>
            </p:cNvPr>
            <p:cNvSpPr/>
            <p:nvPr/>
          </p:nvSpPr>
          <p:spPr>
            <a:xfrm rot="8739708" flipV="1">
              <a:off x="2211446" y="2032379"/>
              <a:ext cx="163327" cy="72483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177A7D85-EBDF-48F5-9F4B-10E47A93B015}"/>
                </a:ext>
              </a:extLst>
            </p:cNvPr>
            <p:cNvSpPr/>
            <p:nvPr/>
          </p:nvSpPr>
          <p:spPr>
            <a:xfrm rot="3161007" flipV="1">
              <a:off x="1846907" y="4802861"/>
              <a:ext cx="163327" cy="72483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5EA6F3E8-5280-476C-85C7-28E4FB79A8D1}"/>
                </a:ext>
              </a:extLst>
            </p:cNvPr>
            <p:cNvSpPr/>
            <p:nvPr/>
          </p:nvSpPr>
          <p:spPr>
            <a:xfrm rot="19231222" flipV="1">
              <a:off x="4617138" y="5160325"/>
              <a:ext cx="163327" cy="72483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4AE725D3-CBE4-4D06-82A1-ADE02AA11B49}"/>
                </a:ext>
              </a:extLst>
            </p:cNvPr>
            <p:cNvSpPr/>
            <p:nvPr/>
          </p:nvSpPr>
          <p:spPr>
            <a:xfrm rot="14031427" flipV="1">
              <a:off x="4973470" y="2396748"/>
              <a:ext cx="163327" cy="72483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</p:grpSp>
      <p:sp>
        <p:nvSpPr>
          <p:cNvPr id="204" name="弧形 203">
            <a:extLst>
              <a:ext uri="{FF2B5EF4-FFF2-40B4-BE49-F238E27FC236}">
                <a16:creationId xmlns:a16="http://schemas.microsoft.com/office/drawing/2014/main" id="{A4723424-C9F7-42B3-BFAC-A05E1F4CA557}"/>
              </a:ext>
            </a:extLst>
          </p:cNvPr>
          <p:cNvSpPr/>
          <p:nvPr/>
        </p:nvSpPr>
        <p:spPr>
          <a:xfrm>
            <a:off x="6949819" y="1509295"/>
            <a:ext cx="4214569" cy="4214569"/>
          </a:xfrm>
          <a:prstGeom prst="arc">
            <a:avLst>
              <a:gd name="adj1" fmla="val 12910570"/>
              <a:gd name="adj2" fmla="val 19609728"/>
            </a:avLst>
          </a:prstGeom>
          <a:noFill/>
          <a:ln w="25400" cap="flat" cmpd="sng" algn="ctr">
            <a:gradFill>
              <a:gsLst>
                <a:gs pos="76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6" name="弧形 205">
            <a:extLst>
              <a:ext uri="{FF2B5EF4-FFF2-40B4-BE49-F238E27FC236}">
                <a16:creationId xmlns:a16="http://schemas.microsoft.com/office/drawing/2014/main" id="{599B7604-6E4B-4F98-9AB1-2CE4201C2060}"/>
              </a:ext>
            </a:extLst>
          </p:cNvPr>
          <p:cNvSpPr/>
          <p:nvPr/>
        </p:nvSpPr>
        <p:spPr>
          <a:xfrm flipH="1" flipV="1">
            <a:off x="1044335" y="1570809"/>
            <a:ext cx="4214569" cy="4214569"/>
          </a:xfrm>
          <a:prstGeom prst="arc">
            <a:avLst>
              <a:gd name="adj1" fmla="val 12910570"/>
              <a:gd name="adj2" fmla="val 19814702"/>
            </a:avLst>
          </a:prstGeom>
          <a:noFill/>
          <a:ln w="25400" cap="flat" cmpd="sng" algn="ctr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08" name="图片 207">
            <a:extLst>
              <a:ext uri="{FF2B5EF4-FFF2-40B4-BE49-F238E27FC236}">
                <a16:creationId xmlns:a16="http://schemas.microsoft.com/office/drawing/2014/main" id="{9D32CF54-0B64-461B-B578-6511E95D9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9556" t="8184" r="9787" b="10291"/>
          <a:stretch/>
        </p:blipFill>
        <p:spPr>
          <a:xfrm>
            <a:off x="5274570" y="2874759"/>
            <a:ext cx="1550233" cy="1566904"/>
          </a:xfrm>
          <a:prstGeom prst="ellipse">
            <a:avLst/>
          </a:prstGeom>
        </p:spPr>
      </p:pic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FE655CD0-2B16-4007-94A4-93F2451A2933}"/>
              </a:ext>
            </a:extLst>
          </p:cNvPr>
          <p:cNvGrpSpPr/>
          <p:nvPr/>
        </p:nvGrpSpPr>
        <p:grpSpPr>
          <a:xfrm rot="5400000">
            <a:off x="209057" y="3340627"/>
            <a:ext cx="2010695" cy="603681"/>
            <a:chOff x="1523304" y="2312557"/>
            <a:chExt cx="3718560" cy="1116443"/>
          </a:xfrm>
        </p:grpSpPr>
        <p:grpSp>
          <p:nvGrpSpPr>
            <p:cNvPr id="211" name="组合 210">
              <a:extLst>
                <a:ext uri="{FF2B5EF4-FFF2-40B4-BE49-F238E27FC236}">
                  <a16:creationId xmlns:a16="http://schemas.microsoft.com/office/drawing/2014/main" id="{3DA4A955-780F-40BA-822B-C03C885881CB}"/>
                </a:ext>
              </a:extLst>
            </p:cNvPr>
            <p:cNvGrpSpPr/>
            <p:nvPr/>
          </p:nvGrpSpPr>
          <p:grpSpPr>
            <a:xfrm>
              <a:off x="1523304" y="2312557"/>
              <a:ext cx="3718560" cy="1116443"/>
              <a:chOff x="1768537" y="2312557"/>
              <a:chExt cx="3718560" cy="1116443"/>
            </a:xfrm>
          </p:grpSpPr>
          <p:sp>
            <p:nvSpPr>
              <p:cNvPr id="213" name="缺角矩形 212">
                <a:extLst>
                  <a:ext uri="{FF2B5EF4-FFF2-40B4-BE49-F238E27FC236}">
                    <a16:creationId xmlns:a16="http://schemas.microsoft.com/office/drawing/2014/main" id="{23CC99C1-79A9-4466-A803-9E1B41501439}"/>
                  </a:ext>
                </a:extLst>
              </p:cNvPr>
              <p:cNvSpPr/>
              <p:nvPr/>
            </p:nvSpPr>
            <p:spPr>
              <a:xfrm>
                <a:off x="1768537" y="2312557"/>
                <a:ext cx="3718560" cy="1116443"/>
              </a:xfrm>
              <a:prstGeom prst="plaqu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缺角矩形 213">
                <a:extLst>
                  <a:ext uri="{FF2B5EF4-FFF2-40B4-BE49-F238E27FC236}">
                    <a16:creationId xmlns:a16="http://schemas.microsoft.com/office/drawing/2014/main" id="{FD3F025A-70E2-4E85-84E5-81A81FC779BE}"/>
                  </a:ext>
                </a:extLst>
              </p:cNvPr>
              <p:cNvSpPr/>
              <p:nvPr/>
            </p:nvSpPr>
            <p:spPr>
              <a:xfrm>
                <a:off x="1813560" y="2357942"/>
                <a:ext cx="3627120" cy="1025672"/>
              </a:xfrm>
              <a:prstGeom prst="plaque">
                <a:avLst/>
              </a:prstGeom>
              <a:solidFill>
                <a:schemeClr val="accent1"/>
              </a:solidFill>
              <a:ln w="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2" name="缺角矩形 211">
              <a:extLst>
                <a:ext uri="{FF2B5EF4-FFF2-40B4-BE49-F238E27FC236}">
                  <a16:creationId xmlns:a16="http://schemas.microsoft.com/office/drawing/2014/main" id="{A6412BC7-5243-4BCA-A664-01EF47A85B3A}"/>
                </a:ext>
              </a:extLst>
            </p:cNvPr>
            <p:cNvSpPr/>
            <p:nvPr/>
          </p:nvSpPr>
          <p:spPr>
            <a:xfrm>
              <a:off x="1523304" y="2312557"/>
              <a:ext cx="3718560" cy="1116443"/>
            </a:xfrm>
            <a:prstGeom prst="plaque">
              <a:avLst/>
            </a:prstGeom>
            <a:blipFill>
              <a:blip r:embed="rId5">
                <a:alphaModFix amt="5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D1D3D385-D544-4527-BB12-7C80770159FE}"/>
              </a:ext>
            </a:extLst>
          </p:cNvPr>
          <p:cNvGrpSpPr/>
          <p:nvPr/>
        </p:nvGrpSpPr>
        <p:grpSpPr>
          <a:xfrm rot="5400000">
            <a:off x="9982217" y="3328638"/>
            <a:ext cx="2010693" cy="603681"/>
            <a:chOff x="1523304" y="2312557"/>
            <a:chExt cx="3718560" cy="1116443"/>
          </a:xfrm>
        </p:grpSpPr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9EE7B0EF-712A-4F0E-B842-0CCD6E4A9847}"/>
                </a:ext>
              </a:extLst>
            </p:cNvPr>
            <p:cNvGrpSpPr/>
            <p:nvPr/>
          </p:nvGrpSpPr>
          <p:grpSpPr>
            <a:xfrm>
              <a:off x="1523304" y="2312557"/>
              <a:ext cx="3718560" cy="1116443"/>
              <a:chOff x="1768537" y="2312557"/>
              <a:chExt cx="3718560" cy="1116443"/>
            </a:xfrm>
          </p:grpSpPr>
          <p:sp>
            <p:nvSpPr>
              <p:cNvPr id="218" name="缺角矩形 217">
                <a:extLst>
                  <a:ext uri="{FF2B5EF4-FFF2-40B4-BE49-F238E27FC236}">
                    <a16:creationId xmlns:a16="http://schemas.microsoft.com/office/drawing/2014/main" id="{52BAAECC-22CC-4EAA-88B0-F09410F997F5}"/>
                  </a:ext>
                </a:extLst>
              </p:cNvPr>
              <p:cNvSpPr/>
              <p:nvPr/>
            </p:nvSpPr>
            <p:spPr>
              <a:xfrm>
                <a:off x="1768537" y="2312557"/>
                <a:ext cx="3718560" cy="1116443"/>
              </a:xfrm>
              <a:prstGeom prst="plaqu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缺角矩形 218">
                <a:extLst>
                  <a:ext uri="{FF2B5EF4-FFF2-40B4-BE49-F238E27FC236}">
                    <a16:creationId xmlns:a16="http://schemas.microsoft.com/office/drawing/2014/main" id="{E8E73399-8BB7-4488-81E8-CA621AD7EA0C}"/>
                  </a:ext>
                </a:extLst>
              </p:cNvPr>
              <p:cNvSpPr/>
              <p:nvPr/>
            </p:nvSpPr>
            <p:spPr>
              <a:xfrm>
                <a:off x="1813560" y="2357942"/>
                <a:ext cx="3627120" cy="1025672"/>
              </a:xfrm>
              <a:prstGeom prst="plaque">
                <a:avLst/>
              </a:prstGeom>
              <a:solidFill>
                <a:schemeClr val="accent1"/>
              </a:solidFill>
              <a:ln w="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7" name="缺角矩形 216">
              <a:extLst>
                <a:ext uri="{FF2B5EF4-FFF2-40B4-BE49-F238E27FC236}">
                  <a16:creationId xmlns:a16="http://schemas.microsoft.com/office/drawing/2014/main" id="{7364F5DA-8142-4DEF-88EA-91FD4413338A}"/>
                </a:ext>
              </a:extLst>
            </p:cNvPr>
            <p:cNvSpPr/>
            <p:nvPr/>
          </p:nvSpPr>
          <p:spPr>
            <a:xfrm>
              <a:off x="1523304" y="2312557"/>
              <a:ext cx="3718560" cy="1116443"/>
            </a:xfrm>
            <a:prstGeom prst="plaque">
              <a:avLst/>
            </a:prstGeom>
            <a:blipFill>
              <a:blip r:embed="rId5">
                <a:alphaModFix amt="5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3" name="文本框 222">
            <a:extLst>
              <a:ext uri="{FF2B5EF4-FFF2-40B4-BE49-F238E27FC236}">
                <a16:creationId xmlns:a16="http://schemas.microsoft.com/office/drawing/2014/main" id="{AF9ECD9D-7B69-4709-98FA-0D8667818954}"/>
              </a:ext>
            </a:extLst>
          </p:cNvPr>
          <p:cNvSpPr txBox="1"/>
          <p:nvPr/>
        </p:nvSpPr>
        <p:spPr>
          <a:xfrm>
            <a:off x="2063866" y="2291170"/>
            <a:ext cx="1440394" cy="270259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rPr>
              <a:t>在这里输入你的正文，阐述与关键词标题相关的具体内容，若字数太多请删减文案或缩小字号</a:t>
            </a:r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F05BBF57-E70A-4921-8BF0-64A77B06C143}"/>
              </a:ext>
            </a:extLst>
          </p:cNvPr>
          <p:cNvSpPr txBox="1"/>
          <p:nvPr/>
        </p:nvSpPr>
        <p:spPr>
          <a:xfrm>
            <a:off x="8605691" y="2291170"/>
            <a:ext cx="1440394" cy="2702594"/>
          </a:xfrm>
          <a:prstGeom prst="rect">
            <a:avLst/>
          </a:prstGeom>
          <a:noFill/>
        </p:spPr>
        <p:txBody>
          <a:bodyPr vert="eaVert"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POSans R" panose="00020600040101010101" pitchFamily="18" charset="-122"/>
                <a:ea typeface="OPPOSans R" panose="00020600040101010101" pitchFamily="18" charset="-122"/>
              </a:rPr>
              <a:t>在这里输入你的正文，阐述与关键词标题相关的具体内容，若字数太多请删减文案或缩小字号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3F4BF8CF-75E8-400D-8C91-816EE02A0F1B}"/>
              </a:ext>
            </a:extLst>
          </p:cNvPr>
          <p:cNvSpPr txBox="1"/>
          <p:nvPr/>
        </p:nvSpPr>
        <p:spPr>
          <a:xfrm>
            <a:off x="5378804" y="2129580"/>
            <a:ext cx="140802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计划</a:t>
            </a:r>
          </a:p>
        </p:txBody>
      </p:sp>
      <p:sp>
        <p:nvSpPr>
          <p:cNvPr id="228" name="文本框 227">
            <a:extLst>
              <a:ext uri="{FF2B5EF4-FFF2-40B4-BE49-F238E27FC236}">
                <a16:creationId xmlns:a16="http://schemas.microsoft.com/office/drawing/2014/main" id="{2AF1CA9E-9935-4795-BBB8-C246519EF02D}"/>
              </a:ext>
            </a:extLst>
          </p:cNvPr>
          <p:cNvSpPr txBox="1"/>
          <p:nvPr/>
        </p:nvSpPr>
        <p:spPr>
          <a:xfrm>
            <a:off x="6738715" y="3306340"/>
            <a:ext cx="140802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执行</a:t>
            </a:r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id="{D6E275DB-D150-4360-A9B8-36BA34887665}"/>
              </a:ext>
            </a:extLst>
          </p:cNvPr>
          <p:cNvSpPr txBox="1"/>
          <p:nvPr/>
        </p:nvSpPr>
        <p:spPr>
          <a:xfrm>
            <a:off x="5378804" y="4710587"/>
            <a:ext cx="140802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检查</a:t>
            </a: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A4C4B3B2-3C9D-47C6-ACB6-651CC4B943EE}"/>
              </a:ext>
            </a:extLst>
          </p:cNvPr>
          <p:cNvSpPr txBox="1"/>
          <p:nvPr/>
        </p:nvSpPr>
        <p:spPr>
          <a:xfrm>
            <a:off x="4031345" y="3306340"/>
            <a:ext cx="140802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改善</a:t>
            </a:r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8BE790F4-7573-4658-B237-35DA4050B3BB}"/>
              </a:ext>
            </a:extLst>
          </p:cNvPr>
          <p:cNvSpPr txBox="1"/>
          <p:nvPr/>
        </p:nvSpPr>
        <p:spPr>
          <a:xfrm>
            <a:off x="1054918" y="2754804"/>
            <a:ext cx="291192" cy="172354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目标优化</a:t>
            </a:r>
          </a:p>
        </p:txBody>
      </p:sp>
      <p:sp>
        <p:nvSpPr>
          <p:cNvPr id="232" name="文本框 231">
            <a:extLst>
              <a:ext uri="{FF2B5EF4-FFF2-40B4-BE49-F238E27FC236}">
                <a16:creationId xmlns:a16="http://schemas.microsoft.com/office/drawing/2014/main" id="{465C94B3-52E3-4386-BB5B-2988415B44CF}"/>
              </a:ext>
            </a:extLst>
          </p:cNvPr>
          <p:cNvSpPr txBox="1"/>
          <p:nvPr/>
        </p:nvSpPr>
        <p:spPr>
          <a:xfrm>
            <a:off x="10840346" y="2754804"/>
            <a:ext cx="291192" cy="172354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阶段复盘</a:t>
            </a:r>
          </a:p>
        </p:txBody>
      </p:sp>
      <p:sp>
        <p:nvSpPr>
          <p:cNvPr id="233" name="任意多边形: 形状 232">
            <a:extLst>
              <a:ext uri="{FF2B5EF4-FFF2-40B4-BE49-F238E27FC236}">
                <a16:creationId xmlns:a16="http://schemas.microsoft.com/office/drawing/2014/main" id="{89A64F83-5DC3-45B3-A1EF-98A93DB4E448}"/>
              </a:ext>
            </a:extLst>
          </p:cNvPr>
          <p:cNvSpPr/>
          <p:nvPr/>
        </p:nvSpPr>
        <p:spPr>
          <a:xfrm>
            <a:off x="1283777" y="4176495"/>
            <a:ext cx="1069948" cy="507567"/>
          </a:xfrm>
          <a:custGeom>
            <a:avLst/>
            <a:gdLst>
              <a:gd name="connsiteX0" fmla="*/ 2341999 w 2341998"/>
              <a:gd name="connsiteY0" fmla="*/ 689457 h 1111007"/>
              <a:gd name="connsiteX1" fmla="*/ 2327113 w 2341998"/>
              <a:gd name="connsiteY1" fmla="*/ 689970 h 1111007"/>
              <a:gd name="connsiteX2" fmla="*/ 2217784 w 2341998"/>
              <a:gd name="connsiteY2" fmla="*/ 719228 h 1111007"/>
              <a:gd name="connsiteX3" fmla="*/ 2111534 w 2341998"/>
              <a:gd name="connsiteY3" fmla="*/ 749512 h 1111007"/>
              <a:gd name="connsiteX4" fmla="*/ 1863617 w 2341998"/>
              <a:gd name="connsiteY4" fmla="*/ 668413 h 1111007"/>
              <a:gd name="connsiteX5" fmla="*/ 1756854 w 2341998"/>
              <a:gd name="connsiteY5" fmla="*/ 476444 h 1111007"/>
              <a:gd name="connsiteX6" fmla="*/ 1738889 w 2341998"/>
              <a:gd name="connsiteY6" fmla="*/ 433328 h 1111007"/>
              <a:gd name="connsiteX7" fmla="*/ 1619807 w 2341998"/>
              <a:gd name="connsiteY7" fmla="*/ 249059 h 1111007"/>
              <a:gd name="connsiteX8" fmla="*/ 1443237 w 2341998"/>
              <a:gd name="connsiteY8" fmla="*/ 142809 h 1111007"/>
              <a:gd name="connsiteX9" fmla="*/ 1105496 w 2341998"/>
              <a:gd name="connsiteY9" fmla="*/ 215696 h 1111007"/>
              <a:gd name="connsiteX10" fmla="*/ 1097797 w 2341998"/>
              <a:gd name="connsiteY10" fmla="*/ 364548 h 1111007"/>
              <a:gd name="connsiteX11" fmla="*/ 1175816 w 2341998"/>
              <a:gd name="connsiteY11" fmla="*/ 451293 h 1111007"/>
              <a:gd name="connsiteX12" fmla="*/ 1318509 w 2341998"/>
              <a:gd name="connsiteY12" fmla="*/ 430249 h 1111007"/>
              <a:gd name="connsiteX13" fmla="*/ 1340580 w 2341998"/>
              <a:gd name="connsiteY13" fmla="*/ 351203 h 1111007"/>
              <a:gd name="connsiteX14" fmla="*/ 1282579 w 2341998"/>
              <a:gd name="connsiteY14" fmla="*/ 300901 h 1111007"/>
              <a:gd name="connsiteX15" fmla="*/ 1256915 w 2341998"/>
              <a:gd name="connsiteY15" fmla="*/ 305520 h 1111007"/>
              <a:gd name="connsiteX16" fmla="*/ 1255375 w 2341998"/>
              <a:gd name="connsiteY16" fmla="*/ 308600 h 1111007"/>
              <a:gd name="connsiteX17" fmla="*/ 1226631 w 2341998"/>
              <a:gd name="connsiteY17" fmla="*/ 315786 h 1111007"/>
              <a:gd name="connsiteX18" fmla="*/ 1214826 w 2341998"/>
              <a:gd name="connsiteY18" fmla="*/ 287042 h 1111007"/>
              <a:gd name="connsiteX19" fmla="*/ 1286686 w 2341998"/>
              <a:gd name="connsiteY19" fmla="*/ 259838 h 1111007"/>
              <a:gd name="connsiteX20" fmla="*/ 1380103 w 2341998"/>
              <a:gd name="connsiteY20" fmla="*/ 339911 h 1111007"/>
              <a:gd name="connsiteX21" fmla="*/ 1345200 w 2341998"/>
              <a:gd name="connsiteY21" fmla="*/ 462585 h 1111007"/>
              <a:gd name="connsiteX22" fmla="*/ 1158878 w 2341998"/>
              <a:gd name="connsiteY22" fmla="*/ 489789 h 1111007"/>
              <a:gd name="connsiteX23" fmla="*/ 1058274 w 2341998"/>
              <a:gd name="connsiteY23" fmla="*/ 378920 h 1111007"/>
              <a:gd name="connsiteX24" fmla="*/ 1068026 w 2341998"/>
              <a:gd name="connsiteY24" fmla="*/ 197217 h 1111007"/>
              <a:gd name="connsiteX25" fmla="*/ 1244596 w 2341998"/>
              <a:gd name="connsiteY25" fmla="*/ 74029 h 1111007"/>
              <a:gd name="connsiteX26" fmla="*/ 1255888 w 2341998"/>
              <a:gd name="connsiteY26" fmla="*/ 73003 h 1111007"/>
              <a:gd name="connsiteX27" fmla="*/ 1140913 w 2341998"/>
              <a:gd name="connsiteY27" fmla="*/ 9355 h 1111007"/>
              <a:gd name="connsiteX28" fmla="*/ 1017724 w 2341998"/>
              <a:gd name="connsiteY28" fmla="*/ 22700 h 1111007"/>
              <a:gd name="connsiteX29" fmla="*/ 917634 w 2341998"/>
              <a:gd name="connsiteY29" fmla="*/ 40665 h 1111007"/>
              <a:gd name="connsiteX30" fmla="*/ 724639 w 2341998"/>
              <a:gd name="connsiteY30" fmla="*/ 14488 h 1111007"/>
              <a:gd name="connsiteX31" fmla="*/ 554228 w 2341998"/>
              <a:gd name="connsiteY31" fmla="*/ 3709 h 1111007"/>
              <a:gd name="connsiteX32" fmla="*/ 375605 w 2341998"/>
              <a:gd name="connsiteY32" fmla="*/ 113039 h 1111007"/>
              <a:gd name="connsiteX33" fmla="*/ 609150 w 2341998"/>
              <a:gd name="connsiteY33" fmla="*/ 177199 h 1111007"/>
              <a:gd name="connsiteX34" fmla="*/ 615309 w 2341998"/>
              <a:gd name="connsiteY34" fmla="*/ 183359 h 1111007"/>
              <a:gd name="connsiteX35" fmla="*/ 744657 w 2341998"/>
              <a:gd name="connsiteY35" fmla="*/ 271644 h 1111007"/>
              <a:gd name="connsiteX36" fmla="*/ 815490 w 2341998"/>
              <a:gd name="connsiteY36" fmla="*/ 276263 h 1111007"/>
              <a:gd name="connsiteX37" fmla="*/ 915581 w 2341998"/>
              <a:gd name="connsiteY37" fmla="*/ 287556 h 1111007"/>
              <a:gd name="connsiteX38" fmla="*/ 1086505 w 2341998"/>
              <a:gd name="connsiteY38" fmla="*/ 540605 h 1111007"/>
              <a:gd name="connsiteX39" fmla="*/ 937139 w 2341998"/>
              <a:gd name="connsiteY39" fmla="*/ 746432 h 1111007"/>
              <a:gd name="connsiteX40" fmla="*/ 775967 w 2341998"/>
              <a:gd name="connsiteY40" fmla="*/ 730007 h 1111007"/>
              <a:gd name="connsiteX41" fmla="*/ 654832 w 2341998"/>
              <a:gd name="connsiteY41" fmla="*/ 709475 h 1111007"/>
              <a:gd name="connsiteX42" fmla="*/ 591698 w 2341998"/>
              <a:gd name="connsiteY42" fmla="*/ 723334 h 1111007"/>
              <a:gd name="connsiteX43" fmla="*/ 414615 w 2341998"/>
              <a:gd name="connsiteY43" fmla="*/ 722821 h 1111007"/>
              <a:gd name="connsiteX44" fmla="*/ 300666 w 2341998"/>
              <a:gd name="connsiteY44" fmla="*/ 584747 h 1111007"/>
              <a:gd name="connsiteX45" fmla="*/ 417695 w 2341998"/>
              <a:gd name="connsiteY45" fmla="*/ 408177 h 1111007"/>
              <a:gd name="connsiteX46" fmla="*/ 560901 w 2341998"/>
              <a:gd name="connsiteY46" fmla="*/ 402531 h 1111007"/>
              <a:gd name="connsiteX47" fmla="*/ 629168 w 2341998"/>
              <a:gd name="connsiteY47" fmla="*/ 472338 h 1111007"/>
              <a:gd name="connsiteX48" fmla="*/ 617362 w 2341998"/>
              <a:gd name="connsiteY48" fmla="*/ 499542 h 1111007"/>
              <a:gd name="connsiteX49" fmla="*/ 590158 w 2341998"/>
              <a:gd name="connsiteY49" fmla="*/ 487736 h 1111007"/>
              <a:gd name="connsiteX50" fmla="*/ 544476 w 2341998"/>
              <a:gd name="connsiteY50" fmla="*/ 441027 h 1111007"/>
              <a:gd name="connsiteX51" fmla="*/ 433607 w 2341998"/>
              <a:gd name="connsiteY51" fmla="*/ 446674 h 1111007"/>
              <a:gd name="connsiteX52" fmla="*/ 341215 w 2341998"/>
              <a:gd name="connsiteY52" fmla="*/ 579614 h 1111007"/>
              <a:gd name="connsiteX53" fmla="*/ 430527 w 2341998"/>
              <a:gd name="connsiteY53" fmla="*/ 684838 h 1111007"/>
              <a:gd name="connsiteX54" fmla="*/ 580919 w 2341998"/>
              <a:gd name="connsiteY54" fmla="*/ 683298 h 1111007"/>
              <a:gd name="connsiteX55" fmla="*/ 648160 w 2341998"/>
              <a:gd name="connsiteY55" fmla="*/ 668413 h 1111007"/>
              <a:gd name="connsiteX56" fmla="*/ 788800 w 2341998"/>
              <a:gd name="connsiteY56" fmla="*/ 690484 h 1111007"/>
              <a:gd name="connsiteX57" fmla="*/ 924307 w 2341998"/>
              <a:gd name="connsiteY57" fmla="*/ 706909 h 1111007"/>
              <a:gd name="connsiteX58" fmla="*/ 1044415 w 2341998"/>
              <a:gd name="connsiteY58" fmla="*/ 540605 h 1111007"/>
              <a:gd name="connsiteX59" fmla="*/ 900695 w 2341998"/>
              <a:gd name="connsiteY59" fmla="*/ 326565 h 1111007"/>
              <a:gd name="connsiteX60" fmla="*/ 815490 w 2341998"/>
              <a:gd name="connsiteY60" fmla="*/ 317326 h 1111007"/>
              <a:gd name="connsiteX61" fmla="*/ 734905 w 2341998"/>
              <a:gd name="connsiteY61" fmla="*/ 311680 h 1111007"/>
              <a:gd name="connsiteX62" fmla="*/ 585539 w 2341998"/>
              <a:gd name="connsiteY62" fmla="*/ 212103 h 1111007"/>
              <a:gd name="connsiteX63" fmla="*/ 579379 w 2341998"/>
              <a:gd name="connsiteY63" fmla="*/ 205943 h 1111007"/>
              <a:gd name="connsiteX64" fmla="*/ 198009 w 2341998"/>
              <a:gd name="connsiteY64" fmla="*/ 199784 h 1111007"/>
              <a:gd name="connsiteX65" fmla="*/ 25032 w 2341998"/>
              <a:gd name="connsiteY65" fmla="*/ 430249 h 1111007"/>
              <a:gd name="connsiteX66" fmla="*/ 80980 w 2341998"/>
              <a:gd name="connsiteY66" fmla="*/ 840363 h 1111007"/>
              <a:gd name="connsiteX67" fmla="*/ 232399 w 2341998"/>
              <a:gd name="connsiteY67" fmla="*/ 980490 h 1111007"/>
              <a:gd name="connsiteX68" fmla="*/ 366880 w 2341998"/>
              <a:gd name="connsiteY68" fmla="*/ 1017446 h 1111007"/>
              <a:gd name="connsiteX69" fmla="*/ 424881 w 2341998"/>
              <a:gd name="connsiteY69" fmla="*/ 1015906 h 1111007"/>
              <a:gd name="connsiteX70" fmla="*/ 517785 w 2341998"/>
              <a:gd name="connsiteY70" fmla="*/ 1017959 h 1111007"/>
              <a:gd name="connsiteX71" fmla="*/ 614796 w 2341998"/>
              <a:gd name="connsiteY71" fmla="*/ 1057482 h 1111007"/>
              <a:gd name="connsiteX72" fmla="*/ 685116 w 2341998"/>
              <a:gd name="connsiteY72" fmla="*/ 1089306 h 1111007"/>
              <a:gd name="connsiteX73" fmla="*/ 862199 w 2341998"/>
              <a:gd name="connsiteY73" fmla="*/ 1109837 h 1111007"/>
              <a:gd name="connsiteX74" fmla="*/ 1081372 w 2341998"/>
              <a:gd name="connsiteY74" fmla="*/ 1043624 h 1111007"/>
              <a:gd name="connsiteX75" fmla="*/ 1216879 w 2341998"/>
              <a:gd name="connsiteY75" fmla="*/ 910683 h 1111007"/>
              <a:gd name="connsiteX76" fmla="*/ 1329801 w 2341998"/>
              <a:gd name="connsiteY76" fmla="*/ 791601 h 1111007"/>
              <a:gd name="connsiteX77" fmla="*/ 1547947 w 2341998"/>
              <a:gd name="connsiteY77" fmla="*/ 735653 h 1111007"/>
              <a:gd name="connsiteX78" fmla="*/ 1694747 w 2341998"/>
              <a:gd name="connsiteY78" fmla="*/ 825478 h 1111007"/>
              <a:gd name="connsiteX79" fmla="*/ 1732730 w 2341998"/>
              <a:gd name="connsiteY79" fmla="*/ 860381 h 1111007"/>
              <a:gd name="connsiteX80" fmla="*/ 1954469 w 2341998"/>
              <a:gd name="connsiteY80" fmla="*/ 941993 h 1111007"/>
              <a:gd name="connsiteX81" fmla="*/ 2144897 w 2341998"/>
              <a:gd name="connsiteY81" fmla="*/ 859354 h 1111007"/>
              <a:gd name="connsiteX82" fmla="*/ 2197252 w 2341998"/>
              <a:gd name="connsiteY82" fmla="*/ 803406 h 1111007"/>
              <a:gd name="connsiteX83" fmla="*/ 2341999 w 2341998"/>
              <a:gd name="connsiteY83" fmla="*/ 689457 h 1111007"/>
              <a:gd name="connsiteX84" fmla="*/ 1577718 w 2341998"/>
              <a:gd name="connsiteY84" fmla="*/ 645315 h 1111007"/>
              <a:gd name="connsiteX85" fmla="*/ 1551027 w 2341998"/>
              <a:gd name="connsiteY85" fmla="*/ 657634 h 1111007"/>
              <a:gd name="connsiteX86" fmla="*/ 1186082 w 2341998"/>
              <a:gd name="connsiteY86" fmla="*/ 761317 h 1111007"/>
              <a:gd name="connsiteX87" fmla="*/ 1183515 w 2341998"/>
              <a:gd name="connsiteY87" fmla="*/ 763884 h 1111007"/>
              <a:gd name="connsiteX88" fmla="*/ 851420 w 2341998"/>
              <a:gd name="connsiteY88" fmla="*/ 957392 h 1111007"/>
              <a:gd name="connsiteX89" fmla="*/ 799578 w 2341998"/>
              <a:gd name="connsiteY89" fmla="*/ 952259 h 1111007"/>
              <a:gd name="connsiteX90" fmla="*/ 718993 w 2341998"/>
              <a:gd name="connsiteY90" fmla="*/ 926081 h 1111007"/>
              <a:gd name="connsiteX91" fmla="*/ 620442 w 2341998"/>
              <a:gd name="connsiteY91" fmla="*/ 898877 h 1111007"/>
              <a:gd name="connsiteX92" fmla="*/ 600424 w 2341998"/>
              <a:gd name="connsiteY92" fmla="*/ 877319 h 1111007"/>
              <a:gd name="connsiteX93" fmla="*/ 621982 w 2341998"/>
              <a:gd name="connsiteY93" fmla="*/ 857301 h 1111007"/>
              <a:gd name="connsiteX94" fmla="*/ 734391 w 2341998"/>
              <a:gd name="connsiteY94" fmla="*/ 887072 h 1111007"/>
              <a:gd name="connsiteX95" fmla="*/ 807791 w 2341998"/>
              <a:gd name="connsiteY95" fmla="*/ 911196 h 1111007"/>
              <a:gd name="connsiteX96" fmla="*/ 1154258 w 2341998"/>
              <a:gd name="connsiteY96" fmla="*/ 734113 h 1111007"/>
              <a:gd name="connsiteX97" fmla="*/ 1156824 w 2341998"/>
              <a:gd name="connsiteY97" fmla="*/ 731547 h 1111007"/>
              <a:gd name="connsiteX98" fmla="*/ 1565399 w 2341998"/>
              <a:gd name="connsiteY98" fmla="*/ 618624 h 1111007"/>
              <a:gd name="connsiteX99" fmla="*/ 1577718 w 2341998"/>
              <a:gd name="connsiteY99" fmla="*/ 645315 h 111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341998" h="1111007">
                <a:moveTo>
                  <a:pt x="2341999" y="689457"/>
                </a:moveTo>
                <a:cubicBezTo>
                  <a:pt x="2337379" y="689457"/>
                  <a:pt x="2332246" y="689457"/>
                  <a:pt x="2327113" y="689970"/>
                </a:cubicBezTo>
                <a:cubicBezTo>
                  <a:pt x="2290157" y="693050"/>
                  <a:pt x="2255253" y="705882"/>
                  <a:pt x="2217784" y="719228"/>
                </a:cubicBezTo>
                <a:cubicBezTo>
                  <a:pt x="2183907" y="731547"/>
                  <a:pt x="2149004" y="744379"/>
                  <a:pt x="2111534" y="749512"/>
                </a:cubicBezTo>
                <a:cubicBezTo>
                  <a:pt x="2013497" y="763370"/>
                  <a:pt x="1923158" y="733600"/>
                  <a:pt x="1863617" y="668413"/>
                </a:cubicBezTo>
                <a:cubicBezTo>
                  <a:pt x="1813316" y="612978"/>
                  <a:pt x="1784572" y="543684"/>
                  <a:pt x="1756854" y="476444"/>
                </a:cubicBezTo>
                <a:cubicBezTo>
                  <a:pt x="1750695" y="462072"/>
                  <a:pt x="1745049" y="447700"/>
                  <a:pt x="1738889" y="433328"/>
                </a:cubicBezTo>
                <a:cubicBezTo>
                  <a:pt x="1713738" y="375327"/>
                  <a:pt x="1677295" y="301927"/>
                  <a:pt x="1619807" y="249059"/>
                </a:cubicBezTo>
                <a:cubicBezTo>
                  <a:pt x="1572072" y="205430"/>
                  <a:pt x="1510991" y="168473"/>
                  <a:pt x="1443237" y="142809"/>
                </a:cubicBezTo>
                <a:cubicBezTo>
                  <a:pt x="1320562" y="96100"/>
                  <a:pt x="1167603" y="90454"/>
                  <a:pt x="1105496" y="215696"/>
                </a:cubicBezTo>
                <a:cubicBezTo>
                  <a:pt x="1082912" y="260865"/>
                  <a:pt x="1080345" y="316299"/>
                  <a:pt x="1097797" y="364548"/>
                </a:cubicBezTo>
                <a:cubicBezTo>
                  <a:pt x="1108063" y="392779"/>
                  <a:pt x="1130134" y="431275"/>
                  <a:pt x="1175816" y="451293"/>
                </a:cubicBezTo>
                <a:cubicBezTo>
                  <a:pt x="1221498" y="471311"/>
                  <a:pt x="1280526" y="463099"/>
                  <a:pt x="1318509" y="430249"/>
                </a:cubicBezTo>
                <a:cubicBezTo>
                  <a:pt x="1340580" y="411257"/>
                  <a:pt x="1349306" y="380460"/>
                  <a:pt x="1340580" y="351203"/>
                </a:cubicBezTo>
                <a:cubicBezTo>
                  <a:pt x="1332368" y="323485"/>
                  <a:pt x="1310810" y="304494"/>
                  <a:pt x="1282579" y="300901"/>
                </a:cubicBezTo>
                <a:cubicBezTo>
                  <a:pt x="1277960" y="300901"/>
                  <a:pt x="1265641" y="302954"/>
                  <a:pt x="1256915" y="305520"/>
                </a:cubicBezTo>
                <a:cubicBezTo>
                  <a:pt x="1256402" y="306547"/>
                  <a:pt x="1255888" y="307573"/>
                  <a:pt x="1255375" y="308600"/>
                </a:cubicBezTo>
                <a:cubicBezTo>
                  <a:pt x="1249729" y="318353"/>
                  <a:pt x="1236897" y="321432"/>
                  <a:pt x="1226631" y="315786"/>
                </a:cubicBezTo>
                <a:cubicBezTo>
                  <a:pt x="1213286" y="308087"/>
                  <a:pt x="1212259" y="295255"/>
                  <a:pt x="1214826" y="287042"/>
                </a:cubicBezTo>
                <a:cubicBezTo>
                  <a:pt x="1224065" y="260351"/>
                  <a:pt x="1286172" y="259325"/>
                  <a:pt x="1286686" y="259838"/>
                </a:cubicBezTo>
                <a:cubicBezTo>
                  <a:pt x="1331341" y="265484"/>
                  <a:pt x="1367271" y="295768"/>
                  <a:pt x="1380103" y="339911"/>
                </a:cubicBezTo>
                <a:cubicBezTo>
                  <a:pt x="1393449" y="385080"/>
                  <a:pt x="1380103" y="433328"/>
                  <a:pt x="1345200" y="462585"/>
                </a:cubicBezTo>
                <a:cubicBezTo>
                  <a:pt x="1294385" y="505701"/>
                  <a:pt x="1219445" y="516994"/>
                  <a:pt x="1158878" y="489789"/>
                </a:cubicBezTo>
                <a:cubicBezTo>
                  <a:pt x="1112682" y="469258"/>
                  <a:pt x="1076752" y="430249"/>
                  <a:pt x="1058274" y="378920"/>
                </a:cubicBezTo>
                <a:cubicBezTo>
                  <a:pt x="1037229" y="320406"/>
                  <a:pt x="1040822" y="252139"/>
                  <a:pt x="1068026" y="197217"/>
                </a:cubicBezTo>
                <a:cubicBezTo>
                  <a:pt x="1102416" y="127924"/>
                  <a:pt x="1163497" y="85321"/>
                  <a:pt x="1244596" y="74029"/>
                </a:cubicBezTo>
                <a:cubicBezTo>
                  <a:pt x="1248189" y="73516"/>
                  <a:pt x="1252295" y="73516"/>
                  <a:pt x="1255888" y="73003"/>
                </a:cubicBezTo>
                <a:cubicBezTo>
                  <a:pt x="1228171" y="33993"/>
                  <a:pt x="1194294" y="20134"/>
                  <a:pt x="1140913" y="9355"/>
                </a:cubicBezTo>
                <a:cubicBezTo>
                  <a:pt x="1100363" y="1143"/>
                  <a:pt x="1060327" y="11408"/>
                  <a:pt x="1017724" y="22700"/>
                </a:cubicBezTo>
                <a:cubicBezTo>
                  <a:pt x="985901" y="30913"/>
                  <a:pt x="952537" y="40152"/>
                  <a:pt x="917634" y="40665"/>
                </a:cubicBezTo>
                <a:cubicBezTo>
                  <a:pt x="851420" y="42206"/>
                  <a:pt x="784180" y="27320"/>
                  <a:pt x="724639" y="14488"/>
                </a:cubicBezTo>
                <a:cubicBezTo>
                  <a:pt x="656372" y="-397"/>
                  <a:pt x="601964" y="-3477"/>
                  <a:pt x="554228" y="3709"/>
                </a:cubicBezTo>
                <a:cubicBezTo>
                  <a:pt x="477236" y="15515"/>
                  <a:pt x="414102" y="70436"/>
                  <a:pt x="375605" y="113039"/>
                </a:cubicBezTo>
                <a:cubicBezTo>
                  <a:pt x="464404" y="106366"/>
                  <a:pt x="553715" y="121251"/>
                  <a:pt x="609150" y="177199"/>
                </a:cubicBezTo>
                <a:lnTo>
                  <a:pt x="615309" y="183359"/>
                </a:lnTo>
                <a:cubicBezTo>
                  <a:pt x="655346" y="223908"/>
                  <a:pt x="689736" y="259325"/>
                  <a:pt x="744657" y="271644"/>
                </a:cubicBezTo>
                <a:cubicBezTo>
                  <a:pt x="767242" y="276776"/>
                  <a:pt x="790853" y="276776"/>
                  <a:pt x="815490" y="276263"/>
                </a:cubicBezTo>
                <a:cubicBezTo>
                  <a:pt x="847827" y="275750"/>
                  <a:pt x="881191" y="275237"/>
                  <a:pt x="915581" y="287556"/>
                </a:cubicBezTo>
                <a:cubicBezTo>
                  <a:pt x="1017724" y="324512"/>
                  <a:pt x="1086505" y="426142"/>
                  <a:pt x="1086505" y="540605"/>
                </a:cubicBezTo>
                <a:cubicBezTo>
                  <a:pt x="1086505" y="635049"/>
                  <a:pt x="1024910" y="719741"/>
                  <a:pt x="937139" y="746432"/>
                </a:cubicBezTo>
                <a:cubicBezTo>
                  <a:pt x="879138" y="763884"/>
                  <a:pt x="826783" y="746945"/>
                  <a:pt x="775967" y="730007"/>
                </a:cubicBezTo>
                <a:cubicBezTo>
                  <a:pt x="734391" y="716148"/>
                  <a:pt x="695382" y="703316"/>
                  <a:pt x="654832" y="709475"/>
                </a:cubicBezTo>
                <a:cubicBezTo>
                  <a:pt x="632761" y="713068"/>
                  <a:pt x="612230" y="718201"/>
                  <a:pt x="591698" y="723334"/>
                </a:cubicBezTo>
                <a:cubicBezTo>
                  <a:pt x="537290" y="737193"/>
                  <a:pt x="481342" y="751565"/>
                  <a:pt x="414615" y="722821"/>
                </a:cubicBezTo>
                <a:cubicBezTo>
                  <a:pt x="351994" y="695617"/>
                  <a:pt x="308365" y="642748"/>
                  <a:pt x="300666" y="584747"/>
                </a:cubicBezTo>
                <a:cubicBezTo>
                  <a:pt x="290400" y="506728"/>
                  <a:pt x="351994" y="436921"/>
                  <a:pt x="417695" y="408177"/>
                </a:cubicBezTo>
                <a:cubicBezTo>
                  <a:pt x="465943" y="387133"/>
                  <a:pt x="519325" y="385080"/>
                  <a:pt x="560901" y="402531"/>
                </a:cubicBezTo>
                <a:cubicBezTo>
                  <a:pt x="592725" y="415877"/>
                  <a:pt x="616336" y="440001"/>
                  <a:pt x="629168" y="472338"/>
                </a:cubicBezTo>
                <a:cubicBezTo>
                  <a:pt x="633274" y="483117"/>
                  <a:pt x="628141" y="494922"/>
                  <a:pt x="617362" y="499542"/>
                </a:cubicBezTo>
                <a:cubicBezTo>
                  <a:pt x="606584" y="503648"/>
                  <a:pt x="594778" y="498515"/>
                  <a:pt x="590158" y="487736"/>
                </a:cubicBezTo>
                <a:cubicBezTo>
                  <a:pt x="581433" y="465665"/>
                  <a:pt x="566034" y="450267"/>
                  <a:pt x="544476" y="441027"/>
                </a:cubicBezTo>
                <a:cubicBezTo>
                  <a:pt x="513679" y="428195"/>
                  <a:pt x="471076" y="430249"/>
                  <a:pt x="433607" y="446674"/>
                </a:cubicBezTo>
                <a:cubicBezTo>
                  <a:pt x="382278" y="468745"/>
                  <a:pt x="333516" y="521613"/>
                  <a:pt x="341215" y="579614"/>
                </a:cubicBezTo>
                <a:cubicBezTo>
                  <a:pt x="347888" y="631456"/>
                  <a:pt x="391517" y="668413"/>
                  <a:pt x="430527" y="684838"/>
                </a:cubicBezTo>
                <a:cubicBezTo>
                  <a:pt x="483908" y="707935"/>
                  <a:pt x="529078" y="696643"/>
                  <a:pt x="580919" y="683298"/>
                </a:cubicBezTo>
                <a:cubicBezTo>
                  <a:pt x="601964" y="677652"/>
                  <a:pt x="624035" y="672519"/>
                  <a:pt x="648160" y="668413"/>
                </a:cubicBezTo>
                <a:cubicBezTo>
                  <a:pt x="698975" y="660713"/>
                  <a:pt x="744657" y="676112"/>
                  <a:pt x="788800" y="690484"/>
                </a:cubicBezTo>
                <a:cubicBezTo>
                  <a:pt x="835508" y="705882"/>
                  <a:pt x="879138" y="720767"/>
                  <a:pt x="924307" y="706909"/>
                </a:cubicBezTo>
                <a:cubicBezTo>
                  <a:pt x="994113" y="685864"/>
                  <a:pt x="1044415" y="615544"/>
                  <a:pt x="1044415" y="540605"/>
                </a:cubicBezTo>
                <a:cubicBezTo>
                  <a:pt x="1044415" y="443594"/>
                  <a:pt x="986927" y="357876"/>
                  <a:pt x="900695" y="326565"/>
                </a:cubicBezTo>
                <a:cubicBezTo>
                  <a:pt x="873491" y="316813"/>
                  <a:pt x="845261" y="317326"/>
                  <a:pt x="815490" y="317326"/>
                </a:cubicBezTo>
                <a:cubicBezTo>
                  <a:pt x="789313" y="317839"/>
                  <a:pt x="762622" y="317839"/>
                  <a:pt x="734905" y="311680"/>
                </a:cubicBezTo>
                <a:cubicBezTo>
                  <a:pt x="668178" y="296281"/>
                  <a:pt x="628141" y="255219"/>
                  <a:pt x="585539" y="212103"/>
                </a:cubicBezTo>
                <a:lnTo>
                  <a:pt x="579379" y="205943"/>
                </a:lnTo>
                <a:cubicBezTo>
                  <a:pt x="495201" y="120225"/>
                  <a:pt x="301692" y="151535"/>
                  <a:pt x="198009" y="199784"/>
                </a:cubicBezTo>
                <a:cubicBezTo>
                  <a:pt x="103565" y="243413"/>
                  <a:pt x="55829" y="346070"/>
                  <a:pt x="25032" y="430249"/>
                </a:cubicBezTo>
                <a:cubicBezTo>
                  <a:pt x="-22703" y="560109"/>
                  <a:pt x="-1145" y="717175"/>
                  <a:pt x="80980" y="840363"/>
                </a:cubicBezTo>
                <a:cubicBezTo>
                  <a:pt x="121016" y="900931"/>
                  <a:pt x="173371" y="949179"/>
                  <a:pt x="232399" y="980490"/>
                </a:cubicBezTo>
                <a:cubicBezTo>
                  <a:pt x="272948" y="1002048"/>
                  <a:pt x="318118" y="1014880"/>
                  <a:pt x="366880" y="1017446"/>
                </a:cubicBezTo>
                <a:cubicBezTo>
                  <a:pt x="385358" y="1018473"/>
                  <a:pt x="404863" y="1017446"/>
                  <a:pt x="424881" y="1015906"/>
                </a:cubicBezTo>
                <a:cubicBezTo>
                  <a:pt x="455165" y="1013853"/>
                  <a:pt x="486475" y="1011800"/>
                  <a:pt x="517785" y="1017959"/>
                </a:cubicBezTo>
                <a:cubicBezTo>
                  <a:pt x="553202" y="1025145"/>
                  <a:pt x="584512" y="1041570"/>
                  <a:pt x="614796" y="1057482"/>
                </a:cubicBezTo>
                <a:cubicBezTo>
                  <a:pt x="638407" y="1069801"/>
                  <a:pt x="660992" y="1082120"/>
                  <a:pt x="685116" y="1089306"/>
                </a:cubicBezTo>
                <a:cubicBezTo>
                  <a:pt x="743117" y="1107271"/>
                  <a:pt x="802658" y="1113944"/>
                  <a:pt x="862199" y="1109837"/>
                </a:cubicBezTo>
                <a:cubicBezTo>
                  <a:pt x="943298" y="1104191"/>
                  <a:pt x="1018751" y="1081607"/>
                  <a:pt x="1081372" y="1043624"/>
                </a:cubicBezTo>
                <a:cubicBezTo>
                  <a:pt x="1135267" y="1010773"/>
                  <a:pt x="1174789" y="962525"/>
                  <a:pt x="1216879" y="910683"/>
                </a:cubicBezTo>
                <a:cubicBezTo>
                  <a:pt x="1250756" y="869107"/>
                  <a:pt x="1286172" y="825991"/>
                  <a:pt x="1329801" y="791601"/>
                </a:cubicBezTo>
                <a:cubicBezTo>
                  <a:pt x="1390882" y="743865"/>
                  <a:pt x="1472494" y="723334"/>
                  <a:pt x="1547947" y="735653"/>
                </a:cubicBezTo>
                <a:cubicBezTo>
                  <a:pt x="1611595" y="746432"/>
                  <a:pt x="1654197" y="786468"/>
                  <a:pt x="1694747" y="825478"/>
                </a:cubicBezTo>
                <a:cubicBezTo>
                  <a:pt x="1707066" y="837283"/>
                  <a:pt x="1719898" y="849602"/>
                  <a:pt x="1732730" y="860381"/>
                </a:cubicBezTo>
                <a:cubicBezTo>
                  <a:pt x="1796890" y="914276"/>
                  <a:pt x="1875936" y="943533"/>
                  <a:pt x="1954469" y="941993"/>
                </a:cubicBezTo>
                <a:cubicBezTo>
                  <a:pt x="2023249" y="940967"/>
                  <a:pt x="2085870" y="913763"/>
                  <a:pt x="2144897" y="859354"/>
                </a:cubicBezTo>
                <a:cubicBezTo>
                  <a:pt x="2162349" y="843443"/>
                  <a:pt x="2179287" y="823938"/>
                  <a:pt x="2197252" y="803406"/>
                </a:cubicBezTo>
                <a:cubicBezTo>
                  <a:pt x="2237802" y="760290"/>
                  <a:pt x="2282458" y="709475"/>
                  <a:pt x="2341999" y="689457"/>
                </a:cubicBezTo>
                <a:close/>
                <a:moveTo>
                  <a:pt x="1577718" y="645315"/>
                </a:moveTo>
                <a:cubicBezTo>
                  <a:pt x="1573612" y="656094"/>
                  <a:pt x="1561806" y="661740"/>
                  <a:pt x="1551027" y="657634"/>
                </a:cubicBezTo>
                <a:cubicBezTo>
                  <a:pt x="1432972" y="614004"/>
                  <a:pt x="1296438" y="653014"/>
                  <a:pt x="1186082" y="761317"/>
                </a:cubicBezTo>
                <a:lnTo>
                  <a:pt x="1183515" y="763884"/>
                </a:lnTo>
                <a:cubicBezTo>
                  <a:pt x="1094717" y="851142"/>
                  <a:pt x="986927" y="957392"/>
                  <a:pt x="851420" y="957392"/>
                </a:cubicBezTo>
                <a:cubicBezTo>
                  <a:pt x="834482" y="957392"/>
                  <a:pt x="817543" y="955852"/>
                  <a:pt x="799578" y="952259"/>
                </a:cubicBezTo>
                <a:cubicBezTo>
                  <a:pt x="771348" y="946613"/>
                  <a:pt x="744657" y="935834"/>
                  <a:pt x="718993" y="926081"/>
                </a:cubicBezTo>
                <a:cubicBezTo>
                  <a:pt x="685629" y="912736"/>
                  <a:pt x="653806" y="900417"/>
                  <a:pt x="620442" y="898877"/>
                </a:cubicBezTo>
                <a:cubicBezTo>
                  <a:pt x="609150" y="898364"/>
                  <a:pt x="599911" y="888612"/>
                  <a:pt x="600424" y="877319"/>
                </a:cubicBezTo>
                <a:cubicBezTo>
                  <a:pt x="600937" y="866027"/>
                  <a:pt x="610176" y="856788"/>
                  <a:pt x="621982" y="857301"/>
                </a:cubicBezTo>
                <a:cubicBezTo>
                  <a:pt x="662018" y="858841"/>
                  <a:pt x="698975" y="873213"/>
                  <a:pt x="734391" y="887072"/>
                </a:cubicBezTo>
                <a:cubicBezTo>
                  <a:pt x="759542" y="896824"/>
                  <a:pt x="783153" y="906577"/>
                  <a:pt x="807791" y="911196"/>
                </a:cubicBezTo>
                <a:cubicBezTo>
                  <a:pt x="946378" y="938913"/>
                  <a:pt x="1056734" y="830097"/>
                  <a:pt x="1154258" y="734113"/>
                </a:cubicBezTo>
                <a:lnTo>
                  <a:pt x="1156824" y="731547"/>
                </a:lnTo>
                <a:cubicBezTo>
                  <a:pt x="1278986" y="611438"/>
                  <a:pt x="1431432" y="568835"/>
                  <a:pt x="1565399" y="618624"/>
                </a:cubicBezTo>
                <a:cubicBezTo>
                  <a:pt x="1576178" y="622730"/>
                  <a:pt x="1581824" y="634536"/>
                  <a:pt x="1577718" y="645315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34" name="任意多边形: 形状 233">
            <a:extLst>
              <a:ext uri="{FF2B5EF4-FFF2-40B4-BE49-F238E27FC236}">
                <a16:creationId xmlns:a16="http://schemas.microsoft.com/office/drawing/2014/main" id="{9E4319ED-FED0-44E0-AB82-DD0E97A97D55}"/>
              </a:ext>
            </a:extLst>
          </p:cNvPr>
          <p:cNvSpPr/>
          <p:nvPr/>
        </p:nvSpPr>
        <p:spPr>
          <a:xfrm>
            <a:off x="10849369" y="2386649"/>
            <a:ext cx="1140233" cy="554505"/>
          </a:xfrm>
          <a:custGeom>
            <a:avLst/>
            <a:gdLst>
              <a:gd name="connsiteX0" fmla="*/ 2009005 w 2009005"/>
              <a:gd name="connsiteY0" fmla="*/ 760391 h 976997"/>
              <a:gd name="connsiteX1" fmla="*/ 1954084 w 2009005"/>
              <a:gd name="connsiteY1" fmla="*/ 714196 h 976997"/>
              <a:gd name="connsiteX2" fmla="*/ 1938172 w 2009005"/>
              <a:gd name="connsiteY2" fmla="*/ 682372 h 976997"/>
              <a:gd name="connsiteX3" fmla="*/ 1902755 w 2009005"/>
              <a:gd name="connsiteY3" fmla="*/ 637716 h 976997"/>
              <a:gd name="connsiteX4" fmla="*/ 1786753 w 2009005"/>
              <a:gd name="connsiteY4" fmla="*/ 644902 h 976997"/>
              <a:gd name="connsiteX5" fmla="*/ 1668698 w 2009005"/>
              <a:gd name="connsiteY5" fmla="*/ 626424 h 976997"/>
              <a:gd name="connsiteX6" fmla="*/ 1656892 w 2009005"/>
              <a:gd name="connsiteY6" fmla="*/ 640796 h 976997"/>
              <a:gd name="connsiteX7" fmla="*/ 1624555 w 2009005"/>
              <a:gd name="connsiteY7" fmla="*/ 698284 h 976997"/>
              <a:gd name="connsiteX8" fmla="*/ 1627121 w 2009005"/>
              <a:gd name="connsiteY8" fmla="*/ 706496 h 976997"/>
              <a:gd name="connsiteX9" fmla="*/ 1630201 w 2009005"/>
              <a:gd name="connsiteY9" fmla="*/ 721895 h 976997"/>
              <a:gd name="connsiteX10" fmla="*/ 1620962 w 2009005"/>
              <a:gd name="connsiteY10" fmla="*/ 726514 h 976997"/>
              <a:gd name="connsiteX11" fmla="*/ 1614803 w 2009005"/>
              <a:gd name="connsiteY11" fmla="*/ 724461 h 976997"/>
              <a:gd name="connsiteX12" fmla="*/ 1602997 w 2009005"/>
              <a:gd name="connsiteY12" fmla="*/ 696231 h 976997"/>
              <a:gd name="connsiteX13" fmla="*/ 1640467 w 2009005"/>
              <a:gd name="connsiteY13" fmla="*/ 626937 h 976997"/>
              <a:gd name="connsiteX14" fmla="*/ 1670751 w 2009005"/>
              <a:gd name="connsiteY14" fmla="*/ 580742 h 976997"/>
              <a:gd name="connsiteX15" fmla="*/ 1653299 w 2009005"/>
              <a:gd name="connsiteY15" fmla="*/ 505289 h 976997"/>
              <a:gd name="connsiteX16" fmla="*/ 1489048 w 2009005"/>
              <a:gd name="connsiteY16" fmla="*/ 466792 h 976997"/>
              <a:gd name="connsiteX17" fmla="*/ 1452605 w 2009005"/>
              <a:gd name="connsiteY17" fmla="*/ 500156 h 976997"/>
              <a:gd name="connsiteX18" fmla="*/ 1355081 w 2009005"/>
              <a:gd name="connsiteY18" fmla="*/ 565343 h 976997"/>
              <a:gd name="connsiteX19" fmla="*/ 1342762 w 2009005"/>
              <a:gd name="connsiteY19" fmla="*/ 564317 h 976997"/>
              <a:gd name="connsiteX20" fmla="*/ 1327877 w 2009005"/>
              <a:gd name="connsiteY20" fmla="*/ 564317 h 976997"/>
              <a:gd name="connsiteX21" fmla="*/ 1327877 w 2009005"/>
              <a:gd name="connsiteY21" fmla="*/ 566370 h 976997"/>
              <a:gd name="connsiteX22" fmla="*/ 1328903 w 2009005"/>
              <a:gd name="connsiteY22" fmla="*/ 589467 h 976997"/>
              <a:gd name="connsiteX23" fmla="*/ 1317611 w 2009005"/>
              <a:gd name="connsiteY23" fmla="*/ 667487 h 976997"/>
              <a:gd name="connsiteX24" fmla="*/ 1126669 w 2009005"/>
              <a:gd name="connsiteY24" fmla="*/ 768604 h 976997"/>
              <a:gd name="connsiteX25" fmla="*/ 1117430 w 2009005"/>
              <a:gd name="connsiteY25" fmla="*/ 768604 h 976997"/>
              <a:gd name="connsiteX26" fmla="*/ 906983 w 2009005"/>
              <a:gd name="connsiteY26" fmla="*/ 653115 h 976997"/>
              <a:gd name="connsiteX27" fmla="*/ 911603 w 2009005"/>
              <a:gd name="connsiteY27" fmla="*/ 638229 h 976997"/>
              <a:gd name="connsiteX28" fmla="*/ 926488 w 2009005"/>
              <a:gd name="connsiteY28" fmla="*/ 642849 h 976997"/>
              <a:gd name="connsiteX29" fmla="*/ 1125642 w 2009005"/>
              <a:gd name="connsiteY29" fmla="*/ 746019 h 976997"/>
              <a:gd name="connsiteX30" fmla="*/ 1298106 w 2009005"/>
              <a:gd name="connsiteY30" fmla="*/ 655681 h 976997"/>
              <a:gd name="connsiteX31" fmla="*/ 1306832 w 2009005"/>
              <a:gd name="connsiteY31" fmla="*/ 590494 h 976997"/>
              <a:gd name="connsiteX32" fmla="*/ 1305292 w 2009005"/>
              <a:gd name="connsiteY32" fmla="*/ 566370 h 976997"/>
              <a:gd name="connsiteX33" fmla="*/ 1312478 w 2009005"/>
              <a:gd name="connsiteY33" fmla="*/ 547378 h 976997"/>
              <a:gd name="connsiteX34" fmla="*/ 1344302 w 2009005"/>
              <a:gd name="connsiteY34" fmla="*/ 542245 h 976997"/>
              <a:gd name="connsiteX35" fmla="*/ 1353541 w 2009005"/>
              <a:gd name="connsiteY35" fmla="*/ 542759 h 976997"/>
              <a:gd name="connsiteX36" fmla="*/ 1430534 w 2009005"/>
              <a:gd name="connsiteY36" fmla="*/ 492970 h 976997"/>
              <a:gd name="connsiteX37" fmla="*/ 1431560 w 2009005"/>
              <a:gd name="connsiteY37" fmla="*/ 490917 h 976997"/>
              <a:gd name="connsiteX38" fmla="*/ 1432587 w 2009005"/>
              <a:gd name="connsiteY38" fmla="*/ 488864 h 976997"/>
              <a:gd name="connsiteX39" fmla="*/ 1432587 w 2009005"/>
              <a:gd name="connsiteY39" fmla="*/ 488350 h 976997"/>
              <a:gd name="connsiteX40" fmla="*/ 1403843 w 2009005"/>
              <a:gd name="connsiteY40" fmla="*/ 286116 h 976997"/>
              <a:gd name="connsiteX41" fmla="*/ 1247291 w 2009005"/>
              <a:gd name="connsiteY41" fmla="*/ 234788 h 976997"/>
              <a:gd name="connsiteX42" fmla="*/ 1199042 w 2009005"/>
              <a:gd name="connsiteY42" fmla="*/ 217849 h 976997"/>
              <a:gd name="connsiteX43" fmla="*/ 1188263 w 2009005"/>
              <a:gd name="connsiteY43" fmla="*/ 209637 h 976997"/>
              <a:gd name="connsiteX44" fmla="*/ 1093306 w 2009005"/>
              <a:gd name="connsiteY44" fmla="*/ 197831 h 976997"/>
              <a:gd name="connsiteX45" fmla="*/ 1010667 w 2009005"/>
              <a:gd name="connsiteY45" fmla="*/ 264045 h 976997"/>
              <a:gd name="connsiteX46" fmla="*/ 1017339 w 2009005"/>
              <a:gd name="connsiteY46" fmla="*/ 392366 h 976997"/>
              <a:gd name="connsiteX47" fmla="*/ 1017339 w 2009005"/>
              <a:gd name="connsiteY47" fmla="*/ 395446 h 976997"/>
              <a:gd name="connsiteX48" fmla="*/ 1099978 w 2009005"/>
              <a:gd name="connsiteY48" fmla="*/ 508369 h 976997"/>
              <a:gd name="connsiteX49" fmla="*/ 1235999 w 2009005"/>
              <a:gd name="connsiteY49" fmla="*/ 457553 h 976997"/>
              <a:gd name="connsiteX50" fmla="*/ 1234972 w 2009005"/>
              <a:gd name="connsiteY50" fmla="*/ 401092 h 976997"/>
              <a:gd name="connsiteX51" fmla="*/ 1173378 w 2009005"/>
              <a:gd name="connsiteY51" fmla="*/ 345144 h 976997"/>
              <a:gd name="connsiteX52" fmla="*/ 1115377 w 2009005"/>
              <a:gd name="connsiteY52" fmla="*/ 342578 h 976997"/>
              <a:gd name="connsiteX53" fmla="*/ 1106138 w 2009005"/>
              <a:gd name="connsiteY53" fmla="*/ 353870 h 976997"/>
              <a:gd name="connsiteX54" fmla="*/ 1108191 w 2009005"/>
              <a:gd name="connsiteY54" fmla="*/ 366702 h 976997"/>
              <a:gd name="connsiteX55" fmla="*/ 1135395 w 2009005"/>
              <a:gd name="connsiteY55" fmla="*/ 383127 h 976997"/>
              <a:gd name="connsiteX56" fmla="*/ 1143607 w 2009005"/>
              <a:gd name="connsiteY56" fmla="*/ 396473 h 976997"/>
              <a:gd name="connsiteX57" fmla="*/ 1130262 w 2009005"/>
              <a:gd name="connsiteY57" fmla="*/ 404685 h 976997"/>
              <a:gd name="connsiteX58" fmla="*/ 1089199 w 2009005"/>
              <a:gd name="connsiteY58" fmla="*/ 377994 h 976997"/>
              <a:gd name="connsiteX59" fmla="*/ 1084580 w 2009005"/>
              <a:gd name="connsiteY59" fmla="*/ 348224 h 976997"/>
              <a:gd name="connsiteX60" fmla="*/ 1105111 w 2009005"/>
              <a:gd name="connsiteY60" fmla="*/ 322559 h 976997"/>
              <a:gd name="connsiteX61" fmla="*/ 1181077 w 2009005"/>
              <a:gd name="connsiteY61" fmla="*/ 324613 h 976997"/>
              <a:gd name="connsiteX62" fmla="*/ 1254990 w 2009005"/>
              <a:gd name="connsiteY62" fmla="*/ 392366 h 976997"/>
              <a:gd name="connsiteX63" fmla="*/ 1256017 w 2009005"/>
              <a:gd name="connsiteY63" fmla="*/ 465766 h 976997"/>
              <a:gd name="connsiteX64" fmla="*/ 1135908 w 2009005"/>
              <a:gd name="connsiteY64" fmla="*/ 535573 h 976997"/>
              <a:gd name="connsiteX65" fmla="*/ 1093819 w 2009005"/>
              <a:gd name="connsiteY65" fmla="*/ 529413 h 976997"/>
              <a:gd name="connsiteX66" fmla="*/ 999375 w 2009005"/>
              <a:gd name="connsiteY66" fmla="*/ 432402 h 976997"/>
              <a:gd name="connsiteX67" fmla="*/ 854628 w 2009005"/>
              <a:gd name="connsiteY67" fmla="*/ 542245 h 976997"/>
              <a:gd name="connsiteX68" fmla="*/ 680111 w 2009005"/>
              <a:gd name="connsiteY68" fmla="*/ 503749 h 976997"/>
              <a:gd name="connsiteX69" fmla="*/ 670872 w 2009005"/>
              <a:gd name="connsiteY69" fmla="*/ 470386 h 976997"/>
              <a:gd name="connsiteX70" fmla="*/ 666766 w 2009005"/>
              <a:gd name="connsiteY70" fmla="*/ 450881 h 976997"/>
              <a:gd name="connsiteX71" fmla="*/ 651368 w 2009005"/>
              <a:gd name="connsiteY71" fmla="*/ 443181 h 976997"/>
              <a:gd name="connsiteX72" fmla="*/ 644695 w 2009005"/>
              <a:gd name="connsiteY72" fmla="*/ 442668 h 976997"/>
              <a:gd name="connsiteX73" fmla="*/ 572835 w 2009005"/>
              <a:gd name="connsiteY73" fmla="*/ 387233 h 976997"/>
              <a:gd name="connsiteX74" fmla="*/ 586180 w 2009005"/>
              <a:gd name="connsiteY74" fmla="*/ 278930 h 976997"/>
              <a:gd name="connsiteX75" fmla="*/ 697563 w 2009005"/>
              <a:gd name="connsiteY75" fmla="*/ 231195 h 976997"/>
              <a:gd name="connsiteX76" fmla="*/ 799707 w 2009005"/>
              <a:gd name="connsiteY76" fmla="*/ 287656 h 976997"/>
              <a:gd name="connsiteX77" fmla="*/ 796114 w 2009005"/>
              <a:gd name="connsiteY77" fmla="*/ 302541 h 976997"/>
              <a:gd name="connsiteX78" fmla="*/ 781229 w 2009005"/>
              <a:gd name="connsiteY78" fmla="*/ 298948 h 976997"/>
              <a:gd name="connsiteX79" fmla="*/ 696537 w 2009005"/>
              <a:gd name="connsiteY79" fmla="*/ 252753 h 976997"/>
              <a:gd name="connsiteX80" fmla="*/ 604145 w 2009005"/>
              <a:gd name="connsiteY80" fmla="*/ 291762 h 976997"/>
              <a:gd name="connsiteX81" fmla="*/ 593367 w 2009005"/>
              <a:gd name="connsiteY81" fmla="*/ 378508 h 976997"/>
              <a:gd name="connsiteX82" fmla="*/ 647775 w 2009005"/>
              <a:gd name="connsiteY82" fmla="*/ 420597 h 976997"/>
              <a:gd name="connsiteX83" fmla="*/ 653934 w 2009005"/>
              <a:gd name="connsiteY83" fmla="*/ 421110 h 976997"/>
              <a:gd name="connsiteX84" fmla="*/ 686784 w 2009005"/>
              <a:gd name="connsiteY84" fmla="*/ 441128 h 976997"/>
              <a:gd name="connsiteX85" fmla="*/ 692944 w 2009005"/>
              <a:gd name="connsiteY85" fmla="*/ 467819 h 976997"/>
              <a:gd name="connsiteX86" fmla="*/ 699103 w 2009005"/>
              <a:gd name="connsiteY86" fmla="*/ 491430 h 976997"/>
              <a:gd name="connsiteX87" fmla="*/ 848982 w 2009005"/>
              <a:gd name="connsiteY87" fmla="*/ 520687 h 976997"/>
              <a:gd name="connsiteX88" fmla="*/ 995781 w 2009005"/>
              <a:gd name="connsiteY88" fmla="*/ 390826 h 976997"/>
              <a:gd name="connsiteX89" fmla="*/ 988596 w 2009005"/>
              <a:gd name="connsiteY89" fmla="*/ 268151 h 976997"/>
              <a:gd name="connsiteX90" fmla="*/ 895691 w 2009005"/>
              <a:gd name="connsiteY90" fmla="*/ 211177 h 976997"/>
              <a:gd name="connsiteX91" fmla="*/ 895691 w 2009005"/>
              <a:gd name="connsiteY91" fmla="*/ 211177 h 976997"/>
              <a:gd name="connsiteX92" fmla="*/ 882346 w 2009005"/>
              <a:gd name="connsiteY92" fmla="*/ 202964 h 976997"/>
              <a:gd name="connsiteX93" fmla="*/ 883885 w 2009005"/>
              <a:gd name="connsiteY93" fmla="*/ 194238 h 976997"/>
              <a:gd name="connsiteX94" fmla="*/ 876186 w 2009005"/>
              <a:gd name="connsiteY94" fmla="*/ 136237 h 976997"/>
              <a:gd name="connsiteX95" fmla="*/ 684218 w 2009005"/>
              <a:gd name="connsiteY95" fmla="*/ 2270 h 976997"/>
              <a:gd name="connsiteX96" fmla="*/ 446567 w 2009005"/>
              <a:gd name="connsiteY96" fmla="*/ 101334 h 976997"/>
              <a:gd name="connsiteX97" fmla="*/ 427062 w 2009005"/>
              <a:gd name="connsiteY97" fmla="*/ 130078 h 976997"/>
              <a:gd name="connsiteX98" fmla="*/ 396778 w 2009005"/>
              <a:gd name="connsiteY98" fmla="*/ 232222 h 976997"/>
              <a:gd name="connsiteX99" fmla="*/ 417310 w 2009005"/>
              <a:gd name="connsiteY99" fmla="*/ 315887 h 976997"/>
              <a:gd name="connsiteX100" fmla="*/ 424496 w 2009005"/>
              <a:gd name="connsiteY100" fmla="*/ 333338 h 976997"/>
              <a:gd name="connsiteX101" fmla="*/ 428089 w 2009005"/>
              <a:gd name="connsiteY101" fmla="*/ 342064 h 976997"/>
              <a:gd name="connsiteX102" fmla="*/ 421416 w 2009005"/>
              <a:gd name="connsiteY102" fmla="*/ 355923 h 976997"/>
              <a:gd name="connsiteX103" fmla="*/ 407557 w 2009005"/>
              <a:gd name="connsiteY103" fmla="*/ 349250 h 976997"/>
              <a:gd name="connsiteX104" fmla="*/ 404478 w 2009005"/>
              <a:gd name="connsiteY104" fmla="*/ 342064 h 976997"/>
              <a:gd name="connsiteX105" fmla="*/ 365468 w 2009005"/>
              <a:gd name="connsiteY105" fmla="*/ 308701 h 976997"/>
              <a:gd name="connsiteX106" fmla="*/ 228934 w 2009005"/>
              <a:gd name="connsiteY106" fmla="*/ 315374 h 976997"/>
              <a:gd name="connsiteX107" fmla="*/ 128331 w 2009005"/>
              <a:gd name="connsiteY107" fmla="*/ 465766 h 976997"/>
              <a:gd name="connsiteX108" fmla="*/ 146295 w 2009005"/>
              <a:gd name="connsiteY108" fmla="*/ 516068 h 976997"/>
              <a:gd name="connsiteX109" fmla="*/ 160154 w 2009005"/>
              <a:gd name="connsiteY109" fmla="*/ 537626 h 976997"/>
              <a:gd name="connsiteX110" fmla="*/ 160154 w 2009005"/>
              <a:gd name="connsiteY110" fmla="*/ 537626 h 976997"/>
              <a:gd name="connsiteX111" fmla="*/ 156048 w 2009005"/>
              <a:gd name="connsiteY111" fmla="*/ 552511 h 976997"/>
              <a:gd name="connsiteX112" fmla="*/ 144243 w 2009005"/>
              <a:gd name="connsiteY112" fmla="*/ 551998 h 976997"/>
              <a:gd name="connsiteX113" fmla="*/ 103693 w 2009005"/>
              <a:gd name="connsiteY113" fmla="*/ 565343 h 976997"/>
              <a:gd name="connsiteX114" fmla="*/ 9 w 2009005"/>
              <a:gd name="connsiteY114" fmla="*/ 734214 h 976997"/>
              <a:gd name="connsiteX115" fmla="*/ 59037 w 2009005"/>
              <a:gd name="connsiteY115" fmla="*/ 837384 h 976997"/>
              <a:gd name="connsiteX116" fmla="*/ 177606 w 2009005"/>
              <a:gd name="connsiteY116" fmla="*/ 870747 h 976997"/>
              <a:gd name="connsiteX117" fmla="*/ 230987 w 2009005"/>
              <a:gd name="connsiteY117" fmla="*/ 862535 h 976997"/>
              <a:gd name="connsiteX118" fmla="*/ 307980 w 2009005"/>
              <a:gd name="connsiteY118" fmla="*/ 855349 h 976997"/>
              <a:gd name="connsiteX119" fmla="*/ 422956 w 2009005"/>
              <a:gd name="connsiteY119" fmla="*/ 891279 h 976997"/>
              <a:gd name="connsiteX120" fmla="*/ 530746 w 2009005"/>
              <a:gd name="connsiteY120" fmla="*/ 925669 h 976997"/>
              <a:gd name="connsiteX121" fmla="*/ 673439 w 2009005"/>
              <a:gd name="connsiteY121" fmla="*/ 895385 h 976997"/>
              <a:gd name="connsiteX122" fmla="*/ 697050 w 2009005"/>
              <a:gd name="connsiteY122" fmla="*/ 671593 h 976997"/>
              <a:gd name="connsiteX123" fmla="*/ 553844 w 2009005"/>
              <a:gd name="connsiteY123" fmla="*/ 592547 h 976997"/>
              <a:gd name="connsiteX124" fmla="*/ 444001 w 2009005"/>
              <a:gd name="connsiteY124" fmla="*/ 620265 h 976997"/>
              <a:gd name="connsiteX125" fmla="*/ 430142 w 2009005"/>
              <a:gd name="connsiteY125" fmla="*/ 726514 h 976997"/>
              <a:gd name="connsiteX126" fmla="*/ 459399 w 2009005"/>
              <a:gd name="connsiteY126" fmla="*/ 747046 h 976997"/>
              <a:gd name="connsiteX127" fmla="*/ 529719 w 2009005"/>
              <a:gd name="connsiteY127" fmla="*/ 741400 h 976997"/>
              <a:gd name="connsiteX128" fmla="*/ 543064 w 2009005"/>
              <a:gd name="connsiteY128" fmla="*/ 749099 h 976997"/>
              <a:gd name="connsiteX129" fmla="*/ 535365 w 2009005"/>
              <a:gd name="connsiteY129" fmla="*/ 762444 h 976997"/>
              <a:gd name="connsiteX130" fmla="*/ 452726 w 2009005"/>
              <a:gd name="connsiteY130" fmla="*/ 768090 h 976997"/>
              <a:gd name="connsiteX131" fmla="*/ 413203 w 2009005"/>
              <a:gd name="connsiteY131" fmla="*/ 740886 h 976997"/>
              <a:gd name="connsiteX132" fmla="*/ 430142 w 2009005"/>
              <a:gd name="connsiteY132" fmla="*/ 603840 h 976997"/>
              <a:gd name="connsiteX133" fmla="*/ 556923 w 2009005"/>
              <a:gd name="connsiteY133" fmla="*/ 570989 h 976997"/>
              <a:gd name="connsiteX134" fmla="*/ 715015 w 2009005"/>
              <a:gd name="connsiteY134" fmla="*/ 657734 h 976997"/>
              <a:gd name="connsiteX135" fmla="*/ 737086 w 2009005"/>
              <a:gd name="connsiteY135" fmla="*/ 843543 h 976997"/>
              <a:gd name="connsiteX136" fmla="*/ 875160 w 2009005"/>
              <a:gd name="connsiteY136" fmla="*/ 882553 h 976997"/>
              <a:gd name="connsiteX137" fmla="*/ 1046597 w 2009005"/>
              <a:gd name="connsiteY137" fmla="*/ 976997 h 976997"/>
              <a:gd name="connsiteX138" fmla="*/ 1048650 w 2009005"/>
              <a:gd name="connsiteY138" fmla="*/ 976997 h 976997"/>
              <a:gd name="connsiteX139" fmla="*/ 1181077 w 2009005"/>
              <a:gd name="connsiteY139" fmla="*/ 914376 h 976997"/>
              <a:gd name="connsiteX140" fmla="*/ 1192883 w 2009005"/>
              <a:gd name="connsiteY140" fmla="*/ 905651 h 976997"/>
              <a:gd name="connsiteX141" fmla="*/ 1326337 w 2009005"/>
              <a:gd name="connsiteY141" fmla="*/ 866128 h 976997"/>
              <a:gd name="connsiteX142" fmla="*/ 1373559 w 2009005"/>
              <a:gd name="connsiteY142" fmla="*/ 907191 h 976997"/>
              <a:gd name="connsiteX143" fmla="*/ 1367913 w 2009005"/>
              <a:gd name="connsiteY143" fmla="*/ 921563 h 976997"/>
              <a:gd name="connsiteX144" fmla="*/ 1353541 w 2009005"/>
              <a:gd name="connsiteY144" fmla="*/ 915917 h 976997"/>
              <a:gd name="connsiteX145" fmla="*/ 1320691 w 2009005"/>
              <a:gd name="connsiteY145" fmla="*/ 887172 h 976997"/>
              <a:gd name="connsiteX146" fmla="*/ 1247804 w 2009005"/>
              <a:gd name="connsiteY146" fmla="*/ 898978 h 976997"/>
              <a:gd name="connsiteX147" fmla="*/ 1247804 w 2009005"/>
              <a:gd name="connsiteY147" fmla="*/ 901544 h 976997"/>
              <a:gd name="connsiteX148" fmla="*/ 1296566 w 2009005"/>
              <a:gd name="connsiteY148" fmla="*/ 945174 h 976997"/>
              <a:gd name="connsiteX149" fmla="*/ 1383825 w 2009005"/>
              <a:gd name="connsiteY149" fmla="*/ 953899 h 976997"/>
              <a:gd name="connsiteX150" fmla="*/ 1479809 w 2009005"/>
              <a:gd name="connsiteY150" fmla="*/ 878447 h 976997"/>
              <a:gd name="connsiteX151" fmla="*/ 1468517 w 2009005"/>
              <a:gd name="connsiteY151" fmla="*/ 873827 h 976997"/>
              <a:gd name="connsiteX152" fmla="*/ 1395117 w 2009005"/>
              <a:gd name="connsiteY152" fmla="*/ 794781 h 976997"/>
              <a:gd name="connsiteX153" fmla="*/ 1402303 w 2009005"/>
              <a:gd name="connsiteY153" fmla="*/ 708036 h 976997"/>
              <a:gd name="connsiteX154" fmla="*/ 1459791 w 2009005"/>
              <a:gd name="connsiteY154" fmla="*/ 666973 h 976997"/>
              <a:gd name="connsiteX155" fmla="*/ 1517279 w 2009005"/>
              <a:gd name="connsiteY155" fmla="*/ 688531 h 976997"/>
              <a:gd name="connsiteX156" fmla="*/ 1515739 w 2009005"/>
              <a:gd name="connsiteY156" fmla="*/ 703930 h 976997"/>
              <a:gd name="connsiteX157" fmla="*/ 1500340 w 2009005"/>
              <a:gd name="connsiteY157" fmla="*/ 702390 h 976997"/>
              <a:gd name="connsiteX158" fmla="*/ 1461844 w 2009005"/>
              <a:gd name="connsiteY158" fmla="*/ 688531 h 976997"/>
              <a:gd name="connsiteX159" fmla="*/ 1421295 w 2009005"/>
              <a:gd name="connsiteY159" fmla="*/ 717789 h 976997"/>
              <a:gd name="connsiteX160" fmla="*/ 1415648 w 2009005"/>
              <a:gd name="connsiteY160" fmla="*/ 787595 h 976997"/>
              <a:gd name="connsiteX161" fmla="*/ 1477756 w 2009005"/>
              <a:gd name="connsiteY161" fmla="*/ 854322 h 976997"/>
              <a:gd name="connsiteX162" fmla="*/ 1628148 w 2009005"/>
              <a:gd name="connsiteY162" fmla="*/ 849190 h 976997"/>
              <a:gd name="connsiteX163" fmla="*/ 1705141 w 2009005"/>
              <a:gd name="connsiteY163" fmla="*/ 784516 h 976997"/>
              <a:gd name="connsiteX164" fmla="*/ 1753390 w 2009005"/>
              <a:gd name="connsiteY164" fmla="*/ 737807 h 976997"/>
              <a:gd name="connsiteX165" fmla="*/ 1833975 w 2009005"/>
              <a:gd name="connsiteY165" fmla="*/ 702903 h 976997"/>
              <a:gd name="connsiteX166" fmla="*/ 1917641 w 2009005"/>
              <a:gd name="connsiteY166" fmla="*/ 735754 h 976997"/>
              <a:gd name="connsiteX167" fmla="*/ 1990527 w 2009005"/>
              <a:gd name="connsiteY167" fmla="*/ 764498 h 976997"/>
              <a:gd name="connsiteX168" fmla="*/ 2009005 w 2009005"/>
              <a:gd name="connsiteY168" fmla="*/ 760391 h 97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009005" h="976997">
                <a:moveTo>
                  <a:pt x="2009005" y="760391"/>
                </a:moveTo>
                <a:cubicBezTo>
                  <a:pt x="1980261" y="748586"/>
                  <a:pt x="1964350" y="729594"/>
                  <a:pt x="1954084" y="714196"/>
                </a:cubicBezTo>
                <a:cubicBezTo>
                  <a:pt x="1946898" y="703930"/>
                  <a:pt x="1942278" y="693151"/>
                  <a:pt x="1938172" y="682372"/>
                </a:cubicBezTo>
                <a:cubicBezTo>
                  <a:pt x="1929959" y="662354"/>
                  <a:pt x="1922774" y="645416"/>
                  <a:pt x="1902755" y="637716"/>
                </a:cubicBezTo>
                <a:cubicBezTo>
                  <a:pt x="1865799" y="622831"/>
                  <a:pt x="1818577" y="636176"/>
                  <a:pt x="1786753" y="644902"/>
                </a:cubicBezTo>
                <a:cubicBezTo>
                  <a:pt x="1735938" y="658761"/>
                  <a:pt x="1694875" y="652602"/>
                  <a:pt x="1668698" y="626424"/>
                </a:cubicBezTo>
                <a:cubicBezTo>
                  <a:pt x="1664591" y="631557"/>
                  <a:pt x="1660485" y="636176"/>
                  <a:pt x="1656892" y="640796"/>
                </a:cubicBezTo>
                <a:cubicBezTo>
                  <a:pt x="1641493" y="658761"/>
                  <a:pt x="1626608" y="675699"/>
                  <a:pt x="1624555" y="698284"/>
                </a:cubicBezTo>
                <a:cubicBezTo>
                  <a:pt x="1624042" y="701877"/>
                  <a:pt x="1625069" y="704956"/>
                  <a:pt x="1627121" y="706496"/>
                </a:cubicBezTo>
                <a:cubicBezTo>
                  <a:pt x="1632254" y="710089"/>
                  <a:pt x="1633281" y="716762"/>
                  <a:pt x="1630201" y="721895"/>
                </a:cubicBezTo>
                <a:cubicBezTo>
                  <a:pt x="1628148" y="724975"/>
                  <a:pt x="1624555" y="726514"/>
                  <a:pt x="1620962" y="726514"/>
                </a:cubicBezTo>
                <a:cubicBezTo>
                  <a:pt x="1618909" y="726514"/>
                  <a:pt x="1616856" y="726001"/>
                  <a:pt x="1614803" y="724461"/>
                </a:cubicBezTo>
                <a:cubicBezTo>
                  <a:pt x="1606077" y="718815"/>
                  <a:pt x="1601971" y="708036"/>
                  <a:pt x="1602997" y="696231"/>
                </a:cubicBezTo>
                <a:cubicBezTo>
                  <a:pt x="1606077" y="666973"/>
                  <a:pt x="1623528" y="646442"/>
                  <a:pt x="1640467" y="626937"/>
                </a:cubicBezTo>
                <a:cubicBezTo>
                  <a:pt x="1653299" y="612052"/>
                  <a:pt x="1665105" y="598193"/>
                  <a:pt x="1670751" y="580742"/>
                </a:cubicBezTo>
                <a:cubicBezTo>
                  <a:pt x="1678450" y="556104"/>
                  <a:pt x="1672290" y="528900"/>
                  <a:pt x="1653299" y="505289"/>
                </a:cubicBezTo>
                <a:cubicBezTo>
                  <a:pt x="1617369" y="460633"/>
                  <a:pt x="1542943" y="434456"/>
                  <a:pt x="1489048" y="466792"/>
                </a:cubicBezTo>
                <a:cubicBezTo>
                  <a:pt x="1477242" y="473978"/>
                  <a:pt x="1460817" y="486811"/>
                  <a:pt x="1452605" y="500156"/>
                </a:cubicBezTo>
                <a:cubicBezTo>
                  <a:pt x="1433613" y="541219"/>
                  <a:pt x="1400250" y="563290"/>
                  <a:pt x="1355081" y="565343"/>
                </a:cubicBezTo>
                <a:cubicBezTo>
                  <a:pt x="1350974" y="565343"/>
                  <a:pt x="1346868" y="564830"/>
                  <a:pt x="1342762" y="564317"/>
                </a:cubicBezTo>
                <a:cubicBezTo>
                  <a:pt x="1338656" y="563803"/>
                  <a:pt x="1330443" y="562777"/>
                  <a:pt x="1327877" y="564317"/>
                </a:cubicBezTo>
                <a:cubicBezTo>
                  <a:pt x="1327877" y="564317"/>
                  <a:pt x="1327877" y="565343"/>
                  <a:pt x="1327877" y="566370"/>
                </a:cubicBezTo>
                <a:cubicBezTo>
                  <a:pt x="1327877" y="574069"/>
                  <a:pt x="1328390" y="581768"/>
                  <a:pt x="1328903" y="589467"/>
                </a:cubicBezTo>
                <a:cubicBezTo>
                  <a:pt x="1330956" y="615132"/>
                  <a:pt x="1333010" y="641309"/>
                  <a:pt x="1317611" y="667487"/>
                </a:cubicBezTo>
                <a:cubicBezTo>
                  <a:pt x="1276548" y="737807"/>
                  <a:pt x="1189290" y="766037"/>
                  <a:pt x="1126669" y="768604"/>
                </a:cubicBezTo>
                <a:cubicBezTo>
                  <a:pt x="1123589" y="768604"/>
                  <a:pt x="1120510" y="768604"/>
                  <a:pt x="1117430" y="768604"/>
                </a:cubicBezTo>
                <a:cubicBezTo>
                  <a:pt x="1041464" y="768604"/>
                  <a:pt x="947019" y="730108"/>
                  <a:pt x="906983" y="653115"/>
                </a:cubicBezTo>
                <a:cubicBezTo>
                  <a:pt x="904417" y="647982"/>
                  <a:pt x="906470" y="641309"/>
                  <a:pt x="911603" y="638229"/>
                </a:cubicBezTo>
                <a:cubicBezTo>
                  <a:pt x="916736" y="635663"/>
                  <a:pt x="923408" y="637716"/>
                  <a:pt x="926488" y="642849"/>
                </a:cubicBezTo>
                <a:cubicBezTo>
                  <a:pt x="963958" y="714709"/>
                  <a:pt x="1054809" y="749099"/>
                  <a:pt x="1125642" y="746019"/>
                </a:cubicBezTo>
                <a:cubicBezTo>
                  <a:pt x="1182617" y="743453"/>
                  <a:pt x="1261663" y="718815"/>
                  <a:pt x="1298106" y="655681"/>
                </a:cubicBezTo>
                <a:cubicBezTo>
                  <a:pt x="1309912" y="635150"/>
                  <a:pt x="1308372" y="614619"/>
                  <a:pt x="1306832" y="590494"/>
                </a:cubicBezTo>
                <a:cubicBezTo>
                  <a:pt x="1306319" y="582795"/>
                  <a:pt x="1305805" y="574582"/>
                  <a:pt x="1305292" y="566370"/>
                </a:cubicBezTo>
                <a:cubicBezTo>
                  <a:pt x="1305292" y="558157"/>
                  <a:pt x="1307345" y="551998"/>
                  <a:pt x="1312478" y="547378"/>
                </a:cubicBezTo>
                <a:cubicBezTo>
                  <a:pt x="1321204" y="539679"/>
                  <a:pt x="1334036" y="540705"/>
                  <a:pt x="1344302" y="542245"/>
                </a:cubicBezTo>
                <a:cubicBezTo>
                  <a:pt x="1347895" y="542759"/>
                  <a:pt x="1350974" y="542759"/>
                  <a:pt x="1353541" y="542759"/>
                </a:cubicBezTo>
                <a:cubicBezTo>
                  <a:pt x="1389471" y="541219"/>
                  <a:pt x="1415135" y="524794"/>
                  <a:pt x="1430534" y="492970"/>
                </a:cubicBezTo>
                <a:cubicBezTo>
                  <a:pt x="1430534" y="492457"/>
                  <a:pt x="1431047" y="491430"/>
                  <a:pt x="1431560" y="490917"/>
                </a:cubicBezTo>
                <a:cubicBezTo>
                  <a:pt x="1432073" y="490404"/>
                  <a:pt x="1432587" y="489377"/>
                  <a:pt x="1432587" y="488864"/>
                </a:cubicBezTo>
                <a:cubicBezTo>
                  <a:pt x="1432587" y="488864"/>
                  <a:pt x="1432587" y="488350"/>
                  <a:pt x="1432587" y="488350"/>
                </a:cubicBezTo>
                <a:cubicBezTo>
                  <a:pt x="1460304" y="424703"/>
                  <a:pt x="1440286" y="329232"/>
                  <a:pt x="1403843" y="286116"/>
                </a:cubicBezTo>
                <a:cubicBezTo>
                  <a:pt x="1369966" y="246593"/>
                  <a:pt x="1299133" y="216310"/>
                  <a:pt x="1247291" y="234788"/>
                </a:cubicBezTo>
                <a:cubicBezTo>
                  <a:pt x="1227786" y="241461"/>
                  <a:pt x="1211874" y="228628"/>
                  <a:pt x="1199042" y="217849"/>
                </a:cubicBezTo>
                <a:cubicBezTo>
                  <a:pt x="1195449" y="214770"/>
                  <a:pt x="1191856" y="211690"/>
                  <a:pt x="1188263" y="209637"/>
                </a:cubicBezTo>
                <a:cubicBezTo>
                  <a:pt x="1164139" y="193725"/>
                  <a:pt x="1127183" y="189105"/>
                  <a:pt x="1093306" y="197831"/>
                </a:cubicBezTo>
                <a:cubicBezTo>
                  <a:pt x="1067641" y="204504"/>
                  <a:pt x="1032738" y="221442"/>
                  <a:pt x="1010667" y="264045"/>
                </a:cubicBezTo>
                <a:cubicBezTo>
                  <a:pt x="1032738" y="304595"/>
                  <a:pt x="1029145" y="354896"/>
                  <a:pt x="1017339" y="392366"/>
                </a:cubicBezTo>
                <a:cubicBezTo>
                  <a:pt x="1017339" y="393393"/>
                  <a:pt x="1017339" y="394419"/>
                  <a:pt x="1017339" y="395446"/>
                </a:cubicBezTo>
                <a:cubicBezTo>
                  <a:pt x="1012720" y="441128"/>
                  <a:pt x="1051216" y="493997"/>
                  <a:pt x="1099978" y="508369"/>
                </a:cubicBezTo>
                <a:cubicBezTo>
                  <a:pt x="1148740" y="522740"/>
                  <a:pt x="1216494" y="505802"/>
                  <a:pt x="1235999" y="457553"/>
                </a:cubicBezTo>
                <a:cubicBezTo>
                  <a:pt x="1243185" y="439075"/>
                  <a:pt x="1243185" y="419570"/>
                  <a:pt x="1234972" y="401092"/>
                </a:cubicBezTo>
                <a:cubicBezTo>
                  <a:pt x="1224193" y="376454"/>
                  <a:pt x="1201095" y="355923"/>
                  <a:pt x="1173378" y="345144"/>
                </a:cubicBezTo>
                <a:cubicBezTo>
                  <a:pt x="1159519" y="340011"/>
                  <a:pt x="1131289" y="334365"/>
                  <a:pt x="1115377" y="342578"/>
                </a:cubicBezTo>
                <a:cubicBezTo>
                  <a:pt x="1110244" y="345144"/>
                  <a:pt x="1107677" y="348737"/>
                  <a:pt x="1106138" y="353870"/>
                </a:cubicBezTo>
                <a:cubicBezTo>
                  <a:pt x="1105111" y="358489"/>
                  <a:pt x="1105625" y="362596"/>
                  <a:pt x="1108191" y="366702"/>
                </a:cubicBezTo>
                <a:cubicBezTo>
                  <a:pt x="1112810" y="373888"/>
                  <a:pt x="1123076" y="380561"/>
                  <a:pt x="1135395" y="383127"/>
                </a:cubicBezTo>
                <a:cubicBezTo>
                  <a:pt x="1141554" y="384667"/>
                  <a:pt x="1145147" y="390313"/>
                  <a:pt x="1143607" y="396473"/>
                </a:cubicBezTo>
                <a:cubicBezTo>
                  <a:pt x="1142068" y="402119"/>
                  <a:pt x="1136422" y="406225"/>
                  <a:pt x="1130262" y="404685"/>
                </a:cubicBezTo>
                <a:cubicBezTo>
                  <a:pt x="1116403" y="401605"/>
                  <a:pt x="1098438" y="392880"/>
                  <a:pt x="1089199" y="377994"/>
                </a:cubicBezTo>
                <a:cubicBezTo>
                  <a:pt x="1083553" y="368755"/>
                  <a:pt x="1082013" y="359003"/>
                  <a:pt x="1084580" y="348224"/>
                </a:cubicBezTo>
                <a:cubicBezTo>
                  <a:pt x="1087660" y="336932"/>
                  <a:pt x="1094332" y="328206"/>
                  <a:pt x="1105111" y="322559"/>
                </a:cubicBezTo>
                <a:cubicBezTo>
                  <a:pt x="1129235" y="310241"/>
                  <a:pt x="1165165" y="318453"/>
                  <a:pt x="1181077" y="324613"/>
                </a:cubicBezTo>
                <a:cubicBezTo>
                  <a:pt x="1214441" y="337445"/>
                  <a:pt x="1242158" y="362596"/>
                  <a:pt x="1254990" y="392366"/>
                </a:cubicBezTo>
                <a:cubicBezTo>
                  <a:pt x="1265256" y="416491"/>
                  <a:pt x="1265769" y="441642"/>
                  <a:pt x="1256017" y="465766"/>
                </a:cubicBezTo>
                <a:cubicBezTo>
                  <a:pt x="1237539" y="511962"/>
                  <a:pt x="1185697" y="535573"/>
                  <a:pt x="1135908" y="535573"/>
                </a:cubicBezTo>
                <a:cubicBezTo>
                  <a:pt x="1121536" y="535573"/>
                  <a:pt x="1107164" y="533519"/>
                  <a:pt x="1093819" y="529413"/>
                </a:cubicBezTo>
                <a:cubicBezTo>
                  <a:pt x="1048137" y="516068"/>
                  <a:pt x="1011180" y="475518"/>
                  <a:pt x="999375" y="432402"/>
                </a:cubicBezTo>
                <a:cubicBezTo>
                  <a:pt x="969604" y="482704"/>
                  <a:pt x="915709" y="523767"/>
                  <a:pt x="854628" y="542245"/>
                </a:cubicBezTo>
                <a:cubicBezTo>
                  <a:pt x="805866" y="557131"/>
                  <a:pt x="715528" y="559697"/>
                  <a:pt x="680111" y="503749"/>
                </a:cubicBezTo>
                <a:cubicBezTo>
                  <a:pt x="672926" y="492457"/>
                  <a:pt x="671899" y="481165"/>
                  <a:pt x="670872" y="470386"/>
                </a:cubicBezTo>
                <a:cubicBezTo>
                  <a:pt x="670359" y="463200"/>
                  <a:pt x="669333" y="456013"/>
                  <a:pt x="666766" y="450881"/>
                </a:cubicBezTo>
                <a:cubicBezTo>
                  <a:pt x="663686" y="444721"/>
                  <a:pt x="661633" y="444208"/>
                  <a:pt x="651368" y="443181"/>
                </a:cubicBezTo>
                <a:cubicBezTo>
                  <a:pt x="649314" y="443181"/>
                  <a:pt x="646748" y="442668"/>
                  <a:pt x="644695" y="442668"/>
                </a:cubicBezTo>
                <a:cubicBezTo>
                  <a:pt x="611845" y="438048"/>
                  <a:pt x="585667" y="418030"/>
                  <a:pt x="572835" y="387233"/>
                </a:cubicBezTo>
                <a:cubicBezTo>
                  <a:pt x="557950" y="351817"/>
                  <a:pt x="563083" y="309727"/>
                  <a:pt x="586180" y="278930"/>
                </a:cubicBezTo>
                <a:cubicBezTo>
                  <a:pt x="610305" y="246593"/>
                  <a:pt x="651881" y="229142"/>
                  <a:pt x="697563" y="231195"/>
                </a:cubicBezTo>
                <a:cubicBezTo>
                  <a:pt x="741706" y="233248"/>
                  <a:pt x="779689" y="254806"/>
                  <a:pt x="799707" y="287656"/>
                </a:cubicBezTo>
                <a:cubicBezTo>
                  <a:pt x="802787" y="292789"/>
                  <a:pt x="801247" y="299462"/>
                  <a:pt x="796114" y="302541"/>
                </a:cubicBezTo>
                <a:cubicBezTo>
                  <a:pt x="790981" y="305621"/>
                  <a:pt x="784308" y="304081"/>
                  <a:pt x="781229" y="298948"/>
                </a:cubicBezTo>
                <a:cubicBezTo>
                  <a:pt x="764803" y="272258"/>
                  <a:pt x="733493" y="254806"/>
                  <a:pt x="696537" y="252753"/>
                </a:cubicBezTo>
                <a:cubicBezTo>
                  <a:pt x="659067" y="250700"/>
                  <a:pt x="623137" y="265585"/>
                  <a:pt x="604145" y="291762"/>
                </a:cubicBezTo>
                <a:cubicBezTo>
                  <a:pt x="585667" y="315887"/>
                  <a:pt x="581561" y="350277"/>
                  <a:pt x="593367" y="378508"/>
                </a:cubicBezTo>
                <a:cubicBezTo>
                  <a:pt x="603119" y="402119"/>
                  <a:pt x="622624" y="417517"/>
                  <a:pt x="647775" y="420597"/>
                </a:cubicBezTo>
                <a:cubicBezTo>
                  <a:pt x="649828" y="421110"/>
                  <a:pt x="651881" y="421110"/>
                  <a:pt x="653934" y="421110"/>
                </a:cubicBezTo>
                <a:cubicBezTo>
                  <a:pt x="665226" y="422137"/>
                  <a:pt x="678572" y="423677"/>
                  <a:pt x="686784" y="441128"/>
                </a:cubicBezTo>
                <a:cubicBezTo>
                  <a:pt x="690891" y="450367"/>
                  <a:pt x="691917" y="459093"/>
                  <a:pt x="692944" y="467819"/>
                </a:cubicBezTo>
                <a:cubicBezTo>
                  <a:pt x="693970" y="477058"/>
                  <a:pt x="694483" y="484757"/>
                  <a:pt x="699103" y="491430"/>
                </a:cubicBezTo>
                <a:cubicBezTo>
                  <a:pt x="726307" y="534546"/>
                  <a:pt x="803300" y="534546"/>
                  <a:pt x="848982" y="520687"/>
                </a:cubicBezTo>
                <a:cubicBezTo>
                  <a:pt x="917249" y="500156"/>
                  <a:pt x="974737" y="449341"/>
                  <a:pt x="995781" y="390826"/>
                </a:cubicBezTo>
                <a:cubicBezTo>
                  <a:pt x="1007587" y="357463"/>
                  <a:pt x="1012720" y="305108"/>
                  <a:pt x="988596" y="268151"/>
                </a:cubicBezTo>
                <a:cubicBezTo>
                  <a:pt x="972170" y="242487"/>
                  <a:pt x="937780" y="201424"/>
                  <a:pt x="895691" y="211177"/>
                </a:cubicBezTo>
                <a:cubicBezTo>
                  <a:pt x="895691" y="211177"/>
                  <a:pt x="895691" y="211177"/>
                  <a:pt x="895691" y="211177"/>
                </a:cubicBezTo>
                <a:cubicBezTo>
                  <a:pt x="890045" y="212717"/>
                  <a:pt x="883885" y="208610"/>
                  <a:pt x="882346" y="202964"/>
                </a:cubicBezTo>
                <a:cubicBezTo>
                  <a:pt x="881832" y="199884"/>
                  <a:pt x="882346" y="196805"/>
                  <a:pt x="883885" y="194238"/>
                </a:cubicBezTo>
                <a:cubicBezTo>
                  <a:pt x="884912" y="183973"/>
                  <a:pt x="878239" y="143423"/>
                  <a:pt x="876186" y="136237"/>
                </a:cubicBezTo>
                <a:cubicBezTo>
                  <a:pt x="851549" y="54625"/>
                  <a:pt x="760697" y="13562"/>
                  <a:pt x="684218" y="2270"/>
                </a:cubicBezTo>
                <a:cubicBezTo>
                  <a:pt x="596959" y="-10049"/>
                  <a:pt x="504055" y="28447"/>
                  <a:pt x="446567" y="101334"/>
                </a:cubicBezTo>
                <a:cubicBezTo>
                  <a:pt x="439381" y="110573"/>
                  <a:pt x="432708" y="120325"/>
                  <a:pt x="427062" y="130078"/>
                </a:cubicBezTo>
                <a:cubicBezTo>
                  <a:pt x="408071" y="162415"/>
                  <a:pt x="397292" y="197831"/>
                  <a:pt x="396778" y="232222"/>
                </a:cubicBezTo>
                <a:cubicBezTo>
                  <a:pt x="395752" y="264558"/>
                  <a:pt x="406018" y="288169"/>
                  <a:pt x="417310" y="315887"/>
                </a:cubicBezTo>
                <a:cubicBezTo>
                  <a:pt x="419876" y="321533"/>
                  <a:pt x="421929" y="327179"/>
                  <a:pt x="424496" y="333338"/>
                </a:cubicBezTo>
                <a:cubicBezTo>
                  <a:pt x="426036" y="336418"/>
                  <a:pt x="427062" y="338985"/>
                  <a:pt x="428089" y="342064"/>
                </a:cubicBezTo>
                <a:cubicBezTo>
                  <a:pt x="429629" y="347711"/>
                  <a:pt x="427062" y="353870"/>
                  <a:pt x="421416" y="355923"/>
                </a:cubicBezTo>
                <a:cubicBezTo>
                  <a:pt x="415770" y="357976"/>
                  <a:pt x="409610" y="354896"/>
                  <a:pt x="407557" y="349250"/>
                </a:cubicBezTo>
                <a:cubicBezTo>
                  <a:pt x="406531" y="346684"/>
                  <a:pt x="405504" y="344117"/>
                  <a:pt x="404478" y="342064"/>
                </a:cubicBezTo>
                <a:cubicBezTo>
                  <a:pt x="397805" y="327692"/>
                  <a:pt x="384460" y="316400"/>
                  <a:pt x="365468" y="308701"/>
                </a:cubicBezTo>
                <a:cubicBezTo>
                  <a:pt x="321839" y="291249"/>
                  <a:pt x="259732" y="298435"/>
                  <a:pt x="228934" y="315374"/>
                </a:cubicBezTo>
                <a:cubicBezTo>
                  <a:pt x="174526" y="345657"/>
                  <a:pt x="131924" y="408791"/>
                  <a:pt x="128331" y="465766"/>
                </a:cubicBezTo>
                <a:cubicBezTo>
                  <a:pt x="126791" y="487837"/>
                  <a:pt x="135003" y="499643"/>
                  <a:pt x="146295" y="516068"/>
                </a:cubicBezTo>
                <a:cubicBezTo>
                  <a:pt x="150915" y="522740"/>
                  <a:pt x="155535" y="529413"/>
                  <a:pt x="160154" y="537626"/>
                </a:cubicBezTo>
                <a:cubicBezTo>
                  <a:pt x="160154" y="537626"/>
                  <a:pt x="160154" y="537626"/>
                  <a:pt x="160154" y="537626"/>
                </a:cubicBezTo>
                <a:cubicBezTo>
                  <a:pt x="163234" y="542759"/>
                  <a:pt x="161181" y="549431"/>
                  <a:pt x="156048" y="552511"/>
                </a:cubicBezTo>
                <a:cubicBezTo>
                  <a:pt x="151942" y="554564"/>
                  <a:pt x="147835" y="554051"/>
                  <a:pt x="144243" y="551998"/>
                </a:cubicBezTo>
                <a:cubicBezTo>
                  <a:pt x="135517" y="551998"/>
                  <a:pt x="108826" y="562263"/>
                  <a:pt x="103693" y="565343"/>
                </a:cubicBezTo>
                <a:cubicBezTo>
                  <a:pt x="44152" y="601786"/>
                  <a:pt x="523" y="672620"/>
                  <a:pt x="9" y="734214"/>
                </a:cubicBezTo>
                <a:cubicBezTo>
                  <a:pt x="-504" y="777330"/>
                  <a:pt x="20028" y="813260"/>
                  <a:pt x="59037" y="837384"/>
                </a:cubicBezTo>
                <a:cubicBezTo>
                  <a:pt x="94454" y="859455"/>
                  <a:pt x="137056" y="871774"/>
                  <a:pt x="177606" y="870747"/>
                </a:cubicBezTo>
                <a:cubicBezTo>
                  <a:pt x="195571" y="870234"/>
                  <a:pt x="212509" y="866641"/>
                  <a:pt x="230987" y="862535"/>
                </a:cubicBezTo>
                <a:cubicBezTo>
                  <a:pt x="255625" y="857402"/>
                  <a:pt x="281289" y="851756"/>
                  <a:pt x="307980" y="855349"/>
                </a:cubicBezTo>
                <a:cubicBezTo>
                  <a:pt x="348530" y="860482"/>
                  <a:pt x="386513" y="876394"/>
                  <a:pt x="422956" y="891279"/>
                </a:cubicBezTo>
                <a:cubicBezTo>
                  <a:pt x="457859" y="905651"/>
                  <a:pt x="493276" y="920536"/>
                  <a:pt x="530746" y="925669"/>
                </a:cubicBezTo>
                <a:cubicBezTo>
                  <a:pt x="552817" y="928749"/>
                  <a:pt x="628270" y="935935"/>
                  <a:pt x="673439" y="895385"/>
                </a:cubicBezTo>
                <a:cubicBezTo>
                  <a:pt x="737086" y="837897"/>
                  <a:pt x="747865" y="735754"/>
                  <a:pt x="697050" y="671593"/>
                </a:cubicBezTo>
                <a:cubicBezTo>
                  <a:pt x="662660" y="628990"/>
                  <a:pt x="609278" y="599220"/>
                  <a:pt x="553844" y="592547"/>
                </a:cubicBezTo>
                <a:cubicBezTo>
                  <a:pt x="511754" y="587414"/>
                  <a:pt x="470691" y="598193"/>
                  <a:pt x="444001" y="620265"/>
                </a:cubicBezTo>
                <a:cubicBezTo>
                  <a:pt x="410637" y="647982"/>
                  <a:pt x="404478" y="695717"/>
                  <a:pt x="430142" y="726514"/>
                </a:cubicBezTo>
                <a:cubicBezTo>
                  <a:pt x="437841" y="736267"/>
                  <a:pt x="448620" y="743453"/>
                  <a:pt x="459399" y="747046"/>
                </a:cubicBezTo>
                <a:cubicBezTo>
                  <a:pt x="481984" y="754232"/>
                  <a:pt x="508161" y="747046"/>
                  <a:pt x="529719" y="741400"/>
                </a:cubicBezTo>
                <a:cubicBezTo>
                  <a:pt x="535365" y="739860"/>
                  <a:pt x="541525" y="743453"/>
                  <a:pt x="543064" y="749099"/>
                </a:cubicBezTo>
                <a:cubicBezTo>
                  <a:pt x="544605" y="754745"/>
                  <a:pt x="541011" y="760905"/>
                  <a:pt x="535365" y="762444"/>
                </a:cubicBezTo>
                <a:cubicBezTo>
                  <a:pt x="511241" y="769117"/>
                  <a:pt x="481470" y="776816"/>
                  <a:pt x="452726" y="768090"/>
                </a:cubicBezTo>
                <a:cubicBezTo>
                  <a:pt x="437328" y="763471"/>
                  <a:pt x="423983" y="753718"/>
                  <a:pt x="413203" y="740886"/>
                </a:cubicBezTo>
                <a:cubicBezTo>
                  <a:pt x="379840" y="700337"/>
                  <a:pt x="387539" y="639256"/>
                  <a:pt x="430142" y="603840"/>
                </a:cubicBezTo>
                <a:cubicBezTo>
                  <a:pt x="461452" y="577662"/>
                  <a:pt x="508675" y="565343"/>
                  <a:pt x="556923" y="570989"/>
                </a:cubicBezTo>
                <a:cubicBezTo>
                  <a:pt x="618004" y="578175"/>
                  <a:pt x="677032" y="610512"/>
                  <a:pt x="715015" y="657734"/>
                </a:cubicBezTo>
                <a:cubicBezTo>
                  <a:pt x="757104" y="710089"/>
                  <a:pt x="763264" y="782463"/>
                  <a:pt x="737086" y="843543"/>
                </a:cubicBezTo>
                <a:cubicBezTo>
                  <a:pt x="785335" y="830198"/>
                  <a:pt x="846416" y="853809"/>
                  <a:pt x="875160" y="882553"/>
                </a:cubicBezTo>
                <a:cubicBezTo>
                  <a:pt x="921355" y="929775"/>
                  <a:pt x="973197" y="975457"/>
                  <a:pt x="1046597" y="976997"/>
                </a:cubicBezTo>
                <a:cubicBezTo>
                  <a:pt x="1047110" y="976997"/>
                  <a:pt x="1048137" y="976997"/>
                  <a:pt x="1048650" y="976997"/>
                </a:cubicBezTo>
                <a:cubicBezTo>
                  <a:pt x="1099465" y="976997"/>
                  <a:pt x="1141041" y="945174"/>
                  <a:pt x="1181077" y="914376"/>
                </a:cubicBezTo>
                <a:cubicBezTo>
                  <a:pt x="1185184" y="911297"/>
                  <a:pt x="1188777" y="908217"/>
                  <a:pt x="1192883" y="905651"/>
                </a:cubicBezTo>
                <a:cubicBezTo>
                  <a:pt x="1220087" y="885120"/>
                  <a:pt x="1278601" y="853809"/>
                  <a:pt x="1326337" y="866128"/>
                </a:cubicBezTo>
                <a:cubicBezTo>
                  <a:pt x="1347895" y="871774"/>
                  <a:pt x="1363807" y="885633"/>
                  <a:pt x="1373559" y="907191"/>
                </a:cubicBezTo>
                <a:cubicBezTo>
                  <a:pt x="1376126" y="912837"/>
                  <a:pt x="1373559" y="918996"/>
                  <a:pt x="1367913" y="921563"/>
                </a:cubicBezTo>
                <a:cubicBezTo>
                  <a:pt x="1362267" y="924129"/>
                  <a:pt x="1356107" y="921563"/>
                  <a:pt x="1353541" y="915917"/>
                </a:cubicBezTo>
                <a:cubicBezTo>
                  <a:pt x="1346868" y="900518"/>
                  <a:pt x="1336089" y="891279"/>
                  <a:pt x="1320691" y="887172"/>
                </a:cubicBezTo>
                <a:cubicBezTo>
                  <a:pt x="1300159" y="882040"/>
                  <a:pt x="1272955" y="887686"/>
                  <a:pt x="1247804" y="898978"/>
                </a:cubicBezTo>
                <a:cubicBezTo>
                  <a:pt x="1247804" y="900005"/>
                  <a:pt x="1247804" y="900518"/>
                  <a:pt x="1247804" y="901544"/>
                </a:cubicBezTo>
                <a:cubicBezTo>
                  <a:pt x="1245238" y="914890"/>
                  <a:pt x="1275522" y="936961"/>
                  <a:pt x="1296566" y="945174"/>
                </a:cubicBezTo>
                <a:cubicBezTo>
                  <a:pt x="1321204" y="954926"/>
                  <a:pt x="1352001" y="958006"/>
                  <a:pt x="1383825" y="953899"/>
                </a:cubicBezTo>
                <a:cubicBezTo>
                  <a:pt x="1425914" y="948253"/>
                  <a:pt x="1472623" y="925669"/>
                  <a:pt x="1479809" y="878447"/>
                </a:cubicBezTo>
                <a:cubicBezTo>
                  <a:pt x="1476216" y="876907"/>
                  <a:pt x="1472109" y="875367"/>
                  <a:pt x="1468517" y="873827"/>
                </a:cubicBezTo>
                <a:cubicBezTo>
                  <a:pt x="1433100" y="856889"/>
                  <a:pt x="1406409" y="828145"/>
                  <a:pt x="1395117" y="794781"/>
                </a:cubicBezTo>
                <a:cubicBezTo>
                  <a:pt x="1385365" y="766037"/>
                  <a:pt x="1387931" y="735754"/>
                  <a:pt x="1402303" y="708036"/>
                </a:cubicBezTo>
                <a:cubicBezTo>
                  <a:pt x="1414108" y="684425"/>
                  <a:pt x="1435153" y="669540"/>
                  <a:pt x="1459791" y="666973"/>
                </a:cubicBezTo>
                <a:cubicBezTo>
                  <a:pt x="1482375" y="664407"/>
                  <a:pt x="1504447" y="672620"/>
                  <a:pt x="1517279" y="688531"/>
                </a:cubicBezTo>
                <a:cubicBezTo>
                  <a:pt x="1520872" y="693151"/>
                  <a:pt x="1520358" y="700337"/>
                  <a:pt x="1515739" y="703930"/>
                </a:cubicBezTo>
                <a:cubicBezTo>
                  <a:pt x="1511119" y="707523"/>
                  <a:pt x="1503933" y="707010"/>
                  <a:pt x="1500340" y="702390"/>
                </a:cubicBezTo>
                <a:cubicBezTo>
                  <a:pt x="1492128" y="692638"/>
                  <a:pt x="1477242" y="686992"/>
                  <a:pt x="1461844" y="688531"/>
                </a:cubicBezTo>
                <a:cubicBezTo>
                  <a:pt x="1451578" y="689558"/>
                  <a:pt x="1433100" y="694691"/>
                  <a:pt x="1421295" y="717789"/>
                </a:cubicBezTo>
                <a:cubicBezTo>
                  <a:pt x="1409489" y="740373"/>
                  <a:pt x="1407949" y="764498"/>
                  <a:pt x="1415648" y="787595"/>
                </a:cubicBezTo>
                <a:cubicBezTo>
                  <a:pt x="1424888" y="815313"/>
                  <a:pt x="1447472" y="839950"/>
                  <a:pt x="1477756" y="854322"/>
                </a:cubicBezTo>
                <a:cubicBezTo>
                  <a:pt x="1522412" y="875880"/>
                  <a:pt x="1577333" y="873827"/>
                  <a:pt x="1628148" y="849190"/>
                </a:cubicBezTo>
                <a:cubicBezTo>
                  <a:pt x="1657919" y="834817"/>
                  <a:pt x="1681016" y="810180"/>
                  <a:pt x="1705141" y="784516"/>
                </a:cubicBezTo>
                <a:cubicBezTo>
                  <a:pt x="1720539" y="768604"/>
                  <a:pt x="1735938" y="751665"/>
                  <a:pt x="1753390" y="737807"/>
                </a:cubicBezTo>
                <a:cubicBezTo>
                  <a:pt x="1771355" y="723435"/>
                  <a:pt x="1799585" y="703930"/>
                  <a:pt x="1833975" y="702903"/>
                </a:cubicBezTo>
                <a:cubicBezTo>
                  <a:pt x="1867339" y="701877"/>
                  <a:pt x="1893003" y="718815"/>
                  <a:pt x="1917641" y="735754"/>
                </a:cubicBezTo>
                <a:cubicBezTo>
                  <a:pt x="1941252" y="751665"/>
                  <a:pt x="1963323" y="766551"/>
                  <a:pt x="1990527" y="764498"/>
                </a:cubicBezTo>
                <a:cubicBezTo>
                  <a:pt x="1994633" y="763984"/>
                  <a:pt x="2001819" y="762444"/>
                  <a:pt x="2009005" y="760391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数据展示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36E1EE-0725-40DB-9121-5742EE4E9CD5}"/>
              </a:ext>
            </a:extLst>
          </p:cNvPr>
          <p:cNvSpPr/>
          <p:nvPr/>
        </p:nvSpPr>
        <p:spPr>
          <a:xfrm>
            <a:off x="995362" y="1616729"/>
            <a:ext cx="5611178" cy="567076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5400">
                <a:solidFill>
                  <a:schemeClr val="accent1"/>
                </a:solidFill>
              </a:ln>
            </a:endParaRPr>
          </a:p>
        </p:txBody>
      </p:sp>
      <p:graphicFrame>
        <p:nvGraphicFramePr>
          <p:cNvPr id="4" name="PA_Chart 374" descr="e7d195523061f1c0ccf67df29b53a1f8c030bbca1cef65949556791CB70B00B8EF894DC2C6E2F05BD4B62461342123B7F6AF17F54F5C51070704E15AF07A2A943D8B38FD48563605E7265AD6ABE0AD2E1E7C371349CF5E80A39C5B49C41DC69BDA9347213A97F6F92841F85F29A8077B754A4DD0C0773AA1DD643BC725D7F7288E7C336500360F9DB61FBB6E54012A88">
            <a:extLst>
              <a:ext uri="{FF2B5EF4-FFF2-40B4-BE49-F238E27FC236}">
                <a16:creationId xmlns:a16="http://schemas.microsoft.com/office/drawing/2014/main" id="{A40C6A48-4E4D-4080-838A-782B4B64181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113353"/>
              </p:ext>
            </p:extLst>
          </p:nvPr>
        </p:nvGraphicFramePr>
        <p:xfrm>
          <a:off x="695325" y="2221422"/>
          <a:ext cx="6256955" cy="3938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4B9FEDBC-5280-4F76-A402-EEA9B54C133E}"/>
              </a:ext>
            </a:extLst>
          </p:cNvPr>
          <p:cNvSpPr txBox="1"/>
          <p:nvPr/>
        </p:nvSpPr>
        <p:spPr>
          <a:xfrm>
            <a:off x="7577339" y="2221422"/>
            <a:ext cx="3697628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D1B7E96-3058-4494-8BEA-74E68A7C1161}"/>
              </a:ext>
            </a:extLst>
          </p:cNvPr>
          <p:cNvSpPr/>
          <p:nvPr/>
        </p:nvSpPr>
        <p:spPr>
          <a:xfrm>
            <a:off x="7577338" y="1572153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6B244A-3FA3-458F-B0B1-8F1DA39C0972}"/>
              </a:ext>
            </a:extLst>
          </p:cNvPr>
          <p:cNvSpPr txBox="1"/>
          <p:nvPr/>
        </p:nvSpPr>
        <p:spPr>
          <a:xfrm>
            <a:off x="7686522" y="1677689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数据分析一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F64B3A-6B78-45A3-8EB7-01C17E2E6DA9}"/>
              </a:ext>
            </a:extLst>
          </p:cNvPr>
          <p:cNvSpPr txBox="1"/>
          <p:nvPr/>
        </p:nvSpPr>
        <p:spPr>
          <a:xfrm>
            <a:off x="7577339" y="3772430"/>
            <a:ext cx="3697628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68126FA-6B4A-4967-B693-98B91E908075}"/>
              </a:ext>
            </a:extLst>
          </p:cNvPr>
          <p:cNvSpPr txBox="1"/>
          <p:nvPr/>
        </p:nvSpPr>
        <p:spPr>
          <a:xfrm>
            <a:off x="7577339" y="5462334"/>
            <a:ext cx="3697628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BB50DEE-9E37-49C7-BA1B-F3B94D8034C1}"/>
              </a:ext>
            </a:extLst>
          </p:cNvPr>
          <p:cNvSpPr/>
          <p:nvPr/>
        </p:nvSpPr>
        <p:spPr>
          <a:xfrm>
            <a:off x="7577338" y="3160778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4AD613-6239-46A9-800C-90F32823A612}"/>
              </a:ext>
            </a:extLst>
          </p:cNvPr>
          <p:cNvSpPr txBox="1"/>
          <p:nvPr/>
        </p:nvSpPr>
        <p:spPr>
          <a:xfrm>
            <a:off x="7686522" y="3266314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数据分析二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16B4933B-7B58-41CD-BF6E-8E0402858AA0}"/>
              </a:ext>
            </a:extLst>
          </p:cNvPr>
          <p:cNvSpPr/>
          <p:nvPr/>
        </p:nvSpPr>
        <p:spPr>
          <a:xfrm>
            <a:off x="7577338" y="4790463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B534E60-71FE-4712-8FF7-4D90FCF91855}"/>
              </a:ext>
            </a:extLst>
          </p:cNvPr>
          <p:cNvSpPr txBox="1"/>
          <p:nvPr/>
        </p:nvSpPr>
        <p:spPr>
          <a:xfrm>
            <a:off x="7686522" y="4895999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数据分析三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9FE4DAF-D6FB-4C62-BA12-207164A81F17}"/>
              </a:ext>
            </a:extLst>
          </p:cNvPr>
          <p:cNvSpPr txBox="1"/>
          <p:nvPr/>
        </p:nvSpPr>
        <p:spPr>
          <a:xfrm>
            <a:off x="1483678" y="1684526"/>
            <a:ext cx="452754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这里可以写一句数据结论</a:t>
            </a:r>
          </a:p>
        </p:txBody>
      </p:sp>
      <p:sp>
        <p:nvSpPr>
          <p:cNvPr id="15" name="PA-文本框 6">
            <a:extLst>
              <a:ext uri="{FF2B5EF4-FFF2-40B4-BE49-F238E27FC236}">
                <a16:creationId xmlns:a16="http://schemas.microsoft.com/office/drawing/2014/main" id="{71985F1E-5759-48C5-BCE8-9ED7AF1315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5400000">
            <a:off x="5680930" y="1637060"/>
            <a:ext cx="932254" cy="526415"/>
          </a:xfrm>
          <a:prstGeom prst="rect">
            <a:avLst/>
          </a:prstGeom>
          <a:noFill/>
        </p:spPr>
        <p:txBody>
          <a:bodyPr vert="horz" numCol="1" rtlCol="0">
            <a:prstTxWarp prst="textArchUpPour">
              <a:avLst>
                <a:gd name="adj1" fmla="val 10222961"/>
                <a:gd name="adj2" fmla="val 18516"/>
              </a:avLst>
            </a:prstTxWarp>
            <a:spAutoFit/>
          </a:bodyPr>
          <a:lstStyle>
            <a:defPPr>
              <a:defRPr lang="zh-CN"/>
            </a:defPPr>
            <a:lvl1pPr algn="ctr">
              <a:defRPr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</a:gsLst>
                    <a:lin ang="2700000" scaled="1"/>
                    <a:tileRect/>
                  </a:gradFill>
                </a:ln>
                <a:pattFill prst="shingle">
                  <a:fgClr>
                    <a:srgbClr val="691122"/>
                  </a:fgClr>
                  <a:bgClr>
                    <a:srgbClr val="831529"/>
                  </a:bgClr>
                </a:pattFill>
              </a:defRPr>
            </a:lvl1pPr>
          </a:lstStyle>
          <a:p>
            <a:r>
              <a:rPr lang="zh-CN" altLang="en-US" dirty="0">
                <a:ln w="25400" cap="rnd">
                  <a:solidFill>
                    <a:schemeClr val="accent1"/>
                  </a:solidFill>
                </a:ln>
                <a:noFill/>
              </a:rPr>
              <a:t>▲</a:t>
            </a:r>
          </a:p>
        </p:txBody>
      </p:sp>
      <p:sp>
        <p:nvSpPr>
          <p:cNvPr id="16" name="PA-文本框 6">
            <a:extLst>
              <a:ext uri="{FF2B5EF4-FFF2-40B4-BE49-F238E27FC236}">
                <a16:creationId xmlns:a16="http://schemas.microsoft.com/office/drawing/2014/main" id="{EF269910-E1FD-49C8-91DB-DB4D213540F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919993" y="1637059"/>
            <a:ext cx="932254" cy="526415"/>
          </a:xfrm>
          <a:prstGeom prst="rect">
            <a:avLst/>
          </a:prstGeom>
          <a:noFill/>
        </p:spPr>
        <p:txBody>
          <a:bodyPr vert="horz" numCol="1" rtlCol="0">
            <a:prstTxWarp prst="textArchUpPour">
              <a:avLst>
                <a:gd name="adj1" fmla="val 10222961"/>
                <a:gd name="adj2" fmla="val 18516"/>
              </a:avLst>
            </a:prstTxWarp>
            <a:spAutoFit/>
          </a:bodyPr>
          <a:lstStyle>
            <a:defPPr>
              <a:defRPr lang="zh-CN"/>
            </a:defPPr>
            <a:lvl1pPr algn="ctr">
              <a:defRPr>
                <a:ln w="25400" cap="rnd">
                  <a:gradFill flip="none" rotWithShape="1">
                    <a:gsLst>
                      <a:gs pos="0">
                        <a:srgbClr val="EEC478"/>
                      </a:gs>
                      <a:gs pos="85000">
                        <a:srgbClr val="DF9540"/>
                      </a:gs>
                      <a:gs pos="65000">
                        <a:srgbClr val="DF9540"/>
                      </a:gs>
                      <a:gs pos="35000">
                        <a:srgbClr val="DF9540"/>
                      </a:gs>
                      <a:gs pos="15000">
                        <a:srgbClr val="DF9540"/>
                      </a:gs>
                      <a:gs pos="50000">
                        <a:srgbClr val="EEC478"/>
                      </a:gs>
                      <a:gs pos="100000">
                        <a:srgbClr val="EEC478"/>
                      </a:gs>
                    </a:gsLst>
                    <a:lin ang="2700000" scaled="1"/>
                    <a:tileRect/>
                  </a:gradFill>
                </a:ln>
                <a:pattFill prst="shingle">
                  <a:fgClr>
                    <a:srgbClr val="691122"/>
                  </a:fgClr>
                  <a:bgClr>
                    <a:srgbClr val="831529"/>
                  </a:bgClr>
                </a:pattFill>
              </a:defRPr>
            </a:lvl1pPr>
          </a:lstStyle>
          <a:p>
            <a:r>
              <a:rPr lang="zh-CN" altLang="en-US" dirty="0">
                <a:ln w="25400" cap="rnd">
                  <a:solidFill>
                    <a:schemeClr val="accent1"/>
                  </a:solidFill>
                </a:ln>
                <a:noFill/>
              </a:rPr>
              <a:t>▲</a:t>
            </a:r>
          </a:p>
        </p:txBody>
      </p:sp>
    </p:spTree>
    <p:extLst>
      <p:ext uri="{BB962C8B-B14F-4D97-AF65-F5344CB8AC3E}">
        <p14:creationId xmlns:p14="http://schemas.microsoft.com/office/powerpoint/2010/main" val="283041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数据对比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D52D52BA-D093-4D4E-A60E-372A49C70E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75890"/>
              </p:ext>
            </p:extLst>
          </p:nvPr>
        </p:nvGraphicFramePr>
        <p:xfrm>
          <a:off x="3830053" y="2102903"/>
          <a:ext cx="4478559" cy="4391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梯形 7">
            <a:extLst>
              <a:ext uri="{FF2B5EF4-FFF2-40B4-BE49-F238E27FC236}">
                <a16:creationId xmlns:a16="http://schemas.microsoft.com/office/drawing/2014/main" id="{25A264DC-0419-4704-BBC5-F6B637509C50}"/>
              </a:ext>
            </a:extLst>
          </p:cNvPr>
          <p:cNvSpPr/>
          <p:nvPr/>
        </p:nvSpPr>
        <p:spPr>
          <a:xfrm rot="5400000">
            <a:off x="-38307" y="2527095"/>
            <a:ext cx="4515264" cy="3048000"/>
          </a:xfrm>
          <a:prstGeom prst="trapezoid">
            <a:avLst>
              <a:gd name="adj" fmla="val 26667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97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梯形 9">
            <a:extLst>
              <a:ext uri="{FF2B5EF4-FFF2-40B4-BE49-F238E27FC236}">
                <a16:creationId xmlns:a16="http://schemas.microsoft.com/office/drawing/2014/main" id="{BE9CE1BD-D693-4ADC-8EAA-F9AA3E0D4DEF}"/>
              </a:ext>
            </a:extLst>
          </p:cNvPr>
          <p:cNvSpPr/>
          <p:nvPr/>
        </p:nvSpPr>
        <p:spPr>
          <a:xfrm rot="16200000" flipH="1">
            <a:off x="7715044" y="2527095"/>
            <a:ext cx="4515264" cy="3048000"/>
          </a:xfrm>
          <a:prstGeom prst="trapezoid">
            <a:avLst>
              <a:gd name="adj" fmla="val 26667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97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694A94F-F2A2-458A-8BDD-FBC8DA59B5D1}"/>
              </a:ext>
            </a:extLst>
          </p:cNvPr>
          <p:cNvSpPr/>
          <p:nvPr/>
        </p:nvSpPr>
        <p:spPr>
          <a:xfrm>
            <a:off x="912378" y="2817348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4968BBB-CF75-41BB-9E64-1EA66EB17837}"/>
              </a:ext>
            </a:extLst>
          </p:cNvPr>
          <p:cNvSpPr txBox="1"/>
          <p:nvPr/>
        </p:nvSpPr>
        <p:spPr>
          <a:xfrm>
            <a:off x="1031722" y="2922884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数据分析一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57FC9D7-8978-4A0C-AAC8-58001D504048}"/>
              </a:ext>
            </a:extLst>
          </p:cNvPr>
          <p:cNvSpPr txBox="1"/>
          <p:nvPr/>
        </p:nvSpPr>
        <p:spPr>
          <a:xfrm>
            <a:off x="912378" y="3744198"/>
            <a:ext cx="2596367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E94649A-EDA8-430F-A188-7513D24038E4}"/>
              </a:ext>
            </a:extLst>
          </p:cNvPr>
          <p:cNvSpPr/>
          <p:nvPr/>
        </p:nvSpPr>
        <p:spPr>
          <a:xfrm>
            <a:off x="8683255" y="2817348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660AA2A-31AF-4586-831E-4EAF958D5BCE}"/>
              </a:ext>
            </a:extLst>
          </p:cNvPr>
          <p:cNvSpPr txBox="1"/>
          <p:nvPr/>
        </p:nvSpPr>
        <p:spPr>
          <a:xfrm>
            <a:off x="8782279" y="2912724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数据分析二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C95B1C-B689-45FA-84FD-A2BEBCC3C4BF}"/>
              </a:ext>
            </a:extLst>
          </p:cNvPr>
          <p:cNvSpPr txBox="1"/>
          <p:nvPr/>
        </p:nvSpPr>
        <p:spPr>
          <a:xfrm>
            <a:off x="8683255" y="3744198"/>
            <a:ext cx="2596367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AAE9003A-3182-48F6-81AC-78F4D712DDA1}"/>
              </a:ext>
            </a:extLst>
          </p:cNvPr>
          <p:cNvSpPr/>
          <p:nvPr/>
        </p:nvSpPr>
        <p:spPr>
          <a:xfrm rot="5400000">
            <a:off x="1760270" y="728518"/>
            <a:ext cx="918110" cy="3048000"/>
          </a:xfrm>
          <a:custGeom>
            <a:avLst/>
            <a:gdLst>
              <a:gd name="connsiteX0" fmla="*/ 0 w 918110"/>
              <a:gd name="connsiteY0" fmla="*/ 3048000 h 3048000"/>
              <a:gd name="connsiteX1" fmla="*/ 812810 w 918110"/>
              <a:gd name="connsiteY1" fmla="*/ 0 h 3048000"/>
              <a:gd name="connsiteX2" fmla="*/ 918110 w 918110"/>
              <a:gd name="connsiteY2" fmla="*/ 0 h 3048000"/>
              <a:gd name="connsiteX3" fmla="*/ 105300 w 91811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110" h="3048000">
                <a:moveTo>
                  <a:pt x="0" y="3048000"/>
                </a:moveTo>
                <a:lnTo>
                  <a:pt x="812810" y="0"/>
                </a:lnTo>
                <a:lnTo>
                  <a:pt x="918110" y="0"/>
                </a:lnTo>
                <a:lnTo>
                  <a:pt x="105300" y="30480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62D6862-D276-479F-AEC8-3188DCCE5388}"/>
              </a:ext>
            </a:extLst>
          </p:cNvPr>
          <p:cNvSpPr/>
          <p:nvPr/>
        </p:nvSpPr>
        <p:spPr>
          <a:xfrm rot="16200000" flipH="1">
            <a:off x="9522383" y="676694"/>
            <a:ext cx="918110" cy="3048000"/>
          </a:xfrm>
          <a:custGeom>
            <a:avLst/>
            <a:gdLst>
              <a:gd name="connsiteX0" fmla="*/ 0 w 918110"/>
              <a:gd name="connsiteY0" fmla="*/ 3048000 h 3048000"/>
              <a:gd name="connsiteX1" fmla="*/ 812810 w 918110"/>
              <a:gd name="connsiteY1" fmla="*/ 0 h 3048000"/>
              <a:gd name="connsiteX2" fmla="*/ 918110 w 918110"/>
              <a:gd name="connsiteY2" fmla="*/ 0 h 3048000"/>
              <a:gd name="connsiteX3" fmla="*/ 105300 w 918110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110" h="3048000">
                <a:moveTo>
                  <a:pt x="0" y="3048000"/>
                </a:moveTo>
                <a:lnTo>
                  <a:pt x="812810" y="0"/>
                </a:lnTo>
                <a:lnTo>
                  <a:pt x="918110" y="0"/>
                </a:lnTo>
                <a:lnTo>
                  <a:pt x="105300" y="304800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6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任意多边形: 形状 1033">
            <a:extLst>
              <a:ext uri="{FF2B5EF4-FFF2-40B4-BE49-F238E27FC236}">
                <a16:creationId xmlns:a16="http://schemas.microsoft.com/office/drawing/2014/main" id="{CF421E5B-2113-46B6-8540-CEA646D417EA}"/>
              </a:ext>
            </a:extLst>
          </p:cNvPr>
          <p:cNvSpPr/>
          <p:nvPr/>
        </p:nvSpPr>
        <p:spPr>
          <a:xfrm>
            <a:off x="6862124" y="2612444"/>
            <a:ext cx="827398" cy="798638"/>
          </a:xfrm>
          <a:custGeom>
            <a:avLst/>
            <a:gdLst>
              <a:gd name="connsiteX0" fmla="*/ 1244360 w 1244359"/>
              <a:gd name="connsiteY0" fmla="*/ 573405 h 1201102"/>
              <a:gd name="connsiteX1" fmla="*/ 1241502 w 1244359"/>
              <a:gd name="connsiteY1" fmla="*/ 522923 h 1201102"/>
              <a:gd name="connsiteX2" fmla="*/ 1240550 w 1244359"/>
              <a:gd name="connsiteY2" fmla="*/ 510540 h 1201102"/>
              <a:gd name="connsiteX3" fmla="*/ 1238645 w 1244359"/>
              <a:gd name="connsiteY3" fmla="*/ 499110 h 1201102"/>
              <a:gd name="connsiteX4" fmla="*/ 1235787 w 1244359"/>
              <a:gd name="connsiteY4" fmla="*/ 476250 h 1201102"/>
              <a:gd name="connsiteX5" fmla="*/ 1225310 w 1244359"/>
              <a:gd name="connsiteY5" fmla="*/ 442913 h 1201102"/>
              <a:gd name="connsiteX6" fmla="*/ 1220547 w 1244359"/>
              <a:gd name="connsiteY6" fmla="*/ 422910 h 1201102"/>
              <a:gd name="connsiteX7" fmla="*/ 1222452 w 1244359"/>
              <a:gd name="connsiteY7" fmla="*/ 414338 h 1201102"/>
              <a:gd name="connsiteX8" fmla="*/ 1216737 w 1244359"/>
              <a:gd name="connsiteY8" fmla="*/ 396240 h 1201102"/>
              <a:gd name="connsiteX9" fmla="*/ 1219595 w 1244359"/>
              <a:gd name="connsiteY9" fmla="*/ 415290 h 1201102"/>
              <a:gd name="connsiteX10" fmla="*/ 1214832 w 1244359"/>
              <a:gd name="connsiteY10" fmla="*/ 390525 h 1201102"/>
              <a:gd name="connsiteX11" fmla="*/ 1205307 w 1244359"/>
              <a:gd name="connsiteY11" fmla="*/ 365760 h 1201102"/>
              <a:gd name="connsiteX12" fmla="*/ 1199592 w 1244359"/>
              <a:gd name="connsiteY12" fmla="*/ 354330 h 1201102"/>
              <a:gd name="connsiteX13" fmla="*/ 1197687 w 1244359"/>
              <a:gd name="connsiteY13" fmla="*/ 355283 h 1201102"/>
              <a:gd name="connsiteX14" fmla="*/ 1191020 w 1244359"/>
              <a:gd name="connsiteY14" fmla="*/ 337185 h 1201102"/>
              <a:gd name="connsiteX15" fmla="*/ 1191020 w 1244359"/>
              <a:gd name="connsiteY15" fmla="*/ 340995 h 1201102"/>
              <a:gd name="connsiteX16" fmla="*/ 1188162 w 1244359"/>
              <a:gd name="connsiteY16" fmla="*/ 331470 h 1201102"/>
              <a:gd name="connsiteX17" fmla="*/ 1189115 w 1244359"/>
              <a:gd name="connsiteY17" fmla="*/ 340995 h 1201102"/>
              <a:gd name="connsiteX18" fmla="*/ 1198640 w 1244359"/>
              <a:gd name="connsiteY18" fmla="*/ 362903 h 1201102"/>
              <a:gd name="connsiteX19" fmla="*/ 1193877 w 1244359"/>
              <a:gd name="connsiteY19" fmla="*/ 351473 h 1201102"/>
              <a:gd name="connsiteX20" fmla="*/ 1191972 w 1244359"/>
              <a:gd name="connsiteY20" fmla="*/ 355283 h 1201102"/>
              <a:gd name="connsiteX21" fmla="*/ 1197687 w 1244359"/>
              <a:gd name="connsiteY21" fmla="*/ 364808 h 1201102"/>
              <a:gd name="connsiteX22" fmla="*/ 1191020 w 1244359"/>
              <a:gd name="connsiteY22" fmla="*/ 360998 h 1201102"/>
              <a:gd name="connsiteX23" fmla="*/ 1197687 w 1244359"/>
              <a:gd name="connsiteY23" fmla="*/ 368618 h 1201102"/>
              <a:gd name="connsiteX24" fmla="*/ 1194830 w 1244359"/>
              <a:gd name="connsiteY24" fmla="*/ 369570 h 1201102"/>
              <a:gd name="connsiteX25" fmla="*/ 1196735 w 1244359"/>
              <a:gd name="connsiteY25" fmla="*/ 371475 h 1201102"/>
              <a:gd name="connsiteX26" fmla="*/ 1194830 w 1244359"/>
              <a:gd name="connsiteY26" fmla="*/ 371475 h 1201102"/>
              <a:gd name="connsiteX27" fmla="*/ 1191972 w 1244359"/>
              <a:gd name="connsiteY27" fmla="*/ 373380 h 1201102"/>
              <a:gd name="connsiteX28" fmla="*/ 1192925 w 1244359"/>
              <a:gd name="connsiteY28" fmla="*/ 372428 h 1201102"/>
              <a:gd name="connsiteX29" fmla="*/ 1190067 w 1244359"/>
              <a:gd name="connsiteY29" fmla="*/ 363855 h 1201102"/>
              <a:gd name="connsiteX30" fmla="*/ 1191020 w 1244359"/>
              <a:gd name="connsiteY30" fmla="*/ 374333 h 1201102"/>
              <a:gd name="connsiteX31" fmla="*/ 1184352 w 1244359"/>
              <a:gd name="connsiteY31" fmla="*/ 377190 h 1201102"/>
              <a:gd name="connsiteX32" fmla="*/ 1183400 w 1244359"/>
              <a:gd name="connsiteY32" fmla="*/ 376238 h 1201102"/>
              <a:gd name="connsiteX33" fmla="*/ 1182447 w 1244359"/>
              <a:gd name="connsiteY33" fmla="*/ 372428 h 1201102"/>
              <a:gd name="connsiteX34" fmla="*/ 1180542 w 1244359"/>
              <a:gd name="connsiteY34" fmla="*/ 367665 h 1201102"/>
              <a:gd name="connsiteX35" fmla="*/ 1179590 w 1244359"/>
              <a:gd name="connsiteY35" fmla="*/ 356235 h 1201102"/>
              <a:gd name="connsiteX36" fmla="*/ 1169112 w 1244359"/>
              <a:gd name="connsiteY36" fmla="*/ 328613 h 1201102"/>
              <a:gd name="connsiteX37" fmla="*/ 1163397 w 1244359"/>
              <a:gd name="connsiteY37" fmla="*/ 322898 h 1201102"/>
              <a:gd name="connsiteX38" fmla="*/ 1163397 w 1244359"/>
              <a:gd name="connsiteY38" fmla="*/ 319088 h 1201102"/>
              <a:gd name="connsiteX39" fmla="*/ 1160540 w 1244359"/>
              <a:gd name="connsiteY39" fmla="*/ 317183 h 1201102"/>
              <a:gd name="connsiteX40" fmla="*/ 1159587 w 1244359"/>
              <a:gd name="connsiteY40" fmla="*/ 311468 h 1201102"/>
              <a:gd name="connsiteX41" fmla="*/ 1152920 w 1244359"/>
              <a:gd name="connsiteY41" fmla="*/ 304800 h 1201102"/>
              <a:gd name="connsiteX42" fmla="*/ 1151015 w 1244359"/>
              <a:gd name="connsiteY42" fmla="*/ 299085 h 1201102"/>
              <a:gd name="connsiteX43" fmla="*/ 1151967 w 1244359"/>
              <a:gd name="connsiteY43" fmla="*/ 299085 h 1201102"/>
              <a:gd name="connsiteX44" fmla="*/ 1142442 w 1244359"/>
              <a:gd name="connsiteY44" fmla="*/ 280988 h 1201102"/>
              <a:gd name="connsiteX45" fmla="*/ 1142442 w 1244359"/>
              <a:gd name="connsiteY45" fmla="*/ 280988 h 1201102"/>
              <a:gd name="connsiteX46" fmla="*/ 1118630 w 1244359"/>
              <a:gd name="connsiteY46" fmla="*/ 243840 h 1201102"/>
              <a:gd name="connsiteX47" fmla="*/ 1109105 w 1244359"/>
              <a:gd name="connsiteY47" fmla="*/ 226695 h 1201102"/>
              <a:gd name="connsiteX48" fmla="*/ 1105295 w 1244359"/>
              <a:gd name="connsiteY48" fmla="*/ 225743 h 1201102"/>
              <a:gd name="connsiteX49" fmla="*/ 1092912 w 1244359"/>
              <a:gd name="connsiteY49" fmla="*/ 207645 h 1201102"/>
              <a:gd name="connsiteX50" fmla="*/ 1087197 w 1244359"/>
              <a:gd name="connsiteY50" fmla="*/ 195263 h 1201102"/>
              <a:gd name="connsiteX51" fmla="*/ 1088150 w 1244359"/>
              <a:gd name="connsiteY51" fmla="*/ 194310 h 1201102"/>
              <a:gd name="connsiteX52" fmla="*/ 1085292 w 1244359"/>
              <a:gd name="connsiteY52" fmla="*/ 191453 h 1201102"/>
              <a:gd name="connsiteX53" fmla="*/ 1082435 w 1244359"/>
              <a:gd name="connsiteY53" fmla="*/ 188595 h 1201102"/>
              <a:gd name="connsiteX54" fmla="*/ 1071957 w 1244359"/>
              <a:gd name="connsiteY54" fmla="*/ 176213 h 1201102"/>
              <a:gd name="connsiteX55" fmla="*/ 1062432 w 1244359"/>
              <a:gd name="connsiteY55" fmla="*/ 163830 h 1201102"/>
              <a:gd name="connsiteX56" fmla="*/ 1035762 w 1244359"/>
              <a:gd name="connsiteY56" fmla="*/ 123825 h 1201102"/>
              <a:gd name="connsiteX57" fmla="*/ 999567 w 1244359"/>
              <a:gd name="connsiteY57" fmla="*/ 91440 h 1201102"/>
              <a:gd name="connsiteX58" fmla="*/ 993852 w 1244359"/>
              <a:gd name="connsiteY58" fmla="*/ 91440 h 1201102"/>
              <a:gd name="connsiteX59" fmla="*/ 961467 w 1244359"/>
              <a:gd name="connsiteY59" fmla="*/ 67628 h 1201102"/>
              <a:gd name="connsiteX60" fmla="*/ 925272 w 1244359"/>
              <a:gd name="connsiteY60" fmla="*/ 45720 h 1201102"/>
              <a:gd name="connsiteX61" fmla="*/ 876695 w 1244359"/>
              <a:gd name="connsiteY61" fmla="*/ 16193 h 1201102"/>
              <a:gd name="connsiteX62" fmla="*/ 847167 w 1244359"/>
              <a:gd name="connsiteY62" fmla="*/ 9525 h 1201102"/>
              <a:gd name="connsiteX63" fmla="*/ 821450 w 1244359"/>
              <a:gd name="connsiteY63" fmla="*/ 12383 h 1201102"/>
              <a:gd name="connsiteX64" fmla="*/ 769062 w 1244359"/>
              <a:gd name="connsiteY64" fmla="*/ 1905 h 1201102"/>
              <a:gd name="connsiteX65" fmla="*/ 759537 w 1244359"/>
              <a:gd name="connsiteY65" fmla="*/ 3810 h 1201102"/>
              <a:gd name="connsiteX66" fmla="*/ 753822 w 1244359"/>
              <a:gd name="connsiteY66" fmla="*/ 0 h 1201102"/>
              <a:gd name="connsiteX67" fmla="*/ 751917 w 1244359"/>
              <a:gd name="connsiteY67" fmla="*/ 6668 h 1201102"/>
              <a:gd name="connsiteX68" fmla="*/ 780492 w 1244359"/>
              <a:gd name="connsiteY68" fmla="*/ 8573 h 1201102"/>
              <a:gd name="connsiteX69" fmla="*/ 788112 w 1244359"/>
              <a:gd name="connsiteY69" fmla="*/ 12383 h 1201102"/>
              <a:gd name="connsiteX70" fmla="*/ 873837 w 1244359"/>
              <a:gd name="connsiteY70" fmla="*/ 25718 h 1201102"/>
              <a:gd name="connsiteX71" fmla="*/ 950990 w 1244359"/>
              <a:gd name="connsiteY71" fmla="*/ 63818 h 1201102"/>
              <a:gd name="connsiteX72" fmla="*/ 952895 w 1244359"/>
              <a:gd name="connsiteY72" fmla="*/ 72390 h 1201102"/>
              <a:gd name="connsiteX73" fmla="*/ 981470 w 1244359"/>
              <a:gd name="connsiteY73" fmla="*/ 93345 h 1201102"/>
              <a:gd name="connsiteX74" fmla="*/ 1009092 w 1244359"/>
              <a:gd name="connsiteY74" fmla="*/ 106680 h 1201102"/>
              <a:gd name="connsiteX75" fmla="*/ 1030047 w 1244359"/>
              <a:gd name="connsiteY75" fmla="*/ 128588 h 1201102"/>
              <a:gd name="connsiteX76" fmla="*/ 1051002 w 1244359"/>
              <a:gd name="connsiteY76" fmla="*/ 154305 h 1201102"/>
              <a:gd name="connsiteX77" fmla="*/ 1051002 w 1244359"/>
              <a:gd name="connsiteY77" fmla="*/ 156210 h 1201102"/>
              <a:gd name="connsiteX78" fmla="*/ 1036715 w 1244359"/>
              <a:gd name="connsiteY78" fmla="*/ 143828 h 1201102"/>
              <a:gd name="connsiteX79" fmla="*/ 1041477 w 1244359"/>
              <a:gd name="connsiteY79" fmla="*/ 145733 h 1201102"/>
              <a:gd name="connsiteX80" fmla="*/ 1028142 w 1244359"/>
              <a:gd name="connsiteY80" fmla="*/ 134303 h 1201102"/>
              <a:gd name="connsiteX81" fmla="*/ 1018617 w 1244359"/>
              <a:gd name="connsiteY81" fmla="*/ 121920 h 1201102"/>
              <a:gd name="connsiteX82" fmla="*/ 1008140 w 1244359"/>
              <a:gd name="connsiteY82" fmla="*/ 120015 h 1201102"/>
              <a:gd name="connsiteX83" fmla="*/ 1021475 w 1244359"/>
              <a:gd name="connsiteY83" fmla="*/ 139065 h 1201102"/>
              <a:gd name="connsiteX84" fmla="*/ 1012902 w 1244359"/>
              <a:gd name="connsiteY84" fmla="*/ 130493 h 1201102"/>
              <a:gd name="connsiteX85" fmla="*/ 1026237 w 1244359"/>
              <a:gd name="connsiteY85" fmla="*/ 144780 h 1201102"/>
              <a:gd name="connsiteX86" fmla="*/ 1042430 w 1244359"/>
              <a:gd name="connsiteY86" fmla="*/ 159068 h 1201102"/>
              <a:gd name="connsiteX87" fmla="*/ 1039572 w 1244359"/>
              <a:gd name="connsiteY87" fmla="*/ 160020 h 1201102"/>
              <a:gd name="connsiteX88" fmla="*/ 1052907 w 1244359"/>
              <a:gd name="connsiteY88" fmla="*/ 172403 h 1201102"/>
              <a:gd name="connsiteX89" fmla="*/ 1055765 w 1244359"/>
              <a:gd name="connsiteY89" fmla="*/ 177165 h 1201102"/>
              <a:gd name="connsiteX90" fmla="*/ 1052907 w 1244359"/>
              <a:gd name="connsiteY90" fmla="*/ 176213 h 1201102"/>
              <a:gd name="connsiteX91" fmla="*/ 1055765 w 1244359"/>
              <a:gd name="connsiteY91" fmla="*/ 181928 h 1201102"/>
              <a:gd name="connsiteX92" fmla="*/ 1053860 w 1244359"/>
              <a:gd name="connsiteY92" fmla="*/ 180975 h 1201102"/>
              <a:gd name="connsiteX93" fmla="*/ 1056717 w 1244359"/>
              <a:gd name="connsiteY93" fmla="*/ 183833 h 1201102"/>
              <a:gd name="connsiteX94" fmla="*/ 1056717 w 1244359"/>
              <a:gd name="connsiteY94" fmla="*/ 186690 h 1201102"/>
              <a:gd name="connsiteX95" fmla="*/ 1034810 w 1244359"/>
              <a:gd name="connsiteY95" fmla="*/ 179070 h 1201102"/>
              <a:gd name="connsiteX96" fmla="*/ 1032905 w 1244359"/>
              <a:gd name="connsiteY96" fmla="*/ 174308 h 1201102"/>
              <a:gd name="connsiteX97" fmla="*/ 1031000 w 1244359"/>
              <a:gd name="connsiteY97" fmla="*/ 176213 h 1201102"/>
              <a:gd name="connsiteX98" fmla="*/ 1032905 w 1244359"/>
              <a:gd name="connsiteY98" fmla="*/ 178118 h 1201102"/>
              <a:gd name="connsiteX99" fmla="*/ 1030047 w 1244359"/>
              <a:gd name="connsiteY99" fmla="*/ 177165 h 1201102"/>
              <a:gd name="connsiteX100" fmla="*/ 1029095 w 1244359"/>
              <a:gd name="connsiteY100" fmla="*/ 175260 h 1201102"/>
              <a:gd name="connsiteX101" fmla="*/ 1027190 w 1244359"/>
              <a:gd name="connsiteY101" fmla="*/ 173355 h 1201102"/>
              <a:gd name="connsiteX102" fmla="*/ 1028142 w 1244359"/>
              <a:gd name="connsiteY102" fmla="*/ 176213 h 1201102"/>
              <a:gd name="connsiteX103" fmla="*/ 1028142 w 1244359"/>
              <a:gd name="connsiteY103" fmla="*/ 176213 h 1201102"/>
              <a:gd name="connsiteX104" fmla="*/ 1021475 w 1244359"/>
              <a:gd name="connsiteY104" fmla="*/ 172403 h 1201102"/>
              <a:gd name="connsiteX105" fmla="*/ 1016712 w 1244359"/>
              <a:gd name="connsiteY105" fmla="*/ 164783 h 1201102"/>
              <a:gd name="connsiteX106" fmla="*/ 1005282 w 1244359"/>
              <a:gd name="connsiteY106" fmla="*/ 164783 h 1201102"/>
              <a:gd name="connsiteX107" fmla="*/ 1003377 w 1244359"/>
              <a:gd name="connsiteY107" fmla="*/ 168593 h 1201102"/>
              <a:gd name="connsiteX108" fmla="*/ 996710 w 1244359"/>
              <a:gd name="connsiteY108" fmla="*/ 164783 h 1201102"/>
              <a:gd name="connsiteX109" fmla="*/ 994805 w 1244359"/>
              <a:gd name="connsiteY109" fmla="*/ 152400 h 1201102"/>
              <a:gd name="connsiteX110" fmla="*/ 991947 w 1244359"/>
              <a:gd name="connsiteY110" fmla="*/ 151448 h 1201102"/>
              <a:gd name="connsiteX111" fmla="*/ 990995 w 1244359"/>
              <a:gd name="connsiteY111" fmla="*/ 152400 h 1201102"/>
              <a:gd name="connsiteX112" fmla="*/ 990995 w 1244359"/>
              <a:gd name="connsiteY112" fmla="*/ 153353 h 1201102"/>
              <a:gd name="connsiteX113" fmla="*/ 983375 w 1244359"/>
              <a:gd name="connsiteY113" fmla="*/ 145733 h 1201102"/>
              <a:gd name="connsiteX114" fmla="*/ 982422 w 1244359"/>
              <a:gd name="connsiteY114" fmla="*/ 149543 h 1201102"/>
              <a:gd name="connsiteX115" fmla="*/ 990042 w 1244359"/>
              <a:gd name="connsiteY115" fmla="*/ 155258 h 1201102"/>
              <a:gd name="connsiteX116" fmla="*/ 990042 w 1244359"/>
              <a:gd name="connsiteY116" fmla="*/ 156210 h 1201102"/>
              <a:gd name="connsiteX117" fmla="*/ 992900 w 1244359"/>
              <a:gd name="connsiteY117" fmla="*/ 160973 h 1201102"/>
              <a:gd name="connsiteX118" fmla="*/ 973850 w 1244359"/>
              <a:gd name="connsiteY118" fmla="*/ 144780 h 1201102"/>
              <a:gd name="connsiteX119" fmla="*/ 970040 w 1244359"/>
              <a:gd name="connsiteY119" fmla="*/ 141923 h 1201102"/>
              <a:gd name="connsiteX120" fmla="*/ 970992 w 1244359"/>
              <a:gd name="connsiteY120" fmla="*/ 140970 h 1201102"/>
              <a:gd name="connsiteX121" fmla="*/ 970040 w 1244359"/>
              <a:gd name="connsiteY121" fmla="*/ 139065 h 1201102"/>
              <a:gd name="connsiteX122" fmla="*/ 969087 w 1244359"/>
              <a:gd name="connsiteY122" fmla="*/ 140018 h 1201102"/>
              <a:gd name="connsiteX123" fmla="*/ 955752 w 1244359"/>
              <a:gd name="connsiteY123" fmla="*/ 133350 h 1201102"/>
              <a:gd name="connsiteX124" fmla="*/ 951942 w 1244359"/>
              <a:gd name="connsiteY124" fmla="*/ 128588 h 1201102"/>
              <a:gd name="connsiteX125" fmla="*/ 947180 w 1244359"/>
              <a:gd name="connsiteY125" fmla="*/ 125730 h 1201102"/>
              <a:gd name="connsiteX126" fmla="*/ 852882 w 1244359"/>
              <a:gd name="connsiteY126" fmla="*/ 63818 h 1201102"/>
              <a:gd name="connsiteX127" fmla="*/ 735725 w 1244359"/>
              <a:gd name="connsiteY127" fmla="*/ 30480 h 1201102"/>
              <a:gd name="connsiteX128" fmla="*/ 711912 w 1244359"/>
              <a:gd name="connsiteY128" fmla="*/ 21908 h 1201102"/>
              <a:gd name="connsiteX129" fmla="*/ 684290 w 1244359"/>
              <a:gd name="connsiteY129" fmla="*/ 19050 h 1201102"/>
              <a:gd name="connsiteX130" fmla="*/ 630950 w 1244359"/>
              <a:gd name="connsiteY130" fmla="*/ 8573 h 1201102"/>
              <a:gd name="connsiteX131" fmla="*/ 615710 w 1244359"/>
              <a:gd name="connsiteY131" fmla="*/ 9525 h 1201102"/>
              <a:gd name="connsiteX132" fmla="*/ 601422 w 1244359"/>
              <a:gd name="connsiteY132" fmla="*/ 10478 h 1201102"/>
              <a:gd name="connsiteX133" fmla="*/ 578562 w 1244359"/>
              <a:gd name="connsiteY133" fmla="*/ 8573 h 1201102"/>
              <a:gd name="connsiteX134" fmla="*/ 523317 w 1244359"/>
              <a:gd name="connsiteY134" fmla="*/ 14288 h 1201102"/>
              <a:gd name="connsiteX135" fmla="*/ 510935 w 1244359"/>
              <a:gd name="connsiteY135" fmla="*/ 21908 h 1201102"/>
              <a:gd name="connsiteX136" fmla="*/ 492837 w 1244359"/>
              <a:gd name="connsiteY136" fmla="*/ 21908 h 1201102"/>
              <a:gd name="connsiteX137" fmla="*/ 491885 w 1244359"/>
              <a:gd name="connsiteY137" fmla="*/ 18098 h 1201102"/>
              <a:gd name="connsiteX138" fmla="*/ 486170 w 1244359"/>
              <a:gd name="connsiteY138" fmla="*/ 21908 h 1201102"/>
              <a:gd name="connsiteX139" fmla="*/ 473787 w 1244359"/>
              <a:gd name="connsiteY139" fmla="*/ 16193 h 1201102"/>
              <a:gd name="connsiteX140" fmla="*/ 457595 w 1244359"/>
              <a:gd name="connsiteY140" fmla="*/ 20955 h 1201102"/>
              <a:gd name="connsiteX141" fmla="*/ 464262 w 1244359"/>
              <a:gd name="connsiteY141" fmla="*/ 13335 h 1201102"/>
              <a:gd name="connsiteX142" fmla="*/ 483312 w 1244359"/>
              <a:gd name="connsiteY142" fmla="*/ 12383 h 1201102"/>
              <a:gd name="connsiteX143" fmla="*/ 484265 w 1244359"/>
              <a:gd name="connsiteY143" fmla="*/ 7620 h 1201102"/>
              <a:gd name="connsiteX144" fmla="*/ 504267 w 1244359"/>
              <a:gd name="connsiteY144" fmla="*/ 8573 h 1201102"/>
              <a:gd name="connsiteX145" fmla="*/ 496647 w 1244359"/>
              <a:gd name="connsiteY145" fmla="*/ 12383 h 1201102"/>
              <a:gd name="connsiteX146" fmla="*/ 520460 w 1244359"/>
              <a:gd name="connsiteY146" fmla="*/ 4763 h 1201102"/>
              <a:gd name="connsiteX147" fmla="*/ 518555 w 1244359"/>
              <a:gd name="connsiteY147" fmla="*/ 3810 h 1201102"/>
              <a:gd name="connsiteX148" fmla="*/ 411875 w 1244359"/>
              <a:gd name="connsiteY148" fmla="*/ 20955 h 1201102"/>
              <a:gd name="connsiteX149" fmla="*/ 315672 w 1244359"/>
              <a:gd name="connsiteY149" fmla="*/ 68580 h 1201102"/>
              <a:gd name="connsiteX150" fmla="*/ 296622 w 1244359"/>
              <a:gd name="connsiteY150" fmla="*/ 74295 h 1201102"/>
              <a:gd name="connsiteX151" fmla="*/ 269952 w 1244359"/>
              <a:gd name="connsiteY151" fmla="*/ 110490 h 1201102"/>
              <a:gd name="connsiteX152" fmla="*/ 342342 w 1244359"/>
              <a:gd name="connsiteY152" fmla="*/ 63818 h 1201102"/>
              <a:gd name="connsiteX153" fmla="*/ 363297 w 1244359"/>
              <a:gd name="connsiteY153" fmla="*/ 69533 h 1201102"/>
              <a:gd name="connsiteX154" fmla="*/ 280430 w 1244359"/>
              <a:gd name="connsiteY154" fmla="*/ 118110 h 1201102"/>
              <a:gd name="connsiteX155" fmla="*/ 273762 w 1244359"/>
              <a:gd name="connsiteY155" fmla="*/ 125730 h 1201102"/>
              <a:gd name="connsiteX156" fmla="*/ 228995 w 1244359"/>
              <a:gd name="connsiteY156" fmla="*/ 158115 h 1201102"/>
              <a:gd name="connsiteX157" fmla="*/ 157557 w 1244359"/>
              <a:gd name="connsiteY157" fmla="*/ 231458 h 1201102"/>
              <a:gd name="connsiteX158" fmla="*/ 143270 w 1244359"/>
              <a:gd name="connsiteY158" fmla="*/ 248603 h 1201102"/>
              <a:gd name="connsiteX159" fmla="*/ 162320 w 1244359"/>
              <a:gd name="connsiteY159" fmla="*/ 228600 h 1201102"/>
              <a:gd name="connsiteX160" fmla="*/ 176607 w 1244359"/>
              <a:gd name="connsiteY160" fmla="*/ 209550 h 1201102"/>
              <a:gd name="connsiteX161" fmla="*/ 203277 w 1244359"/>
              <a:gd name="connsiteY161" fmla="*/ 186690 h 1201102"/>
              <a:gd name="connsiteX162" fmla="*/ 231852 w 1244359"/>
              <a:gd name="connsiteY162" fmla="*/ 161925 h 1201102"/>
              <a:gd name="connsiteX163" fmla="*/ 246140 w 1244359"/>
              <a:gd name="connsiteY163" fmla="*/ 153353 h 1201102"/>
              <a:gd name="connsiteX164" fmla="*/ 259475 w 1244359"/>
              <a:gd name="connsiteY164" fmla="*/ 144780 h 1201102"/>
              <a:gd name="connsiteX165" fmla="*/ 284240 w 1244359"/>
              <a:gd name="connsiteY165" fmla="*/ 127635 h 1201102"/>
              <a:gd name="connsiteX166" fmla="*/ 343295 w 1244359"/>
              <a:gd name="connsiteY166" fmla="*/ 92393 h 1201102"/>
              <a:gd name="connsiteX167" fmla="*/ 362345 w 1244359"/>
              <a:gd name="connsiteY167" fmla="*/ 89535 h 1201102"/>
              <a:gd name="connsiteX168" fmla="*/ 381395 w 1244359"/>
              <a:gd name="connsiteY168" fmla="*/ 92393 h 1201102"/>
              <a:gd name="connsiteX169" fmla="*/ 380442 w 1244359"/>
              <a:gd name="connsiteY169" fmla="*/ 85725 h 1201102"/>
              <a:gd name="connsiteX170" fmla="*/ 394730 w 1244359"/>
              <a:gd name="connsiteY170" fmla="*/ 89535 h 1201102"/>
              <a:gd name="connsiteX171" fmla="*/ 382347 w 1244359"/>
              <a:gd name="connsiteY171" fmla="*/ 94298 h 1201102"/>
              <a:gd name="connsiteX172" fmla="*/ 399492 w 1244359"/>
              <a:gd name="connsiteY172" fmla="*/ 100013 h 1201102"/>
              <a:gd name="connsiteX173" fmla="*/ 375680 w 1244359"/>
              <a:gd name="connsiteY173" fmla="*/ 114300 h 1201102"/>
              <a:gd name="connsiteX174" fmla="*/ 354725 w 1244359"/>
              <a:gd name="connsiteY174" fmla="*/ 130493 h 1201102"/>
              <a:gd name="connsiteX175" fmla="*/ 311862 w 1244359"/>
              <a:gd name="connsiteY175" fmla="*/ 160973 h 1201102"/>
              <a:gd name="connsiteX176" fmla="*/ 294717 w 1244359"/>
              <a:gd name="connsiteY176" fmla="*/ 160020 h 1201102"/>
              <a:gd name="connsiteX177" fmla="*/ 311862 w 1244359"/>
              <a:gd name="connsiteY177" fmla="*/ 163830 h 1201102"/>
              <a:gd name="connsiteX178" fmla="*/ 298527 w 1244359"/>
              <a:gd name="connsiteY178" fmla="*/ 178118 h 1201102"/>
              <a:gd name="connsiteX179" fmla="*/ 294717 w 1244359"/>
              <a:gd name="connsiteY179" fmla="*/ 182880 h 1201102"/>
              <a:gd name="connsiteX180" fmla="*/ 293765 w 1244359"/>
              <a:gd name="connsiteY180" fmla="*/ 182880 h 1201102"/>
              <a:gd name="connsiteX181" fmla="*/ 278525 w 1244359"/>
              <a:gd name="connsiteY181" fmla="*/ 192405 h 1201102"/>
              <a:gd name="connsiteX182" fmla="*/ 276620 w 1244359"/>
              <a:gd name="connsiteY182" fmla="*/ 195263 h 1201102"/>
              <a:gd name="connsiteX183" fmla="*/ 264237 w 1244359"/>
              <a:gd name="connsiteY183" fmla="*/ 205740 h 1201102"/>
              <a:gd name="connsiteX184" fmla="*/ 263285 w 1244359"/>
              <a:gd name="connsiteY184" fmla="*/ 205740 h 1201102"/>
              <a:gd name="connsiteX185" fmla="*/ 262332 w 1244359"/>
              <a:gd name="connsiteY185" fmla="*/ 207645 h 1201102"/>
              <a:gd name="connsiteX186" fmla="*/ 260427 w 1244359"/>
              <a:gd name="connsiteY186" fmla="*/ 209550 h 1201102"/>
              <a:gd name="connsiteX187" fmla="*/ 243282 w 1244359"/>
              <a:gd name="connsiteY187" fmla="*/ 213360 h 1201102"/>
              <a:gd name="connsiteX188" fmla="*/ 239472 w 1244359"/>
              <a:gd name="connsiteY188" fmla="*/ 216218 h 1201102"/>
              <a:gd name="connsiteX189" fmla="*/ 237567 w 1244359"/>
              <a:gd name="connsiteY189" fmla="*/ 219075 h 1201102"/>
              <a:gd name="connsiteX190" fmla="*/ 229947 w 1244359"/>
              <a:gd name="connsiteY190" fmla="*/ 220980 h 1201102"/>
              <a:gd name="connsiteX191" fmla="*/ 223280 w 1244359"/>
              <a:gd name="connsiteY191" fmla="*/ 226695 h 1201102"/>
              <a:gd name="connsiteX192" fmla="*/ 211850 w 1244359"/>
              <a:gd name="connsiteY192" fmla="*/ 235268 h 1201102"/>
              <a:gd name="connsiteX193" fmla="*/ 208040 w 1244359"/>
              <a:gd name="connsiteY193" fmla="*/ 236220 h 1201102"/>
              <a:gd name="connsiteX194" fmla="*/ 195657 w 1244359"/>
              <a:gd name="connsiteY194" fmla="*/ 250508 h 1201102"/>
              <a:gd name="connsiteX195" fmla="*/ 188037 w 1244359"/>
              <a:gd name="connsiteY195" fmla="*/ 254318 h 1201102"/>
              <a:gd name="connsiteX196" fmla="*/ 186132 w 1244359"/>
              <a:gd name="connsiteY196" fmla="*/ 257175 h 1201102"/>
              <a:gd name="connsiteX197" fmla="*/ 163272 w 1244359"/>
              <a:gd name="connsiteY197" fmla="*/ 272415 h 1201102"/>
              <a:gd name="connsiteX198" fmla="*/ 151842 w 1244359"/>
              <a:gd name="connsiteY198" fmla="*/ 281940 h 1201102"/>
              <a:gd name="connsiteX199" fmla="*/ 138507 w 1244359"/>
              <a:gd name="connsiteY199" fmla="*/ 297180 h 1201102"/>
              <a:gd name="connsiteX200" fmla="*/ 134697 w 1244359"/>
              <a:gd name="connsiteY200" fmla="*/ 301943 h 1201102"/>
              <a:gd name="connsiteX201" fmla="*/ 128030 w 1244359"/>
              <a:gd name="connsiteY201" fmla="*/ 308610 h 1201102"/>
              <a:gd name="connsiteX202" fmla="*/ 123267 w 1244359"/>
              <a:gd name="connsiteY202" fmla="*/ 309563 h 1201102"/>
              <a:gd name="connsiteX203" fmla="*/ 121362 w 1244359"/>
              <a:gd name="connsiteY203" fmla="*/ 303848 h 1201102"/>
              <a:gd name="connsiteX204" fmla="*/ 122315 w 1244359"/>
              <a:gd name="connsiteY204" fmla="*/ 300038 h 1201102"/>
              <a:gd name="connsiteX205" fmla="*/ 121362 w 1244359"/>
              <a:gd name="connsiteY205" fmla="*/ 296228 h 1201102"/>
              <a:gd name="connsiteX206" fmla="*/ 119457 w 1244359"/>
              <a:gd name="connsiteY206" fmla="*/ 297180 h 1201102"/>
              <a:gd name="connsiteX207" fmla="*/ 112790 w 1244359"/>
              <a:gd name="connsiteY207" fmla="*/ 309563 h 1201102"/>
              <a:gd name="connsiteX208" fmla="*/ 111837 w 1244359"/>
              <a:gd name="connsiteY208" fmla="*/ 315278 h 1201102"/>
              <a:gd name="connsiteX209" fmla="*/ 100407 w 1244359"/>
              <a:gd name="connsiteY209" fmla="*/ 321945 h 1201102"/>
              <a:gd name="connsiteX210" fmla="*/ 98502 w 1244359"/>
              <a:gd name="connsiteY210" fmla="*/ 327660 h 1201102"/>
              <a:gd name="connsiteX211" fmla="*/ 91835 w 1244359"/>
              <a:gd name="connsiteY211" fmla="*/ 338138 h 1201102"/>
              <a:gd name="connsiteX212" fmla="*/ 84215 w 1244359"/>
              <a:gd name="connsiteY212" fmla="*/ 344805 h 1201102"/>
              <a:gd name="connsiteX213" fmla="*/ 87072 w 1244359"/>
              <a:gd name="connsiteY213" fmla="*/ 334328 h 1201102"/>
              <a:gd name="connsiteX214" fmla="*/ 121362 w 1244359"/>
              <a:gd name="connsiteY214" fmla="*/ 268605 h 1201102"/>
              <a:gd name="connsiteX215" fmla="*/ 133745 w 1244359"/>
              <a:gd name="connsiteY215" fmla="*/ 254318 h 1201102"/>
              <a:gd name="connsiteX216" fmla="*/ 128030 w 1244359"/>
              <a:gd name="connsiteY216" fmla="*/ 247650 h 1201102"/>
              <a:gd name="connsiteX217" fmla="*/ 123267 w 1244359"/>
              <a:gd name="connsiteY217" fmla="*/ 249555 h 1201102"/>
              <a:gd name="connsiteX218" fmla="*/ 108027 w 1244359"/>
              <a:gd name="connsiteY218" fmla="*/ 280035 h 1201102"/>
              <a:gd name="connsiteX219" fmla="*/ 63260 w 1244359"/>
              <a:gd name="connsiteY219" fmla="*/ 360045 h 1201102"/>
              <a:gd name="connsiteX220" fmla="*/ 60402 w 1244359"/>
              <a:gd name="connsiteY220" fmla="*/ 360045 h 1201102"/>
              <a:gd name="connsiteX221" fmla="*/ 62307 w 1244359"/>
              <a:gd name="connsiteY221" fmla="*/ 362903 h 1201102"/>
              <a:gd name="connsiteX222" fmla="*/ 61355 w 1244359"/>
              <a:gd name="connsiteY222" fmla="*/ 364808 h 1201102"/>
              <a:gd name="connsiteX223" fmla="*/ 58497 w 1244359"/>
              <a:gd name="connsiteY223" fmla="*/ 373380 h 1201102"/>
              <a:gd name="connsiteX224" fmla="*/ 53735 w 1244359"/>
              <a:gd name="connsiteY224" fmla="*/ 376238 h 1201102"/>
              <a:gd name="connsiteX225" fmla="*/ 48020 w 1244359"/>
              <a:gd name="connsiteY225" fmla="*/ 384810 h 1201102"/>
              <a:gd name="connsiteX226" fmla="*/ 35637 w 1244359"/>
              <a:gd name="connsiteY226" fmla="*/ 404813 h 1201102"/>
              <a:gd name="connsiteX227" fmla="*/ 32780 w 1244359"/>
              <a:gd name="connsiteY227" fmla="*/ 405765 h 1201102"/>
              <a:gd name="connsiteX228" fmla="*/ 28970 w 1244359"/>
              <a:gd name="connsiteY228" fmla="*/ 409575 h 1201102"/>
              <a:gd name="connsiteX229" fmla="*/ 28970 w 1244359"/>
              <a:gd name="connsiteY229" fmla="*/ 419100 h 1201102"/>
              <a:gd name="connsiteX230" fmla="*/ 22302 w 1244359"/>
              <a:gd name="connsiteY230" fmla="*/ 425768 h 1201102"/>
              <a:gd name="connsiteX231" fmla="*/ 20397 w 1244359"/>
              <a:gd name="connsiteY231" fmla="*/ 428625 h 1201102"/>
              <a:gd name="connsiteX232" fmla="*/ 20397 w 1244359"/>
              <a:gd name="connsiteY232" fmla="*/ 427673 h 1201102"/>
              <a:gd name="connsiteX233" fmla="*/ 19445 w 1244359"/>
              <a:gd name="connsiteY233" fmla="*/ 430530 h 1201102"/>
              <a:gd name="connsiteX234" fmla="*/ 15635 w 1244359"/>
              <a:gd name="connsiteY234" fmla="*/ 433388 h 1201102"/>
              <a:gd name="connsiteX235" fmla="*/ 16587 w 1244359"/>
              <a:gd name="connsiteY235" fmla="*/ 441008 h 1201102"/>
              <a:gd name="connsiteX236" fmla="*/ 9920 w 1244359"/>
              <a:gd name="connsiteY236" fmla="*/ 465773 h 1201102"/>
              <a:gd name="connsiteX237" fmla="*/ 9920 w 1244359"/>
              <a:gd name="connsiteY237" fmla="*/ 481013 h 1201102"/>
              <a:gd name="connsiteX238" fmla="*/ 7062 w 1244359"/>
              <a:gd name="connsiteY238" fmla="*/ 497205 h 1201102"/>
              <a:gd name="connsiteX239" fmla="*/ 1347 w 1244359"/>
              <a:gd name="connsiteY239" fmla="*/ 505778 h 1201102"/>
              <a:gd name="connsiteX240" fmla="*/ 395 w 1244359"/>
              <a:gd name="connsiteY240" fmla="*/ 508635 h 1201102"/>
              <a:gd name="connsiteX241" fmla="*/ 395 w 1244359"/>
              <a:gd name="connsiteY241" fmla="*/ 520065 h 1201102"/>
              <a:gd name="connsiteX242" fmla="*/ 4205 w 1244359"/>
              <a:gd name="connsiteY242" fmla="*/ 540068 h 1201102"/>
              <a:gd name="connsiteX243" fmla="*/ 395 w 1244359"/>
              <a:gd name="connsiteY243" fmla="*/ 560070 h 1201102"/>
              <a:gd name="connsiteX244" fmla="*/ 2300 w 1244359"/>
              <a:gd name="connsiteY244" fmla="*/ 564833 h 1201102"/>
              <a:gd name="connsiteX245" fmla="*/ 7062 w 1244359"/>
              <a:gd name="connsiteY245" fmla="*/ 569595 h 1201102"/>
              <a:gd name="connsiteX246" fmla="*/ 7062 w 1244359"/>
              <a:gd name="connsiteY246" fmla="*/ 577215 h 1201102"/>
              <a:gd name="connsiteX247" fmla="*/ 10872 w 1244359"/>
              <a:gd name="connsiteY247" fmla="*/ 608648 h 1201102"/>
              <a:gd name="connsiteX248" fmla="*/ 9920 w 1244359"/>
              <a:gd name="connsiteY248" fmla="*/ 614363 h 1201102"/>
              <a:gd name="connsiteX249" fmla="*/ 8967 w 1244359"/>
              <a:gd name="connsiteY249" fmla="*/ 619125 h 1201102"/>
              <a:gd name="connsiteX250" fmla="*/ 10872 w 1244359"/>
              <a:gd name="connsiteY250" fmla="*/ 629603 h 1201102"/>
              <a:gd name="connsiteX251" fmla="*/ 11825 w 1244359"/>
              <a:gd name="connsiteY251" fmla="*/ 644843 h 1201102"/>
              <a:gd name="connsiteX252" fmla="*/ 21350 w 1244359"/>
              <a:gd name="connsiteY252" fmla="*/ 659130 h 1201102"/>
              <a:gd name="connsiteX253" fmla="*/ 25160 w 1244359"/>
              <a:gd name="connsiteY253" fmla="*/ 664845 h 1201102"/>
              <a:gd name="connsiteX254" fmla="*/ 28970 w 1244359"/>
              <a:gd name="connsiteY254" fmla="*/ 681038 h 1201102"/>
              <a:gd name="connsiteX255" fmla="*/ 36590 w 1244359"/>
              <a:gd name="connsiteY255" fmla="*/ 707708 h 1201102"/>
              <a:gd name="connsiteX256" fmla="*/ 38495 w 1244359"/>
              <a:gd name="connsiteY256" fmla="*/ 710565 h 1201102"/>
              <a:gd name="connsiteX257" fmla="*/ 51830 w 1244359"/>
              <a:gd name="connsiteY257" fmla="*/ 718185 h 1201102"/>
              <a:gd name="connsiteX258" fmla="*/ 65165 w 1244359"/>
              <a:gd name="connsiteY258" fmla="*/ 724853 h 1201102"/>
              <a:gd name="connsiteX259" fmla="*/ 68022 w 1244359"/>
              <a:gd name="connsiteY259" fmla="*/ 731520 h 1201102"/>
              <a:gd name="connsiteX260" fmla="*/ 68975 w 1244359"/>
              <a:gd name="connsiteY260" fmla="*/ 733425 h 1201102"/>
              <a:gd name="connsiteX261" fmla="*/ 70880 w 1244359"/>
              <a:gd name="connsiteY261" fmla="*/ 740093 h 1201102"/>
              <a:gd name="connsiteX262" fmla="*/ 68975 w 1244359"/>
              <a:gd name="connsiteY262" fmla="*/ 750570 h 1201102"/>
              <a:gd name="connsiteX263" fmla="*/ 74690 w 1244359"/>
              <a:gd name="connsiteY263" fmla="*/ 767715 h 1201102"/>
              <a:gd name="connsiteX264" fmla="*/ 77547 w 1244359"/>
              <a:gd name="connsiteY264" fmla="*/ 772478 h 1201102"/>
              <a:gd name="connsiteX265" fmla="*/ 80405 w 1244359"/>
              <a:gd name="connsiteY265" fmla="*/ 777240 h 1201102"/>
              <a:gd name="connsiteX266" fmla="*/ 77547 w 1244359"/>
              <a:gd name="connsiteY266" fmla="*/ 785813 h 1201102"/>
              <a:gd name="connsiteX267" fmla="*/ 79452 w 1244359"/>
              <a:gd name="connsiteY267" fmla="*/ 797243 h 1201102"/>
              <a:gd name="connsiteX268" fmla="*/ 84215 w 1244359"/>
              <a:gd name="connsiteY268" fmla="*/ 798195 h 1201102"/>
              <a:gd name="connsiteX269" fmla="*/ 93740 w 1244359"/>
              <a:gd name="connsiteY269" fmla="*/ 789623 h 1201102"/>
              <a:gd name="connsiteX270" fmla="*/ 93740 w 1244359"/>
              <a:gd name="connsiteY270" fmla="*/ 782003 h 1201102"/>
              <a:gd name="connsiteX271" fmla="*/ 93740 w 1244359"/>
              <a:gd name="connsiteY271" fmla="*/ 762953 h 1201102"/>
              <a:gd name="connsiteX272" fmla="*/ 94692 w 1244359"/>
              <a:gd name="connsiteY272" fmla="*/ 762000 h 1201102"/>
              <a:gd name="connsiteX273" fmla="*/ 95645 w 1244359"/>
              <a:gd name="connsiteY273" fmla="*/ 762953 h 1201102"/>
              <a:gd name="connsiteX274" fmla="*/ 103265 w 1244359"/>
              <a:gd name="connsiteY274" fmla="*/ 773430 h 1201102"/>
              <a:gd name="connsiteX275" fmla="*/ 103265 w 1244359"/>
              <a:gd name="connsiteY275" fmla="*/ 779145 h 1201102"/>
              <a:gd name="connsiteX276" fmla="*/ 112790 w 1244359"/>
              <a:gd name="connsiteY276" fmla="*/ 789623 h 1201102"/>
              <a:gd name="connsiteX277" fmla="*/ 119457 w 1244359"/>
              <a:gd name="connsiteY277" fmla="*/ 806768 h 1201102"/>
              <a:gd name="connsiteX278" fmla="*/ 128982 w 1244359"/>
              <a:gd name="connsiteY278" fmla="*/ 824865 h 1201102"/>
              <a:gd name="connsiteX279" fmla="*/ 130887 w 1244359"/>
              <a:gd name="connsiteY279" fmla="*/ 829628 h 1201102"/>
              <a:gd name="connsiteX280" fmla="*/ 137555 w 1244359"/>
              <a:gd name="connsiteY280" fmla="*/ 843915 h 1201102"/>
              <a:gd name="connsiteX281" fmla="*/ 142317 w 1244359"/>
              <a:gd name="connsiteY281" fmla="*/ 857250 h 1201102"/>
              <a:gd name="connsiteX282" fmla="*/ 144222 w 1244359"/>
              <a:gd name="connsiteY282" fmla="*/ 865823 h 1201102"/>
              <a:gd name="connsiteX283" fmla="*/ 154700 w 1244359"/>
              <a:gd name="connsiteY283" fmla="*/ 882968 h 1201102"/>
              <a:gd name="connsiteX284" fmla="*/ 157557 w 1244359"/>
              <a:gd name="connsiteY284" fmla="*/ 881063 h 1201102"/>
              <a:gd name="connsiteX285" fmla="*/ 159462 w 1244359"/>
              <a:gd name="connsiteY285" fmla="*/ 878205 h 1201102"/>
              <a:gd name="connsiteX286" fmla="*/ 160415 w 1244359"/>
              <a:gd name="connsiteY286" fmla="*/ 880110 h 1201102"/>
              <a:gd name="connsiteX287" fmla="*/ 158510 w 1244359"/>
              <a:gd name="connsiteY287" fmla="*/ 902018 h 1201102"/>
              <a:gd name="connsiteX288" fmla="*/ 160415 w 1244359"/>
              <a:gd name="connsiteY288" fmla="*/ 918210 h 1201102"/>
              <a:gd name="connsiteX289" fmla="*/ 174702 w 1244359"/>
              <a:gd name="connsiteY289" fmla="*/ 931545 h 1201102"/>
              <a:gd name="connsiteX290" fmla="*/ 183275 w 1244359"/>
              <a:gd name="connsiteY290" fmla="*/ 942023 h 1201102"/>
              <a:gd name="connsiteX291" fmla="*/ 188037 w 1244359"/>
              <a:gd name="connsiteY291" fmla="*/ 957263 h 1201102"/>
              <a:gd name="connsiteX292" fmla="*/ 189942 w 1244359"/>
              <a:gd name="connsiteY292" fmla="*/ 960120 h 1201102"/>
              <a:gd name="connsiteX293" fmla="*/ 201372 w 1244359"/>
              <a:gd name="connsiteY293" fmla="*/ 978218 h 1201102"/>
              <a:gd name="connsiteX294" fmla="*/ 214707 w 1244359"/>
              <a:gd name="connsiteY294" fmla="*/ 988695 h 1201102"/>
              <a:gd name="connsiteX295" fmla="*/ 226137 w 1244359"/>
              <a:gd name="connsiteY295" fmla="*/ 1002983 h 1201102"/>
              <a:gd name="connsiteX296" fmla="*/ 240425 w 1244359"/>
              <a:gd name="connsiteY296" fmla="*/ 1016318 h 1201102"/>
              <a:gd name="connsiteX297" fmla="*/ 243282 w 1244359"/>
              <a:gd name="connsiteY297" fmla="*/ 1015365 h 1201102"/>
              <a:gd name="connsiteX298" fmla="*/ 244235 w 1244359"/>
              <a:gd name="connsiteY298" fmla="*/ 1011555 h 1201102"/>
              <a:gd name="connsiteX299" fmla="*/ 245187 w 1244359"/>
              <a:gd name="connsiteY299" fmla="*/ 1010603 h 1201102"/>
              <a:gd name="connsiteX300" fmla="*/ 254712 w 1244359"/>
              <a:gd name="connsiteY300" fmla="*/ 1017270 h 1201102"/>
              <a:gd name="connsiteX301" fmla="*/ 247092 w 1244359"/>
              <a:gd name="connsiteY301" fmla="*/ 1007745 h 1201102"/>
              <a:gd name="connsiteX302" fmla="*/ 247092 w 1244359"/>
              <a:gd name="connsiteY302" fmla="*/ 1006793 h 1201102"/>
              <a:gd name="connsiteX303" fmla="*/ 242330 w 1244359"/>
              <a:gd name="connsiteY303" fmla="*/ 1002030 h 1201102"/>
              <a:gd name="connsiteX304" fmla="*/ 238520 w 1244359"/>
              <a:gd name="connsiteY304" fmla="*/ 998220 h 1201102"/>
              <a:gd name="connsiteX305" fmla="*/ 236615 w 1244359"/>
              <a:gd name="connsiteY305" fmla="*/ 995363 h 1201102"/>
              <a:gd name="connsiteX306" fmla="*/ 237567 w 1244359"/>
              <a:gd name="connsiteY306" fmla="*/ 995363 h 1201102"/>
              <a:gd name="connsiteX307" fmla="*/ 235662 w 1244359"/>
              <a:gd name="connsiteY307" fmla="*/ 993458 h 1201102"/>
              <a:gd name="connsiteX308" fmla="*/ 224232 w 1244359"/>
              <a:gd name="connsiteY308" fmla="*/ 980123 h 1201102"/>
              <a:gd name="connsiteX309" fmla="*/ 217565 w 1244359"/>
              <a:gd name="connsiteY309" fmla="*/ 968693 h 1201102"/>
              <a:gd name="connsiteX310" fmla="*/ 222327 w 1244359"/>
              <a:gd name="connsiteY310" fmla="*/ 955358 h 1201102"/>
              <a:gd name="connsiteX311" fmla="*/ 224232 w 1244359"/>
              <a:gd name="connsiteY311" fmla="*/ 950595 h 1201102"/>
              <a:gd name="connsiteX312" fmla="*/ 225185 w 1244359"/>
              <a:gd name="connsiteY312" fmla="*/ 949643 h 1201102"/>
              <a:gd name="connsiteX313" fmla="*/ 226137 w 1244359"/>
              <a:gd name="connsiteY313" fmla="*/ 951548 h 1201102"/>
              <a:gd name="connsiteX314" fmla="*/ 233757 w 1244359"/>
              <a:gd name="connsiteY314" fmla="*/ 957263 h 1201102"/>
              <a:gd name="connsiteX315" fmla="*/ 235662 w 1244359"/>
              <a:gd name="connsiteY315" fmla="*/ 962025 h 1201102"/>
              <a:gd name="connsiteX316" fmla="*/ 240425 w 1244359"/>
              <a:gd name="connsiteY316" fmla="*/ 965835 h 1201102"/>
              <a:gd name="connsiteX317" fmla="*/ 240425 w 1244359"/>
              <a:gd name="connsiteY317" fmla="*/ 968693 h 1201102"/>
              <a:gd name="connsiteX318" fmla="*/ 237567 w 1244359"/>
              <a:gd name="connsiteY318" fmla="*/ 975360 h 1201102"/>
              <a:gd name="connsiteX319" fmla="*/ 235662 w 1244359"/>
              <a:gd name="connsiteY319" fmla="*/ 985838 h 1201102"/>
              <a:gd name="connsiteX320" fmla="*/ 236615 w 1244359"/>
              <a:gd name="connsiteY320" fmla="*/ 987743 h 1201102"/>
              <a:gd name="connsiteX321" fmla="*/ 238520 w 1244359"/>
              <a:gd name="connsiteY321" fmla="*/ 986790 h 1201102"/>
              <a:gd name="connsiteX322" fmla="*/ 242330 w 1244359"/>
              <a:gd name="connsiteY322" fmla="*/ 982980 h 1201102"/>
              <a:gd name="connsiteX323" fmla="*/ 255665 w 1244359"/>
              <a:gd name="connsiteY323" fmla="*/ 972503 h 1201102"/>
              <a:gd name="connsiteX324" fmla="*/ 263285 w 1244359"/>
              <a:gd name="connsiteY324" fmla="*/ 974408 h 1201102"/>
              <a:gd name="connsiteX325" fmla="*/ 262332 w 1244359"/>
              <a:gd name="connsiteY325" fmla="*/ 979170 h 1201102"/>
              <a:gd name="connsiteX326" fmla="*/ 261380 w 1244359"/>
              <a:gd name="connsiteY326" fmla="*/ 978218 h 1201102"/>
              <a:gd name="connsiteX327" fmla="*/ 262332 w 1244359"/>
              <a:gd name="connsiteY327" fmla="*/ 979170 h 1201102"/>
              <a:gd name="connsiteX328" fmla="*/ 264237 w 1244359"/>
              <a:gd name="connsiteY328" fmla="*/ 982028 h 1201102"/>
              <a:gd name="connsiteX329" fmla="*/ 264237 w 1244359"/>
              <a:gd name="connsiteY329" fmla="*/ 986790 h 1201102"/>
              <a:gd name="connsiteX330" fmla="*/ 261380 w 1244359"/>
              <a:gd name="connsiteY330" fmla="*/ 984885 h 1201102"/>
              <a:gd name="connsiteX331" fmla="*/ 255665 w 1244359"/>
              <a:gd name="connsiteY331" fmla="*/ 979170 h 1201102"/>
              <a:gd name="connsiteX332" fmla="*/ 256617 w 1244359"/>
              <a:gd name="connsiteY332" fmla="*/ 983933 h 1201102"/>
              <a:gd name="connsiteX333" fmla="*/ 262332 w 1244359"/>
              <a:gd name="connsiteY333" fmla="*/ 989648 h 1201102"/>
              <a:gd name="connsiteX334" fmla="*/ 257570 w 1244359"/>
              <a:gd name="connsiteY334" fmla="*/ 1001078 h 1201102"/>
              <a:gd name="connsiteX335" fmla="*/ 261380 w 1244359"/>
              <a:gd name="connsiteY335" fmla="*/ 1018223 h 1201102"/>
              <a:gd name="connsiteX336" fmla="*/ 268047 w 1244359"/>
              <a:gd name="connsiteY336" fmla="*/ 1034415 h 1201102"/>
              <a:gd name="connsiteX337" fmla="*/ 268047 w 1244359"/>
              <a:gd name="connsiteY337" fmla="*/ 1040130 h 1201102"/>
              <a:gd name="connsiteX338" fmla="*/ 268047 w 1244359"/>
              <a:gd name="connsiteY338" fmla="*/ 1042988 h 1201102"/>
              <a:gd name="connsiteX339" fmla="*/ 265190 w 1244359"/>
              <a:gd name="connsiteY339" fmla="*/ 1042035 h 1201102"/>
              <a:gd name="connsiteX340" fmla="*/ 269000 w 1244359"/>
              <a:gd name="connsiteY340" fmla="*/ 1044893 h 1201102"/>
              <a:gd name="connsiteX341" fmla="*/ 269000 w 1244359"/>
              <a:gd name="connsiteY341" fmla="*/ 1046798 h 1201102"/>
              <a:gd name="connsiteX342" fmla="*/ 246140 w 1244359"/>
              <a:gd name="connsiteY342" fmla="*/ 1030605 h 1201102"/>
              <a:gd name="connsiteX343" fmla="*/ 228042 w 1244359"/>
              <a:gd name="connsiteY343" fmla="*/ 1014413 h 1201102"/>
              <a:gd name="connsiteX344" fmla="*/ 211850 w 1244359"/>
              <a:gd name="connsiteY344" fmla="*/ 1000125 h 1201102"/>
              <a:gd name="connsiteX345" fmla="*/ 204230 w 1244359"/>
              <a:gd name="connsiteY345" fmla="*/ 994410 h 1201102"/>
              <a:gd name="connsiteX346" fmla="*/ 216612 w 1244359"/>
              <a:gd name="connsiteY346" fmla="*/ 1022033 h 1201102"/>
              <a:gd name="connsiteX347" fmla="*/ 224232 w 1244359"/>
              <a:gd name="connsiteY347" fmla="*/ 1033463 h 1201102"/>
              <a:gd name="connsiteX348" fmla="*/ 228995 w 1244359"/>
              <a:gd name="connsiteY348" fmla="*/ 1036320 h 1201102"/>
              <a:gd name="connsiteX349" fmla="*/ 248997 w 1244359"/>
              <a:gd name="connsiteY349" fmla="*/ 1062990 h 1201102"/>
              <a:gd name="connsiteX350" fmla="*/ 265190 w 1244359"/>
              <a:gd name="connsiteY350" fmla="*/ 1069658 h 1201102"/>
              <a:gd name="connsiteX351" fmla="*/ 266142 w 1244359"/>
              <a:gd name="connsiteY351" fmla="*/ 1065848 h 1201102"/>
              <a:gd name="connsiteX352" fmla="*/ 274715 w 1244359"/>
              <a:gd name="connsiteY352" fmla="*/ 1068705 h 1201102"/>
              <a:gd name="connsiteX353" fmla="*/ 257570 w 1244359"/>
              <a:gd name="connsiteY353" fmla="*/ 1062990 h 1201102"/>
              <a:gd name="connsiteX354" fmla="*/ 253760 w 1244359"/>
              <a:gd name="connsiteY354" fmla="*/ 1057275 h 1201102"/>
              <a:gd name="connsiteX355" fmla="*/ 255665 w 1244359"/>
              <a:gd name="connsiteY355" fmla="*/ 1062038 h 1201102"/>
              <a:gd name="connsiteX356" fmla="*/ 250902 w 1244359"/>
              <a:gd name="connsiteY356" fmla="*/ 1061085 h 1201102"/>
              <a:gd name="connsiteX357" fmla="*/ 239472 w 1244359"/>
              <a:gd name="connsiteY357" fmla="*/ 1048703 h 1201102"/>
              <a:gd name="connsiteX358" fmla="*/ 243282 w 1244359"/>
              <a:gd name="connsiteY358" fmla="*/ 1047750 h 1201102"/>
              <a:gd name="connsiteX359" fmla="*/ 252807 w 1244359"/>
              <a:gd name="connsiteY359" fmla="*/ 1050608 h 1201102"/>
              <a:gd name="connsiteX360" fmla="*/ 257570 w 1244359"/>
              <a:gd name="connsiteY360" fmla="*/ 1057275 h 1201102"/>
              <a:gd name="connsiteX361" fmla="*/ 271857 w 1244359"/>
              <a:gd name="connsiteY361" fmla="*/ 1062038 h 1201102"/>
              <a:gd name="connsiteX362" fmla="*/ 291860 w 1244359"/>
              <a:gd name="connsiteY362" fmla="*/ 1065848 h 1201102"/>
              <a:gd name="connsiteX363" fmla="*/ 292812 w 1244359"/>
              <a:gd name="connsiteY363" fmla="*/ 1066800 h 1201102"/>
              <a:gd name="connsiteX364" fmla="*/ 305195 w 1244359"/>
              <a:gd name="connsiteY364" fmla="*/ 1075373 h 1201102"/>
              <a:gd name="connsiteX365" fmla="*/ 308052 w 1244359"/>
              <a:gd name="connsiteY365" fmla="*/ 1073468 h 1201102"/>
              <a:gd name="connsiteX366" fmla="*/ 307100 w 1244359"/>
              <a:gd name="connsiteY366" fmla="*/ 1062038 h 1201102"/>
              <a:gd name="connsiteX367" fmla="*/ 293765 w 1244359"/>
              <a:gd name="connsiteY367" fmla="*/ 1052513 h 1201102"/>
              <a:gd name="connsiteX368" fmla="*/ 289002 w 1244359"/>
              <a:gd name="connsiteY368" fmla="*/ 1050608 h 1201102"/>
              <a:gd name="connsiteX369" fmla="*/ 285192 w 1244359"/>
              <a:gd name="connsiteY369" fmla="*/ 1044893 h 1201102"/>
              <a:gd name="connsiteX370" fmla="*/ 286145 w 1244359"/>
              <a:gd name="connsiteY370" fmla="*/ 1044893 h 1201102"/>
              <a:gd name="connsiteX371" fmla="*/ 283287 w 1244359"/>
              <a:gd name="connsiteY371" fmla="*/ 1042988 h 1201102"/>
              <a:gd name="connsiteX372" fmla="*/ 277572 w 1244359"/>
              <a:gd name="connsiteY372" fmla="*/ 1033463 h 1201102"/>
              <a:gd name="connsiteX373" fmla="*/ 283287 w 1244359"/>
              <a:gd name="connsiteY373" fmla="*/ 1018223 h 1201102"/>
              <a:gd name="connsiteX374" fmla="*/ 284240 w 1244359"/>
              <a:gd name="connsiteY374" fmla="*/ 1013460 h 1201102"/>
              <a:gd name="connsiteX375" fmla="*/ 283287 w 1244359"/>
              <a:gd name="connsiteY375" fmla="*/ 1012508 h 1201102"/>
              <a:gd name="connsiteX376" fmla="*/ 271857 w 1244359"/>
              <a:gd name="connsiteY376" fmla="*/ 1007745 h 1201102"/>
              <a:gd name="connsiteX377" fmla="*/ 269000 w 1244359"/>
              <a:gd name="connsiteY377" fmla="*/ 1000125 h 1201102"/>
              <a:gd name="connsiteX378" fmla="*/ 279477 w 1244359"/>
              <a:gd name="connsiteY378" fmla="*/ 1004888 h 1201102"/>
              <a:gd name="connsiteX379" fmla="*/ 280430 w 1244359"/>
              <a:gd name="connsiteY379" fmla="*/ 1005840 h 1201102"/>
              <a:gd name="connsiteX380" fmla="*/ 292812 w 1244359"/>
              <a:gd name="connsiteY380" fmla="*/ 1017270 h 1201102"/>
              <a:gd name="connsiteX381" fmla="*/ 305195 w 1244359"/>
              <a:gd name="connsiteY381" fmla="*/ 1026795 h 1201102"/>
              <a:gd name="connsiteX382" fmla="*/ 308052 w 1244359"/>
              <a:gd name="connsiteY382" fmla="*/ 1024890 h 1201102"/>
              <a:gd name="connsiteX383" fmla="*/ 317577 w 1244359"/>
              <a:gd name="connsiteY383" fmla="*/ 1031558 h 1201102"/>
              <a:gd name="connsiteX384" fmla="*/ 326150 w 1244359"/>
              <a:gd name="connsiteY384" fmla="*/ 1032510 h 1201102"/>
              <a:gd name="connsiteX385" fmla="*/ 300432 w 1244359"/>
              <a:gd name="connsiteY385" fmla="*/ 1021080 h 1201102"/>
              <a:gd name="connsiteX386" fmla="*/ 288050 w 1244359"/>
              <a:gd name="connsiteY386" fmla="*/ 1010603 h 1201102"/>
              <a:gd name="connsiteX387" fmla="*/ 283287 w 1244359"/>
              <a:gd name="connsiteY387" fmla="*/ 1006793 h 1201102"/>
              <a:gd name="connsiteX388" fmla="*/ 286145 w 1244359"/>
              <a:gd name="connsiteY388" fmla="*/ 1005840 h 1201102"/>
              <a:gd name="connsiteX389" fmla="*/ 286145 w 1244359"/>
              <a:gd name="connsiteY389" fmla="*/ 1004888 h 1201102"/>
              <a:gd name="connsiteX390" fmla="*/ 284240 w 1244359"/>
              <a:gd name="connsiteY390" fmla="*/ 1002030 h 1201102"/>
              <a:gd name="connsiteX391" fmla="*/ 285192 w 1244359"/>
              <a:gd name="connsiteY391" fmla="*/ 997268 h 1201102"/>
              <a:gd name="connsiteX392" fmla="*/ 289955 w 1244359"/>
              <a:gd name="connsiteY392" fmla="*/ 997268 h 1201102"/>
              <a:gd name="connsiteX393" fmla="*/ 294717 w 1244359"/>
              <a:gd name="connsiteY393" fmla="*/ 1000125 h 1201102"/>
              <a:gd name="connsiteX394" fmla="*/ 295670 w 1244359"/>
              <a:gd name="connsiteY394" fmla="*/ 1005840 h 1201102"/>
              <a:gd name="connsiteX395" fmla="*/ 300432 w 1244359"/>
              <a:gd name="connsiteY395" fmla="*/ 1007745 h 1201102"/>
              <a:gd name="connsiteX396" fmla="*/ 308052 w 1244359"/>
              <a:gd name="connsiteY396" fmla="*/ 1008698 h 1201102"/>
              <a:gd name="connsiteX397" fmla="*/ 309005 w 1244359"/>
              <a:gd name="connsiteY397" fmla="*/ 1010603 h 1201102"/>
              <a:gd name="connsiteX398" fmla="*/ 312815 w 1244359"/>
              <a:gd name="connsiteY398" fmla="*/ 1011555 h 1201102"/>
              <a:gd name="connsiteX399" fmla="*/ 313767 w 1244359"/>
              <a:gd name="connsiteY399" fmla="*/ 1011555 h 1201102"/>
              <a:gd name="connsiteX400" fmla="*/ 334722 w 1244359"/>
              <a:gd name="connsiteY400" fmla="*/ 1021080 h 1201102"/>
              <a:gd name="connsiteX401" fmla="*/ 325197 w 1244359"/>
              <a:gd name="connsiteY401" fmla="*/ 1014413 h 1201102"/>
              <a:gd name="connsiteX402" fmla="*/ 330912 w 1244359"/>
              <a:gd name="connsiteY402" fmla="*/ 1014413 h 1201102"/>
              <a:gd name="connsiteX403" fmla="*/ 331865 w 1244359"/>
              <a:gd name="connsiteY403" fmla="*/ 1013460 h 1201102"/>
              <a:gd name="connsiteX404" fmla="*/ 330912 w 1244359"/>
              <a:gd name="connsiteY404" fmla="*/ 1012508 h 1201102"/>
              <a:gd name="connsiteX405" fmla="*/ 323292 w 1244359"/>
              <a:gd name="connsiteY405" fmla="*/ 1012508 h 1201102"/>
              <a:gd name="connsiteX406" fmla="*/ 322340 w 1244359"/>
              <a:gd name="connsiteY406" fmla="*/ 1013460 h 1201102"/>
              <a:gd name="connsiteX407" fmla="*/ 316625 w 1244359"/>
              <a:gd name="connsiteY407" fmla="*/ 1009650 h 1201102"/>
              <a:gd name="connsiteX408" fmla="*/ 322340 w 1244359"/>
              <a:gd name="connsiteY408" fmla="*/ 1007745 h 1201102"/>
              <a:gd name="connsiteX409" fmla="*/ 329007 w 1244359"/>
              <a:gd name="connsiteY409" fmla="*/ 1007745 h 1201102"/>
              <a:gd name="connsiteX410" fmla="*/ 335675 w 1244359"/>
              <a:gd name="connsiteY410" fmla="*/ 1012508 h 1201102"/>
              <a:gd name="connsiteX411" fmla="*/ 340437 w 1244359"/>
              <a:gd name="connsiteY411" fmla="*/ 1011555 h 1201102"/>
              <a:gd name="connsiteX412" fmla="*/ 340437 w 1244359"/>
              <a:gd name="connsiteY412" fmla="*/ 1009650 h 1201102"/>
              <a:gd name="connsiteX413" fmla="*/ 351867 w 1244359"/>
              <a:gd name="connsiteY413" fmla="*/ 1011555 h 1201102"/>
              <a:gd name="connsiteX414" fmla="*/ 360440 w 1244359"/>
              <a:gd name="connsiteY414" fmla="*/ 1017270 h 1201102"/>
              <a:gd name="connsiteX415" fmla="*/ 365202 w 1244359"/>
              <a:gd name="connsiteY415" fmla="*/ 1022985 h 1201102"/>
              <a:gd name="connsiteX416" fmla="*/ 368060 w 1244359"/>
              <a:gd name="connsiteY416" fmla="*/ 1027748 h 1201102"/>
              <a:gd name="connsiteX417" fmla="*/ 357582 w 1244359"/>
              <a:gd name="connsiteY417" fmla="*/ 1029653 h 1201102"/>
              <a:gd name="connsiteX418" fmla="*/ 361392 w 1244359"/>
              <a:gd name="connsiteY418" fmla="*/ 1033463 h 1201102"/>
              <a:gd name="connsiteX419" fmla="*/ 354725 w 1244359"/>
              <a:gd name="connsiteY419" fmla="*/ 1035368 h 1201102"/>
              <a:gd name="connsiteX420" fmla="*/ 369012 w 1244359"/>
              <a:gd name="connsiteY420" fmla="*/ 1043940 h 1201102"/>
              <a:gd name="connsiteX421" fmla="*/ 379490 w 1244359"/>
              <a:gd name="connsiteY421" fmla="*/ 1045845 h 1201102"/>
              <a:gd name="connsiteX422" fmla="*/ 370917 w 1244359"/>
              <a:gd name="connsiteY422" fmla="*/ 1043940 h 1201102"/>
              <a:gd name="connsiteX423" fmla="*/ 366155 w 1244359"/>
              <a:gd name="connsiteY423" fmla="*/ 1045845 h 1201102"/>
              <a:gd name="connsiteX424" fmla="*/ 389967 w 1244359"/>
              <a:gd name="connsiteY424" fmla="*/ 1054418 h 1201102"/>
              <a:gd name="connsiteX425" fmla="*/ 369012 w 1244359"/>
              <a:gd name="connsiteY425" fmla="*/ 1050608 h 1201102"/>
              <a:gd name="connsiteX426" fmla="*/ 369965 w 1244359"/>
              <a:gd name="connsiteY426" fmla="*/ 1059180 h 1201102"/>
              <a:gd name="connsiteX427" fmla="*/ 370917 w 1244359"/>
              <a:gd name="connsiteY427" fmla="*/ 1057275 h 1201102"/>
              <a:gd name="connsiteX428" fmla="*/ 375680 w 1244359"/>
              <a:gd name="connsiteY428" fmla="*/ 1060133 h 1201102"/>
              <a:gd name="connsiteX429" fmla="*/ 374727 w 1244359"/>
              <a:gd name="connsiteY429" fmla="*/ 1062038 h 1201102"/>
              <a:gd name="connsiteX430" fmla="*/ 369965 w 1244359"/>
              <a:gd name="connsiteY430" fmla="*/ 1060133 h 1201102"/>
              <a:gd name="connsiteX431" fmla="*/ 383300 w 1244359"/>
              <a:gd name="connsiteY431" fmla="*/ 1069658 h 1201102"/>
              <a:gd name="connsiteX432" fmla="*/ 418542 w 1244359"/>
              <a:gd name="connsiteY432" fmla="*/ 1082993 h 1201102"/>
              <a:gd name="connsiteX433" fmla="*/ 406160 w 1244359"/>
              <a:gd name="connsiteY433" fmla="*/ 1074420 h 1201102"/>
              <a:gd name="connsiteX434" fmla="*/ 415685 w 1244359"/>
              <a:gd name="connsiteY434" fmla="*/ 1076325 h 1201102"/>
              <a:gd name="connsiteX435" fmla="*/ 406160 w 1244359"/>
              <a:gd name="connsiteY435" fmla="*/ 1070610 h 1201102"/>
              <a:gd name="connsiteX436" fmla="*/ 409017 w 1244359"/>
              <a:gd name="connsiteY436" fmla="*/ 1069658 h 1201102"/>
              <a:gd name="connsiteX437" fmla="*/ 417590 w 1244359"/>
              <a:gd name="connsiteY437" fmla="*/ 1078230 h 1201102"/>
              <a:gd name="connsiteX438" fmla="*/ 421400 w 1244359"/>
              <a:gd name="connsiteY438" fmla="*/ 1079183 h 1201102"/>
              <a:gd name="connsiteX439" fmla="*/ 420447 w 1244359"/>
              <a:gd name="connsiteY439" fmla="*/ 1074420 h 1201102"/>
              <a:gd name="connsiteX440" fmla="*/ 410922 w 1244359"/>
              <a:gd name="connsiteY440" fmla="*/ 1066800 h 1201102"/>
              <a:gd name="connsiteX441" fmla="*/ 429972 w 1244359"/>
              <a:gd name="connsiteY441" fmla="*/ 1070610 h 1201102"/>
              <a:gd name="connsiteX442" fmla="*/ 434735 w 1244359"/>
              <a:gd name="connsiteY442" fmla="*/ 1076325 h 1201102"/>
              <a:gd name="connsiteX443" fmla="*/ 439497 w 1244359"/>
              <a:gd name="connsiteY443" fmla="*/ 1077278 h 1201102"/>
              <a:gd name="connsiteX444" fmla="*/ 444260 w 1244359"/>
              <a:gd name="connsiteY444" fmla="*/ 1075373 h 1201102"/>
              <a:gd name="connsiteX445" fmla="*/ 453785 w 1244359"/>
              <a:gd name="connsiteY445" fmla="*/ 1081088 h 1201102"/>
              <a:gd name="connsiteX446" fmla="*/ 473787 w 1244359"/>
              <a:gd name="connsiteY446" fmla="*/ 1093470 h 1201102"/>
              <a:gd name="connsiteX447" fmla="*/ 473787 w 1244359"/>
              <a:gd name="connsiteY447" fmla="*/ 1093470 h 1201102"/>
              <a:gd name="connsiteX448" fmla="*/ 472835 w 1244359"/>
              <a:gd name="connsiteY448" fmla="*/ 1094423 h 1201102"/>
              <a:gd name="connsiteX449" fmla="*/ 452832 w 1244359"/>
              <a:gd name="connsiteY449" fmla="*/ 1091565 h 1201102"/>
              <a:gd name="connsiteX450" fmla="*/ 453785 w 1244359"/>
              <a:gd name="connsiteY450" fmla="*/ 1092518 h 1201102"/>
              <a:gd name="connsiteX451" fmla="*/ 439497 w 1244359"/>
              <a:gd name="connsiteY451" fmla="*/ 1089660 h 1201102"/>
              <a:gd name="connsiteX452" fmla="*/ 444260 w 1244359"/>
              <a:gd name="connsiteY452" fmla="*/ 1093470 h 1201102"/>
              <a:gd name="connsiteX453" fmla="*/ 430925 w 1244359"/>
              <a:gd name="connsiteY453" fmla="*/ 1088708 h 1201102"/>
              <a:gd name="connsiteX454" fmla="*/ 437592 w 1244359"/>
              <a:gd name="connsiteY454" fmla="*/ 1091565 h 1201102"/>
              <a:gd name="connsiteX455" fmla="*/ 430925 w 1244359"/>
              <a:gd name="connsiteY455" fmla="*/ 1087755 h 1201102"/>
              <a:gd name="connsiteX456" fmla="*/ 430925 w 1244359"/>
              <a:gd name="connsiteY456" fmla="*/ 1087755 h 1201102"/>
              <a:gd name="connsiteX457" fmla="*/ 430925 w 1244359"/>
              <a:gd name="connsiteY457" fmla="*/ 1087755 h 1201102"/>
              <a:gd name="connsiteX458" fmla="*/ 427115 w 1244359"/>
              <a:gd name="connsiteY458" fmla="*/ 1084898 h 1201102"/>
              <a:gd name="connsiteX459" fmla="*/ 422352 w 1244359"/>
              <a:gd name="connsiteY459" fmla="*/ 1085850 h 1201102"/>
              <a:gd name="connsiteX460" fmla="*/ 423305 w 1244359"/>
              <a:gd name="connsiteY460" fmla="*/ 1085850 h 1201102"/>
              <a:gd name="connsiteX461" fmla="*/ 396635 w 1244359"/>
              <a:gd name="connsiteY461" fmla="*/ 1078230 h 1201102"/>
              <a:gd name="connsiteX462" fmla="*/ 365202 w 1244359"/>
              <a:gd name="connsiteY462" fmla="*/ 1071563 h 1201102"/>
              <a:gd name="connsiteX463" fmla="*/ 354725 w 1244359"/>
              <a:gd name="connsiteY463" fmla="*/ 1064895 h 1201102"/>
              <a:gd name="connsiteX464" fmla="*/ 329007 w 1244359"/>
              <a:gd name="connsiteY464" fmla="*/ 1048703 h 1201102"/>
              <a:gd name="connsiteX465" fmla="*/ 314720 w 1244359"/>
              <a:gd name="connsiteY465" fmla="*/ 1041083 h 1201102"/>
              <a:gd name="connsiteX466" fmla="*/ 315672 w 1244359"/>
              <a:gd name="connsiteY466" fmla="*/ 1039178 h 1201102"/>
              <a:gd name="connsiteX467" fmla="*/ 291860 w 1244359"/>
              <a:gd name="connsiteY467" fmla="*/ 1022033 h 1201102"/>
              <a:gd name="connsiteX468" fmla="*/ 294717 w 1244359"/>
              <a:gd name="connsiteY468" fmla="*/ 1028700 h 1201102"/>
              <a:gd name="connsiteX469" fmla="*/ 296622 w 1244359"/>
              <a:gd name="connsiteY469" fmla="*/ 1025843 h 1201102"/>
              <a:gd name="connsiteX470" fmla="*/ 305195 w 1244359"/>
              <a:gd name="connsiteY470" fmla="*/ 1040130 h 1201102"/>
              <a:gd name="connsiteX471" fmla="*/ 327102 w 1244359"/>
              <a:gd name="connsiteY471" fmla="*/ 1053465 h 1201102"/>
              <a:gd name="connsiteX472" fmla="*/ 331865 w 1244359"/>
              <a:gd name="connsiteY472" fmla="*/ 1060133 h 1201102"/>
              <a:gd name="connsiteX473" fmla="*/ 334722 w 1244359"/>
              <a:gd name="connsiteY473" fmla="*/ 1057275 h 1201102"/>
              <a:gd name="connsiteX474" fmla="*/ 348057 w 1244359"/>
              <a:gd name="connsiteY474" fmla="*/ 1065848 h 1201102"/>
              <a:gd name="connsiteX475" fmla="*/ 341390 w 1244359"/>
              <a:gd name="connsiteY475" fmla="*/ 1067753 h 1201102"/>
              <a:gd name="connsiteX476" fmla="*/ 344247 w 1244359"/>
              <a:gd name="connsiteY476" fmla="*/ 1068705 h 1201102"/>
              <a:gd name="connsiteX477" fmla="*/ 342342 w 1244359"/>
              <a:gd name="connsiteY477" fmla="*/ 1071563 h 1201102"/>
              <a:gd name="connsiteX478" fmla="*/ 351867 w 1244359"/>
              <a:gd name="connsiteY478" fmla="*/ 1073468 h 1201102"/>
              <a:gd name="connsiteX479" fmla="*/ 369012 w 1244359"/>
              <a:gd name="connsiteY479" fmla="*/ 1086803 h 1201102"/>
              <a:gd name="connsiteX480" fmla="*/ 373775 w 1244359"/>
              <a:gd name="connsiteY480" fmla="*/ 1085850 h 1201102"/>
              <a:gd name="connsiteX481" fmla="*/ 372822 w 1244359"/>
              <a:gd name="connsiteY481" fmla="*/ 1087755 h 1201102"/>
              <a:gd name="connsiteX482" fmla="*/ 444260 w 1244359"/>
              <a:gd name="connsiteY482" fmla="*/ 1109663 h 1201102"/>
              <a:gd name="connsiteX483" fmla="*/ 472835 w 1244359"/>
              <a:gd name="connsiteY483" fmla="*/ 1120140 h 1201102"/>
              <a:gd name="connsiteX484" fmla="*/ 562370 w 1244359"/>
              <a:gd name="connsiteY484" fmla="*/ 1133475 h 1201102"/>
              <a:gd name="connsiteX485" fmla="*/ 595707 w 1244359"/>
              <a:gd name="connsiteY485" fmla="*/ 1132523 h 1201102"/>
              <a:gd name="connsiteX486" fmla="*/ 601422 w 1244359"/>
              <a:gd name="connsiteY486" fmla="*/ 1131570 h 1201102"/>
              <a:gd name="connsiteX487" fmla="*/ 586182 w 1244359"/>
              <a:gd name="connsiteY487" fmla="*/ 1137285 h 1201102"/>
              <a:gd name="connsiteX488" fmla="*/ 585230 w 1244359"/>
              <a:gd name="connsiteY488" fmla="*/ 1144905 h 1201102"/>
              <a:gd name="connsiteX489" fmla="*/ 542367 w 1244359"/>
              <a:gd name="connsiteY489" fmla="*/ 1146810 h 1201102"/>
              <a:gd name="connsiteX490" fmla="*/ 533795 w 1244359"/>
              <a:gd name="connsiteY490" fmla="*/ 1143953 h 1201102"/>
              <a:gd name="connsiteX491" fmla="*/ 513792 w 1244359"/>
              <a:gd name="connsiteY491" fmla="*/ 1141095 h 1201102"/>
              <a:gd name="connsiteX492" fmla="*/ 502362 w 1244359"/>
              <a:gd name="connsiteY492" fmla="*/ 1143953 h 1201102"/>
              <a:gd name="connsiteX493" fmla="*/ 489980 w 1244359"/>
              <a:gd name="connsiteY493" fmla="*/ 1139190 h 1201102"/>
              <a:gd name="connsiteX494" fmla="*/ 481407 w 1244359"/>
              <a:gd name="connsiteY494" fmla="*/ 1139190 h 1201102"/>
              <a:gd name="connsiteX495" fmla="*/ 483312 w 1244359"/>
              <a:gd name="connsiteY495" fmla="*/ 1138238 h 1201102"/>
              <a:gd name="connsiteX496" fmla="*/ 472835 w 1244359"/>
              <a:gd name="connsiteY496" fmla="*/ 1139190 h 1201102"/>
              <a:gd name="connsiteX497" fmla="*/ 471882 w 1244359"/>
              <a:gd name="connsiteY497" fmla="*/ 1136333 h 1201102"/>
              <a:gd name="connsiteX498" fmla="*/ 454737 w 1244359"/>
              <a:gd name="connsiteY498" fmla="*/ 1135380 h 1201102"/>
              <a:gd name="connsiteX499" fmla="*/ 453785 w 1244359"/>
              <a:gd name="connsiteY499" fmla="*/ 1131570 h 1201102"/>
              <a:gd name="connsiteX500" fmla="*/ 444260 w 1244359"/>
              <a:gd name="connsiteY500" fmla="*/ 1133475 h 1201102"/>
              <a:gd name="connsiteX501" fmla="*/ 430925 w 1244359"/>
              <a:gd name="connsiteY501" fmla="*/ 1125855 h 1201102"/>
              <a:gd name="connsiteX502" fmla="*/ 412827 w 1244359"/>
              <a:gd name="connsiteY502" fmla="*/ 1122998 h 1201102"/>
              <a:gd name="connsiteX503" fmla="*/ 395682 w 1244359"/>
              <a:gd name="connsiteY503" fmla="*/ 1118235 h 1201102"/>
              <a:gd name="connsiteX504" fmla="*/ 396635 w 1244359"/>
              <a:gd name="connsiteY504" fmla="*/ 1121093 h 1201102"/>
              <a:gd name="connsiteX505" fmla="*/ 377585 w 1244359"/>
              <a:gd name="connsiteY505" fmla="*/ 1115378 h 1201102"/>
              <a:gd name="connsiteX506" fmla="*/ 379490 w 1244359"/>
              <a:gd name="connsiteY506" fmla="*/ 1114425 h 1201102"/>
              <a:gd name="connsiteX507" fmla="*/ 358535 w 1244359"/>
              <a:gd name="connsiteY507" fmla="*/ 1106805 h 1201102"/>
              <a:gd name="connsiteX508" fmla="*/ 342342 w 1244359"/>
              <a:gd name="connsiteY508" fmla="*/ 1099185 h 1201102"/>
              <a:gd name="connsiteX509" fmla="*/ 337580 w 1244359"/>
              <a:gd name="connsiteY509" fmla="*/ 1100138 h 1201102"/>
              <a:gd name="connsiteX510" fmla="*/ 330912 w 1244359"/>
              <a:gd name="connsiteY510" fmla="*/ 1098233 h 1201102"/>
              <a:gd name="connsiteX511" fmla="*/ 327102 w 1244359"/>
              <a:gd name="connsiteY511" fmla="*/ 1092518 h 1201102"/>
              <a:gd name="connsiteX512" fmla="*/ 317577 w 1244359"/>
              <a:gd name="connsiteY512" fmla="*/ 1091565 h 1201102"/>
              <a:gd name="connsiteX513" fmla="*/ 316625 w 1244359"/>
              <a:gd name="connsiteY513" fmla="*/ 1087755 h 1201102"/>
              <a:gd name="connsiteX514" fmla="*/ 321387 w 1244359"/>
              <a:gd name="connsiteY514" fmla="*/ 1087755 h 1201102"/>
              <a:gd name="connsiteX515" fmla="*/ 309005 w 1244359"/>
              <a:gd name="connsiteY515" fmla="*/ 1088708 h 1201102"/>
              <a:gd name="connsiteX516" fmla="*/ 319482 w 1244359"/>
              <a:gd name="connsiteY516" fmla="*/ 1096328 h 1201102"/>
              <a:gd name="connsiteX517" fmla="*/ 339485 w 1244359"/>
              <a:gd name="connsiteY517" fmla="*/ 1105853 h 1201102"/>
              <a:gd name="connsiteX518" fmla="*/ 336627 w 1244359"/>
              <a:gd name="connsiteY518" fmla="*/ 1105853 h 1201102"/>
              <a:gd name="connsiteX519" fmla="*/ 336627 w 1244359"/>
              <a:gd name="connsiteY519" fmla="*/ 1102995 h 1201102"/>
              <a:gd name="connsiteX520" fmla="*/ 309957 w 1244359"/>
              <a:gd name="connsiteY520" fmla="*/ 1091565 h 1201102"/>
              <a:gd name="connsiteX521" fmla="*/ 305195 w 1244359"/>
              <a:gd name="connsiteY521" fmla="*/ 1095375 h 1201102"/>
              <a:gd name="connsiteX522" fmla="*/ 335675 w 1244359"/>
              <a:gd name="connsiteY522" fmla="*/ 1109663 h 1201102"/>
              <a:gd name="connsiteX523" fmla="*/ 342342 w 1244359"/>
              <a:gd name="connsiteY523" fmla="*/ 1108710 h 1201102"/>
              <a:gd name="connsiteX524" fmla="*/ 353772 w 1244359"/>
              <a:gd name="connsiteY524" fmla="*/ 1116330 h 1201102"/>
              <a:gd name="connsiteX525" fmla="*/ 353772 w 1244359"/>
              <a:gd name="connsiteY525" fmla="*/ 1113473 h 1201102"/>
              <a:gd name="connsiteX526" fmla="*/ 374727 w 1244359"/>
              <a:gd name="connsiteY526" fmla="*/ 1124903 h 1201102"/>
              <a:gd name="connsiteX527" fmla="*/ 362345 w 1244359"/>
              <a:gd name="connsiteY527" fmla="*/ 1122998 h 1201102"/>
              <a:gd name="connsiteX528" fmla="*/ 376632 w 1244359"/>
              <a:gd name="connsiteY528" fmla="*/ 1127760 h 1201102"/>
              <a:gd name="connsiteX529" fmla="*/ 375680 w 1244359"/>
              <a:gd name="connsiteY529" fmla="*/ 1129665 h 1201102"/>
              <a:gd name="connsiteX530" fmla="*/ 399492 w 1244359"/>
              <a:gd name="connsiteY530" fmla="*/ 1138238 h 1201102"/>
              <a:gd name="connsiteX531" fmla="*/ 412827 w 1244359"/>
              <a:gd name="connsiteY531" fmla="*/ 1143953 h 1201102"/>
              <a:gd name="connsiteX532" fmla="*/ 426162 w 1244359"/>
              <a:gd name="connsiteY532" fmla="*/ 1146810 h 1201102"/>
              <a:gd name="connsiteX533" fmla="*/ 427115 w 1244359"/>
              <a:gd name="connsiteY533" fmla="*/ 1149668 h 1201102"/>
              <a:gd name="connsiteX534" fmla="*/ 471882 w 1244359"/>
              <a:gd name="connsiteY534" fmla="*/ 1159193 h 1201102"/>
              <a:gd name="connsiteX535" fmla="*/ 461405 w 1244359"/>
              <a:gd name="connsiteY535" fmla="*/ 1159193 h 1201102"/>
              <a:gd name="connsiteX536" fmla="*/ 474740 w 1244359"/>
              <a:gd name="connsiteY536" fmla="*/ 1163003 h 1201102"/>
              <a:gd name="connsiteX537" fmla="*/ 474740 w 1244359"/>
              <a:gd name="connsiteY537" fmla="*/ 1164908 h 1201102"/>
              <a:gd name="connsiteX538" fmla="*/ 489980 w 1244359"/>
              <a:gd name="connsiteY538" fmla="*/ 1162050 h 1201102"/>
              <a:gd name="connsiteX539" fmla="*/ 509982 w 1244359"/>
              <a:gd name="connsiteY539" fmla="*/ 1167765 h 1201102"/>
              <a:gd name="connsiteX540" fmla="*/ 525222 w 1244359"/>
              <a:gd name="connsiteY540" fmla="*/ 1167765 h 1201102"/>
              <a:gd name="connsiteX541" fmla="*/ 528080 w 1244359"/>
              <a:gd name="connsiteY541" fmla="*/ 1166813 h 1201102"/>
              <a:gd name="connsiteX542" fmla="*/ 542367 w 1244359"/>
              <a:gd name="connsiteY542" fmla="*/ 1170623 h 1201102"/>
              <a:gd name="connsiteX543" fmla="*/ 533795 w 1244359"/>
              <a:gd name="connsiteY543" fmla="*/ 1172528 h 1201102"/>
              <a:gd name="connsiteX544" fmla="*/ 539510 w 1244359"/>
              <a:gd name="connsiteY544" fmla="*/ 1177290 h 1201102"/>
              <a:gd name="connsiteX545" fmla="*/ 550940 w 1244359"/>
              <a:gd name="connsiteY545" fmla="*/ 1179195 h 1201102"/>
              <a:gd name="connsiteX546" fmla="*/ 542367 w 1244359"/>
              <a:gd name="connsiteY546" fmla="*/ 1174433 h 1201102"/>
              <a:gd name="connsiteX547" fmla="*/ 547130 w 1244359"/>
              <a:gd name="connsiteY547" fmla="*/ 1173480 h 1201102"/>
              <a:gd name="connsiteX548" fmla="*/ 555702 w 1244359"/>
              <a:gd name="connsiteY548" fmla="*/ 1175385 h 1201102"/>
              <a:gd name="connsiteX549" fmla="*/ 556655 w 1244359"/>
              <a:gd name="connsiteY549" fmla="*/ 1178243 h 1201102"/>
              <a:gd name="connsiteX550" fmla="*/ 528080 w 1244359"/>
              <a:gd name="connsiteY550" fmla="*/ 1178243 h 1201102"/>
              <a:gd name="connsiteX551" fmla="*/ 501410 w 1244359"/>
              <a:gd name="connsiteY551" fmla="*/ 1172528 h 1201102"/>
              <a:gd name="connsiteX552" fmla="*/ 480455 w 1244359"/>
              <a:gd name="connsiteY552" fmla="*/ 1169670 h 1201102"/>
              <a:gd name="connsiteX553" fmla="*/ 459500 w 1244359"/>
              <a:gd name="connsiteY553" fmla="*/ 1167765 h 1201102"/>
              <a:gd name="connsiteX554" fmla="*/ 455690 w 1244359"/>
              <a:gd name="connsiteY554" fmla="*/ 1163955 h 1201102"/>
              <a:gd name="connsiteX555" fmla="*/ 403302 w 1244359"/>
              <a:gd name="connsiteY555" fmla="*/ 1150620 h 1201102"/>
              <a:gd name="connsiteX556" fmla="*/ 412827 w 1244359"/>
              <a:gd name="connsiteY556" fmla="*/ 1155383 h 1201102"/>
              <a:gd name="connsiteX557" fmla="*/ 393777 w 1244359"/>
              <a:gd name="connsiteY557" fmla="*/ 1145858 h 1201102"/>
              <a:gd name="connsiteX558" fmla="*/ 382347 w 1244359"/>
              <a:gd name="connsiteY558" fmla="*/ 1143000 h 1201102"/>
              <a:gd name="connsiteX559" fmla="*/ 389015 w 1244359"/>
              <a:gd name="connsiteY559" fmla="*/ 1147763 h 1201102"/>
              <a:gd name="connsiteX560" fmla="*/ 364250 w 1244359"/>
              <a:gd name="connsiteY560" fmla="*/ 1136333 h 1201102"/>
              <a:gd name="connsiteX561" fmla="*/ 330912 w 1244359"/>
              <a:gd name="connsiteY561" fmla="*/ 1122045 h 1201102"/>
              <a:gd name="connsiteX562" fmla="*/ 306147 w 1244359"/>
              <a:gd name="connsiteY562" fmla="*/ 1105853 h 1201102"/>
              <a:gd name="connsiteX563" fmla="*/ 301385 w 1244359"/>
              <a:gd name="connsiteY563" fmla="*/ 1102043 h 1201102"/>
              <a:gd name="connsiteX564" fmla="*/ 298527 w 1244359"/>
              <a:gd name="connsiteY564" fmla="*/ 1104900 h 1201102"/>
              <a:gd name="connsiteX565" fmla="*/ 295670 w 1244359"/>
              <a:gd name="connsiteY565" fmla="*/ 1103948 h 1201102"/>
              <a:gd name="connsiteX566" fmla="*/ 289002 w 1244359"/>
              <a:gd name="connsiteY566" fmla="*/ 1097280 h 1201102"/>
              <a:gd name="connsiteX567" fmla="*/ 275667 w 1244359"/>
              <a:gd name="connsiteY567" fmla="*/ 1090613 h 1201102"/>
              <a:gd name="connsiteX568" fmla="*/ 261380 w 1244359"/>
              <a:gd name="connsiteY568" fmla="*/ 1079183 h 1201102"/>
              <a:gd name="connsiteX569" fmla="*/ 229947 w 1244359"/>
              <a:gd name="connsiteY569" fmla="*/ 1054418 h 1201102"/>
              <a:gd name="connsiteX570" fmla="*/ 202325 w 1244359"/>
              <a:gd name="connsiteY570" fmla="*/ 1031558 h 1201102"/>
              <a:gd name="connsiteX571" fmla="*/ 226137 w 1244359"/>
              <a:gd name="connsiteY571" fmla="*/ 1054418 h 1201102"/>
              <a:gd name="connsiteX572" fmla="*/ 249950 w 1244359"/>
              <a:gd name="connsiteY572" fmla="*/ 1071563 h 1201102"/>
              <a:gd name="connsiteX573" fmla="*/ 275667 w 1244359"/>
              <a:gd name="connsiteY573" fmla="*/ 1088708 h 1201102"/>
              <a:gd name="connsiteX574" fmla="*/ 276620 w 1244359"/>
              <a:gd name="connsiteY574" fmla="*/ 1093470 h 1201102"/>
              <a:gd name="connsiteX575" fmla="*/ 269000 w 1244359"/>
              <a:gd name="connsiteY575" fmla="*/ 1091565 h 1201102"/>
              <a:gd name="connsiteX576" fmla="*/ 295670 w 1244359"/>
              <a:gd name="connsiteY576" fmla="*/ 1109663 h 1201102"/>
              <a:gd name="connsiteX577" fmla="*/ 304242 w 1244359"/>
              <a:gd name="connsiteY577" fmla="*/ 1113473 h 1201102"/>
              <a:gd name="connsiteX578" fmla="*/ 338532 w 1244359"/>
              <a:gd name="connsiteY578" fmla="*/ 1125855 h 1201102"/>
              <a:gd name="connsiteX579" fmla="*/ 329960 w 1244359"/>
              <a:gd name="connsiteY579" fmla="*/ 1123950 h 1201102"/>
              <a:gd name="connsiteX580" fmla="*/ 337580 w 1244359"/>
              <a:gd name="connsiteY580" fmla="*/ 1129665 h 1201102"/>
              <a:gd name="connsiteX581" fmla="*/ 329007 w 1244359"/>
              <a:gd name="connsiteY581" fmla="*/ 1126808 h 1201102"/>
              <a:gd name="connsiteX582" fmla="*/ 338532 w 1244359"/>
              <a:gd name="connsiteY582" fmla="*/ 1136333 h 1201102"/>
              <a:gd name="connsiteX583" fmla="*/ 344247 w 1244359"/>
              <a:gd name="connsiteY583" fmla="*/ 1135380 h 1201102"/>
              <a:gd name="connsiteX584" fmla="*/ 347105 w 1244359"/>
              <a:gd name="connsiteY584" fmla="*/ 1137285 h 1201102"/>
              <a:gd name="connsiteX585" fmla="*/ 340437 w 1244359"/>
              <a:gd name="connsiteY585" fmla="*/ 1140143 h 1201102"/>
              <a:gd name="connsiteX586" fmla="*/ 348057 w 1244359"/>
              <a:gd name="connsiteY586" fmla="*/ 1141095 h 1201102"/>
              <a:gd name="connsiteX587" fmla="*/ 346152 w 1244359"/>
              <a:gd name="connsiteY587" fmla="*/ 1145858 h 1201102"/>
              <a:gd name="connsiteX588" fmla="*/ 361392 w 1244359"/>
              <a:gd name="connsiteY588" fmla="*/ 1153478 h 1201102"/>
              <a:gd name="connsiteX589" fmla="*/ 359487 w 1244359"/>
              <a:gd name="connsiteY589" fmla="*/ 1150620 h 1201102"/>
              <a:gd name="connsiteX590" fmla="*/ 367107 w 1244359"/>
              <a:gd name="connsiteY590" fmla="*/ 1153478 h 1201102"/>
              <a:gd name="connsiteX591" fmla="*/ 362345 w 1244359"/>
              <a:gd name="connsiteY591" fmla="*/ 1152525 h 1201102"/>
              <a:gd name="connsiteX592" fmla="*/ 387110 w 1244359"/>
              <a:gd name="connsiteY592" fmla="*/ 1165860 h 1201102"/>
              <a:gd name="connsiteX593" fmla="*/ 389967 w 1244359"/>
              <a:gd name="connsiteY593" fmla="*/ 1163003 h 1201102"/>
              <a:gd name="connsiteX594" fmla="*/ 402350 w 1244359"/>
              <a:gd name="connsiteY594" fmla="*/ 1170623 h 1201102"/>
              <a:gd name="connsiteX595" fmla="*/ 405207 w 1244359"/>
              <a:gd name="connsiteY595" fmla="*/ 1166813 h 1201102"/>
              <a:gd name="connsiteX596" fmla="*/ 417590 w 1244359"/>
              <a:gd name="connsiteY596" fmla="*/ 1172528 h 1201102"/>
              <a:gd name="connsiteX597" fmla="*/ 409970 w 1244359"/>
              <a:gd name="connsiteY597" fmla="*/ 1172528 h 1201102"/>
              <a:gd name="connsiteX598" fmla="*/ 429020 w 1244359"/>
              <a:gd name="connsiteY598" fmla="*/ 1174433 h 1201102"/>
              <a:gd name="connsiteX599" fmla="*/ 432830 w 1244359"/>
              <a:gd name="connsiteY599" fmla="*/ 1180148 h 1201102"/>
              <a:gd name="connsiteX600" fmla="*/ 436640 w 1244359"/>
              <a:gd name="connsiteY600" fmla="*/ 1177290 h 1201102"/>
              <a:gd name="connsiteX601" fmla="*/ 447117 w 1244359"/>
              <a:gd name="connsiteY601" fmla="*/ 1181100 h 1201102"/>
              <a:gd name="connsiteX602" fmla="*/ 463310 w 1244359"/>
              <a:gd name="connsiteY602" fmla="*/ 1185863 h 1201102"/>
              <a:gd name="connsiteX603" fmla="*/ 465215 w 1244359"/>
              <a:gd name="connsiteY603" fmla="*/ 1183005 h 1201102"/>
              <a:gd name="connsiteX604" fmla="*/ 501410 w 1244359"/>
              <a:gd name="connsiteY604" fmla="*/ 1189673 h 1201102"/>
              <a:gd name="connsiteX605" fmla="*/ 535700 w 1244359"/>
              <a:gd name="connsiteY605" fmla="*/ 1194435 h 1201102"/>
              <a:gd name="connsiteX606" fmla="*/ 535700 w 1244359"/>
              <a:gd name="connsiteY606" fmla="*/ 1191578 h 1201102"/>
              <a:gd name="connsiteX607" fmla="*/ 557607 w 1244359"/>
              <a:gd name="connsiteY607" fmla="*/ 1191578 h 1201102"/>
              <a:gd name="connsiteX608" fmla="*/ 555702 w 1244359"/>
              <a:gd name="connsiteY608" fmla="*/ 1193483 h 1201102"/>
              <a:gd name="connsiteX609" fmla="*/ 575705 w 1244359"/>
              <a:gd name="connsiteY609" fmla="*/ 1196340 h 1201102"/>
              <a:gd name="connsiteX610" fmla="*/ 561417 w 1244359"/>
              <a:gd name="connsiteY610" fmla="*/ 1201103 h 1201102"/>
              <a:gd name="connsiteX611" fmla="*/ 589040 w 1244359"/>
              <a:gd name="connsiteY611" fmla="*/ 1196340 h 1201102"/>
              <a:gd name="connsiteX612" fmla="*/ 589040 w 1244359"/>
              <a:gd name="connsiteY612" fmla="*/ 1193483 h 1201102"/>
              <a:gd name="connsiteX613" fmla="*/ 598565 w 1244359"/>
              <a:gd name="connsiteY613" fmla="*/ 1192530 h 1201102"/>
              <a:gd name="connsiteX614" fmla="*/ 606185 w 1244359"/>
              <a:gd name="connsiteY614" fmla="*/ 1196340 h 1201102"/>
              <a:gd name="connsiteX615" fmla="*/ 641427 w 1244359"/>
              <a:gd name="connsiteY615" fmla="*/ 1191578 h 1201102"/>
              <a:gd name="connsiteX616" fmla="*/ 661430 w 1244359"/>
              <a:gd name="connsiteY616" fmla="*/ 1191578 h 1201102"/>
              <a:gd name="connsiteX617" fmla="*/ 683337 w 1244359"/>
              <a:gd name="connsiteY617" fmla="*/ 1188720 h 1201102"/>
              <a:gd name="connsiteX618" fmla="*/ 720485 w 1244359"/>
              <a:gd name="connsiteY618" fmla="*/ 1179195 h 1201102"/>
              <a:gd name="connsiteX619" fmla="*/ 729057 w 1244359"/>
              <a:gd name="connsiteY619" fmla="*/ 1181100 h 1201102"/>
              <a:gd name="connsiteX620" fmla="*/ 748107 w 1244359"/>
              <a:gd name="connsiteY620" fmla="*/ 1174433 h 1201102"/>
              <a:gd name="connsiteX621" fmla="*/ 744297 w 1244359"/>
              <a:gd name="connsiteY621" fmla="*/ 1173480 h 1201102"/>
              <a:gd name="connsiteX622" fmla="*/ 754775 w 1244359"/>
              <a:gd name="connsiteY622" fmla="*/ 1169670 h 1201102"/>
              <a:gd name="connsiteX623" fmla="*/ 758585 w 1244359"/>
              <a:gd name="connsiteY623" fmla="*/ 1171575 h 1201102"/>
              <a:gd name="connsiteX624" fmla="*/ 782397 w 1244359"/>
              <a:gd name="connsiteY624" fmla="*/ 1165860 h 1201102"/>
              <a:gd name="connsiteX625" fmla="*/ 778587 w 1244359"/>
              <a:gd name="connsiteY625" fmla="*/ 1163955 h 1201102"/>
              <a:gd name="connsiteX626" fmla="*/ 797637 w 1244359"/>
              <a:gd name="connsiteY626" fmla="*/ 1161098 h 1201102"/>
              <a:gd name="connsiteX627" fmla="*/ 790017 w 1244359"/>
              <a:gd name="connsiteY627" fmla="*/ 1163003 h 1201102"/>
              <a:gd name="connsiteX628" fmla="*/ 793827 w 1244359"/>
              <a:gd name="connsiteY628" fmla="*/ 1163955 h 1201102"/>
              <a:gd name="connsiteX629" fmla="*/ 840500 w 1244359"/>
              <a:gd name="connsiteY629" fmla="*/ 1143953 h 1201102"/>
              <a:gd name="connsiteX630" fmla="*/ 846215 w 1244359"/>
              <a:gd name="connsiteY630" fmla="*/ 1138238 h 1201102"/>
              <a:gd name="connsiteX631" fmla="*/ 862407 w 1244359"/>
              <a:gd name="connsiteY631" fmla="*/ 1133475 h 1201102"/>
              <a:gd name="connsiteX632" fmla="*/ 868122 w 1244359"/>
              <a:gd name="connsiteY632" fmla="*/ 1130618 h 1201102"/>
              <a:gd name="connsiteX633" fmla="*/ 888125 w 1244359"/>
              <a:gd name="connsiteY633" fmla="*/ 1122045 h 1201102"/>
              <a:gd name="connsiteX634" fmla="*/ 882410 w 1244359"/>
              <a:gd name="connsiteY634" fmla="*/ 1127760 h 1201102"/>
              <a:gd name="connsiteX635" fmla="*/ 893840 w 1244359"/>
              <a:gd name="connsiteY635" fmla="*/ 1122045 h 1201102"/>
              <a:gd name="connsiteX636" fmla="*/ 895745 w 1244359"/>
              <a:gd name="connsiteY636" fmla="*/ 1117283 h 1201102"/>
              <a:gd name="connsiteX637" fmla="*/ 902412 w 1244359"/>
              <a:gd name="connsiteY637" fmla="*/ 1115378 h 1201102"/>
              <a:gd name="connsiteX638" fmla="*/ 891935 w 1244359"/>
              <a:gd name="connsiteY638" fmla="*/ 1125855 h 1201102"/>
              <a:gd name="connsiteX639" fmla="*/ 915747 w 1244359"/>
              <a:gd name="connsiteY639" fmla="*/ 1114425 h 1201102"/>
              <a:gd name="connsiteX640" fmla="*/ 918605 w 1244359"/>
              <a:gd name="connsiteY640" fmla="*/ 1112520 h 1201102"/>
              <a:gd name="connsiteX641" fmla="*/ 913842 w 1244359"/>
              <a:gd name="connsiteY641" fmla="*/ 1122045 h 1201102"/>
              <a:gd name="connsiteX642" fmla="*/ 936702 w 1244359"/>
              <a:gd name="connsiteY642" fmla="*/ 1105853 h 1201102"/>
              <a:gd name="connsiteX643" fmla="*/ 956705 w 1244359"/>
              <a:gd name="connsiteY643" fmla="*/ 1087755 h 1201102"/>
              <a:gd name="connsiteX644" fmla="*/ 957657 w 1244359"/>
              <a:gd name="connsiteY644" fmla="*/ 1091565 h 1201102"/>
              <a:gd name="connsiteX645" fmla="*/ 965277 w 1244359"/>
              <a:gd name="connsiteY645" fmla="*/ 1083945 h 1201102"/>
              <a:gd name="connsiteX646" fmla="*/ 968135 w 1244359"/>
              <a:gd name="connsiteY646" fmla="*/ 1085850 h 1201102"/>
              <a:gd name="connsiteX647" fmla="*/ 975755 w 1244359"/>
              <a:gd name="connsiteY647" fmla="*/ 1078230 h 1201102"/>
              <a:gd name="connsiteX648" fmla="*/ 964325 w 1244359"/>
              <a:gd name="connsiteY648" fmla="*/ 1082040 h 1201102"/>
              <a:gd name="connsiteX649" fmla="*/ 985280 w 1244359"/>
              <a:gd name="connsiteY649" fmla="*/ 1067753 h 1201102"/>
              <a:gd name="connsiteX650" fmla="*/ 977660 w 1244359"/>
              <a:gd name="connsiteY650" fmla="*/ 1075373 h 1201102"/>
              <a:gd name="connsiteX651" fmla="*/ 985280 w 1244359"/>
              <a:gd name="connsiteY651" fmla="*/ 1075373 h 1201102"/>
              <a:gd name="connsiteX652" fmla="*/ 984327 w 1244359"/>
              <a:gd name="connsiteY652" fmla="*/ 1071563 h 1201102"/>
              <a:gd name="connsiteX653" fmla="*/ 1010045 w 1244359"/>
              <a:gd name="connsiteY653" fmla="*/ 1057275 h 1201102"/>
              <a:gd name="connsiteX654" fmla="*/ 1004330 w 1244359"/>
              <a:gd name="connsiteY654" fmla="*/ 1055370 h 1201102"/>
              <a:gd name="connsiteX655" fmla="*/ 1011950 w 1244359"/>
              <a:gd name="connsiteY655" fmla="*/ 1049655 h 1201102"/>
              <a:gd name="connsiteX656" fmla="*/ 1013855 w 1244359"/>
              <a:gd name="connsiteY656" fmla="*/ 1054418 h 1201102"/>
              <a:gd name="connsiteX657" fmla="*/ 1016712 w 1244359"/>
              <a:gd name="connsiteY657" fmla="*/ 1048703 h 1201102"/>
              <a:gd name="connsiteX658" fmla="*/ 1026237 w 1244359"/>
              <a:gd name="connsiteY658" fmla="*/ 1044893 h 1201102"/>
              <a:gd name="connsiteX659" fmla="*/ 1032905 w 1244359"/>
              <a:gd name="connsiteY659" fmla="*/ 1041083 h 1201102"/>
              <a:gd name="connsiteX660" fmla="*/ 1039572 w 1244359"/>
              <a:gd name="connsiteY660" fmla="*/ 1029653 h 1201102"/>
              <a:gd name="connsiteX661" fmla="*/ 1041477 w 1244359"/>
              <a:gd name="connsiteY661" fmla="*/ 1031558 h 1201102"/>
              <a:gd name="connsiteX662" fmla="*/ 1050050 w 1244359"/>
              <a:gd name="connsiteY662" fmla="*/ 1024890 h 1201102"/>
              <a:gd name="connsiteX663" fmla="*/ 1051955 w 1244359"/>
              <a:gd name="connsiteY663" fmla="*/ 1018223 h 1201102"/>
              <a:gd name="connsiteX664" fmla="*/ 1054812 w 1244359"/>
              <a:gd name="connsiteY664" fmla="*/ 1019175 h 1201102"/>
              <a:gd name="connsiteX665" fmla="*/ 1071957 w 1244359"/>
              <a:gd name="connsiteY665" fmla="*/ 991553 h 1201102"/>
              <a:gd name="connsiteX666" fmla="*/ 1080530 w 1244359"/>
              <a:gd name="connsiteY666" fmla="*/ 980123 h 1201102"/>
              <a:gd name="connsiteX667" fmla="*/ 1077672 w 1244359"/>
              <a:gd name="connsiteY667" fmla="*/ 978218 h 1201102"/>
              <a:gd name="connsiteX668" fmla="*/ 1087197 w 1244359"/>
              <a:gd name="connsiteY668" fmla="*/ 967740 h 1201102"/>
              <a:gd name="connsiteX669" fmla="*/ 1088150 w 1244359"/>
              <a:gd name="connsiteY669" fmla="*/ 972503 h 1201102"/>
              <a:gd name="connsiteX670" fmla="*/ 1092912 w 1244359"/>
              <a:gd name="connsiteY670" fmla="*/ 964883 h 1201102"/>
              <a:gd name="connsiteX671" fmla="*/ 1088150 w 1244359"/>
              <a:gd name="connsiteY671" fmla="*/ 966788 h 1201102"/>
              <a:gd name="connsiteX672" fmla="*/ 1092912 w 1244359"/>
              <a:gd name="connsiteY672" fmla="*/ 959168 h 1201102"/>
              <a:gd name="connsiteX673" fmla="*/ 1094817 w 1244359"/>
              <a:gd name="connsiteY673" fmla="*/ 961073 h 1201102"/>
              <a:gd name="connsiteX674" fmla="*/ 1113867 w 1244359"/>
              <a:gd name="connsiteY674" fmla="*/ 928688 h 1201102"/>
              <a:gd name="connsiteX675" fmla="*/ 1119582 w 1244359"/>
              <a:gd name="connsiteY675" fmla="*/ 924878 h 1201102"/>
              <a:gd name="connsiteX676" fmla="*/ 1116725 w 1244359"/>
              <a:gd name="connsiteY676" fmla="*/ 924878 h 1201102"/>
              <a:gd name="connsiteX677" fmla="*/ 1123392 w 1244359"/>
              <a:gd name="connsiteY677" fmla="*/ 914400 h 1201102"/>
              <a:gd name="connsiteX678" fmla="*/ 1131965 w 1244359"/>
              <a:gd name="connsiteY678" fmla="*/ 902970 h 1201102"/>
              <a:gd name="connsiteX679" fmla="*/ 1130060 w 1244359"/>
              <a:gd name="connsiteY679" fmla="*/ 902018 h 1201102"/>
              <a:gd name="connsiteX680" fmla="*/ 1133870 w 1244359"/>
              <a:gd name="connsiteY680" fmla="*/ 900113 h 1201102"/>
              <a:gd name="connsiteX681" fmla="*/ 1135775 w 1244359"/>
              <a:gd name="connsiteY681" fmla="*/ 892493 h 1201102"/>
              <a:gd name="connsiteX682" fmla="*/ 1141490 w 1244359"/>
              <a:gd name="connsiteY682" fmla="*/ 884873 h 1201102"/>
              <a:gd name="connsiteX683" fmla="*/ 1139585 w 1244359"/>
              <a:gd name="connsiteY683" fmla="*/ 886778 h 1201102"/>
              <a:gd name="connsiteX684" fmla="*/ 1146252 w 1244359"/>
              <a:gd name="connsiteY684" fmla="*/ 874395 h 1201102"/>
              <a:gd name="connsiteX685" fmla="*/ 1144347 w 1244359"/>
              <a:gd name="connsiteY685" fmla="*/ 880110 h 1201102"/>
              <a:gd name="connsiteX686" fmla="*/ 1149110 w 1244359"/>
              <a:gd name="connsiteY686" fmla="*/ 868680 h 1201102"/>
              <a:gd name="connsiteX687" fmla="*/ 1158635 w 1244359"/>
              <a:gd name="connsiteY687" fmla="*/ 854393 h 1201102"/>
              <a:gd name="connsiteX688" fmla="*/ 1152920 w 1244359"/>
              <a:gd name="connsiteY688" fmla="*/ 869633 h 1201102"/>
              <a:gd name="connsiteX689" fmla="*/ 1146252 w 1244359"/>
              <a:gd name="connsiteY689" fmla="*/ 880110 h 1201102"/>
              <a:gd name="connsiteX690" fmla="*/ 1142442 w 1244359"/>
              <a:gd name="connsiteY690" fmla="*/ 892493 h 1201102"/>
              <a:gd name="connsiteX691" fmla="*/ 1143395 w 1244359"/>
              <a:gd name="connsiteY691" fmla="*/ 896303 h 1201102"/>
              <a:gd name="connsiteX692" fmla="*/ 1145300 w 1244359"/>
              <a:gd name="connsiteY692" fmla="*/ 889635 h 1201102"/>
              <a:gd name="connsiteX693" fmla="*/ 1150062 w 1244359"/>
              <a:gd name="connsiteY693" fmla="*/ 886778 h 1201102"/>
              <a:gd name="connsiteX694" fmla="*/ 1148157 w 1244359"/>
              <a:gd name="connsiteY694" fmla="*/ 891540 h 1201102"/>
              <a:gd name="connsiteX695" fmla="*/ 1155777 w 1244359"/>
              <a:gd name="connsiteY695" fmla="*/ 882968 h 1201102"/>
              <a:gd name="connsiteX696" fmla="*/ 1161492 w 1244359"/>
              <a:gd name="connsiteY696" fmla="*/ 871538 h 1201102"/>
              <a:gd name="connsiteX697" fmla="*/ 1170065 w 1244359"/>
              <a:gd name="connsiteY697" fmla="*/ 854393 h 1201102"/>
              <a:gd name="connsiteX698" fmla="*/ 1168160 w 1244359"/>
              <a:gd name="connsiteY698" fmla="*/ 850583 h 1201102"/>
              <a:gd name="connsiteX699" fmla="*/ 1189115 w 1244359"/>
              <a:gd name="connsiteY699" fmla="*/ 799148 h 1201102"/>
              <a:gd name="connsiteX700" fmla="*/ 1186257 w 1244359"/>
              <a:gd name="connsiteY700" fmla="*/ 793433 h 1201102"/>
              <a:gd name="connsiteX701" fmla="*/ 1191020 w 1244359"/>
              <a:gd name="connsiteY701" fmla="*/ 793433 h 1201102"/>
              <a:gd name="connsiteX702" fmla="*/ 1205307 w 1244359"/>
              <a:gd name="connsiteY702" fmla="*/ 756285 h 1201102"/>
              <a:gd name="connsiteX703" fmla="*/ 1209117 w 1244359"/>
              <a:gd name="connsiteY703" fmla="*/ 718185 h 1201102"/>
              <a:gd name="connsiteX704" fmla="*/ 1202450 w 1244359"/>
              <a:gd name="connsiteY704" fmla="*/ 737235 h 1201102"/>
              <a:gd name="connsiteX705" fmla="*/ 1209117 w 1244359"/>
              <a:gd name="connsiteY705" fmla="*/ 716280 h 1201102"/>
              <a:gd name="connsiteX706" fmla="*/ 1211975 w 1244359"/>
              <a:gd name="connsiteY706" fmla="*/ 697230 h 1201102"/>
              <a:gd name="connsiteX707" fmla="*/ 1220547 w 1244359"/>
              <a:gd name="connsiteY707" fmla="*/ 668655 h 1201102"/>
              <a:gd name="connsiteX708" fmla="*/ 1222452 w 1244359"/>
              <a:gd name="connsiteY708" fmla="*/ 662940 h 1201102"/>
              <a:gd name="connsiteX709" fmla="*/ 1226262 w 1244359"/>
              <a:gd name="connsiteY709" fmla="*/ 629603 h 1201102"/>
              <a:gd name="connsiteX710" fmla="*/ 1226262 w 1244359"/>
              <a:gd name="connsiteY710" fmla="*/ 603885 h 1201102"/>
              <a:gd name="connsiteX711" fmla="*/ 1229120 w 1244359"/>
              <a:gd name="connsiteY711" fmla="*/ 603885 h 1201102"/>
              <a:gd name="connsiteX712" fmla="*/ 1227215 w 1244359"/>
              <a:gd name="connsiteY712" fmla="*/ 575310 h 1201102"/>
              <a:gd name="connsiteX713" fmla="*/ 1228167 w 1244359"/>
              <a:gd name="connsiteY713" fmla="*/ 575310 h 1201102"/>
              <a:gd name="connsiteX714" fmla="*/ 1226262 w 1244359"/>
              <a:gd name="connsiteY714" fmla="*/ 564833 h 1201102"/>
              <a:gd name="connsiteX715" fmla="*/ 1225310 w 1244359"/>
              <a:gd name="connsiteY715" fmla="*/ 555308 h 1201102"/>
              <a:gd name="connsiteX716" fmla="*/ 1228167 w 1244359"/>
              <a:gd name="connsiteY716" fmla="*/ 540068 h 1201102"/>
              <a:gd name="connsiteX717" fmla="*/ 1230072 w 1244359"/>
              <a:gd name="connsiteY717" fmla="*/ 545783 h 1201102"/>
              <a:gd name="connsiteX718" fmla="*/ 1231977 w 1244359"/>
              <a:gd name="connsiteY718" fmla="*/ 565785 h 1201102"/>
              <a:gd name="connsiteX719" fmla="*/ 1229120 w 1244359"/>
              <a:gd name="connsiteY719" fmla="*/ 567690 h 1201102"/>
              <a:gd name="connsiteX720" fmla="*/ 1231977 w 1244359"/>
              <a:gd name="connsiteY720" fmla="*/ 616268 h 1201102"/>
              <a:gd name="connsiteX721" fmla="*/ 1231977 w 1244359"/>
              <a:gd name="connsiteY721" fmla="*/ 627698 h 1201102"/>
              <a:gd name="connsiteX722" fmla="*/ 1226262 w 1244359"/>
              <a:gd name="connsiteY722" fmla="*/ 664845 h 1201102"/>
              <a:gd name="connsiteX723" fmla="*/ 1225310 w 1244359"/>
              <a:gd name="connsiteY723" fmla="*/ 684848 h 1201102"/>
              <a:gd name="connsiteX724" fmla="*/ 1225310 w 1244359"/>
              <a:gd name="connsiteY724" fmla="*/ 694373 h 1201102"/>
              <a:gd name="connsiteX725" fmla="*/ 1225310 w 1244359"/>
              <a:gd name="connsiteY725" fmla="*/ 701993 h 1201102"/>
              <a:gd name="connsiteX726" fmla="*/ 1229120 w 1244359"/>
              <a:gd name="connsiteY726" fmla="*/ 673418 h 1201102"/>
              <a:gd name="connsiteX727" fmla="*/ 1229120 w 1244359"/>
              <a:gd name="connsiteY727" fmla="*/ 665798 h 1201102"/>
              <a:gd name="connsiteX728" fmla="*/ 1231977 w 1244359"/>
              <a:gd name="connsiteY728" fmla="*/ 665798 h 1201102"/>
              <a:gd name="connsiteX729" fmla="*/ 1244360 w 1244359"/>
              <a:gd name="connsiteY729" fmla="*/ 573405 h 1201102"/>
              <a:gd name="connsiteX730" fmla="*/ 1015760 w 1244359"/>
              <a:gd name="connsiteY730" fmla="*/ 133350 h 1201102"/>
              <a:gd name="connsiteX731" fmla="*/ 1021475 w 1244359"/>
              <a:gd name="connsiteY731" fmla="*/ 138113 h 1201102"/>
              <a:gd name="connsiteX732" fmla="*/ 1015760 w 1244359"/>
              <a:gd name="connsiteY732" fmla="*/ 133350 h 1201102"/>
              <a:gd name="connsiteX733" fmla="*/ 348057 w 1244359"/>
              <a:gd name="connsiteY733" fmla="*/ 1113473 h 1201102"/>
              <a:gd name="connsiteX734" fmla="*/ 355677 w 1244359"/>
              <a:gd name="connsiteY734" fmla="*/ 1114425 h 1201102"/>
              <a:gd name="connsiteX735" fmla="*/ 348057 w 1244359"/>
              <a:gd name="connsiteY735" fmla="*/ 1113473 h 1201102"/>
              <a:gd name="connsiteX736" fmla="*/ 393777 w 1244359"/>
              <a:gd name="connsiteY736" fmla="*/ 1141095 h 1201102"/>
              <a:gd name="connsiteX737" fmla="*/ 403302 w 1244359"/>
              <a:gd name="connsiteY737" fmla="*/ 1143953 h 1201102"/>
              <a:gd name="connsiteX738" fmla="*/ 393777 w 1244359"/>
              <a:gd name="connsiteY738" fmla="*/ 1141095 h 1201102"/>
              <a:gd name="connsiteX739" fmla="*/ 406160 w 1244359"/>
              <a:gd name="connsiteY739" fmla="*/ 1128713 h 1201102"/>
              <a:gd name="connsiteX740" fmla="*/ 414732 w 1244359"/>
              <a:gd name="connsiteY740" fmla="*/ 1130618 h 1201102"/>
              <a:gd name="connsiteX741" fmla="*/ 406160 w 1244359"/>
              <a:gd name="connsiteY741" fmla="*/ 1128713 h 1201102"/>
              <a:gd name="connsiteX742" fmla="*/ 505220 w 1244359"/>
              <a:gd name="connsiteY742" fmla="*/ 1169670 h 1201102"/>
              <a:gd name="connsiteX743" fmla="*/ 510935 w 1244359"/>
              <a:gd name="connsiteY743" fmla="*/ 1169670 h 1201102"/>
              <a:gd name="connsiteX744" fmla="*/ 511887 w 1244359"/>
              <a:gd name="connsiteY744" fmla="*/ 1172528 h 1201102"/>
              <a:gd name="connsiteX745" fmla="*/ 505220 w 1244359"/>
              <a:gd name="connsiteY745" fmla="*/ 1169670 h 1201102"/>
              <a:gd name="connsiteX746" fmla="*/ 551892 w 1244359"/>
              <a:gd name="connsiteY746" fmla="*/ 1178243 h 1201102"/>
              <a:gd name="connsiteX747" fmla="*/ 554750 w 1244359"/>
              <a:gd name="connsiteY747" fmla="*/ 1175385 h 1201102"/>
              <a:gd name="connsiteX748" fmla="*/ 527127 w 1244359"/>
              <a:gd name="connsiteY748" fmla="*/ 1167765 h 1201102"/>
              <a:gd name="connsiteX749" fmla="*/ 549035 w 1244359"/>
              <a:gd name="connsiteY749" fmla="*/ 1166813 h 1201102"/>
              <a:gd name="connsiteX750" fmla="*/ 554750 w 1244359"/>
              <a:gd name="connsiteY750" fmla="*/ 1169670 h 1201102"/>
              <a:gd name="connsiteX751" fmla="*/ 547130 w 1244359"/>
              <a:gd name="connsiteY751" fmla="*/ 1169670 h 1201102"/>
              <a:gd name="connsiteX752" fmla="*/ 558560 w 1244359"/>
              <a:gd name="connsiteY752" fmla="*/ 1175385 h 1201102"/>
              <a:gd name="connsiteX753" fmla="*/ 551892 w 1244359"/>
              <a:gd name="connsiteY753" fmla="*/ 1178243 h 1201102"/>
              <a:gd name="connsiteX754" fmla="*/ 1183400 w 1244359"/>
              <a:gd name="connsiteY754" fmla="*/ 731520 h 1201102"/>
              <a:gd name="connsiteX755" fmla="*/ 1182447 w 1244359"/>
              <a:gd name="connsiteY755" fmla="*/ 739140 h 1201102"/>
              <a:gd name="connsiteX756" fmla="*/ 1181495 w 1244359"/>
              <a:gd name="connsiteY756" fmla="*/ 736283 h 1201102"/>
              <a:gd name="connsiteX757" fmla="*/ 1183400 w 1244359"/>
              <a:gd name="connsiteY757" fmla="*/ 731520 h 1201102"/>
              <a:gd name="connsiteX758" fmla="*/ 1183400 w 1244359"/>
              <a:gd name="connsiteY758" fmla="*/ 731520 h 1201102"/>
              <a:gd name="connsiteX759" fmla="*/ 1170065 w 1244359"/>
              <a:gd name="connsiteY759" fmla="*/ 835343 h 1201102"/>
              <a:gd name="connsiteX760" fmla="*/ 1165302 w 1244359"/>
              <a:gd name="connsiteY760" fmla="*/ 846773 h 1201102"/>
              <a:gd name="connsiteX761" fmla="*/ 1163397 w 1244359"/>
              <a:gd name="connsiteY761" fmla="*/ 841058 h 1201102"/>
              <a:gd name="connsiteX762" fmla="*/ 1170065 w 1244359"/>
              <a:gd name="connsiteY762" fmla="*/ 835343 h 1201102"/>
              <a:gd name="connsiteX763" fmla="*/ 779540 w 1244359"/>
              <a:gd name="connsiteY763" fmla="*/ 1134428 h 1201102"/>
              <a:gd name="connsiteX764" fmla="*/ 769062 w 1244359"/>
              <a:gd name="connsiteY764" fmla="*/ 1139190 h 1201102"/>
              <a:gd name="connsiteX765" fmla="*/ 779540 w 1244359"/>
              <a:gd name="connsiteY765" fmla="*/ 1134428 h 1201102"/>
              <a:gd name="connsiteX766" fmla="*/ 703340 w 1244359"/>
              <a:gd name="connsiteY766" fmla="*/ 1168718 h 1201102"/>
              <a:gd name="connsiteX767" fmla="*/ 682385 w 1244359"/>
              <a:gd name="connsiteY767" fmla="*/ 1167765 h 1201102"/>
              <a:gd name="connsiteX768" fmla="*/ 703340 w 1244359"/>
              <a:gd name="connsiteY768" fmla="*/ 1163003 h 1201102"/>
              <a:gd name="connsiteX769" fmla="*/ 703340 w 1244359"/>
              <a:gd name="connsiteY769" fmla="*/ 1168718 h 1201102"/>
              <a:gd name="connsiteX770" fmla="*/ 658572 w 1244359"/>
              <a:gd name="connsiteY770" fmla="*/ 1168718 h 1201102"/>
              <a:gd name="connsiteX771" fmla="*/ 652857 w 1244359"/>
              <a:gd name="connsiteY771" fmla="*/ 1168718 h 1201102"/>
              <a:gd name="connsiteX772" fmla="*/ 656667 w 1244359"/>
              <a:gd name="connsiteY772" fmla="*/ 1165860 h 1201102"/>
              <a:gd name="connsiteX773" fmla="*/ 658572 w 1244359"/>
              <a:gd name="connsiteY773" fmla="*/ 1168718 h 1201102"/>
              <a:gd name="connsiteX774" fmla="*/ 676670 w 1244359"/>
              <a:gd name="connsiteY774" fmla="*/ 1167765 h 1201102"/>
              <a:gd name="connsiteX775" fmla="*/ 671907 w 1244359"/>
              <a:gd name="connsiteY775" fmla="*/ 1172528 h 1201102"/>
              <a:gd name="connsiteX776" fmla="*/ 658572 w 1244359"/>
              <a:gd name="connsiteY776" fmla="*/ 1171575 h 1201102"/>
              <a:gd name="connsiteX777" fmla="*/ 676670 w 1244359"/>
              <a:gd name="connsiteY777" fmla="*/ 1167765 h 1201102"/>
              <a:gd name="connsiteX778" fmla="*/ 666192 w 1244359"/>
              <a:gd name="connsiteY778" fmla="*/ 1156335 h 1201102"/>
              <a:gd name="connsiteX779" fmla="*/ 650000 w 1244359"/>
              <a:gd name="connsiteY779" fmla="*/ 1160145 h 1201102"/>
              <a:gd name="connsiteX780" fmla="*/ 661430 w 1244359"/>
              <a:gd name="connsiteY780" fmla="*/ 1152525 h 1201102"/>
              <a:gd name="connsiteX781" fmla="*/ 684290 w 1244359"/>
              <a:gd name="connsiteY781" fmla="*/ 1147763 h 1201102"/>
              <a:gd name="connsiteX782" fmla="*/ 684290 w 1244359"/>
              <a:gd name="connsiteY782" fmla="*/ 1154430 h 1201102"/>
              <a:gd name="connsiteX783" fmla="*/ 685242 w 1244359"/>
              <a:gd name="connsiteY783" fmla="*/ 1152525 h 1201102"/>
              <a:gd name="connsiteX784" fmla="*/ 666192 w 1244359"/>
              <a:gd name="connsiteY784" fmla="*/ 1156335 h 1201102"/>
              <a:gd name="connsiteX785" fmla="*/ 651905 w 1244359"/>
              <a:gd name="connsiteY785" fmla="*/ 1169670 h 1201102"/>
              <a:gd name="connsiteX786" fmla="*/ 622377 w 1244359"/>
              <a:gd name="connsiteY786" fmla="*/ 1168718 h 1201102"/>
              <a:gd name="connsiteX787" fmla="*/ 651905 w 1244359"/>
              <a:gd name="connsiteY787" fmla="*/ 1169670 h 1201102"/>
              <a:gd name="connsiteX788" fmla="*/ 690957 w 1244359"/>
              <a:gd name="connsiteY788" fmla="*/ 1150620 h 1201102"/>
              <a:gd name="connsiteX789" fmla="*/ 695720 w 1244359"/>
              <a:gd name="connsiteY789" fmla="*/ 1147763 h 1201102"/>
              <a:gd name="connsiteX790" fmla="*/ 690957 w 1244359"/>
              <a:gd name="connsiteY790" fmla="*/ 1150620 h 1201102"/>
              <a:gd name="connsiteX791" fmla="*/ 702387 w 1244359"/>
              <a:gd name="connsiteY791" fmla="*/ 1126808 h 1201102"/>
              <a:gd name="connsiteX792" fmla="*/ 674765 w 1244359"/>
              <a:gd name="connsiteY792" fmla="*/ 1130618 h 1201102"/>
              <a:gd name="connsiteX793" fmla="*/ 679527 w 1244359"/>
              <a:gd name="connsiteY793" fmla="*/ 1133475 h 1201102"/>
              <a:gd name="connsiteX794" fmla="*/ 670955 w 1244359"/>
              <a:gd name="connsiteY794" fmla="*/ 1134428 h 1201102"/>
              <a:gd name="connsiteX795" fmla="*/ 671907 w 1244359"/>
              <a:gd name="connsiteY795" fmla="*/ 1130618 h 1201102"/>
              <a:gd name="connsiteX796" fmla="*/ 662382 w 1244359"/>
              <a:gd name="connsiteY796" fmla="*/ 1131570 h 1201102"/>
              <a:gd name="connsiteX797" fmla="*/ 690957 w 1244359"/>
              <a:gd name="connsiteY797" fmla="*/ 1122998 h 1201102"/>
              <a:gd name="connsiteX798" fmla="*/ 708102 w 1244359"/>
              <a:gd name="connsiteY798" fmla="*/ 1121093 h 1201102"/>
              <a:gd name="connsiteX799" fmla="*/ 727152 w 1244359"/>
              <a:gd name="connsiteY799" fmla="*/ 1116330 h 1201102"/>
              <a:gd name="connsiteX800" fmla="*/ 729057 w 1244359"/>
              <a:gd name="connsiteY800" fmla="*/ 1118235 h 1201102"/>
              <a:gd name="connsiteX801" fmla="*/ 716675 w 1244359"/>
              <a:gd name="connsiteY801" fmla="*/ 1122998 h 1201102"/>
              <a:gd name="connsiteX802" fmla="*/ 710007 w 1244359"/>
              <a:gd name="connsiteY802" fmla="*/ 1124903 h 1201102"/>
              <a:gd name="connsiteX803" fmla="*/ 702387 w 1244359"/>
              <a:gd name="connsiteY803" fmla="*/ 1126808 h 1201102"/>
              <a:gd name="connsiteX804" fmla="*/ 378537 w 1244359"/>
              <a:gd name="connsiteY804" fmla="*/ 1030605 h 1201102"/>
              <a:gd name="connsiteX805" fmla="*/ 380442 w 1244359"/>
              <a:gd name="connsiteY805" fmla="*/ 1030605 h 1201102"/>
              <a:gd name="connsiteX806" fmla="*/ 380442 w 1244359"/>
              <a:gd name="connsiteY806" fmla="*/ 1030605 h 1201102"/>
              <a:gd name="connsiteX807" fmla="*/ 380442 w 1244359"/>
              <a:gd name="connsiteY807" fmla="*/ 1031558 h 1201102"/>
              <a:gd name="connsiteX808" fmla="*/ 377585 w 1244359"/>
              <a:gd name="connsiteY808" fmla="*/ 1030605 h 1201102"/>
              <a:gd name="connsiteX809" fmla="*/ 378537 w 1244359"/>
              <a:gd name="connsiteY809" fmla="*/ 1030605 h 1201102"/>
              <a:gd name="connsiteX810" fmla="*/ 301385 w 1244359"/>
              <a:gd name="connsiteY810" fmla="*/ 998220 h 1201102"/>
              <a:gd name="connsiteX811" fmla="*/ 300432 w 1244359"/>
              <a:gd name="connsiteY811" fmla="*/ 999173 h 1201102"/>
              <a:gd name="connsiteX812" fmla="*/ 299480 w 1244359"/>
              <a:gd name="connsiteY812" fmla="*/ 998220 h 1201102"/>
              <a:gd name="connsiteX813" fmla="*/ 300432 w 1244359"/>
              <a:gd name="connsiteY813" fmla="*/ 997268 h 1201102"/>
              <a:gd name="connsiteX814" fmla="*/ 301385 w 1244359"/>
              <a:gd name="connsiteY814" fmla="*/ 996315 h 1201102"/>
              <a:gd name="connsiteX815" fmla="*/ 301385 w 1244359"/>
              <a:gd name="connsiteY815" fmla="*/ 996315 h 1201102"/>
              <a:gd name="connsiteX816" fmla="*/ 301385 w 1244359"/>
              <a:gd name="connsiteY816" fmla="*/ 996315 h 1201102"/>
              <a:gd name="connsiteX817" fmla="*/ 301385 w 1244359"/>
              <a:gd name="connsiteY817" fmla="*/ 998220 h 1201102"/>
              <a:gd name="connsiteX818" fmla="*/ 545225 w 1244359"/>
              <a:gd name="connsiteY818" fmla="*/ 107633 h 1201102"/>
              <a:gd name="connsiteX819" fmla="*/ 540462 w 1244359"/>
              <a:gd name="connsiteY819" fmla="*/ 109538 h 1201102"/>
              <a:gd name="connsiteX820" fmla="*/ 539510 w 1244359"/>
              <a:gd name="connsiteY820" fmla="*/ 109538 h 1201102"/>
              <a:gd name="connsiteX821" fmla="*/ 534747 w 1244359"/>
              <a:gd name="connsiteY821" fmla="*/ 109538 h 1201102"/>
              <a:gd name="connsiteX822" fmla="*/ 545225 w 1244359"/>
              <a:gd name="connsiteY822" fmla="*/ 107633 h 1201102"/>
              <a:gd name="connsiteX823" fmla="*/ 1209117 w 1244359"/>
              <a:gd name="connsiteY823" fmla="*/ 426720 h 1201102"/>
              <a:gd name="connsiteX824" fmla="*/ 1208165 w 1244359"/>
              <a:gd name="connsiteY824" fmla="*/ 433388 h 1201102"/>
              <a:gd name="connsiteX825" fmla="*/ 1205307 w 1244359"/>
              <a:gd name="connsiteY825" fmla="*/ 420053 h 1201102"/>
              <a:gd name="connsiteX826" fmla="*/ 1205307 w 1244359"/>
              <a:gd name="connsiteY826" fmla="*/ 418148 h 1201102"/>
              <a:gd name="connsiteX827" fmla="*/ 1209117 w 1244359"/>
              <a:gd name="connsiteY827" fmla="*/ 426720 h 1201102"/>
              <a:gd name="connsiteX828" fmla="*/ 1211022 w 1244359"/>
              <a:gd name="connsiteY828" fmla="*/ 434340 h 1201102"/>
              <a:gd name="connsiteX829" fmla="*/ 1211975 w 1244359"/>
              <a:gd name="connsiteY829" fmla="*/ 441008 h 1201102"/>
              <a:gd name="connsiteX830" fmla="*/ 1211022 w 1244359"/>
              <a:gd name="connsiteY830" fmla="*/ 441008 h 1201102"/>
              <a:gd name="connsiteX831" fmla="*/ 1209117 w 1244359"/>
              <a:gd name="connsiteY831" fmla="*/ 439103 h 1201102"/>
              <a:gd name="connsiteX832" fmla="*/ 1211022 w 1244359"/>
              <a:gd name="connsiteY832" fmla="*/ 434340 h 1201102"/>
              <a:gd name="connsiteX833" fmla="*/ 1206260 w 1244359"/>
              <a:gd name="connsiteY833" fmla="*/ 636270 h 1201102"/>
              <a:gd name="connsiteX834" fmla="*/ 1205307 w 1244359"/>
              <a:gd name="connsiteY834" fmla="*/ 632460 h 1201102"/>
              <a:gd name="connsiteX835" fmla="*/ 1207212 w 1244359"/>
              <a:gd name="connsiteY835" fmla="*/ 622935 h 1201102"/>
              <a:gd name="connsiteX836" fmla="*/ 1209117 w 1244359"/>
              <a:gd name="connsiteY836" fmla="*/ 625793 h 1201102"/>
              <a:gd name="connsiteX837" fmla="*/ 1208165 w 1244359"/>
              <a:gd name="connsiteY837" fmla="*/ 620078 h 1201102"/>
              <a:gd name="connsiteX838" fmla="*/ 1208165 w 1244359"/>
              <a:gd name="connsiteY838" fmla="*/ 619125 h 1201102"/>
              <a:gd name="connsiteX839" fmla="*/ 1208165 w 1244359"/>
              <a:gd name="connsiteY839" fmla="*/ 618173 h 1201102"/>
              <a:gd name="connsiteX840" fmla="*/ 1209117 w 1244359"/>
              <a:gd name="connsiteY840" fmla="*/ 616268 h 1201102"/>
              <a:gd name="connsiteX841" fmla="*/ 1210070 w 1244359"/>
              <a:gd name="connsiteY841" fmla="*/ 623888 h 1201102"/>
              <a:gd name="connsiteX842" fmla="*/ 1206260 w 1244359"/>
              <a:gd name="connsiteY842" fmla="*/ 636270 h 1201102"/>
              <a:gd name="connsiteX843" fmla="*/ 705245 w 1244359"/>
              <a:gd name="connsiteY843" fmla="*/ 116205 h 1201102"/>
              <a:gd name="connsiteX844" fmla="*/ 703340 w 1244359"/>
              <a:gd name="connsiteY844" fmla="*/ 116205 h 1201102"/>
              <a:gd name="connsiteX845" fmla="*/ 705245 w 1244359"/>
              <a:gd name="connsiteY845" fmla="*/ 116205 h 1201102"/>
              <a:gd name="connsiteX846" fmla="*/ 705245 w 1244359"/>
              <a:gd name="connsiteY846" fmla="*/ 116205 h 1201102"/>
              <a:gd name="connsiteX847" fmla="*/ 1093865 w 1244359"/>
              <a:gd name="connsiteY847" fmla="*/ 270510 h 1201102"/>
              <a:gd name="connsiteX848" fmla="*/ 1089102 w 1244359"/>
              <a:gd name="connsiteY848" fmla="*/ 266700 h 1201102"/>
              <a:gd name="connsiteX849" fmla="*/ 1089102 w 1244359"/>
              <a:gd name="connsiteY849" fmla="*/ 266700 h 1201102"/>
              <a:gd name="connsiteX850" fmla="*/ 1093865 w 1244359"/>
              <a:gd name="connsiteY850" fmla="*/ 270510 h 1201102"/>
              <a:gd name="connsiteX851" fmla="*/ 1204355 w 1244359"/>
              <a:gd name="connsiteY851" fmla="*/ 589598 h 1201102"/>
              <a:gd name="connsiteX852" fmla="*/ 1203402 w 1244359"/>
              <a:gd name="connsiteY852" fmla="*/ 581978 h 1201102"/>
              <a:gd name="connsiteX853" fmla="*/ 1203402 w 1244359"/>
              <a:gd name="connsiteY853" fmla="*/ 581025 h 1201102"/>
              <a:gd name="connsiteX854" fmla="*/ 1207212 w 1244359"/>
              <a:gd name="connsiteY854" fmla="*/ 576263 h 1201102"/>
              <a:gd name="connsiteX855" fmla="*/ 1207212 w 1244359"/>
              <a:gd name="connsiteY855" fmla="*/ 583883 h 1201102"/>
              <a:gd name="connsiteX856" fmla="*/ 1208165 w 1244359"/>
              <a:gd name="connsiteY856" fmla="*/ 600075 h 1201102"/>
              <a:gd name="connsiteX857" fmla="*/ 1205307 w 1244359"/>
              <a:gd name="connsiteY857" fmla="*/ 602933 h 1201102"/>
              <a:gd name="connsiteX858" fmla="*/ 1208165 w 1244359"/>
              <a:gd name="connsiteY858" fmla="*/ 604838 h 1201102"/>
              <a:gd name="connsiteX859" fmla="*/ 1205307 w 1244359"/>
              <a:gd name="connsiteY859" fmla="*/ 616268 h 1201102"/>
              <a:gd name="connsiteX860" fmla="*/ 1204355 w 1244359"/>
              <a:gd name="connsiteY860" fmla="*/ 589598 h 1201102"/>
              <a:gd name="connsiteX861" fmla="*/ 1207212 w 1244359"/>
              <a:gd name="connsiteY861" fmla="*/ 568643 h 1201102"/>
              <a:gd name="connsiteX862" fmla="*/ 1207212 w 1244359"/>
              <a:gd name="connsiteY862" fmla="*/ 569595 h 1201102"/>
              <a:gd name="connsiteX863" fmla="*/ 1207212 w 1244359"/>
              <a:gd name="connsiteY863" fmla="*/ 568643 h 1201102"/>
              <a:gd name="connsiteX864" fmla="*/ 1128155 w 1244359"/>
              <a:gd name="connsiteY864" fmla="*/ 307658 h 1201102"/>
              <a:gd name="connsiteX865" fmla="*/ 1129107 w 1244359"/>
              <a:gd name="connsiteY865" fmla="*/ 300990 h 1201102"/>
              <a:gd name="connsiteX866" fmla="*/ 1130060 w 1244359"/>
              <a:gd name="connsiteY866" fmla="*/ 300990 h 1201102"/>
              <a:gd name="connsiteX867" fmla="*/ 1137680 w 1244359"/>
              <a:gd name="connsiteY867" fmla="*/ 312420 h 1201102"/>
              <a:gd name="connsiteX868" fmla="*/ 1128155 w 1244359"/>
              <a:gd name="connsiteY868" fmla="*/ 307658 h 1201102"/>
              <a:gd name="connsiteX869" fmla="*/ 1126250 w 1244359"/>
              <a:gd name="connsiteY869" fmla="*/ 296228 h 1201102"/>
              <a:gd name="connsiteX870" fmla="*/ 1120535 w 1244359"/>
              <a:gd name="connsiteY870" fmla="*/ 290513 h 1201102"/>
              <a:gd name="connsiteX871" fmla="*/ 1126250 w 1244359"/>
              <a:gd name="connsiteY871" fmla="*/ 296228 h 1201102"/>
              <a:gd name="connsiteX872" fmla="*/ 1205307 w 1244359"/>
              <a:gd name="connsiteY872" fmla="*/ 633413 h 1201102"/>
              <a:gd name="connsiteX873" fmla="*/ 1205307 w 1244359"/>
              <a:gd name="connsiteY873" fmla="*/ 639128 h 1201102"/>
              <a:gd name="connsiteX874" fmla="*/ 1205307 w 1244359"/>
              <a:gd name="connsiteY874" fmla="*/ 633413 h 1201102"/>
              <a:gd name="connsiteX875" fmla="*/ 1223405 w 1244359"/>
              <a:gd name="connsiteY875" fmla="*/ 493395 h 1201102"/>
              <a:gd name="connsiteX876" fmla="*/ 1225310 w 1244359"/>
              <a:gd name="connsiteY876" fmla="*/ 489585 h 1201102"/>
              <a:gd name="connsiteX877" fmla="*/ 1224357 w 1244359"/>
              <a:gd name="connsiteY877" fmla="*/ 495300 h 1201102"/>
              <a:gd name="connsiteX878" fmla="*/ 1223405 w 1244359"/>
              <a:gd name="connsiteY878" fmla="*/ 493395 h 1201102"/>
              <a:gd name="connsiteX879" fmla="*/ 1221500 w 1244359"/>
              <a:gd name="connsiteY879" fmla="*/ 478155 h 1201102"/>
              <a:gd name="connsiteX880" fmla="*/ 1221500 w 1244359"/>
              <a:gd name="connsiteY880" fmla="*/ 476250 h 1201102"/>
              <a:gd name="connsiteX881" fmla="*/ 1223405 w 1244359"/>
              <a:gd name="connsiteY881" fmla="*/ 479108 h 1201102"/>
              <a:gd name="connsiteX882" fmla="*/ 1221500 w 1244359"/>
              <a:gd name="connsiteY882" fmla="*/ 478155 h 1201102"/>
              <a:gd name="connsiteX883" fmla="*/ 1216737 w 1244359"/>
              <a:gd name="connsiteY883" fmla="*/ 461963 h 1201102"/>
              <a:gd name="connsiteX884" fmla="*/ 1218642 w 1244359"/>
              <a:gd name="connsiteY884" fmla="*/ 470535 h 1201102"/>
              <a:gd name="connsiteX885" fmla="*/ 1217690 w 1244359"/>
              <a:gd name="connsiteY885" fmla="*/ 473393 h 1201102"/>
              <a:gd name="connsiteX886" fmla="*/ 1215785 w 1244359"/>
              <a:gd name="connsiteY886" fmla="*/ 470535 h 1201102"/>
              <a:gd name="connsiteX887" fmla="*/ 1215785 w 1244359"/>
              <a:gd name="connsiteY887" fmla="*/ 468630 h 1201102"/>
              <a:gd name="connsiteX888" fmla="*/ 1212927 w 1244359"/>
              <a:gd name="connsiteY888" fmla="*/ 465773 h 1201102"/>
              <a:gd name="connsiteX889" fmla="*/ 1211975 w 1244359"/>
              <a:gd name="connsiteY889" fmla="*/ 463868 h 1201102"/>
              <a:gd name="connsiteX890" fmla="*/ 1214832 w 1244359"/>
              <a:gd name="connsiteY890" fmla="*/ 460058 h 1201102"/>
              <a:gd name="connsiteX891" fmla="*/ 1216737 w 1244359"/>
              <a:gd name="connsiteY891" fmla="*/ 461963 h 1201102"/>
              <a:gd name="connsiteX892" fmla="*/ 1216737 w 1244359"/>
              <a:gd name="connsiteY892" fmla="*/ 461963 h 1201102"/>
              <a:gd name="connsiteX893" fmla="*/ 1205307 w 1244359"/>
              <a:gd name="connsiteY893" fmla="*/ 418148 h 1201102"/>
              <a:gd name="connsiteX894" fmla="*/ 1205307 w 1244359"/>
              <a:gd name="connsiteY894" fmla="*/ 418148 h 1201102"/>
              <a:gd name="connsiteX895" fmla="*/ 1205307 w 1244359"/>
              <a:gd name="connsiteY895" fmla="*/ 416243 h 1201102"/>
              <a:gd name="connsiteX896" fmla="*/ 1205307 w 1244359"/>
              <a:gd name="connsiteY896" fmla="*/ 418148 h 1201102"/>
              <a:gd name="connsiteX897" fmla="*/ 554750 w 1244359"/>
              <a:gd name="connsiteY897" fmla="*/ 109538 h 1201102"/>
              <a:gd name="connsiteX898" fmla="*/ 551892 w 1244359"/>
              <a:gd name="connsiteY898" fmla="*/ 108585 h 1201102"/>
              <a:gd name="connsiteX899" fmla="*/ 554750 w 1244359"/>
              <a:gd name="connsiteY899" fmla="*/ 109538 h 1201102"/>
              <a:gd name="connsiteX900" fmla="*/ 748107 w 1244359"/>
              <a:gd name="connsiteY900" fmla="*/ 1136333 h 1201102"/>
              <a:gd name="connsiteX901" fmla="*/ 740487 w 1244359"/>
              <a:gd name="connsiteY901" fmla="*/ 1139190 h 1201102"/>
              <a:gd name="connsiteX902" fmla="*/ 748107 w 1244359"/>
              <a:gd name="connsiteY902" fmla="*/ 1136333 h 1201102"/>
              <a:gd name="connsiteX903" fmla="*/ 1060527 w 1244359"/>
              <a:gd name="connsiteY903" fmla="*/ 986790 h 1201102"/>
              <a:gd name="connsiteX904" fmla="*/ 1052907 w 1244359"/>
              <a:gd name="connsiteY904" fmla="*/ 996315 h 1201102"/>
              <a:gd name="connsiteX905" fmla="*/ 1049097 w 1244359"/>
              <a:gd name="connsiteY905" fmla="*/ 995363 h 1201102"/>
              <a:gd name="connsiteX906" fmla="*/ 1060527 w 1244359"/>
              <a:gd name="connsiteY906" fmla="*/ 986790 h 1201102"/>
              <a:gd name="connsiteX907" fmla="*/ 1067195 w 1244359"/>
              <a:gd name="connsiteY907" fmla="*/ 977265 h 1201102"/>
              <a:gd name="connsiteX908" fmla="*/ 1070052 w 1244359"/>
              <a:gd name="connsiteY908" fmla="*/ 977265 h 1201102"/>
              <a:gd name="connsiteX909" fmla="*/ 1063385 w 1244359"/>
              <a:gd name="connsiteY909" fmla="*/ 985838 h 1201102"/>
              <a:gd name="connsiteX910" fmla="*/ 1067195 w 1244359"/>
              <a:gd name="connsiteY910" fmla="*/ 977265 h 1201102"/>
              <a:gd name="connsiteX911" fmla="*/ 1185305 w 1244359"/>
              <a:gd name="connsiteY911" fmla="*/ 723900 h 1201102"/>
              <a:gd name="connsiteX912" fmla="*/ 1185305 w 1244359"/>
              <a:gd name="connsiteY912" fmla="*/ 723900 h 1201102"/>
              <a:gd name="connsiteX913" fmla="*/ 1184352 w 1244359"/>
              <a:gd name="connsiteY913" fmla="*/ 726758 h 1201102"/>
              <a:gd name="connsiteX914" fmla="*/ 1185305 w 1244359"/>
              <a:gd name="connsiteY914" fmla="*/ 723900 h 1201102"/>
              <a:gd name="connsiteX915" fmla="*/ 1203402 w 1244359"/>
              <a:gd name="connsiteY915" fmla="*/ 662940 h 1201102"/>
              <a:gd name="connsiteX916" fmla="*/ 1203402 w 1244359"/>
              <a:gd name="connsiteY916" fmla="*/ 659130 h 1201102"/>
              <a:gd name="connsiteX917" fmla="*/ 1205307 w 1244359"/>
              <a:gd name="connsiteY917" fmla="*/ 658178 h 1201102"/>
              <a:gd name="connsiteX918" fmla="*/ 1203402 w 1244359"/>
              <a:gd name="connsiteY918" fmla="*/ 662940 h 1201102"/>
              <a:gd name="connsiteX919" fmla="*/ 1206260 w 1244359"/>
              <a:gd name="connsiteY919" fmla="*/ 653415 h 1201102"/>
              <a:gd name="connsiteX920" fmla="*/ 1205307 w 1244359"/>
              <a:gd name="connsiteY920" fmla="*/ 646748 h 1201102"/>
              <a:gd name="connsiteX921" fmla="*/ 1207212 w 1244359"/>
              <a:gd name="connsiteY921" fmla="*/ 640080 h 1201102"/>
              <a:gd name="connsiteX922" fmla="*/ 1206260 w 1244359"/>
              <a:gd name="connsiteY922" fmla="*/ 653415 h 1201102"/>
              <a:gd name="connsiteX923" fmla="*/ 1206260 w 1244359"/>
              <a:gd name="connsiteY923" fmla="*/ 653415 h 1201102"/>
              <a:gd name="connsiteX924" fmla="*/ 1225310 w 1244359"/>
              <a:gd name="connsiteY924" fmla="*/ 521018 h 1201102"/>
              <a:gd name="connsiteX925" fmla="*/ 1225310 w 1244359"/>
              <a:gd name="connsiteY925" fmla="*/ 508635 h 1201102"/>
              <a:gd name="connsiteX926" fmla="*/ 1225310 w 1244359"/>
              <a:gd name="connsiteY926" fmla="*/ 524828 h 1201102"/>
              <a:gd name="connsiteX927" fmla="*/ 1225310 w 1244359"/>
              <a:gd name="connsiteY927" fmla="*/ 521018 h 1201102"/>
              <a:gd name="connsiteX928" fmla="*/ 1224357 w 1244359"/>
              <a:gd name="connsiteY928" fmla="*/ 498158 h 1201102"/>
              <a:gd name="connsiteX929" fmla="*/ 1227215 w 1244359"/>
              <a:gd name="connsiteY929" fmla="*/ 506730 h 1201102"/>
              <a:gd name="connsiteX930" fmla="*/ 1224357 w 1244359"/>
              <a:gd name="connsiteY930" fmla="*/ 498158 h 1201102"/>
              <a:gd name="connsiteX931" fmla="*/ 1212927 w 1244359"/>
              <a:gd name="connsiteY931" fmla="*/ 422910 h 1201102"/>
              <a:gd name="connsiteX932" fmla="*/ 1210070 w 1244359"/>
              <a:gd name="connsiteY932" fmla="*/ 423863 h 1201102"/>
              <a:gd name="connsiteX933" fmla="*/ 1208165 w 1244359"/>
              <a:gd name="connsiteY933" fmla="*/ 416243 h 1201102"/>
              <a:gd name="connsiteX934" fmla="*/ 1211022 w 1244359"/>
              <a:gd name="connsiteY934" fmla="*/ 417195 h 1201102"/>
              <a:gd name="connsiteX935" fmla="*/ 1209117 w 1244359"/>
              <a:gd name="connsiteY935" fmla="*/ 412433 h 1201102"/>
              <a:gd name="connsiteX936" fmla="*/ 1211022 w 1244359"/>
              <a:gd name="connsiteY936" fmla="*/ 410528 h 1201102"/>
              <a:gd name="connsiteX937" fmla="*/ 1212927 w 1244359"/>
              <a:gd name="connsiteY937" fmla="*/ 422910 h 1201102"/>
              <a:gd name="connsiteX938" fmla="*/ 1206260 w 1244359"/>
              <a:gd name="connsiteY938" fmla="*/ 397193 h 1201102"/>
              <a:gd name="connsiteX939" fmla="*/ 1204355 w 1244359"/>
              <a:gd name="connsiteY939" fmla="*/ 392430 h 1201102"/>
              <a:gd name="connsiteX940" fmla="*/ 1204355 w 1244359"/>
              <a:gd name="connsiteY940" fmla="*/ 392430 h 1201102"/>
              <a:gd name="connsiteX941" fmla="*/ 1206260 w 1244359"/>
              <a:gd name="connsiteY941" fmla="*/ 391478 h 1201102"/>
              <a:gd name="connsiteX942" fmla="*/ 1206260 w 1244359"/>
              <a:gd name="connsiteY942" fmla="*/ 397193 h 1201102"/>
              <a:gd name="connsiteX943" fmla="*/ 1192925 w 1244359"/>
              <a:gd name="connsiteY943" fmla="*/ 381953 h 1201102"/>
              <a:gd name="connsiteX944" fmla="*/ 1193877 w 1244359"/>
              <a:gd name="connsiteY944" fmla="*/ 381953 h 1201102"/>
              <a:gd name="connsiteX945" fmla="*/ 1199592 w 1244359"/>
              <a:gd name="connsiteY945" fmla="*/ 389573 h 1201102"/>
              <a:gd name="connsiteX946" fmla="*/ 1202450 w 1244359"/>
              <a:gd name="connsiteY946" fmla="*/ 391478 h 1201102"/>
              <a:gd name="connsiteX947" fmla="*/ 1203402 w 1244359"/>
              <a:gd name="connsiteY947" fmla="*/ 395288 h 1201102"/>
              <a:gd name="connsiteX948" fmla="*/ 1202450 w 1244359"/>
              <a:gd name="connsiteY948" fmla="*/ 397193 h 1201102"/>
              <a:gd name="connsiteX949" fmla="*/ 1201497 w 1244359"/>
              <a:gd name="connsiteY949" fmla="*/ 396240 h 1201102"/>
              <a:gd name="connsiteX950" fmla="*/ 1202450 w 1244359"/>
              <a:gd name="connsiteY950" fmla="*/ 399098 h 1201102"/>
              <a:gd name="connsiteX951" fmla="*/ 1194830 w 1244359"/>
              <a:gd name="connsiteY951" fmla="*/ 399098 h 1201102"/>
              <a:gd name="connsiteX952" fmla="*/ 1192925 w 1244359"/>
              <a:gd name="connsiteY952" fmla="*/ 396240 h 1201102"/>
              <a:gd name="connsiteX953" fmla="*/ 1194830 w 1244359"/>
              <a:gd name="connsiteY953" fmla="*/ 389573 h 1201102"/>
              <a:gd name="connsiteX954" fmla="*/ 1191972 w 1244359"/>
              <a:gd name="connsiteY954" fmla="*/ 382905 h 1201102"/>
              <a:gd name="connsiteX955" fmla="*/ 1192925 w 1244359"/>
              <a:gd name="connsiteY955" fmla="*/ 381953 h 1201102"/>
              <a:gd name="connsiteX956" fmla="*/ 1166255 w 1244359"/>
              <a:gd name="connsiteY956" fmla="*/ 331470 h 1201102"/>
              <a:gd name="connsiteX957" fmla="*/ 1163397 w 1244359"/>
              <a:gd name="connsiteY957" fmla="*/ 331470 h 1201102"/>
              <a:gd name="connsiteX958" fmla="*/ 1161492 w 1244359"/>
              <a:gd name="connsiteY958" fmla="*/ 327660 h 1201102"/>
              <a:gd name="connsiteX959" fmla="*/ 1161492 w 1244359"/>
              <a:gd name="connsiteY959" fmla="*/ 324803 h 1201102"/>
              <a:gd name="connsiteX960" fmla="*/ 1166255 w 1244359"/>
              <a:gd name="connsiteY960" fmla="*/ 331470 h 1201102"/>
              <a:gd name="connsiteX961" fmla="*/ 1062432 w 1244359"/>
              <a:gd name="connsiteY961" fmla="*/ 189548 h 1201102"/>
              <a:gd name="connsiteX962" fmla="*/ 1064337 w 1244359"/>
              <a:gd name="connsiteY962" fmla="*/ 191453 h 1201102"/>
              <a:gd name="connsiteX963" fmla="*/ 1064337 w 1244359"/>
              <a:gd name="connsiteY963" fmla="*/ 192405 h 1201102"/>
              <a:gd name="connsiteX964" fmla="*/ 1057670 w 1244359"/>
              <a:gd name="connsiteY964" fmla="*/ 182880 h 1201102"/>
              <a:gd name="connsiteX965" fmla="*/ 1062432 w 1244359"/>
              <a:gd name="connsiteY965" fmla="*/ 189548 h 1201102"/>
              <a:gd name="connsiteX966" fmla="*/ 1007187 w 1244359"/>
              <a:gd name="connsiteY966" fmla="*/ 171450 h 1201102"/>
              <a:gd name="connsiteX967" fmla="*/ 1007187 w 1244359"/>
              <a:gd name="connsiteY967" fmla="*/ 171450 h 1201102"/>
              <a:gd name="connsiteX968" fmla="*/ 1006235 w 1244359"/>
              <a:gd name="connsiteY968" fmla="*/ 171450 h 1201102"/>
              <a:gd name="connsiteX969" fmla="*/ 1007187 w 1244359"/>
              <a:gd name="connsiteY969" fmla="*/ 171450 h 1201102"/>
              <a:gd name="connsiteX970" fmla="*/ 523317 w 1244359"/>
              <a:gd name="connsiteY970" fmla="*/ 111443 h 1201102"/>
              <a:gd name="connsiteX971" fmla="*/ 523317 w 1244359"/>
              <a:gd name="connsiteY971" fmla="*/ 113348 h 1201102"/>
              <a:gd name="connsiteX972" fmla="*/ 526175 w 1244359"/>
              <a:gd name="connsiteY972" fmla="*/ 111443 h 1201102"/>
              <a:gd name="connsiteX973" fmla="*/ 533795 w 1244359"/>
              <a:gd name="connsiteY973" fmla="*/ 111443 h 1201102"/>
              <a:gd name="connsiteX974" fmla="*/ 529032 w 1244359"/>
              <a:gd name="connsiteY974" fmla="*/ 116205 h 1201102"/>
              <a:gd name="connsiteX975" fmla="*/ 522365 w 1244359"/>
              <a:gd name="connsiteY975" fmla="*/ 113348 h 1201102"/>
              <a:gd name="connsiteX976" fmla="*/ 519507 w 1244359"/>
              <a:gd name="connsiteY976" fmla="*/ 114300 h 1201102"/>
              <a:gd name="connsiteX977" fmla="*/ 509982 w 1244359"/>
              <a:gd name="connsiteY977" fmla="*/ 113348 h 1201102"/>
              <a:gd name="connsiteX978" fmla="*/ 509982 w 1244359"/>
              <a:gd name="connsiteY978" fmla="*/ 113348 h 1201102"/>
              <a:gd name="connsiteX979" fmla="*/ 523317 w 1244359"/>
              <a:gd name="connsiteY979" fmla="*/ 111443 h 1201102"/>
              <a:gd name="connsiteX980" fmla="*/ 486170 w 1244359"/>
              <a:gd name="connsiteY980" fmla="*/ 117158 h 1201102"/>
              <a:gd name="connsiteX981" fmla="*/ 498552 w 1244359"/>
              <a:gd name="connsiteY981" fmla="*/ 116205 h 1201102"/>
              <a:gd name="connsiteX982" fmla="*/ 494742 w 1244359"/>
              <a:gd name="connsiteY982" fmla="*/ 117158 h 1201102"/>
              <a:gd name="connsiteX983" fmla="*/ 490932 w 1244359"/>
              <a:gd name="connsiteY983" fmla="*/ 118110 h 1201102"/>
              <a:gd name="connsiteX984" fmla="*/ 474740 w 1244359"/>
              <a:gd name="connsiteY984" fmla="*/ 122873 h 1201102"/>
              <a:gd name="connsiteX985" fmla="*/ 468072 w 1244359"/>
              <a:gd name="connsiteY985" fmla="*/ 121920 h 1201102"/>
              <a:gd name="connsiteX986" fmla="*/ 486170 w 1244359"/>
              <a:gd name="connsiteY986" fmla="*/ 117158 h 1201102"/>
              <a:gd name="connsiteX987" fmla="*/ 169940 w 1244359"/>
              <a:gd name="connsiteY987" fmla="*/ 883920 h 1201102"/>
              <a:gd name="connsiteX988" fmla="*/ 168987 w 1244359"/>
              <a:gd name="connsiteY988" fmla="*/ 881063 h 1201102"/>
              <a:gd name="connsiteX989" fmla="*/ 169940 w 1244359"/>
              <a:gd name="connsiteY989" fmla="*/ 880110 h 1201102"/>
              <a:gd name="connsiteX990" fmla="*/ 170892 w 1244359"/>
              <a:gd name="connsiteY990" fmla="*/ 879158 h 1201102"/>
              <a:gd name="connsiteX991" fmla="*/ 170892 w 1244359"/>
              <a:gd name="connsiteY991" fmla="*/ 879158 h 1201102"/>
              <a:gd name="connsiteX992" fmla="*/ 170892 w 1244359"/>
              <a:gd name="connsiteY992" fmla="*/ 879158 h 1201102"/>
              <a:gd name="connsiteX993" fmla="*/ 171845 w 1244359"/>
              <a:gd name="connsiteY993" fmla="*/ 882015 h 1201102"/>
              <a:gd name="connsiteX994" fmla="*/ 169940 w 1244359"/>
              <a:gd name="connsiteY994" fmla="*/ 883920 h 1201102"/>
              <a:gd name="connsiteX995" fmla="*/ 187085 w 1244359"/>
              <a:gd name="connsiteY995" fmla="*/ 931545 h 1201102"/>
              <a:gd name="connsiteX996" fmla="*/ 185180 w 1244359"/>
              <a:gd name="connsiteY996" fmla="*/ 933450 h 1201102"/>
              <a:gd name="connsiteX997" fmla="*/ 184227 w 1244359"/>
              <a:gd name="connsiteY997" fmla="*/ 932498 h 1201102"/>
              <a:gd name="connsiteX998" fmla="*/ 184227 w 1244359"/>
              <a:gd name="connsiteY998" fmla="*/ 927735 h 1201102"/>
              <a:gd name="connsiteX999" fmla="*/ 184227 w 1244359"/>
              <a:gd name="connsiteY999" fmla="*/ 927735 h 1201102"/>
              <a:gd name="connsiteX1000" fmla="*/ 184227 w 1244359"/>
              <a:gd name="connsiteY1000" fmla="*/ 927735 h 1201102"/>
              <a:gd name="connsiteX1001" fmla="*/ 181370 w 1244359"/>
              <a:gd name="connsiteY1001" fmla="*/ 926783 h 1201102"/>
              <a:gd name="connsiteX1002" fmla="*/ 181370 w 1244359"/>
              <a:gd name="connsiteY1002" fmla="*/ 925830 h 1201102"/>
              <a:gd name="connsiteX1003" fmla="*/ 183275 w 1244359"/>
              <a:gd name="connsiteY1003" fmla="*/ 928688 h 1201102"/>
              <a:gd name="connsiteX1004" fmla="*/ 183275 w 1244359"/>
              <a:gd name="connsiteY1004" fmla="*/ 928688 h 1201102"/>
              <a:gd name="connsiteX1005" fmla="*/ 183275 w 1244359"/>
              <a:gd name="connsiteY1005" fmla="*/ 928688 h 1201102"/>
              <a:gd name="connsiteX1006" fmla="*/ 187085 w 1244359"/>
              <a:gd name="connsiteY1006" fmla="*/ 931545 h 1201102"/>
              <a:gd name="connsiteX1007" fmla="*/ 198515 w 1244359"/>
              <a:gd name="connsiteY1007" fmla="*/ 942023 h 1201102"/>
              <a:gd name="connsiteX1008" fmla="*/ 198515 w 1244359"/>
              <a:gd name="connsiteY1008" fmla="*/ 942023 h 1201102"/>
              <a:gd name="connsiteX1009" fmla="*/ 198515 w 1244359"/>
              <a:gd name="connsiteY1009" fmla="*/ 942023 h 1201102"/>
              <a:gd name="connsiteX1010" fmla="*/ 195657 w 1244359"/>
              <a:gd name="connsiteY1010" fmla="*/ 940118 h 1201102"/>
              <a:gd name="connsiteX1011" fmla="*/ 198515 w 1244359"/>
              <a:gd name="connsiteY1011" fmla="*/ 938213 h 1201102"/>
              <a:gd name="connsiteX1012" fmla="*/ 201372 w 1244359"/>
              <a:gd name="connsiteY1012" fmla="*/ 940118 h 1201102"/>
              <a:gd name="connsiteX1013" fmla="*/ 198515 w 1244359"/>
              <a:gd name="connsiteY1013" fmla="*/ 942023 h 1201102"/>
              <a:gd name="connsiteX1014" fmla="*/ 206135 w 1244359"/>
              <a:gd name="connsiteY1014" fmla="*/ 950595 h 1201102"/>
              <a:gd name="connsiteX1015" fmla="*/ 204230 w 1244359"/>
              <a:gd name="connsiteY1015" fmla="*/ 953453 h 1201102"/>
              <a:gd name="connsiteX1016" fmla="*/ 204230 w 1244359"/>
              <a:gd name="connsiteY1016" fmla="*/ 952500 h 1201102"/>
              <a:gd name="connsiteX1017" fmla="*/ 206135 w 1244359"/>
              <a:gd name="connsiteY1017" fmla="*/ 950595 h 1201102"/>
              <a:gd name="connsiteX1018" fmla="*/ 206135 w 1244359"/>
              <a:gd name="connsiteY1018" fmla="*/ 950595 h 1201102"/>
              <a:gd name="connsiteX1019" fmla="*/ 206135 w 1244359"/>
              <a:gd name="connsiteY1019" fmla="*/ 950595 h 1201102"/>
              <a:gd name="connsiteX1020" fmla="*/ 208040 w 1244359"/>
              <a:gd name="connsiteY1020" fmla="*/ 943928 h 1201102"/>
              <a:gd name="connsiteX1021" fmla="*/ 212802 w 1244359"/>
              <a:gd name="connsiteY1021" fmla="*/ 943928 h 1201102"/>
              <a:gd name="connsiteX1022" fmla="*/ 211850 w 1244359"/>
              <a:gd name="connsiteY1022" fmla="*/ 946785 h 1201102"/>
              <a:gd name="connsiteX1023" fmla="*/ 206135 w 1244359"/>
              <a:gd name="connsiteY1023" fmla="*/ 950595 h 1201102"/>
              <a:gd name="connsiteX1024" fmla="*/ 206135 w 1244359"/>
              <a:gd name="connsiteY1024" fmla="*/ 950595 h 1201102"/>
              <a:gd name="connsiteX1025" fmla="*/ 206135 w 1244359"/>
              <a:gd name="connsiteY1025" fmla="*/ 950595 h 1201102"/>
              <a:gd name="connsiteX1026" fmla="*/ 221375 w 1244359"/>
              <a:gd name="connsiteY1026" fmla="*/ 954405 h 1201102"/>
              <a:gd name="connsiteX1027" fmla="*/ 212802 w 1244359"/>
              <a:gd name="connsiteY1027" fmla="*/ 972503 h 1201102"/>
              <a:gd name="connsiteX1028" fmla="*/ 209945 w 1244359"/>
              <a:gd name="connsiteY1028" fmla="*/ 973455 h 1201102"/>
              <a:gd name="connsiteX1029" fmla="*/ 208040 w 1244359"/>
              <a:gd name="connsiteY1029" fmla="*/ 971550 h 1201102"/>
              <a:gd name="connsiteX1030" fmla="*/ 217565 w 1244359"/>
              <a:gd name="connsiteY1030" fmla="*/ 951548 h 1201102"/>
              <a:gd name="connsiteX1031" fmla="*/ 221375 w 1244359"/>
              <a:gd name="connsiteY1031" fmla="*/ 951548 h 1201102"/>
              <a:gd name="connsiteX1032" fmla="*/ 221375 w 1244359"/>
              <a:gd name="connsiteY1032" fmla="*/ 951548 h 1201102"/>
              <a:gd name="connsiteX1033" fmla="*/ 222327 w 1244359"/>
              <a:gd name="connsiteY1033" fmla="*/ 952500 h 1201102"/>
              <a:gd name="connsiteX1034" fmla="*/ 222327 w 1244359"/>
              <a:gd name="connsiteY1034" fmla="*/ 952500 h 1201102"/>
              <a:gd name="connsiteX1035" fmla="*/ 221375 w 1244359"/>
              <a:gd name="connsiteY1035" fmla="*/ 954405 h 1201102"/>
              <a:gd name="connsiteX1036" fmla="*/ 278525 w 1244359"/>
              <a:gd name="connsiteY1036" fmla="*/ 1001078 h 1201102"/>
              <a:gd name="connsiteX1037" fmla="*/ 275667 w 1244359"/>
              <a:gd name="connsiteY1037" fmla="*/ 1002983 h 1201102"/>
              <a:gd name="connsiteX1038" fmla="*/ 278525 w 1244359"/>
              <a:gd name="connsiteY1038" fmla="*/ 1000125 h 1201102"/>
              <a:gd name="connsiteX1039" fmla="*/ 283287 w 1244359"/>
              <a:gd name="connsiteY1039" fmla="*/ 1004888 h 1201102"/>
              <a:gd name="connsiteX1040" fmla="*/ 283287 w 1244359"/>
              <a:gd name="connsiteY1040" fmla="*/ 1005840 h 1201102"/>
              <a:gd name="connsiteX1041" fmla="*/ 278525 w 1244359"/>
              <a:gd name="connsiteY1041" fmla="*/ 1001078 h 1201102"/>
              <a:gd name="connsiteX1042" fmla="*/ 302337 w 1244359"/>
              <a:gd name="connsiteY1042" fmla="*/ 1006793 h 1201102"/>
              <a:gd name="connsiteX1043" fmla="*/ 302337 w 1244359"/>
              <a:gd name="connsiteY1043" fmla="*/ 1006793 h 1201102"/>
              <a:gd name="connsiteX1044" fmla="*/ 302337 w 1244359"/>
              <a:gd name="connsiteY1044" fmla="*/ 1006793 h 1201102"/>
              <a:gd name="connsiteX1045" fmla="*/ 302337 w 1244359"/>
              <a:gd name="connsiteY1045" fmla="*/ 1006793 h 1201102"/>
              <a:gd name="connsiteX1046" fmla="*/ 302337 w 1244359"/>
              <a:gd name="connsiteY1046" fmla="*/ 1006793 h 1201102"/>
              <a:gd name="connsiteX1047" fmla="*/ 303290 w 1244359"/>
              <a:gd name="connsiteY1047" fmla="*/ 1006793 h 1201102"/>
              <a:gd name="connsiteX1048" fmla="*/ 302337 w 1244359"/>
              <a:gd name="connsiteY1048" fmla="*/ 1006793 h 1201102"/>
              <a:gd name="connsiteX1049" fmla="*/ 430925 w 1244359"/>
              <a:gd name="connsiteY1049" fmla="*/ 1107758 h 1201102"/>
              <a:gd name="connsiteX1050" fmla="*/ 393777 w 1244359"/>
              <a:gd name="connsiteY1050" fmla="*/ 1094423 h 1201102"/>
              <a:gd name="connsiteX1051" fmla="*/ 379490 w 1244359"/>
              <a:gd name="connsiteY1051" fmla="*/ 1085850 h 1201102"/>
              <a:gd name="connsiteX1052" fmla="*/ 377585 w 1244359"/>
              <a:gd name="connsiteY1052" fmla="*/ 1084898 h 1201102"/>
              <a:gd name="connsiteX1053" fmla="*/ 384252 w 1244359"/>
              <a:gd name="connsiteY1053" fmla="*/ 1085850 h 1201102"/>
              <a:gd name="connsiteX1054" fmla="*/ 399492 w 1244359"/>
              <a:gd name="connsiteY1054" fmla="*/ 1089660 h 1201102"/>
              <a:gd name="connsiteX1055" fmla="*/ 415685 w 1244359"/>
              <a:gd name="connsiteY1055" fmla="*/ 1095375 h 1201102"/>
              <a:gd name="connsiteX1056" fmla="*/ 448070 w 1244359"/>
              <a:gd name="connsiteY1056" fmla="*/ 1106805 h 1201102"/>
              <a:gd name="connsiteX1057" fmla="*/ 469025 w 1244359"/>
              <a:gd name="connsiteY1057" fmla="*/ 1106805 h 1201102"/>
              <a:gd name="connsiteX1058" fmla="*/ 469025 w 1244359"/>
              <a:gd name="connsiteY1058" fmla="*/ 1117283 h 1201102"/>
              <a:gd name="connsiteX1059" fmla="*/ 430925 w 1244359"/>
              <a:gd name="connsiteY1059" fmla="*/ 1107758 h 1201102"/>
              <a:gd name="connsiteX1060" fmla="*/ 609042 w 1244359"/>
              <a:gd name="connsiteY1060" fmla="*/ 1137285 h 1201102"/>
              <a:gd name="connsiteX1061" fmla="*/ 618567 w 1244359"/>
              <a:gd name="connsiteY1061" fmla="*/ 1138238 h 1201102"/>
              <a:gd name="connsiteX1062" fmla="*/ 615710 w 1244359"/>
              <a:gd name="connsiteY1062" fmla="*/ 1137285 h 1201102"/>
              <a:gd name="connsiteX1063" fmla="*/ 619520 w 1244359"/>
              <a:gd name="connsiteY1063" fmla="*/ 1135380 h 1201102"/>
              <a:gd name="connsiteX1064" fmla="*/ 607137 w 1244359"/>
              <a:gd name="connsiteY1064" fmla="*/ 1135380 h 1201102"/>
              <a:gd name="connsiteX1065" fmla="*/ 630950 w 1244359"/>
              <a:gd name="connsiteY1065" fmla="*/ 1128713 h 1201102"/>
              <a:gd name="connsiteX1066" fmla="*/ 630950 w 1244359"/>
              <a:gd name="connsiteY1066" fmla="*/ 1133475 h 1201102"/>
              <a:gd name="connsiteX1067" fmla="*/ 636665 w 1244359"/>
              <a:gd name="connsiteY1067" fmla="*/ 1134428 h 1201102"/>
              <a:gd name="connsiteX1068" fmla="*/ 633807 w 1244359"/>
              <a:gd name="connsiteY1068" fmla="*/ 1130618 h 1201102"/>
              <a:gd name="connsiteX1069" fmla="*/ 650952 w 1244359"/>
              <a:gd name="connsiteY1069" fmla="*/ 1127760 h 1201102"/>
              <a:gd name="connsiteX1070" fmla="*/ 659525 w 1244359"/>
              <a:gd name="connsiteY1070" fmla="*/ 1127760 h 1201102"/>
              <a:gd name="connsiteX1071" fmla="*/ 648095 w 1244359"/>
              <a:gd name="connsiteY1071" fmla="*/ 1132523 h 1201102"/>
              <a:gd name="connsiteX1072" fmla="*/ 666192 w 1244359"/>
              <a:gd name="connsiteY1072" fmla="*/ 1132523 h 1201102"/>
              <a:gd name="connsiteX1073" fmla="*/ 652857 w 1244359"/>
              <a:gd name="connsiteY1073" fmla="*/ 1134428 h 1201102"/>
              <a:gd name="connsiteX1074" fmla="*/ 638570 w 1244359"/>
              <a:gd name="connsiteY1074" fmla="*/ 1136333 h 1201102"/>
              <a:gd name="connsiteX1075" fmla="*/ 609042 w 1244359"/>
              <a:gd name="connsiteY1075" fmla="*/ 1137285 h 1201102"/>
              <a:gd name="connsiteX1076" fmla="*/ 611900 w 1244359"/>
              <a:gd name="connsiteY1076" fmla="*/ 1170623 h 1201102"/>
              <a:gd name="connsiteX1077" fmla="*/ 617615 w 1244359"/>
              <a:gd name="connsiteY1077" fmla="*/ 1171575 h 1201102"/>
              <a:gd name="connsiteX1078" fmla="*/ 596660 w 1244359"/>
              <a:gd name="connsiteY1078" fmla="*/ 1173480 h 1201102"/>
              <a:gd name="connsiteX1079" fmla="*/ 569990 w 1244359"/>
              <a:gd name="connsiteY1079" fmla="*/ 1173480 h 1201102"/>
              <a:gd name="connsiteX1080" fmla="*/ 611900 w 1244359"/>
              <a:gd name="connsiteY1080" fmla="*/ 1170623 h 1201102"/>
              <a:gd name="connsiteX1081" fmla="*/ 565227 w 1244359"/>
              <a:gd name="connsiteY1081" fmla="*/ 1175385 h 1201102"/>
              <a:gd name="connsiteX1082" fmla="*/ 584277 w 1244359"/>
              <a:gd name="connsiteY1082" fmla="*/ 1177290 h 1201102"/>
              <a:gd name="connsiteX1083" fmla="*/ 605232 w 1244359"/>
              <a:gd name="connsiteY1083" fmla="*/ 1177290 h 1201102"/>
              <a:gd name="connsiteX1084" fmla="*/ 582372 w 1244359"/>
              <a:gd name="connsiteY1084" fmla="*/ 1178243 h 1201102"/>
              <a:gd name="connsiteX1085" fmla="*/ 562370 w 1244359"/>
              <a:gd name="connsiteY1085" fmla="*/ 1179195 h 1201102"/>
              <a:gd name="connsiteX1086" fmla="*/ 565227 w 1244359"/>
              <a:gd name="connsiteY1086" fmla="*/ 1175385 h 1201102"/>
              <a:gd name="connsiteX1087" fmla="*/ 561417 w 1244359"/>
              <a:gd name="connsiteY1087" fmla="*/ 1183005 h 1201102"/>
              <a:gd name="connsiteX1088" fmla="*/ 569037 w 1244359"/>
              <a:gd name="connsiteY1088" fmla="*/ 1183005 h 1201102"/>
              <a:gd name="connsiteX1089" fmla="*/ 561417 w 1244359"/>
              <a:gd name="connsiteY1089" fmla="*/ 1183005 h 1201102"/>
              <a:gd name="connsiteX1090" fmla="*/ 661430 w 1244359"/>
              <a:gd name="connsiteY1090" fmla="*/ 1187768 h 1201102"/>
              <a:gd name="connsiteX1091" fmla="*/ 661430 w 1244359"/>
              <a:gd name="connsiteY1091" fmla="*/ 1184910 h 1201102"/>
              <a:gd name="connsiteX1092" fmla="*/ 659525 w 1244359"/>
              <a:gd name="connsiteY1092" fmla="*/ 1185863 h 1201102"/>
              <a:gd name="connsiteX1093" fmla="*/ 649047 w 1244359"/>
              <a:gd name="connsiteY1093" fmla="*/ 1187768 h 1201102"/>
              <a:gd name="connsiteX1094" fmla="*/ 627140 w 1244359"/>
              <a:gd name="connsiteY1094" fmla="*/ 1189673 h 1201102"/>
              <a:gd name="connsiteX1095" fmla="*/ 581420 w 1244359"/>
              <a:gd name="connsiteY1095" fmla="*/ 1188720 h 1201102"/>
              <a:gd name="connsiteX1096" fmla="*/ 578562 w 1244359"/>
              <a:gd name="connsiteY1096" fmla="*/ 1190625 h 1201102"/>
              <a:gd name="connsiteX1097" fmla="*/ 569990 w 1244359"/>
              <a:gd name="connsiteY1097" fmla="*/ 1188720 h 1201102"/>
              <a:gd name="connsiteX1098" fmla="*/ 582372 w 1244359"/>
              <a:gd name="connsiteY1098" fmla="*/ 1187768 h 1201102"/>
              <a:gd name="connsiteX1099" fmla="*/ 580467 w 1244359"/>
              <a:gd name="connsiteY1099" fmla="*/ 1184910 h 1201102"/>
              <a:gd name="connsiteX1100" fmla="*/ 642380 w 1244359"/>
              <a:gd name="connsiteY1100" fmla="*/ 1179195 h 1201102"/>
              <a:gd name="connsiteX1101" fmla="*/ 654762 w 1244359"/>
              <a:gd name="connsiteY1101" fmla="*/ 1182053 h 1201102"/>
              <a:gd name="connsiteX1102" fmla="*/ 653810 w 1244359"/>
              <a:gd name="connsiteY1102" fmla="*/ 1178243 h 1201102"/>
              <a:gd name="connsiteX1103" fmla="*/ 662382 w 1244359"/>
              <a:gd name="connsiteY1103" fmla="*/ 1178243 h 1201102"/>
              <a:gd name="connsiteX1104" fmla="*/ 664287 w 1244359"/>
              <a:gd name="connsiteY1104" fmla="*/ 1181100 h 1201102"/>
              <a:gd name="connsiteX1105" fmla="*/ 681432 w 1244359"/>
              <a:gd name="connsiteY1105" fmla="*/ 1176338 h 1201102"/>
              <a:gd name="connsiteX1106" fmla="*/ 673812 w 1244359"/>
              <a:gd name="connsiteY1106" fmla="*/ 1176338 h 1201102"/>
              <a:gd name="connsiteX1107" fmla="*/ 692862 w 1244359"/>
              <a:gd name="connsiteY1107" fmla="*/ 1173480 h 1201102"/>
              <a:gd name="connsiteX1108" fmla="*/ 695720 w 1244359"/>
              <a:gd name="connsiteY1108" fmla="*/ 1179195 h 1201102"/>
              <a:gd name="connsiteX1109" fmla="*/ 669050 w 1244359"/>
              <a:gd name="connsiteY1109" fmla="*/ 1183958 h 1201102"/>
              <a:gd name="connsiteX1110" fmla="*/ 707150 w 1244359"/>
              <a:gd name="connsiteY1110" fmla="*/ 1182053 h 1201102"/>
              <a:gd name="connsiteX1111" fmla="*/ 661430 w 1244359"/>
              <a:gd name="connsiteY1111" fmla="*/ 1187768 h 1201102"/>
              <a:gd name="connsiteX1112" fmla="*/ 730010 w 1244359"/>
              <a:gd name="connsiteY1112" fmla="*/ 1167765 h 1201102"/>
              <a:gd name="connsiteX1113" fmla="*/ 728105 w 1244359"/>
              <a:gd name="connsiteY1113" fmla="*/ 1164908 h 1201102"/>
              <a:gd name="connsiteX1114" fmla="*/ 738582 w 1244359"/>
              <a:gd name="connsiteY1114" fmla="*/ 1163955 h 1201102"/>
              <a:gd name="connsiteX1115" fmla="*/ 730010 w 1244359"/>
              <a:gd name="connsiteY1115" fmla="*/ 1167765 h 1201102"/>
              <a:gd name="connsiteX1116" fmla="*/ 769062 w 1244359"/>
              <a:gd name="connsiteY1116" fmla="*/ 1153478 h 1201102"/>
              <a:gd name="connsiteX1117" fmla="*/ 718580 w 1244359"/>
              <a:gd name="connsiteY1117" fmla="*/ 1163955 h 1201102"/>
              <a:gd name="connsiteX1118" fmla="*/ 724295 w 1244359"/>
              <a:gd name="connsiteY1118" fmla="*/ 1163955 h 1201102"/>
              <a:gd name="connsiteX1119" fmla="*/ 715722 w 1244359"/>
              <a:gd name="connsiteY1119" fmla="*/ 1164908 h 1201102"/>
              <a:gd name="connsiteX1120" fmla="*/ 713817 w 1244359"/>
              <a:gd name="connsiteY1120" fmla="*/ 1170623 h 1201102"/>
              <a:gd name="connsiteX1121" fmla="*/ 708102 w 1244359"/>
              <a:gd name="connsiteY1121" fmla="*/ 1164908 h 1201102"/>
              <a:gd name="connsiteX1122" fmla="*/ 725247 w 1244359"/>
              <a:gd name="connsiteY1122" fmla="*/ 1160145 h 1201102"/>
              <a:gd name="connsiteX1123" fmla="*/ 717627 w 1244359"/>
              <a:gd name="connsiteY1123" fmla="*/ 1160145 h 1201102"/>
              <a:gd name="connsiteX1124" fmla="*/ 724295 w 1244359"/>
              <a:gd name="connsiteY1124" fmla="*/ 1156335 h 1201102"/>
              <a:gd name="connsiteX1125" fmla="*/ 726200 w 1244359"/>
              <a:gd name="connsiteY1125" fmla="*/ 1159193 h 1201102"/>
              <a:gd name="connsiteX1126" fmla="*/ 755727 w 1244359"/>
              <a:gd name="connsiteY1126" fmla="*/ 1149668 h 1201102"/>
              <a:gd name="connsiteX1127" fmla="*/ 766205 w 1244359"/>
              <a:gd name="connsiteY1127" fmla="*/ 1149668 h 1201102"/>
              <a:gd name="connsiteX1128" fmla="*/ 765252 w 1244359"/>
              <a:gd name="connsiteY1128" fmla="*/ 1146810 h 1201102"/>
              <a:gd name="connsiteX1129" fmla="*/ 785255 w 1244359"/>
              <a:gd name="connsiteY1129" fmla="*/ 1142048 h 1201102"/>
              <a:gd name="connsiteX1130" fmla="*/ 777635 w 1244359"/>
              <a:gd name="connsiteY1130" fmla="*/ 1142048 h 1201102"/>
              <a:gd name="connsiteX1131" fmla="*/ 793827 w 1244359"/>
              <a:gd name="connsiteY1131" fmla="*/ 1135380 h 1201102"/>
              <a:gd name="connsiteX1132" fmla="*/ 793827 w 1244359"/>
              <a:gd name="connsiteY1132" fmla="*/ 1139190 h 1201102"/>
              <a:gd name="connsiteX1133" fmla="*/ 796685 w 1244359"/>
              <a:gd name="connsiteY1133" fmla="*/ 1134428 h 1201102"/>
              <a:gd name="connsiteX1134" fmla="*/ 809067 w 1244359"/>
              <a:gd name="connsiteY1134" fmla="*/ 1133475 h 1201102"/>
              <a:gd name="connsiteX1135" fmla="*/ 769062 w 1244359"/>
              <a:gd name="connsiteY1135" fmla="*/ 1153478 h 1201102"/>
              <a:gd name="connsiteX1136" fmla="*/ 901460 w 1244359"/>
              <a:gd name="connsiteY1136" fmla="*/ 1118235 h 1201102"/>
              <a:gd name="connsiteX1137" fmla="*/ 910985 w 1244359"/>
              <a:gd name="connsiteY1137" fmla="*/ 1109663 h 1201102"/>
              <a:gd name="connsiteX1138" fmla="*/ 901460 w 1244359"/>
              <a:gd name="connsiteY1138" fmla="*/ 1118235 h 1201102"/>
              <a:gd name="connsiteX1139" fmla="*/ 943370 w 1244359"/>
              <a:gd name="connsiteY1139" fmla="*/ 1108710 h 1201102"/>
              <a:gd name="connsiteX1140" fmla="*/ 936702 w 1244359"/>
              <a:gd name="connsiteY1140" fmla="*/ 1110615 h 1201102"/>
              <a:gd name="connsiteX1141" fmla="*/ 941465 w 1244359"/>
              <a:gd name="connsiteY1141" fmla="*/ 1106805 h 1201102"/>
              <a:gd name="connsiteX1142" fmla="*/ 944322 w 1244359"/>
              <a:gd name="connsiteY1142" fmla="*/ 1107758 h 1201102"/>
              <a:gd name="connsiteX1143" fmla="*/ 943370 w 1244359"/>
              <a:gd name="connsiteY1143" fmla="*/ 1108710 h 1201102"/>
              <a:gd name="connsiteX1144" fmla="*/ 938607 w 1244359"/>
              <a:gd name="connsiteY1144" fmla="*/ 1096328 h 1201102"/>
              <a:gd name="connsiteX1145" fmla="*/ 943370 w 1244359"/>
              <a:gd name="connsiteY1145" fmla="*/ 1093470 h 1201102"/>
              <a:gd name="connsiteX1146" fmla="*/ 944322 w 1244359"/>
              <a:gd name="connsiteY1146" fmla="*/ 1095375 h 1201102"/>
              <a:gd name="connsiteX1147" fmla="*/ 938607 w 1244359"/>
              <a:gd name="connsiteY1147" fmla="*/ 1096328 h 1201102"/>
              <a:gd name="connsiteX1148" fmla="*/ 944322 w 1244359"/>
              <a:gd name="connsiteY1148" fmla="*/ 1091565 h 1201102"/>
              <a:gd name="connsiteX1149" fmla="*/ 950990 w 1244359"/>
              <a:gd name="connsiteY1149" fmla="*/ 1084898 h 1201102"/>
              <a:gd name="connsiteX1150" fmla="*/ 952895 w 1244359"/>
              <a:gd name="connsiteY1150" fmla="*/ 1086803 h 1201102"/>
              <a:gd name="connsiteX1151" fmla="*/ 944322 w 1244359"/>
              <a:gd name="connsiteY1151" fmla="*/ 1091565 h 1201102"/>
              <a:gd name="connsiteX1152" fmla="*/ 942417 w 1244359"/>
              <a:gd name="connsiteY1152" fmla="*/ 1087755 h 1201102"/>
              <a:gd name="connsiteX1153" fmla="*/ 922415 w 1244359"/>
              <a:gd name="connsiteY1153" fmla="*/ 1102043 h 1201102"/>
              <a:gd name="connsiteX1154" fmla="*/ 937655 w 1244359"/>
              <a:gd name="connsiteY1154" fmla="*/ 1087755 h 1201102"/>
              <a:gd name="connsiteX1155" fmla="*/ 960515 w 1244359"/>
              <a:gd name="connsiteY1155" fmla="*/ 1070610 h 1201102"/>
              <a:gd name="connsiteX1156" fmla="*/ 942417 w 1244359"/>
              <a:gd name="connsiteY1156" fmla="*/ 1087755 h 1201102"/>
              <a:gd name="connsiteX1157" fmla="*/ 998615 w 1244359"/>
              <a:gd name="connsiteY1157" fmla="*/ 1076325 h 1201102"/>
              <a:gd name="connsiteX1158" fmla="*/ 995757 w 1244359"/>
              <a:gd name="connsiteY1158" fmla="*/ 1070610 h 1201102"/>
              <a:gd name="connsiteX1159" fmla="*/ 998615 w 1244359"/>
              <a:gd name="connsiteY1159" fmla="*/ 1076325 h 1201102"/>
              <a:gd name="connsiteX1160" fmla="*/ 1003377 w 1244359"/>
              <a:gd name="connsiteY1160" fmla="*/ 1069658 h 1201102"/>
              <a:gd name="connsiteX1161" fmla="*/ 999567 w 1244359"/>
              <a:gd name="connsiteY1161" fmla="*/ 1069658 h 1201102"/>
              <a:gd name="connsiteX1162" fmla="*/ 1002425 w 1244359"/>
              <a:gd name="connsiteY1162" fmla="*/ 1067753 h 1201102"/>
              <a:gd name="connsiteX1163" fmla="*/ 1006235 w 1244359"/>
              <a:gd name="connsiteY1163" fmla="*/ 1066800 h 1201102"/>
              <a:gd name="connsiteX1164" fmla="*/ 1006235 w 1244359"/>
              <a:gd name="connsiteY1164" fmla="*/ 1069658 h 1201102"/>
              <a:gd name="connsiteX1165" fmla="*/ 1003377 w 1244359"/>
              <a:gd name="connsiteY1165" fmla="*/ 1069658 h 1201102"/>
              <a:gd name="connsiteX1166" fmla="*/ 1025285 w 1244359"/>
              <a:gd name="connsiteY1166" fmla="*/ 1058228 h 1201102"/>
              <a:gd name="connsiteX1167" fmla="*/ 1029095 w 1244359"/>
              <a:gd name="connsiteY1167" fmla="*/ 1053465 h 1201102"/>
              <a:gd name="connsiteX1168" fmla="*/ 1025285 w 1244359"/>
              <a:gd name="connsiteY1168" fmla="*/ 1056323 h 1201102"/>
              <a:gd name="connsiteX1169" fmla="*/ 1023380 w 1244359"/>
              <a:gd name="connsiteY1169" fmla="*/ 1054418 h 1201102"/>
              <a:gd name="connsiteX1170" fmla="*/ 1031952 w 1244359"/>
              <a:gd name="connsiteY1170" fmla="*/ 1051560 h 1201102"/>
              <a:gd name="connsiteX1171" fmla="*/ 1025285 w 1244359"/>
              <a:gd name="connsiteY1171" fmla="*/ 1058228 h 1201102"/>
              <a:gd name="connsiteX1172" fmla="*/ 1052907 w 1244359"/>
              <a:gd name="connsiteY1172" fmla="*/ 1010603 h 1201102"/>
              <a:gd name="connsiteX1173" fmla="*/ 1054812 w 1244359"/>
              <a:gd name="connsiteY1173" fmla="*/ 1012508 h 1201102"/>
              <a:gd name="connsiteX1174" fmla="*/ 1050050 w 1244359"/>
              <a:gd name="connsiteY1174" fmla="*/ 1018223 h 1201102"/>
              <a:gd name="connsiteX1175" fmla="*/ 1052907 w 1244359"/>
              <a:gd name="connsiteY1175" fmla="*/ 1010603 h 1201102"/>
              <a:gd name="connsiteX1176" fmla="*/ 1061480 w 1244359"/>
              <a:gd name="connsiteY1176" fmla="*/ 1021080 h 1201102"/>
              <a:gd name="connsiteX1177" fmla="*/ 1056717 w 1244359"/>
              <a:gd name="connsiteY1177" fmla="*/ 1023938 h 1201102"/>
              <a:gd name="connsiteX1178" fmla="*/ 1067195 w 1244359"/>
              <a:gd name="connsiteY1178" fmla="*/ 1014413 h 1201102"/>
              <a:gd name="connsiteX1179" fmla="*/ 1061480 w 1244359"/>
              <a:gd name="connsiteY1179" fmla="*/ 1021080 h 1201102"/>
              <a:gd name="connsiteX1180" fmla="*/ 1066242 w 1244359"/>
              <a:gd name="connsiteY1180" fmla="*/ 1000125 h 1201102"/>
              <a:gd name="connsiteX1181" fmla="*/ 1052907 w 1244359"/>
              <a:gd name="connsiteY1181" fmla="*/ 1019175 h 1201102"/>
              <a:gd name="connsiteX1182" fmla="*/ 1060527 w 1244359"/>
              <a:gd name="connsiteY1182" fmla="*/ 1002983 h 1201102"/>
              <a:gd name="connsiteX1183" fmla="*/ 1081482 w 1244359"/>
              <a:gd name="connsiteY1183" fmla="*/ 982028 h 1201102"/>
              <a:gd name="connsiteX1184" fmla="*/ 1066242 w 1244359"/>
              <a:gd name="connsiteY1184" fmla="*/ 1000125 h 1201102"/>
              <a:gd name="connsiteX1185" fmla="*/ 1093865 w 1244359"/>
              <a:gd name="connsiteY1185" fmla="*/ 967740 h 1201102"/>
              <a:gd name="connsiteX1186" fmla="*/ 1083387 w 1244359"/>
              <a:gd name="connsiteY1186" fmla="*/ 981075 h 1201102"/>
              <a:gd name="connsiteX1187" fmla="*/ 1080530 w 1244359"/>
              <a:gd name="connsiteY1187" fmla="*/ 978218 h 1201102"/>
              <a:gd name="connsiteX1188" fmla="*/ 1098627 w 1244359"/>
              <a:gd name="connsiteY1188" fmla="*/ 955358 h 1201102"/>
              <a:gd name="connsiteX1189" fmla="*/ 1093865 w 1244359"/>
              <a:gd name="connsiteY1189" fmla="*/ 967740 h 1201102"/>
              <a:gd name="connsiteX1190" fmla="*/ 1156730 w 1244359"/>
              <a:gd name="connsiteY1190" fmla="*/ 868680 h 1201102"/>
              <a:gd name="connsiteX1191" fmla="*/ 1152920 w 1244359"/>
              <a:gd name="connsiteY1191" fmla="*/ 864870 h 1201102"/>
              <a:gd name="connsiteX1192" fmla="*/ 1159587 w 1244359"/>
              <a:gd name="connsiteY1192" fmla="*/ 858203 h 1201102"/>
              <a:gd name="connsiteX1193" fmla="*/ 1166255 w 1244359"/>
              <a:gd name="connsiteY1193" fmla="*/ 843915 h 1201102"/>
              <a:gd name="connsiteX1194" fmla="*/ 1156730 w 1244359"/>
              <a:gd name="connsiteY1194" fmla="*/ 868680 h 1201102"/>
              <a:gd name="connsiteX1195" fmla="*/ 1157682 w 1244359"/>
              <a:gd name="connsiteY1195" fmla="*/ 895350 h 1201102"/>
              <a:gd name="connsiteX1196" fmla="*/ 1153872 w 1244359"/>
              <a:gd name="connsiteY1196" fmla="*/ 897255 h 1201102"/>
              <a:gd name="connsiteX1197" fmla="*/ 1156730 w 1244359"/>
              <a:gd name="connsiteY1197" fmla="*/ 889635 h 1201102"/>
              <a:gd name="connsiteX1198" fmla="*/ 1158635 w 1244359"/>
              <a:gd name="connsiteY1198" fmla="*/ 892493 h 1201102"/>
              <a:gd name="connsiteX1199" fmla="*/ 1164350 w 1244359"/>
              <a:gd name="connsiteY1199" fmla="*/ 886778 h 1201102"/>
              <a:gd name="connsiteX1200" fmla="*/ 1157682 w 1244359"/>
              <a:gd name="connsiteY1200" fmla="*/ 895350 h 1201102"/>
              <a:gd name="connsiteX1201" fmla="*/ 1166255 w 1244359"/>
              <a:gd name="connsiteY1201" fmla="*/ 878205 h 1201102"/>
              <a:gd name="connsiteX1202" fmla="*/ 1171017 w 1244359"/>
              <a:gd name="connsiteY1202" fmla="*/ 868680 h 1201102"/>
              <a:gd name="connsiteX1203" fmla="*/ 1166255 w 1244359"/>
              <a:gd name="connsiteY1203" fmla="*/ 878205 h 1201102"/>
              <a:gd name="connsiteX1204" fmla="*/ 1171970 w 1244359"/>
              <a:gd name="connsiteY1204" fmla="*/ 821055 h 1201102"/>
              <a:gd name="connsiteX1205" fmla="*/ 1172922 w 1244359"/>
              <a:gd name="connsiteY1205" fmla="*/ 813435 h 1201102"/>
              <a:gd name="connsiteX1206" fmla="*/ 1171970 w 1244359"/>
              <a:gd name="connsiteY1206" fmla="*/ 821055 h 1201102"/>
              <a:gd name="connsiteX1207" fmla="*/ 1171017 w 1244359"/>
              <a:gd name="connsiteY1207" fmla="*/ 800100 h 1201102"/>
              <a:gd name="connsiteX1208" fmla="*/ 1174827 w 1244359"/>
              <a:gd name="connsiteY1208" fmla="*/ 788670 h 1201102"/>
              <a:gd name="connsiteX1209" fmla="*/ 1171017 w 1244359"/>
              <a:gd name="connsiteY1209" fmla="*/ 800100 h 1201102"/>
              <a:gd name="connsiteX1210" fmla="*/ 1178637 w 1244359"/>
              <a:gd name="connsiteY1210" fmla="*/ 767715 h 1201102"/>
              <a:gd name="connsiteX1211" fmla="*/ 1176732 w 1244359"/>
              <a:gd name="connsiteY1211" fmla="*/ 778193 h 1201102"/>
              <a:gd name="connsiteX1212" fmla="*/ 1178637 w 1244359"/>
              <a:gd name="connsiteY1212" fmla="*/ 767715 h 1201102"/>
              <a:gd name="connsiteX1213" fmla="*/ 1178637 w 1244359"/>
              <a:gd name="connsiteY1213" fmla="*/ 792480 h 1201102"/>
              <a:gd name="connsiteX1214" fmla="*/ 1180542 w 1244359"/>
              <a:gd name="connsiteY1214" fmla="*/ 775335 h 1201102"/>
              <a:gd name="connsiteX1215" fmla="*/ 1183400 w 1244359"/>
              <a:gd name="connsiteY1215" fmla="*/ 778193 h 1201102"/>
              <a:gd name="connsiteX1216" fmla="*/ 1178637 w 1244359"/>
              <a:gd name="connsiteY1216" fmla="*/ 792480 h 1201102"/>
              <a:gd name="connsiteX1217" fmla="*/ 1190067 w 1244359"/>
              <a:gd name="connsiteY1217" fmla="*/ 726758 h 1201102"/>
              <a:gd name="connsiteX1218" fmla="*/ 1188162 w 1244359"/>
              <a:gd name="connsiteY1218" fmla="*/ 754380 h 1201102"/>
              <a:gd name="connsiteX1219" fmla="*/ 1184352 w 1244359"/>
              <a:gd name="connsiteY1219" fmla="*/ 758190 h 1201102"/>
              <a:gd name="connsiteX1220" fmla="*/ 1183400 w 1244359"/>
              <a:gd name="connsiteY1220" fmla="*/ 775335 h 1201102"/>
              <a:gd name="connsiteX1221" fmla="*/ 1179590 w 1244359"/>
              <a:gd name="connsiteY1221" fmla="*/ 772478 h 1201102"/>
              <a:gd name="connsiteX1222" fmla="*/ 1181495 w 1244359"/>
              <a:gd name="connsiteY1222" fmla="*/ 763905 h 1201102"/>
              <a:gd name="connsiteX1223" fmla="*/ 1178637 w 1244359"/>
              <a:gd name="connsiteY1223" fmla="*/ 758190 h 1201102"/>
              <a:gd name="connsiteX1224" fmla="*/ 1181495 w 1244359"/>
              <a:gd name="connsiteY1224" fmla="*/ 757238 h 1201102"/>
              <a:gd name="connsiteX1225" fmla="*/ 1189115 w 1244359"/>
              <a:gd name="connsiteY1225" fmla="*/ 721995 h 1201102"/>
              <a:gd name="connsiteX1226" fmla="*/ 1191020 w 1244359"/>
              <a:gd name="connsiteY1226" fmla="*/ 722948 h 1201102"/>
              <a:gd name="connsiteX1227" fmla="*/ 1190067 w 1244359"/>
              <a:gd name="connsiteY1227" fmla="*/ 718185 h 1201102"/>
              <a:gd name="connsiteX1228" fmla="*/ 1188162 w 1244359"/>
              <a:gd name="connsiteY1228" fmla="*/ 718185 h 1201102"/>
              <a:gd name="connsiteX1229" fmla="*/ 1191020 w 1244359"/>
              <a:gd name="connsiteY1229" fmla="*/ 707708 h 1201102"/>
              <a:gd name="connsiteX1230" fmla="*/ 1191972 w 1244359"/>
              <a:gd name="connsiteY1230" fmla="*/ 714375 h 1201102"/>
              <a:gd name="connsiteX1231" fmla="*/ 1195782 w 1244359"/>
              <a:gd name="connsiteY1231" fmla="*/ 695325 h 1201102"/>
              <a:gd name="connsiteX1232" fmla="*/ 1191020 w 1244359"/>
              <a:gd name="connsiteY1232" fmla="*/ 707708 h 1201102"/>
              <a:gd name="connsiteX1233" fmla="*/ 1191020 w 1244359"/>
              <a:gd name="connsiteY1233" fmla="*/ 706755 h 1201102"/>
              <a:gd name="connsiteX1234" fmla="*/ 1193877 w 1244359"/>
              <a:gd name="connsiteY1234" fmla="*/ 688658 h 1201102"/>
              <a:gd name="connsiteX1235" fmla="*/ 1196735 w 1244359"/>
              <a:gd name="connsiteY1235" fmla="*/ 687705 h 1201102"/>
              <a:gd name="connsiteX1236" fmla="*/ 1196735 w 1244359"/>
              <a:gd name="connsiteY1236" fmla="*/ 687705 h 1201102"/>
              <a:gd name="connsiteX1237" fmla="*/ 1197687 w 1244359"/>
              <a:gd name="connsiteY1237" fmla="*/ 699135 h 1201102"/>
              <a:gd name="connsiteX1238" fmla="*/ 1195782 w 1244359"/>
              <a:gd name="connsiteY1238" fmla="*/ 711518 h 1201102"/>
              <a:gd name="connsiteX1239" fmla="*/ 1191972 w 1244359"/>
              <a:gd name="connsiteY1239" fmla="*/ 715328 h 1201102"/>
              <a:gd name="connsiteX1240" fmla="*/ 1190067 w 1244359"/>
              <a:gd name="connsiteY1240" fmla="*/ 735330 h 1201102"/>
              <a:gd name="connsiteX1241" fmla="*/ 1190067 w 1244359"/>
              <a:gd name="connsiteY1241" fmla="*/ 726758 h 1201102"/>
              <a:gd name="connsiteX1242" fmla="*/ 1190067 w 1244359"/>
              <a:gd name="connsiteY1242" fmla="*/ 801053 h 1201102"/>
              <a:gd name="connsiteX1243" fmla="*/ 1193877 w 1244359"/>
              <a:gd name="connsiteY1243" fmla="*/ 790575 h 1201102"/>
              <a:gd name="connsiteX1244" fmla="*/ 1190067 w 1244359"/>
              <a:gd name="connsiteY1244" fmla="*/ 801053 h 1201102"/>
              <a:gd name="connsiteX1245" fmla="*/ 1193877 w 1244359"/>
              <a:gd name="connsiteY1245" fmla="*/ 787718 h 1201102"/>
              <a:gd name="connsiteX1246" fmla="*/ 1203402 w 1244359"/>
              <a:gd name="connsiteY1246" fmla="*/ 779145 h 1201102"/>
              <a:gd name="connsiteX1247" fmla="*/ 1193877 w 1244359"/>
              <a:gd name="connsiteY1247" fmla="*/ 787718 h 1201102"/>
              <a:gd name="connsiteX1248" fmla="*/ 1226262 w 1244359"/>
              <a:gd name="connsiteY1248" fmla="*/ 529590 h 1201102"/>
              <a:gd name="connsiteX1249" fmla="*/ 1226262 w 1244359"/>
              <a:gd name="connsiteY1249" fmla="*/ 529590 h 1201102"/>
              <a:gd name="connsiteX1250" fmla="*/ 1226262 w 1244359"/>
              <a:gd name="connsiteY1250" fmla="*/ 529590 h 1201102"/>
              <a:gd name="connsiteX1251" fmla="*/ 1226262 w 1244359"/>
              <a:gd name="connsiteY1251" fmla="*/ 529590 h 1201102"/>
              <a:gd name="connsiteX1252" fmla="*/ 1230072 w 1244359"/>
              <a:gd name="connsiteY1252" fmla="*/ 522923 h 1201102"/>
              <a:gd name="connsiteX1253" fmla="*/ 1231977 w 1244359"/>
              <a:gd name="connsiteY1253" fmla="*/ 535305 h 1201102"/>
              <a:gd name="connsiteX1254" fmla="*/ 1230072 w 1244359"/>
              <a:gd name="connsiteY1254" fmla="*/ 522923 h 120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</a:cxnLst>
            <a:rect l="l" t="t" r="r" b="b"/>
            <a:pathLst>
              <a:path w="1244359" h="1201102">
                <a:moveTo>
                  <a:pt x="1244360" y="573405"/>
                </a:moveTo>
                <a:cubicBezTo>
                  <a:pt x="1243407" y="556260"/>
                  <a:pt x="1242455" y="539115"/>
                  <a:pt x="1241502" y="522923"/>
                </a:cubicBezTo>
                <a:cubicBezTo>
                  <a:pt x="1241502" y="519113"/>
                  <a:pt x="1240550" y="514350"/>
                  <a:pt x="1240550" y="510540"/>
                </a:cubicBezTo>
                <a:cubicBezTo>
                  <a:pt x="1239597" y="506730"/>
                  <a:pt x="1239597" y="502920"/>
                  <a:pt x="1238645" y="499110"/>
                </a:cubicBezTo>
                <a:cubicBezTo>
                  <a:pt x="1237692" y="491490"/>
                  <a:pt x="1236740" y="483870"/>
                  <a:pt x="1235787" y="476250"/>
                </a:cubicBezTo>
                <a:cubicBezTo>
                  <a:pt x="1231977" y="470535"/>
                  <a:pt x="1232930" y="447675"/>
                  <a:pt x="1225310" y="442913"/>
                </a:cubicBezTo>
                <a:cubicBezTo>
                  <a:pt x="1225310" y="434340"/>
                  <a:pt x="1224357" y="430530"/>
                  <a:pt x="1220547" y="422910"/>
                </a:cubicBezTo>
                <a:cubicBezTo>
                  <a:pt x="1226262" y="424815"/>
                  <a:pt x="1218642" y="413385"/>
                  <a:pt x="1222452" y="414338"/>
                </a:cubicBezTo>
                <a:cubicBezTo>
                  <a:pt x="1218642" y="407670"/>
                  <a:pt x="1220547" y="398145"/>
                  <a:pt x="1216737" y="396240"/>
                </a:cubicBezTo>
                <a:cubicBezTo>
                  <a:pt x="1218642" y="405765"/>
                  <a:pt x="1222452" y="411480"/>
                  <a:pt x="1219595" y="415290"/>
                </a:cubicBezTo>
                <a:cubicBezTo>
                  <a:pt x="1217690" y="405765"/>
                  <a:pt x="1213880" y="397193"/>
                  <a:pt x="1214832" y="390525"/>
                </a:cubicBezTo>
                <a:cubicBezTo>
                  <a:pt x="1211975" y="383858"/>
                  <a:pt x="1204355" y="371475"/>
                  <a:pt x="1205307" y="365760"/>
                </a:cubicBezTo>
                <a:cubicBezTo>
                  <a:pt x="1201497" y="366713"/>
                  <a:pt x="1203402" y="357188"/>
                  <a:pt x="1199592" y="354330"/>
                </a:cubicBezTo>
                <a:cubicBezTo>
                  <a:pt x="1197687" y="354330"/>
                  <a:pt x="1198640" y="357188"/>
                  <a:pt x="1197687" y="355283"/>
                </a:cubicBezTo>
                <a:cubicBezTo>
                  <a:pt x="1193877" y="350520"/>
                  <a:pt x="1194830" y="341948"/>
                  <a:pt x="1191020" y="337185"/>
                </a:cubicBezTo>
                <a:cubicBezTo>
                  <a:pt x="1191972" y="339090"/>
                  <a:pt x="1191972" y="340995"/>
                  <a:pt x="1191020" y="340995"/>
                </a:cubicBezTo>
                <a:cubicBezTo>
                  <a:pt x="1189115" y="337185"/>
                  <a:pt x="1191020" y="336233"/>
                  <a:pt x="1188162" y="331470"/>
                </a:cubicBezTo>
                <a:cubicBezTo>
                  <a:pt x="1185305" y="332423"/>
                  <a:pt x="1189115" y="338138"/>
                  <a:pt x="1189115" y="340995"/>
                </a:cubicBezTo>
                <a:cubicBezTo>
                  <a:pt x="1192925" y="342900"/>
                  <a:pt x="1199592" y="360045"/>
                  <a:pt x="1198640" y="362903"/>
                </a:cubicBezTo>
                <a:cubicBezTo>
                  <a:pt x="1195782" y="358140"/>
                  <a:pt x="1192925" y="357188"/>
                  <a:pt x="1193877" y="351473"/>
                </a:cubicBezTo>
                <a:cubicBezTo>
                  <a:pt x="1191020" y="351473"/>
                  <a:pt x="1193877" y="355283"/>
                  <a:pt x="1191972" y="355283"/>
                </a:cubicBezTo>
                <a:cubicBezTo>
                  <a:pt x="1193877" y="360045"/>
                  <a:pt x="1196735" y="359093"/>
                  <a:pt x="1197687" y="364808"/>
                </a:cubicBezTo>
                <a:cubicBezTo>
                  <a:pt x="1195782" y="364808"/>
                  <a:pt x="1192925" y="361950"/>
                  <a:pt x="1191020" y="360998"/>
                </a:cubicBezTo>
                <a:cubicBezTo>
                  <a:pt x="1192925" y="366713"/>
                  <a:pt x="1195782" y="363855"/>
                  <a:pt x="1197687" y="368618"/>
                </a:cubicBezTo>
                <a:cubicBezTo>
                  <a:pt x="1196735" y="370523"/>
                  <a:pt x="1193877" y="364808"/>
                  <a:pt x="1194830" y="369570"/>
                </a:cubicBezTo>
                <a:cubicBezTo>
                  <a:pt x="1195782" y="369570"/>
                  <a:pt x="1195782" y="370523"/>
                  <a:pt x="1196735" y="371475"/>
                </a:cubicBezTo>
                <a:cubicBezTo>
                  <a:pt x="1195782" y="371475"/>
                  <a:pt x="1195782" y="371475"/>
                  <a:pt x="1194830" y="371475"/>
                </a:cubicBezTo>
                <a:cubicBezTo>
                  <a:pt x="1193877" y="372428"/>
                  <a:pt x="1192925" y="372428"/>
                  <a:pt x="1191972" y="373380"/>
                </a:cubicBezTo>
                <a:cubicBezTo>
                  <a:pt x="1191972" y="372428"/>
                  <a:pt x="1192925" y="372428"/>
                  <a:pt x="1192925" y="372428"/>
                </a:cubicBezTo>
                <a:cubicBezTo>
                  <a:pt x="1190067" y="368618"/>
                  <a:pt x="1191020" y="367665"/>
                  <a:pt x="1190067" y="363855"/>
                </a:cubicBezTo>
                <a:cubicBezTo>
                  <a:pt x="1188162" y="364808"/>
                  <a:pt x="1190067" y="371475"/>
                  <a:pt x="1191020" y="374333"/>
                </a:cubicBezTo>
                <a:cubicBezTo>
                  <a:pt x="1189115" y="375285"/>
                  <a:pt x="1187210" y="376238"/>
                  <a:pt x="1184352" y="377190"/>
                </a:cubicBezTo>
                <a:cubicBezTo>
                  <a:pt x="1184352" y="377190"/>
                  <a:pt x="1183400" y="377190"/>
                  <a:pt x="1183400" y="376238"/>
                </a:cubicBezTo>
                <a:cubicBezTo>
                  <a:pt x="1183400" y="375285"/>
                  <a:pt x="1182447" y="373380"/>
                  <a:pt x="1182447" y="372428"/>
                </a:cubicBezTo>
                <a:cubicBezTo>
                  <a:pt x="1182447" y="370523"/>
                  <a:pt x="1182447" y="369570"/>
                  <a:pt x="1180542" y="367665"/>
                </a:cubicBezTo>
                <a:cubicBezTo>
                  <a:pt x="1178637" y="362903"/>
                  <a:pt x="1177685" y="359093"/>
                  <a:pt x="1179590" y="356235"/>
                </a:cubicBezTo>
                <a:cubicBezTo>
                  <a:pt x="1174827" y="353378"/>
                  <a:pt x="1169112" y="334328"/>
                  <a:pt x="1169112" y="328613"/>
                </a:cubicBezTo>
                <a:cubicBezTo>
                  <a:pt x="1167207" y="328613"/>
                  <a:pt x="1165302" y="326708"/>
                  <a:pt x="1163397" y="322898"/>
                </a:cubicBezTo>
                <a:cubicBezTo>
                  <a:pt x="1163397" y="321945"/>
                  <a:pt x="1163397" y="320993"/>
                  <a:pt x="1163397" y="319088"/>
                </a:cubicBezTo>
                <a:cubicBezTo>
                  <a:pt x="1163397" y="317183"/>
                  <a:pt x="1162445" y="317183"/>
                  <a:pt x="1160540" y="317183"/>
                </a:cubicBezTo>
                <a:cubicBezTo>
                  <a:pt x="1159587" y="314325"/>
                  <a:pt x="1158635" y="312420"/>
                  <a:pt x="1159587" y="311468"/>
                </a:cubicBezTo>
                <a:cubicBezTo>
                  <a:pt x="1157682" y="309563"/>
                  <a:pt x="1154825" y="306705"/>
                  <a:pt x="1152920" y="304800"/>
                </a:cubicBezTo>
                <a:cubicBezTo>
                  <a:pt x="1151967" y="302895"/>
                  <a:pt x="1151015" y="300990"/>
                  <a:pt x="1151015" y="299085"/>
                </a:cubicBezTo>
                <a:cubicBezTo>
                  <a:pt x="1151015" y="299085"/>
                  <a:pt x="1151015" y="299085"/>
                  <a:pt x="1151967" y="299085"/>
                </a:cubicBezTo>
                <a:cubicBezTo>
                  <a:pt x="1149110" y="292418"/>
                  <a:pt x="1146252" y="286703"/>
                  <a:pt x="1142442" y="280988"/>
                </a:cubicBezTo>
                <a:cubicBezTo>
                  <a:pt x="1142442" y="280988"/>
                  <a:pt x="1142442" y="280988"/>
                  <a:pt x="1142442" y="280988"/>
                </a:cubicBezTo>
                <a:cubicBezTo>
                  <a:pt x="1135775" y="267653"/>
                  <a:pt x="1127202" y="255270"/>
                  <a:pt x="1118630" y="243840"/>
                </a:cubicBezTo>
                <a:cubicBezTo>
                  <a:pt x="1115772" y="238125"/>
                  <a:pt x="1111962" y="233363"/>
                  <a:pt x="1109105" y="226695"/>
                </a:cubicBezTo>
                <a:cubicBezTo>
                  <a:pt x="1108152" y="227648"/>
                  <a:pt x="1107200" y="226695"/>
                  <a:pt x="1105295" y="225743"/>
                </a:cubicBezTo>
                <a:cubicBezTo>
                  <a:pt x="1104342" y="220028"/>
                  <a:pt x="1098627" y="213360"/>
                  <a:pt x="1092912" y="207645"/>
                </a:cubicBezTo>
                <a:cubicBezTo>
                  <a:pt x="1091960" y="203835"/>
                  <a:pt x="1090055" y="199073"/>
                  <a:pt x="1087197" y="195263"/>
                </a:cubicBezTo>
                <a:cubicBezTo>
                  <a:pt x="1087197" y="195263"/>
                  <a:pt x="1087197" y="194310"/>
                  <a:pt x="1088150" y="194310"/>
                </a:cubicBezTo>
                <a:cubicBezTo>
                  <a:pt x="1086245" y="192405"/>
                  <a:pt x="1085292" y="191453"/>
                  <a:pt x="1085292" y="191453"/>
                </a:cubicBezTo>
                <a:cubicBezTo>
                  <a:pt x="1084340" y="190500"/>
                  <a:pt x="1083387" y="189548"/>
                  <a:pt x="1082435" y="188595"/>
                </a:cubicBezTo>
                <a:cubicBezTo>
                  <a:pt x="1078625" y="184785"/>
                  <a:pt x="1074815" y="180023"/>
                  <a:pt x="1071957" y="176213"/>
                </a:cubicBezTo>
                <a:cubicBezTo>
                  <a:pt x="1068147" y="172403"/>
                  <a:pt x="1064337" y="168593"/>
                  <a:pt x="1062432" y="163830"/>
                </a:cubicBezTo>
                <a:cubicBezTo>
                  <a:pt x="1053860" y="150495"/>
                  <a:pt x="1045287" y="136208"/>
                  <a:pt x="1035762" y="123825"/>
                </a:cubicBezTo>
                <a:cubicBezTo>
                  <a:pt x="1025285" y="111443"/>
                  <a:pt x="1014807" y="99060"/>
                  <a:pt x="999567" y="91440"/>
                </a:cubicBezTo>
                <a:cubicBezTo>
                  <a:pt x="996710" y="88583"/>
                  <a:pt x="996710" y="93345"/>
                  <a:pt x="993852" y="91440"/>
                </a:cubicBezTo>
                <a:cubicBezTo>
                  <a:pt x="985280" y="82868"/>
                  <a:pt x="973850" y="76200"/>
                  <a:pt x="961467" y="67628"/>
                </a:cubicBezTo>
                <a:cubicBezTo>
                  <a:pt x="949085" y="60008"/>
                  <a:pt x="936702" y="52388"/>
                  <a:pt x="925272" y="45720"/>
                </a:cubicBezTo>
                <a:cubicBezTo>
                  <a:pt x="909080" y="35243"/>
                  <a:pt x="894792" y="22860"/>
                  <a:pt x="876695" y="16193"/>
                </a:cubicBezTo>
                <a:cubicBezTo>
                  <a:pt x="866217" y="12383"/>
                  <a:pt x="856692" y="10478"/>
                  <a:pt x="847167" y="9525"/>
                </a:cubicBezTo>
                <a:cubicBezTo>
                  <a:pt x="837642" y="8573"/>
                  <a:pt x="830022" y="9525"/>
                  <a:pt x="821450" y="12383"/>
                </a:cubicBezTo>
                <a:cubicBezTo>
                  <a:pt x="805257" y="5715"/>
                  <a:pt x="783350" y="13335"/>
                  <a:pt x="769062" y="1905"/>
                </a:cubicBezTo>
                <a:cubicBezTo>
                  <a:pt x="765252" y="1905"/>
                  <a:pt x="765252" y="5715"/>
                  <a:pt x="759537" y="3810"/>
                </a:cubicBezTo>
                <a:cubicBezTo>
                  <a:pt x="755727" y="2858"/>
                  <a:pt x="755727" y="953"/>
                  <a:pt x="753822" y="0"/>
                </a:cubicBezTo>
                <a:cubicBezTo>
                  <a:pt x="752870" y="4763"/>
                  <a:pt x="755727" y="3810"/>
                  <a:pt x="751917" y="6668"/>
                </a:cubicBezTo>
                <a:cubicBezTo>
                  <a:pt x="764300" y="7620"/>
                  <a:pt x="769062" y="9525"/>
                  <a:pt x="780492" y="8573"/>
                </a:cubicBezTo>
                <a:cubicBezTo>
                  <a:pt x="783350" y="9525"/>
                  <a:pt x="784302" y="11430"/>
                  <a:pt x="788112" y="12383"/>
                </a:cubicBezTo>
                <a:cubicBezTo>
                  <a:pt x="812877" y="12383"/>
                  <a:pt x="842405" y="15240"/>
                  <a:pt x="873837" y="25718"/>
                </a:cubicBezTo>
                <a:cubicBezTo>
                  <a:pt x="903365" y="36195"/>
                  <a:pt x="929082" y="58103"/>
                  <a:pt x="950990" y="63818"/>
                </a:cubicBezTo>
                <a:cubicBezTo>
                  <a:pt x="954800" y="66675"/>
                  <a:pt x="950990" y="69533"/>
                  <a:pt x="952895" y="72390"/>
                </a:cubicBezTo>
                <a:cubicBezTo>
                  <a:pt x="965277" y="75248"/>
                  <a:pt x="970040" y="86678"/>
                  <a:pt x="981470" y="93345"/>
                </a:cubicBezTo>
                <a:cubicBezTo>
                  <a:pt x="990042" y="99060"/>
                  <a:pt x="999567" y="100013"/>
                  <a:pt x="1009092" y="106680"/>
                </a:cubicBezTo>
                <a:cubicBezTo>
                  <a:pt x="1017665" y="114300"/>
                  <a:pt x="1024332" y="120968"/>
                  <a:pt x="1030047" y="128588"/>
                </a:cubicBezTo>
                <a:cubicBezTo>
                  <a:pt x="1035762" y="136208"/>
                  <a:pt x="1042430" y="144780"/>
                  <a:pt x="1051002" y="154305"/>
                </a:cubicBezTo>
                <a:cubicBezTo>
                  <a:pt x="1051002" y="155258"/>
                  <a:pt x="1051002" y="155258"/>
                  <a:pt x="1051002" y="156210"/>
                </a:cubicBezTo>
                <a:cubicBezTo>
                  <a:pt x="1046240" y="152400"/>
                  <a:pt x="1043382" y="149543"/>
                  <a:pt x="1036715" y="143828"/>
                </a:cubicBezTo>
                <a:cubicBezTo>
                  <a:pt x="1037667" y="141923"/>
                  <a:pt x="1040525" y="146685"/>
                  <a:pt x="1041477" y="145733"/>
                </a:cubicBezTo>
                <a:cubicBezTo>
                  <a:pt x="1036715" y="140970"/>
                  <a:pt x="1031952" y="137160"/>
                  <a:pt x="1028142" y="134303"/>
                </a:cubicBezTo>
                <a:cubicBezTo>
                  <a:pt x="1024332" y="130493"/>
                  <a:pt x="1021475" y="127635"/>
                  <a:pt x="1018617" y="121920"/>
                </a:cubicBezTo>
                <a:cubicBezTo>
                  <a:pt x="1016712" y="124778"/>
                  <a:pt x="1010997" y="119063"/>
                  <a:pt x="1008140" y="120015"/>
                </a:cubicBezTo>
                <a:cubicBezTo>
                  <a:pt x="1013855" y="125730"/>
                  <a:pt x="1021475" y="132398"/>
                  <a:pt x="1021475" y="139065"/>
                </a:cubicBezTo>
                <a:cubicBezTo>
                  <a:pt x="1015760" y="136208"/>
                  <a:pt x="1016712" y="130493"/>
                  <a:pt x="1012902" y="130493"/>
                </a:cubicBezTo>
                <a:cubicBezTo>
                  <a:pt x="1016712" y="137160"/>
                  <a:pt x="1020522" y="140970"/>
                  <a:pt x="1026237" y="144780"/>
                </a:cubicBezTo>
                <a:cubicBezTo>
                  <a:pt x="1031000" y="148590"/>
                  <a:pt x="1036715" y="152400"/>
                  <a:pt x="1042430" y="159068"/>
                </a:cubicBezTo>
                <a:cubicBezTo>
                  <a:pt x="1041477" y="160020"/>
                  <a:pt x="1040525" y="160020"/>
                  <a:pt x="1039572" y="160020"/>
                </a:cubicBezTo>
                <a:cubicBezTo>
                  <a:pt x="1042430" y="165735"/>
                  <a:pt x="1048145" y="168593"/>
                  <a:pt x="1052907" y="172403"/>
                </a:cubicBezTo>
                <a:cubicBezTo>
                  <a:pt x="1053860" y="174308"/>
                  <a:pt x="1054812" y="175260"/>
                  <a:pt x="1055765" y="177165"/>
                </a:cubicBezTo>
                <a:cubicBezTo>
                  <a:pt x="1054812" y="177165"/>
                  <a:pt x="1053860" y="176213"/>
                  <a:pt x="1052907" y="176213"/>
                </a:cubicBezTo>
                <a:cubicBezTo>
                  <a:pt x="1053860" y="178118"/>
                  <a:pt x="1054812" y="180023"/>
                  <a:pt x="1055765" y="181928"/>
                </a:cubicBezTo>
                <a:cubicBezTo>
                  <a:pt x="1054812" y="180975"/>
                  <a:pt x="1053860" y="180975"/>
                  <a:pt x="1053860" y="180975"/>
                </a:cubicBezTo>
                <a:cubicBezTo>
                  <a:pt x="1054812" y="181928"/>
                  <a:pt x="1055765" y="182880"/>
                  <a:pt x="1056717" y="183833"/>
                </a:cubicBezTo>
                <a:cubicBezTo>
                  <a:pt x="1056717" y="184785"/>
                  <a:pt x="1056717" y="185738"/>
                  <a:pt x="1056717" y="186690"/>
                </a:cubicBezTo>
                <a:cubicBezTo>
                  <a:pt x="1049097" y="182880"/>
                  <a:pt x="1042430" y="180975"/>
                  <a:pt x="1034810" y="179070"/>
                </a:cubicBezTo>
                <a:cubicBezTo>
                  <a:pt x="1033857" y="177165"/>
                  <a:pt x="1032905" y="176213"/>
                  <a:pt x="1032905" y="174308"/>
                </a:cubicBezTo>
                <a:lnTo>
                  <a:pt x="1031000" y="176213"/>
                </a:lnTo>
                <a:cubicBezTo>
                  <a:pt x="1031952" y="177165"/>
                  <a:pt x="1032905" y="178118"/>
                  <a:pt x="1032905" y="178118"/>
                </a:cubicBezTo>
                <a:cubicBezTo>
                  <a:pt x="1031952" y="178118"/>
                  <a:pt x="1031000" y="178118"/>
                  <a:pt x="1030047" y="177165"/>
                </a:cubicBezTo>
                <a:cubicBezTo>
                  <a:pt x="1030047" y="177165"/>
                  <a:pt x="1029095" y="176213"/>
                  <a:pt x="1029095" y="175260"/>
                </a:cubicBezTo>
                <a:cubicBezTo>
                  <a:pt x="1030047" y="174308"/>
                  <a:pt x="1028142" y="170498"/>
                  <a:pt x="1027190" y="173355"/>
                </a:cubicBezTo>
                <a:cubicBezTo>
                  <a:pt x="1028142" y="174308"/>
                  <a:pt x="1029095" y="175260"/>
                  <a:pt x="1028142" y="176213"/>
                </a:cubicBezTo>
                <a:cubicBezTo>
                  <a:pt x="1028142" y="176213"/>
                  <a:pt x="1028142" y="176213"/>
                  <a:pt x="1028142" y="176213"/>
                </a:cubicBezTo>
                <a:cubicBezTo>
                  <a:pt x="1026237" y="175260"/>
                  <a:pt x="1023380" y="174308"/>
                  <a:pt x="1021475" y="172403"/>
                </a:cubicBezTo>
                <a:cubicBezTo>
                  <a:pt x="1019570" y="170498"/>
                  <a:pt x="1018617" y="166688"/>
                  <a:pt x="1016712" y="164783"/>
                </a:cubicBezTo>
                <a:cubicBezTo>
                  <a:pt x="1013855" y="161925"/>
                  <a:pt x="1007187" y="161925"/>
                  <a:pt x="1005282" y="164783"/>
                </a:cubicBezTo>
                <a:cubicBezTo>
                  <a:pt x="1004330" y="165735"/>
                  <a:pt x="1004330" y="166688"/>
                  <a:pt x="1003377" y="168593"/>
                </a:cubicBezTo>
                <a:cubicBezTo>
                  <a:pt x="1001472" y="167640"/>
                  <a:pt x="998615" y="165735"/>
                  <a:pt x="996710" y="164783"/>
                </a:cubicBezTo>
                <a:cubicBezTo>
                  <a:pt x="997662" y="160973"/>
                  <a:pt x="996710" y="156210"/>
                  <a:pt x="994805" y="152400"/>
                </a:cubicBezTo>
                <a:cubicBezTo>
                  <a:pt x="994805" y="151448"/>
                  <a:pt x="992900" y="151448"/>
                  <a:pt x="991947" y="151448"/>
                </a:cubicBezTo>
                <a:cubicBezTo>
                  <a:pt x="991947" y="151448"/>
                  <a:pt x="990995" y="152400"/>
                  <a:pt x="990995" y="152400"/>
                </a:cubicBezTo>
                <a:cubicBezTo>
                  <a:pt x="990995" y="152400"/>
                  <a:pt x="990995" y="152400"/>
                  <a:pt x="990995" y="153353"/>
                </a:cubicBezTo>
                <a:cubicBezTo>
                  <a:pt x="988137" y="152400"/>
                  <a:pt x="984327" y="149543"/>
                  <a:pt x="983375" y="145733"/>
                </a:cubicBezTo>
                <a:cubicBezTo>
                  <a:pt x="982422" y="146685"/>
                  <a:pt x="982422" y="147638"/>
                  <a:pt x="982422" y="149543"/>
                </a:cubicBezTo>
                <a:cubicBezTo>
                  <a:pt x="985280" y="151448"/>
                  <a:pt x="987185" y="152400"/>
                  <a:pt x="990042" y="155258"/>
                </a:cubicBezTo>
                <a:cubicBezTo>
                  <a:pt x="990042" y="155258"/>
                  <a:pt x="990042" y="156210"/>
                  <a:pt x="990042" y="156210"/>
                </a:cubicBezTo>
                <a:cubicBezTo>
                  <a:pt x="990995" y="158115"/>
                  <a:pt x="991947" y="159068"/>
                  <a:pt x="992900" y="160973"/>
                </a:cubicBezTo>
                <a:cubicBezTo>
                  <a:pt x="986232" y="154305"/>
                  <a:pt x="979565" y="149543"/>
                  <a:pt x="973850" y="144780"/>
                </a:cubicBezTo>
                <a:cubicBezTo>
                  <a:pt x="971945" y="143828"/>
                  <a:pt x="970992" y="142875"/>
                  <a:pt x="970040" y="141923"/>
                </a:cubicBezTo>
                <a:cubicBezTo>
                  <a:pt x="970040" y="141923"/>
                  <a:pt x="970040" y="141923"/>
                  <a:pt x="970992" y="140970"/>
                </a:cubicBezTo>
                <a:cubicBezTo>
                  <a:pt x="970992" y="140018"/>
                  <a:pt x="970040" y="140018"/>
                  <a:pt x="970040" y="139065"/>
                </a:cubicBezTo>
                <a:cubicBezTo>
                  <a:pt x="970040" y="139065"/>
                  <a:pt x="969087" y="140018"/>
                  <a:pt x="969087" y="140018"/>
                </a:cubicBezTo>
                <a:cubicBezTo>
                  <a:pt x="964325" y="137160"/>
                  <a:pt x="960515" y="135255"/>
                  <a:pt x="955752" y="133350"/>
                </a:cubicBezTo>
                <a:cubicBezTo>
                  <a:pt x="953847" y="131445"/>
                  <a:pt x="952895" y="130493"/>
                  <a:pt x="951942" y="128588"/>
                </a:cubicBezTo>
                <a:cubicBezTo>
                  <a:pt x="950037" y="127635"/>
                  <a:pt x="949085" y="126683"/>
                  <a:pt x="947180" y="125730"/>
                </a:cubicBezTo>
                <a:cubicBezTo>
                  <a:pt x="922415" y="102870"/>
                  <a:pt x="889077" y="80963"/>
                  <a:pt x="852882" y="63818"/>
                </a:cubicBezTo>
                <a:cubicBezTo>
                  <a:pt x="813830" y="45720"/>
                  <a:pt x="770967" y="34290"/>
                  <a:pt x="735725" y="30480"/>
                </a:cubicBezTo>
                <a:cubicBezTo>
                  <a:pt x="728105" y="26670"/>
                  <a:pt x="720485" y="23813"/>
                  <a:pt x="711912" y="21908"/>
                </a:cubicBezTo>
                <a:cubicBezTo>
                  <a:pt x="703340" y="20003"/>
                  <a:pt x="694767" y="19050"/>
                  <a:pt x="684290" y="19050"/>
                </a:cubicBezTo>
                <a:cubicBezTo>
                  <a:pt x="672860" y="9525"/>
                  <a:pt x="651905" y="7620"/>
                  <a:pt x="630950" y="8573"/>
                </a:cubicBezTo>
                <a:cubicBezTo>
                  <a:pt x="626187" y="8573"/>
                  <a:pt x="620472" y="9525"/>
                  <a:pt x="615710" y="9525"/>
                </a:cubicBezTo>
                <a:cubicBezTo>
                  <a:pt x="610947" y="9525"/>
                  <a:pt x="606185" y="10478"/>
                  <a:pt x="601422" y="10478"/>
                </a:cubicBezTo>
                <a:cubicBezTo>
                  <a:pt x="591897" y="10478"/>
                  <a:pt x="584277" y="10478"/>
                  <a:pt x="578562" y="8573"/>
                </a:cubicBezTo>
                <a:cubicBezTo>
                  <a:pt x="568085" y="20955"/>
                  <a:pt x="534747" y="18098"/>
                  <a:pt x="523317" y="14288"/>
                </a:cubicBezTo>
                <a:cubicBezTo>
                  <a:pt x="521412" y="19050"/>
                  <a:pt x="516650" y="20955"/>
                  <a:pt x="510935" y="21908"/>
                </a:cubicBezTo>
                <a:cubicBezTo>
                  <a:pt x="505220" y="22860"/>
                  <a:pt x="498552" y="22860"/>
                  <a:pt x="492837" y="21908"/>
                </a:cubicBezTo>
                <a:cubicBezTo>
                  <a:pt x="492837" y="20003"/>
                  <a:pt x="500457" y="16193"/>
                  <a:pt x="491885" y="18098"/>
                </a:cubicBezTo>
                <a:cubicBezTo>
                  <a:pt x="488075" y="18098"/>
                  <a:pt x="488075" y="20955"/>
                  <a:pt x="486170" y="21908"/>
                </a:cubicBezTo>
                <a:cubicBezTo>
                  <a:pt x="482360" y="20003"/>
                  <a:pt x="476645" y="19050"/>
                  <a:pt x="473787" y="16193"/>
                </a:cubicBezTo>
                <a:cubicBezTo>
                  <a:pt x="466167" y="17145"/>
                  <a:pt x="465215" y="20003"/>
                  <a:pt x="457595" y="20955"/>
                </a:cubicBezTo>
                <a:cubicBezTo>
                  <a:pt x="459500" y="18098"/>
                  <a:pt x="459500" y="15240"/>
                  <a:pt x="464262" y="13335"/>
                </a:cubicBezTo>
                <a:cubicBezTo>
                  <a:pt x="474740" y="8573"/>
                  <a:pt x="477597" y="12383"/>
                  <a:pt x="483312" y="12383"/>
                </a:cubicBezTo>
                <a:cubicBezTo>
                  <a:pt x="482360" y="9525"/>
                  <a:pt x="478550" y="9525"/>
                  <a:pt x="484265" y="7620"/>
                </a:cubicBezTo>
                <a:cubicBezTo>
                  <a:pt x="488075" y="14288"/>
                  <a:pt x="497600" y="2858"/>
                  <a:pt x="504267" y="8573"/>
                </a:cubicBezTo>
                <a:cubicBezTo>
                  <a:pt x="500457" y="9525"/>
                  <a:pt x="497600" y="10478"/>
                  <a:pt x="496647" y="12383"/>
                </a:cubicBezTo>
                <a:cubicBezTo>
                  <a:pt x="504267" y="9525"/>
                  <a:pt x="513792" y="6668"/>
                  <a:pt x="520460" y="4763"/>
                </a:cubicBezTo>
                <a:cubicBezTo>
                  <a:pt x="518555" y="4763"/>
                  <a:pt x="514745" y="4763"/>
                  <a:pt x="518555" y="3810"/>
                </a:cubicBezTo>
                <a:cubicBezTo>
                  <a:pt x="480455" y="1905"/>
                  <a:pt x="445212" y="9525"/>
                  <a:pt x="411875" y="20955"/>
                </a:cubicBezTo>
                <a:cubicBezTo>
                  <a:pt x="378537" y="32385"/>
                  <a:pt x="347105" y="49530"/>
                  <a:pt x="315672" y="68580"/>
                </a:cubicBezTo>
                <a:cubicBezTo>
                  <a:pt x="310910" y="67628"/>
                  <a:pt x="303290" y="71438"/>
                  <a:pt x="296622" y="74295"/>
                </a:cubicBezTo>
                <a:cubicBezTo>
                  <a:pt x="280430" y="88583"/>
                  <a:pt x="267095" y="97155"/>
                  <a:pt x="269952" y="110490"/>
                </a:cubicBezTo>
                <a:cubicBezTo>
                  <a:pt x="289955" y="96203"/>
                  <a:pt x="305195" y="81915"/>
                  <a:pt x="342342" y="63818"/>
                </a:cubicBezTo>
                <a:cubicBezTo>
                  <a:pt x="350915" y="62865"/>
                  <a:pt x="359487" y="63818"/>
                  <a:pt x="363297" y="69533"/>
                </a:cubicBezTo>
                <a:cubicBezTo>
                  <a:pt x="336627" y="86678"/>
                  <a:pt x="303290" y="97155"/>
                  <a:pt x="280430" y="118110"/>
                </a:cubicBezTo>
                <a:cubicBezTo>
                  <a:pt x="277572" y="120968"/>
                  <a:pt x="276620" y="123825"/>
                  <a:pt x="273762" y="125730"/>
                </a:cubicBezTo>
                <a:cubicBezTo>
                  <a:pt x="253760" y="140970"/>
                  <a:pt x="242330" y="147638"/>
                  <a:pt x="228995" y="158115"/>
                </a:cubicBezTo>
                <a:cubicBezTo>
                  <a:pt x="202325" y="178118"/>
                  <a:pt x="179465" y="206693"/>
                  <a:pt x="157557" y="231458"/>
                </a:cubicBezTo>
                <a:cubicBezTo>
                  <a:pt x="152795" y="237173"/>
                  <a:pt x="143270" y="239078"/>
                  <a:pt x="143270" y="248603"/>
                </a:cubicBezTo>
                <a:cubicBezTo>
                  <a:pt x="149937" y="241935"/>
                  <a:pt x="156605" y="235268"/>
                  <a:pt x="162320" y="228600"/>
                </a:cubicBezTo>
                <a:cubicBezTo>
                  <a:pt x="168035" y="221933"/>
                  <a:pt x="173750" y="215265"/>
                  <a:pt x="176607" y="209550"/>
                </a:cubicBezTo>
                <a:cubicBezTo>
                  <a:pt x="184227" y="203835"/>
                  <a:pt x="193752" y="195263"/>
                  <a:pt x="203277" y="186690"/>
                </a:cubicBezTo>
                <a:cubicBezTo>
                  <a:pt x="213755" y="178118"/>
                  <a:pt x="223280" y="168593"/>
                  <a:pt x="231852" y="161925"/>
                </a:cubicBezTo>
                <a:cubicBezTo>
                  <a:pt x="236615" y="159068"/>
                  <a:pt x="241377" y="156210"/>
                  <a:pt x="246140" y="153353"/>
                </a:cubicBezTo>
                <a:cubicBezTo>
                  <a:pt x="250902" y="150495"/>
                  <a:pt x="254712" y="147638"/>
                  <a:pt x="259475" y="144780"/>
                </a:cubicBezTo>
                <a:cubicBezTo>
                  <a:pt x="268047" y="139065"/>
                  <a:pt x="275667" y="133350"/>
                  <a:pt x="284240" y="127635"/>
                </a:cubicBezTo>
                <a:cubicBezTo>
                  <a:pt x="300432" y="115253"/>
                  <a:pt x="318530" y="102870"/>
                  <a:pt x="343295" y="92393"/>
                </a:cubicBezTo>
                <a:cubicBezTo>
                  <a:pt x="349010" y="97155"/>
                  <a:pt x="353772" y="92393"/>
                  <a:pt x="362345" y="89535"/>
                </a:cubicBezTo>
                <a:cubicBezTo>
                  <a:pt x="365202" y="96203"/>
                  <a:pt x="371870" y="96203"/>
                  <a:pt x="381395" y="92393"/>
                </a:cubicBezTo>
                <a:cubicBezTo>
                  <a:pt x="385205" y="88583"/>
                  <a:pt x="376632" y="89535"/>
                  <a:pt x="380442" y="85725"/>
                </a:cubicBezTo>
                <a:cubicBezTo>
                  <a:pt x="386157" y="85725"/>
                  <a:pt x="391872" y="85725"/>
                  <a:pt x="394730" y="89535"/>
                </a:cubicBezTo>
                <a:cubicBezTo>
                  <a:pt x="389967" y="91440"/>
                  <a:pt x="385205" y="94298"/>
                  <a:pt x="382347" y="94298"/>
                </a:cubicBezTo>
                <a:cubicBezTo>
                  <a:pt x="386157" y="99060"/>
                  <a:pt x="396635" y="93345"/>
                  <a:pt x="399492" y="100013"/>
                </a:cubicBezTo>
                <a:cubicBezTo>
                  <a:pt x="390920" y="104775"/>
                  <a:pt x="383300" y="109538"/>
                  <a:pt x="375680" y="114300"/>
                </a:cubicBezTo>
                <a:cubicBezTo>
                  <a:pt x="368060" y="120015"/>
                  <a:pt x="361392" y="124778"/>
                  <a:pt x="354725" y="130493"/>
                </a:cubicBezTo>
                <a:cubicBezTo>
                  <a:pt x="341390" y="141923"/>
                  <a:pt x="328055" y="152400"/>
                  <a:pt x="311862" y="160973"/>
                </a:cubicBezTo>
                <a:cubicBezTo>
                  <a:pt x="306147" y="160973"/>
                  <a:pt x="301385" y="158115"/>
                  <a:pt x="294717" y="160020"/>
                </a:cubicBezTo>
                <a:cubicBezTo>
                  <a:pt x="294717" y="166688"/>
                  <a:pt x="307100" y="160973"/>
                  <a:pt x="311862" y="163830"/>
                </a:cubicBezTo>
                <a:cubicBezTo>
                  <a:pt x="309005" y="168593"/>
                  <a:pt x="303290" y="173355"/>
                  <a:pt x="298527" y="178118"/>
                </a:cubicBezTo>
                <a:cubicBezTo>
                  <a:pt x="297575" y="180023"/>
                  <a:pt x="295670" y="180975"/>
                  <a:pt x="294717" y="182880"/>
                </a:cubicBezTo>
                <a:cubicBezTo>
                  <a:pt x="294717" y="182880"/>
                  <a:pt x="293765" y="182880"/>
                  <a:pt x="293765" y="182880"/>
                </a:cubicBezTo>
                <a:cubicBezTo>
                  <a:pt x="288050" y="183833"/>
                  <a:pt x="281382" y="186690"/>
                  <a:pt x="278525" y="192405"/>
                </a:cubicBezTo>
                <a:cubicBezTo>
                  <a:pt x="278525" y="193358"/>
                  <a:pt x="277572" y="194310"/>
                  <a:pt x="276620" y="195263"/>
                </a:cubicBezTo>
                <a:cubicBezTo>
                  <a:pt x="271857" y="199073"/>
                  <a:pt x="268047" y="201930"/>
                  <a:pt x="264237" y="205740"/>
                </a:cubicBezTo>
                <a:cubicBezTo>
                  <a:pt x="264237" y="205740"/>
                  <a:pt x="264237" y="205740"/>
                  <a:pt x="263285" y="205740"/>
                </a:cubicBezTo>
                <a:cubicBezTo>
                  <a:pt x="263285" y="206693"/>
                  <a:pt x="262332" y="206693"/>
                  <a:pt x="262332" y="207645"/>
                </a:cubicBezTo>
                <a:cubicBezTo>
                  <a:pt x="261380" y="208598"/>
                  <a:pt x="260427" y="208598"/>
                  <a:pt x="260427" y="209550"/>
                </a:cubicBezTo>
                <a:cubicBezTo>
                  <a:pt x="255665" y="213360"/>
                  <a:pt x="249950" y="213360"/>
                  <a:pt x="243282" y="213360"/>
                </a:cubicBezTo>
                <a:cubicBezTo>
                  <a:pt x="241377" y="213360"/>
                  <a:pt x="240425" y="214313"/>
                  <a:pt x="239472" y="216218"/>
                </a:cubicBezTo>
                <a:cubicBezTo>
                  <a:pt x="239472" y="217170"/>
                  <a:pt x="238520" y="219075"/>
                  <a:pt x="237567" y="219075"/>
                </a:cubicBezTo>
                <a:cubicBezTo>
                  <a:pt x="235662" y="220980"/>
                  <a:pt x="233757" y="224790"/>
                  <a:pt x="229947" y="220980"/>
                </a:cubicBezTo>
                <a:cubicBezTo>
                  <a:pt x="226137" y="221933"/>
                  <a:pt x="225185" y="223838"/>
                  <a:pt x="223280" y="226695"/>
                </a:cubicBezTo>
                <a:cubicBezTo>
                  <a:pt x="221375" y="231458"/>
                  <a:pt x="218517" y="235268"/>
                  <a:pt x="211850" y="235268"/>
                </a:cubicBezTo>
                <a:cubicBezTo>
                  <a:pt x="210897" y="235268"/>
                  <a:pt x="208992" y="235268"/>
                  <a:pt x="208040" y="236220"/>
                </a:cubicBezTo>
                <a:cubicBezTo>
                  <a:pt x="204230" y="240983"/>
                  <a:pt x="197562" y="243840"/>
                  <a:pt x="195657" y="250508"/>
                </a:cubicBezTo>
                <a:cubicBezTo>
                  <a:pt x="194705" y="254318"/>
                  <a:pt x="190895" y="253365"/>
                  <a:pt x="188037" y="254318"/>
                </a:cubicBezTo>
                <a:cubicBezTo>
                  <a:pt x="188037" y="255270"/>
                  <a:pt x="187085" y="257175"/>
                  <a:pt x="186132" y="257175"/>
                </a:cubicBezTo>
                <a:cubicBezTo>
                  <a:pt x="176607" y="260033"/>
                  <a:pt x="169940" y="265748"/>
                  <a:pt x="163272" y="272415"/>
                </a:cubicBezTo>
                <a:cubicBezTo>
                  <a:pt x="159462" y="276225"/>
                  <a:pt x="156605" y="279083"/>
                  <a:pt x="151842" y="281940"/>
                </a:cubicBezTo>
                <a:cubicBezTo>
                  <a:pt x="145175" y="284798"/>
                  <a:pt x="137555" y="287655"/>
                  <a:pt x="138507" y="297180"/>
                </a:cubicBezTo>
                <a:cubicBezTo>
                  <a:pt x="138507" y="298133"/>
                  <a:pt x="136602" y="300038"/>
                  <a:pt x="134697" y="301943"/>
                </a:cubicBezTo>
                <a:cubicBezTo>
                  <a:pt x="132792" y="303848"/>
                  <a:pt x="129935" y="306705"/>
                  <a:pt x="128030" y="308610"/>
                </a:cubicBezTo>
                <a:cubicBezTo>
                  <a:pt x="127077" y="309563"/>
                  <a:pt x="126125" y="312420"/>
                  <a:pt x="123267" y="309563"/>
                </a:cubicBezTo>
                <a:cubicBezTo>
                  <a:pt x="122315" y="307658"/>
                  <a:pt x="118505" y="306705"/>
                  <a:pt x="121362" y="303848"/>
                </a:cubicBezTo>
                <a:cubicBezTo>
                  <a:pt x="122315" y="302895"/>
                  <a:pt x="122315" y="301943"/>
                  <a:pt x="122315" y="300038"/>
                </a:cubicBezTo>
                <a:cubicBezTo>
                  <a:pt x="122315" y="299085"/>
                  <a:pt x="121362" y="298133"/>
                  <a:pt x="121362" y="296228"/>
                </a:cubicBezTo>
                <a:cubicBezTo>
                  <a:pt x="120410" y="296228"/>
                  <a:pt x="120410" y="297180"/>
                  <a:pt x="119457" y="297180"/>
                </a:cubicBezTo>
                <a:cubicBezTo>
                  <a:pt x="115647" y="300038"/>
                  <a:pt x="112790" y="304800"/>
                  <a:pt x="112790" y="309563"/>
                </a:cubicBezTo>
                <a:cubicBezTo>
                  <a:pt x="112790" y="312420"/>
                  <a:pt x="113742" y="313373"/>
                  <a:pt x="111837" y="315278"/>
                </a:cubicBezTo>
                <a:cubicBezTo>
                  <a:pt x="108980" y="318135"/>
                  <a:pt x="106122" y="321945"/>
                  <a:pt x="100407" y="321945"/>
                </a:cubicBezTo>
                <a:cubicBezTo>
                  <a:pt x="94692" y="321945"/>
                  <a:pt x="98502" y="325755"/>
                  <a:pt x="98502" y="327660"/>
                </a:cubicBezTo>
                <a:cubicBezTo>
                  <a:pt x="97550" y="331470"/>
                  <a:pt x="95645" y="337185"/>
                  <a:pt x="91835" y="338138"/>
                </a:cubicBezTo>
                <a:cubicBezTo>
                  <a:pt x="88025" y="340043"/>
                  <a:pt x="86120" y="341948"/>
                  <a:pt x="84215" y="344805"/>
                </a:cubicBezTo>
                <a:cubicBezTo>
                  <a:pt x="85167" y="340995"/>
                  <a:pt x="86120" y="337185"/>
                  <a:pt x="87072" y="334328"/>
                </a:cubicBezTo>
                <a:cubicBezTo>
                  <a:pt x="94692" y="312420"/>
                  <a:pt x="113742" y="289560"/>
                  <a:pt x="121362" y="268605"/>
                </a:cubicBezTo>
                <a:cubicBezTo>
                  <a:pt x="130887" y="265748"/>
                  <a:pt x="123267" y="261938"/>
                  <a:pt x="133745" y="254318"/>
                </a:cubicBezTo>
                <a:cubicBezTo>
                  <a:pt x="132792" y="251460"/>
                  <a:pt x="130887" y="246698"/>
                  <a:pt x="128030" y="247650"/>
                </a:cubicBezTo>
                <a:cubicBezTo>
                  <a:pt x="127077" y="247650"/>
                  <a:pt x="125172" y="248603"/>
                  <a:pt x="123267" y="249555"/>
                </a:cubicBezTo>
                <a:cubicBezTo>
                  <a:pt x="118505" y="261938"/>
                  <a:pt x="111837" y="268605"/>
                  <a:pt x="108027" y="280035"/>
                </a:cubicBezTo>
                <a:cubicBezTo>
                  <a:pt x="85167" y="302895"/>
                  <a:pt x="72785" y="330518"/>
                  <a:pt x="63260" y="360045"/>
                </a:cubicBezTo>
                <a:cubicBezTo>
                  <a:pt x="62307" y="360045"/>
                  <a:pt x="61355" y="360045"/>
                  <a:pt x="60402" y="360045"/>
                </a:cubicBezTo>
                <a:cubicBezTo>
                  <a:pt x="60402" y="360998"/>
                  <a:pt x="61355" y="361950"/>
                  <a:pt x="62307" y="362903"/>
                </a:cubicBezTo>
                <a:cubicBezTo>
                  <a:pt x="62307" y="363855"/>
                  <a:pt x="62307" y="363855"/>
                  <a:pt x="61355" y="364808"/>
                </a:cubicBezTo>
                <a:cubicBezTo>
                  <a:pt x="60402" y="367665"/>
                  <a:pt x="59450" y="370523"/>
                  <a:pt x="58497" y="373380"/>
                </a:cubicBezTo>
                <a:cubicBezTo>
                  <a:pt x="56592" y="374333"/>
                  <a:pt x="55640" y="375285"/>
                  <a:pt x="53735" y="376238"/>
                </a:cubicBezTo>
                <a:cubicBezTo>
                  <a:pt x="50877" y="378143"/>
                  <a:pt x="48020" y="381000"/>
                  <a:pt x="48020" y="384810"/>
                </a:cubicBezTo>
                <a:cubicBezTo>
                  <a:pt x="48020" y="397193"/>
                  <a:pt x="48020" y="397193"/>
                  <a:pt x="35637" y="404813"/>
                </a:cubicBezTo>
                <a:cubicBezTo>
                  <a:pt x="34685" y="405765"/>
                  <a:pt x="33732" y="405765"/>
                  <a:pt x="32780" y="405765"/>
                </a:cubicBezTo>
                <a:cubicBezTo>
                  <a:pt x="32780" y="407670"/>
                  <a:pt x="30875" y="409575"/>
                  <a:pt x="28970" y="409575"/>
                </a:cubicBezTo>
                <a:cubicBezTo>
                  <a:pt x="28970" y="412433"/>
                  <a:pt x="33732" y="415290"/>
                  <a:pt x="28970" y="419100"/>
                </a:cubicBezTo>
                <a:cubicBezTo>
                  <a:pt x="26112" y="421005"/>
                  <a:pt x="24207" y="422910"/>
                  <a:pt x="22302" y="425768"/>
                </a:cubicBezTo>
                <a:cubicBezTo>
                  <a:pt x="21350" y="426720"/>
                  <a:pt x="21350" y="427673"/>
                  <a:pt x="20397" y="428625"/>
                </a:cubicBezTo>
                <a:cubicBezTo>
                  <a:pt x="20397" y="428625"/>
                  <a:pt x="20397" y="427673"/>
                  <a:pt x="20397" y="427673"/>
                </a:cubicBezTo>
                <a:cubicBezTo>
                  <a:pt x="20397" y="428625"/>
                  <a:pt x="19445" y="429578"/>
                  <a:pt x="19445" y="430530"/>
                </a:cubicBezTo>
                <a:cubicBezTo>
                  <a:pt x="18492" y="431483"/>
                  <a:pt x="17540" y="432435"/>
                  <a:pt x="15635" y="433388"/>
                </a:cubicBezTo>
                <a:cubicBezTo>
                  <a:pt x="11825" y="435293"/>
                  <a:pt x="15635" y="439103"/>
                  <a:pt x="16587" y="441008"/>
                </a:cubicBezTo>
                <a:cubicBezTo>
                  <a:pt x="10872" y="448628"/>
                  <a:pt x="16587" y="459105"/>
                  <a:pt x="9920" y="465773"/>
                </a:cubicBezTo>
                <a:cubicBezTo>
                  <a:pt x="9920" y="470535"/>
                  <a:pt x="10872" y="476250"/>
                  <a:pt x="9920" y="481013"/>
                </a:cubicBezTo>
                <a:cubicBezTo>
                  <a:pt x="8967" y="486728"/>
                  <a:pt x="6110" y="491490"/>
                  <a:pt x="7062" y="497205"/>
                </a:cubicBezTo>
                <a:cubicBezTo>
                  <a:pt x="8015" y="501968"/>
                  <a:pt x="5157" y="503873"/>
                  <a:pt x="1347" y="505778"/>
                </a:cubicBezTo>
                <a:cubicBezTo>
                  <a:pt x="395" y="505778"/>
                  <a:pt x="-558" y="508635"/>
                  <a:pt x="395" y="508635"/>
                </a:cubicBezTo>
                <a:cubicBezTo>
                  <a:pt x="3252" y="512445"/>
                  <a:pt x="1347" y="516255"/>
                  <a:pt x="395" y="520065"/>
                </a:cubicBezTo>
                <a:cubicBezTo>
                  <a:pt x="5157" y="525780"/>
                  <a:pt x="4205" y="533400"/>
                  <a:pt x="4205" y="540068"/>
                </a:cubicBezTo>
                <a:cubicBezTo>
                  <a:pt x="4205" y="546735"/>
                  <a:pt x="6110" y="554355"/>
                  <a:pt x="395" y="560070"/>
                </a:cubicBezTo>
                <a:cubicBezTo>
                  <a:pt x="-558" y="561023"/>
                  <a:pt x="395" y="563880"/>
                  <a:pt x="2300" y="564833"/>
                </a:cubicBezTo>
                <a:cubicBezTo>
                  <a:pt x="5157" y="565785"/>
                  <a:pt x="7062" y="566738"/>
                  <a:pt x="7062" y="569595"/>
                </a:cubicBezTo>
                <a:cubicBezTo>
                  <a:pt x="7062" y="572453"/>
                  <a:pt x="7062" y="574358"/>
                  <a:pt x="7062" y="577215"/>
                </a:cubicBezTo>
                <a:cubicBezTo>
                  <a:pt x="8015" y="587693"/>
                  <a:pt x="5157" y="598170"/>
                  <a:pt x="10872" y="608648"/>
                </a:cubicBezTo>
                <a:cubicBezTo>
                  <a:pt x="11825" y="609600"/>
                  <a:pt x="10872" y="612458"/>
                  <a:pt x="9920" y="614363"/>
                </a:cubicBezTo>
                <a:cubicBezTo>
                  <a:pt x="8967" y="616268"/>
                  <a:pt x="7062" y="617220"/>
                  <a:pt x="8967" y="619125"/>
                </a:cubicBezTo>
                <a:cubicBezTo>
                  <a:pt x="11825" y="621983"/>
                  <a:pt x="10872" y="625793"/>
                  <a:pt x="10872" y="629603"/>
                </a:cubicBezTo>
                <a:cubicBezTo>
                  <a:pt x="9920" y="637223"/>
                  <a:pt x="9920" y="641033"/>
                  <a:pt x="11825" y="644843"/>
                </a:cubicBezTo>
                <a:cubicBezTo>
                  <a:pt x="14682" y="649605"/>
                  <a:pt x="16587" y="655320"/>
                  <a:pt x="21350" y="659130"/>
                </a:cubicBezTo>
                <a:cubicBezTo>
                  <a:pt x="23255" y="661035"/>
                  <a:pt x="25160" y="662940"/>
                  <a:pt x="25160" y="664845"/>
                </a:cubicBezTo>
                <a:cubicBezTo>
                  <a:pt x="25160" y="670560"/>
                  <a:pt x="27065" y="676275"/>
                  <a:pt x="28970" y="681038"/>
                </a:cubicBezTo>
                <a:cubicBezTo>
                  <a:pt x="28017" y="690563"/>
                  <a:pt x="32780" y="699135"/>
                  <a:pt x="36590" y="707708"/>
                </a:cubicBezTo>
                <a:cubicBezTo>
                  <a:pt x="37542" y="708660"/>
                  <a:pt x="38495" y="710565"/>
                  <a:pt x="38495" y="710565"/>
                </a:cubicBezTo>
                <a:cubicBezTo>
                  <a:pt x="46115" y="708660"/>
                  <a:pt x="47067" y="716280"/>
                  <a:pt x="51830" y="718185"/>
                </a:cubicBezTo>
                <a:cubicBezTo>
                  <a:pt x="56592" y="721043"/>
                  <a:pt x="61355" y="722948"/>
                  <a:pt x="65165" y="724853"/>
                </a:cubicBezTo>
                <a:cubicBezTo>
                  <a:pt x="66117" y="726758"/>
                  <a:pt x="67070" y="728663"/>
                  <a:pt x="68022" y="731520"/>
                </a:cubicBezTo>
                <a:cubicBezTo>
                  <a:pt x="68022" y="732473"/>
                  <a:pt x="68022" y="732473"/>
                  <a:pt x="68975" y="733425"/>
                </a:cubicBezTo>
                <a:cubicBezTo>
                  <a:pt x="69927" y="735330"/>
                  <a:pt x="70880" y="738188"/>
                  <a:pt x="70880" y="740093"/>
                </a:cubicBezTo>
                <a:cubicBezTo>
                  <a:pt x="68022" y="742950"/>
                  <a:pt x="66117" y="745808"/>
                  <a:pt x="68975" y="750570"/>
                </a:cubicBezTo>
                <a:cubicBezTo>
                  <a:pt x="71832" y="755333"/>
                  <a:pt x="72785" y="762000"/>
                  <a:pt x="74690" y="767715"/>
                </a:cubicBezTo>
                <a:cubicBezTo>
                  <a:pt x="75642" y="769620"/>
                  <a:pt x="75642" y="771525"/>
                  <a:pt x="77547" y="772478"/>
                </a:cubicBezTo>
                <a:cubicBezTo>
                  <a:pt x="80405" y="773430"/>
                  <a:pt x="81357" y="774383"/>
                  <a:pt x="80405" y="777240"/>
                </a:cubicBezTo>
                <a:cubicBezTo>
                  <a:pt x="79452" y="780098"/>
                  <a:pt x="79452" y="783908"/>
                  <a:pt x="77547" y="785813"/>
                </a:cubicBezTo>
                <a:cubicBezTo>
                  <a:pt x="72785" y="790575"/>
                  <a:pt x="79452" y="793433"/>
                  <a:pt x="79452" y="797243"/>
                </a:cubicBezTo>
                <a:cubicBezTo>
                  <a:pt x="79452" y="799148"/>
                  <a:pt x="83262" y="799148"/>
                  <a:pt x="84215" y="798195"/>
                </a:cubicBezTo>
                <a:cubicBezTo>
                  <a:pt x="88025" y="795338"/>
                  <a:pt x="90882" y="792480"/>
                  <a:pt x="93740" y="789623"/>
                </a:cubicBezTo>
                <a:cubicBezTo>
                  <a:pt x="96597" y="786765"/>
                  <a:pt x="95645" y="784860"/>
                  <a:pt x="93740" y="782003"/>
                </a:cubicBezTo>
                <a:cubicBezTo>
                  <a:pt x="91835" y="776288"/>
                  <a:pt x="92787" y="769620"/>
                  <a:pt x="93740" y="762953"/>
                </a:cubicBezTo>
                <a:cubicBezTo>
                  <a:pt x="93740" y="762000"/>
                  <a:pt x="94692" y="762000"/>
                  <a:pt x="94692" y="762000"/>
                </a:cubicBezTo>
                <a:cubicBezTo>
                  <a:pt x="94692" y="762000"/>
                  <a:pt x="95645" y="762953"/>
                  <a:pt x="95645" y="762953"/>
                </a:cubicBezTo>
                <a:cubicBezTo>
                  <a:pt x="95645" y="767715"/>
                  <a:pt x="100407" y="769620"/>
                  <a:pt x="103265" y="773430"/>
                </a:cubicBezTo>
                <a:cubicBezTo>
                  <a:pt x="104217" y="775335"/>
                  <a:pt x="99455" y="778193"/>
                  <a:pt x="103265" y="779145"/>
                </a:cubicBezTo>
                <a:cubicBezTo>
                  <a:pt x="108980" y="781050"/>
                  <a:pt x="110885" y="784860"/>
                  <a:pt x="112790" y="789623"/>
                </a:cubicBezTo>
                <a:cubicBezTo>
                  <a:pt x="114695" y="795338"/>
                  <a:pt x="117552" y="801053"/>
                  <a:pt x="119457" y="806768"/>
                </a:cubicBezTo>
                <a:cubicBezTo>
                  <a:pt x="122315" y="813435"/>
                  <a:pt x="125172" y="819150"/>
                  <a:pt x="128982" y="824865"/>
                </a:cubicBezTo>
                <a:cubicBezTo>
                  <a:pt x="129935" y="826770"/>
                  <a:pt x="130887" y="828675"/>
                  <a:pt x="130887" y="829628"/>
                </a:cubicBezTo>
                <a:cubicBezTo>
                  <a:pt x="129935" y="836295"/>
                  <a:pt x="132792" y="841058"/>
                  <a:pt x="137555" y="843915"/>
                </a:cubicBezTo>
                <a:cubicBezTo>
                  <a:pt x="142317" y="847725"/>
                  <a:pt x="142317" y="852488"/>
                  <a:pt x="142317" y="857250"/>
                </a:cubicBezTo>
                <a:cubicBezTo>
                  <a:pt x="142317" y="860108"/>
                  <a:pt x="141365" y="863918"/>
                  <a:pt x="144222" y="865823"/>
                </a:cubicBezTo>
                <a:cubicBezTo>
                  <a:pt x="149937" y="870585"/>
                  <a:pt x="150890" y="877253"/>
                  <a:pt x="154700" y="882968"/>
                </a:cubicBezTo>
                <a:cubicBezTo>
                  <a:pt x="156605" y="885825"/>
                  <a:pt x="156605" y="882015"/>
                  <a:pt x="157557" y="881063"/>
                </a:cubicBezTo>
                <a:cubicBezTo>
                  <a:pt x="158510" y="880110"/>
                  <a:pt x="158510" y="879158"/>
                  <a:pt x="159462" y="878205"/>
                </a:cubicBezTo>
                <a:cubicBezTo>
                  <a:pt x="159462" y="879158"/>
                  <a:pt x="160415" y="879158"/>
                  <a:pt x="160415" y="880110"/>
                </a:cubicBezTo>
                <a:cubicBezTo>
                  <a:pt x="160415" y="887730"/>
                  <a:pt x="162320" y="894398"/>
                  <a:pt x="158510" y="902018"/>
                </a:cubicBezTo>
                <a:cubicBezTo>
                  <a:pt x="155652" y="906780"/>
                  <a:pt x="157557" y="912495"/>
                  <a:pt x="160415" y="918210"/>
                </a:cubicBezTo>
                <a:cubicBezTo>
                  <a:pt x="166130" y="926783"/>
                  <a:pt x="166130" y="928688"/>
                  <a:pt x="174702" y="931545"/>
                </a:cubicBezTo>
                <a:cubicBezTo>
                  <a:pt x="181370" y="934403"/>
                  <a:pt x="183275" y="935355"/>
                  <a:pt x="183275" y="942023"/>
                </a:cubicBezTo>
                <a:cubicBezTo>
                  <a:pt x="183275" y="947738"/>
                  <a:pt x="183275" y="953453"/>
                  <a:pt x="188037" y="957263"/>
                </a:cubicBezTo>
                <a:cubicBezTo>
                  <a:pt x="188990" y="958215"/>
                  <a:pt x="189942" y="959168"/>
                  <a:pt x="189942" y="960120"/>
                </a:cubicBezTo>
                <a:cubicBezTo>
                  <a:pt x="189942" y="968693"/>
                  <a:pt x="196610" y="973455"/>
                  <a:pt x="201372" y="978218"/>
                </a:cubicBezTo>
                <a:cubicBezTo>
                  <a:pt x="205182" y="982028"/>
                  <a:pt x="208992" y="986790"/>
                  <a:pt x="214707" y="988695"/>
                </a:cubicBezTo>
                <a:cubicBezTo>
                  <a:pt x="217565" y="994410"/>
                  <a:pt x="222327" y="998220"/>
                  <a:pt x="226137" y="1002983"/>
                </a:cubicBezTo>
                <a:cubicBezTo>
                  <a:pt x="229947" y="1008698"/>
                  <a:pt x="238520" y="1008698"/>
                  <a:pt x="240425" y="1016318"/>
                </a:cubicBezTo>
                <a:cubicBezTo>
                  <a:pt x="240425" y="1017270"/>
                  <a:pt x="242330" y="1017270"/>
                  <a:pt x="243282" y="1015365"/>
                </a:cubicBezTo>
                <a:cubicBezTo>
                  <a:pt x="244235" y="1014413"/>
                  <a:pt x="243282" y="1012508"/>
                  <a:pt x="244235" y="1011555"/>
                </a:cubicBezTo>
                <a:cubicBezTo>
                  <a:pt x="244235" y="1011555"/>
                  <a:pt x="244235" y="1010603"/>
                  <a:pt x="245187" y="1010603"/>
                </a:cubicBezTo>
                <a:cubicBezTo>
                  <a:pt x="248045" y="1012508"/>
                  <a:pt x="251855" y="1015365"/>
                  <a:pt x="254712" y="1017270"/>
                </a:cubicBezTo>
                <a:cubicBezTo>
                  <a:pt x="252807" y="1015365"/>
                  <a:pt x="249950" y="1010603"/>
                  <a:pt x="247092" y="1007745"/>
                </a:cubicBezTo>
                <a:cubicBezTo>
                  <a:pt x="247092" y="1007745"/>
                  <a:pt x="247092" y="1006793"/>
                  <a:pt x="247092" y="1006793"/>
                </a:cubicBezTo>
                <a:cubicBezTo>
                  <a:pt x="248045" y="1003935"/>
                  <a:pt x="245187" y="1002983"/>
                  <a:pt x="242330" y="1002030"/>
                </a:cubicBezTo>
                <a:cubicBezTo>
                  <a:pt x="240425" y="1002030"/>
                  <a:pt x="238520" y="1000125"/>
                  <a:pt x="238520" y="998220"/>
                </a:cubicBezTo>
                <a:cubicBezTo>
                  <a:pt x="238520" y="997268"/>
                  <a:pt x="237567" y="996315"/>
                  <a:pt x="236615" y="995363"/>
                </a:cubicBezTo>
                <a:cubicBezTo>
                  <a:pt x="236615" y="995363"/>
                  <a:pt x="237567" y="995363"/>
                  <a:pt x="237567" y="995363"/>
                </a:cubicBezTo>
                <a:cubicBezTo>
                  <a:pt x="236615" y="994410"/>
                  <a:pt x="236615" y="994410"/>
                  <a:pt x="235662" y="993458"/>
                </a:cubicBezTo>
                <a:cubicBezTo>
                  <a:pt x="232805" y="988695"/>
                  <a:pt x="227090" y="984885"/>
                  <a:pt x="224232" y="980123"/>
                </a:cubicBezTo>
                <a:cubicBezTo>
                  <a:pt x="222327" y="976313"/>
                  <a:pt x="217565" y="972503"/>
                  <a:pt x="217565" y="968693"/>
                </a:cubicBezTo>
                <a:cubicBezTo>
                  <a:pt x="217565" y="963930"/>
                  <a:pt x="220422" y="959168"/>
                  <a:pt x="222327" y="955358"/>
                </a:cubicBezTo>
                <a:cubicBezTo>
                  <a:pt x="223280" y="953453"/>
                  <a:pt x="223280" y="951548"/>
                  <a:pt x="224232" y="950595"/>
                </a:cubicBezTo>
                <a:cubicBezTo>
                  <a:pt x="224232" y="949643"/>
                  <a:pt x="225185" y="949643"/>
                  <a:pt x="225185" y="949643"/>
                </a:cubicBezTo>
                <a:cubicBezTo>
                  <a:pt x="227090" y="948690"/>
                  <a:pt x="226137" y="948690"/>
                  <a:pt x="226137" y="951548"/>
                </a:cubicBezTo>
                <a:cubicBezTo>
                  <a:pt x="227090" y="956310"/>
                  <a:pt x="229947" y="957263"/>
                  <a:pt x="233757" y="957263"/>
                </a:cubicBezTo>
                <a:cubicBezTo>
                  <a:pt x="237567" y="957263"/>
                  <a:pt x="236615" y="959168"/>
                  <a:pt x="235662" y="962025"/>
                </a:cubicBezTo>
                <a:cubicBezTo>
                  <a:pt x="233757" y="965835"/>
                  <a:pt x="238520" y="963930"/>
                  <a:pt x="240425" y="965835"/>
                </a:cubicBezTo>
                <a:cubicBezTo>
                  <a:pt x="241377" y="966788"/>
                  <a:pt x="242330" y="968693"/>
                  <a:pt x="240425" y="968693"/>
                </a:cubicBezTo>
                <a:cubicBezTo>
                  <a:pt x="234710" y="968693"/>
                  <a:pt x="235662" y="972503"/>
                  <a:pt x="237567" y="975360"/>
                </a:cubicBezTo>
                <a:cubicBezTo>
                  <a:pt x="234710" y="978218"/>
                  <a:pt x="234710" y="982028"/>
                  <a:pt x="235662" y="985838"/>
                </a:cubicBezTo>
                <a:cubicBezTo>
                  <a:pt x="235662" y="986790"/>
                  <a:pt x="236615" y="986790"/>
                  <a:pt x="236615" y="987743"/>
                </a:cubicBezTo>
                <a:cubicBezTo>
                  <a:pt x="236615" y="987743"/>
                  <a:pt x="237567" y="987743"/>
                  <a:pt x="238520" y="986790"/>
                </a:cubicBezTo>
                <a:cubicBezTo>
                  <a:pt x="239472" y="985838"/>
                  <a:pt x="241377" y="983933"/>
                  <a:pt x="242330" y="982980"/>
                </a:cubicBezTo>
                <a:cubicBezTo>
                  <a:pt x="244235" y="975360"/>
                  <a:pt x="248045" y="972503"/>
                  <a:pt x="255665" y="972503"/>
                </a:cubicBezTo>
                <a:cubicBezTo>
                  <a:pt x="258522" y="974408"/>
                  <a:pt x="261380" y="974408"/>
                  <a:pt x="263285" y="974408"/>
                </a:cubicBezTo>
                <a:cubicBezTo>
                  <a:pt x="262332" y="976313"/>
                  <a:pt x="262332" y="978218"/>
                  <a:pt x="262332" y="979170"/>
                </a:cubicBezTo>
                <a:cubicBezTo>
                  <a:pt x="262332" y="979170"/>
                  <a:pt x="261380" y="978218"/>
                  <a:pt x="261380" y="978218"/>
                </a:cubicBezTo>
                <a:cubicBezTo>
                  <a:pt x="261380" y="978218"/>
                  <a:pt x="262332" y="979170"/>
                  <a:pt x="262332" y="979170"/>
                </a:cubicBezTo>
                <a:cubicBezTo>
                  <a:pt x="262332" y="980123"/>
                  <a:pt x="263285" y="981075"/>
                  <a:pt x="264237" y="982028"/>
                </a:cubicBezTo>
                <a:cubicBezTo>
                  <a:pt x="265190" y="982980"/>
                  <a:pt x="265190" y="984885"/>
                  <a:pt x="264237" y="986790"/>
                </a:cubicBezTo>
                <a:cubicBezTo>
                  <a:pt x="263285" y="985838"/>
                  <a:pt x="262332" y="985838"/>
                  <a:pt x="261380" y="984885"/>
                </a:cubicBezTo>
                <a:cubicBezTo>
                  <a:pt x="263285" y="982028"/>
                  <a:pt x="256617" y="975360"/>
                  <a:pt x="255665" y="979170"/>
                </a:cubicBezTo>
                <a:cubicBezTo>
                  <a:pt x="262332" y="980123"/>
                  <a:pt x="255665" y="982980"/>
                  <a:pt x="256617" y="983933"/>
                </a:cubicBezTo>
                <a:cubicBezTo>
                  <a:pt x="258522" y="984885"/>
                  <a:pt x="260427" y="987743"/>
                  <a:pt x="262332" y="989648"/>
                </a:cubicBezTo>
                <a:cubicBezTo>
                  <a:pt x="260427" y="993458"/>
                  <a:pt x="258522" y="997268"/>
                  <a:pt x="257570" y="1001078"/>
                </a:cubicBezTo>
                <a:cubicBezTo>
                  <a:pt x="255665" y="1007745"/>
                  <a:pt x="255665" y="1013460"/>
                  <a:pt x="261380" y="1018223"/>
                </a:cubicBezTo>
                <a:cubicBezTo>
                  <a:pt x="267095" y="1022033"/>
                  <a:pt x="269000" y="1027748"/>
                  <a:pt x="268047" y="1034415"/>
                </a:cubicBezTo>
                <a:cubicBezTo>
                  <a:pt x="268047" y="1036320"/>
                  <a:pt x="268047" y="1038225"/>
                  <a:pt x="268047" y="1040130"/>
                </a:cubicBezTo>
                <a:cubicBezTo>
                  <a:pt x="268047" y="1041083"/>
                  <a:pt x="268047" y="1042035"/>
                  <a:pt x="268047" y="1042988"/>
                </a:cubicBezTo>
                <a:cubicBezTo>
                  <a:pt x="267095" y="1042988"/>
                  <a:pt x="266142" y="1042988"/>
                  <a:pt x="265190" y="1042035"/>
                </a:cubicBezTo>
                <a:cubicBezTo>
                  <a:pt x="266142" y="1042988"/>
                  <a:pt x="267095" y="1043940"/>
                  <a:pt x="269000" y="1044893"/>
                </a:cubicBezTo>
                <a:cubicBezTo>
                  <a:pt x="269000" y="1045845"/>
                  <a:pt x="269000" y="1045845"/>
                  <a:pt x="269000" y="1046798"/>
                </a:cubicBezTo>
                <a:cubicBezTo>
                  <a:pt x="261380" y="1042988"/>
                  <a:pt x="253760" y="1037273"/>
                  <a:pt x="246140" y="1030605"/>
                </a:cubicBezTo>
                <a:cubicBezTo>
                  <a:pt x="240425" y="1024890"/>
                  <a:pt x="233757" y="1020128"/>
                  <a:pt x="228042" y="1014413"/>
                </a:cubicBezTo>
                <a:cubicBezTo>
                  <a:pt x="222327" y="1008698"/>
                  <a:pt x="217565" y="1003935"/>
                  <a:pt x="211850" y="1000125"/>
                </a:cubicBezTo>
                <a:cubicBezTo>
                  <a:pt x="213755" y="1002030"/>
                  <a:pt x="206135" y="998220"/>
                  <a:pt x="204230" y="994410"/>
                </a:cubicBezTo>
                <a:cubicBezTo>
                  <a:pt x="204230" y="1001078"/>
                  <a:pt x="215660" y="1012508"/>
                  <a:pt x="216612" y="1022033"/>
                </a:cubicBezTo>
                <a:cubicBezTo>
                  <a:pt x="221375" y="1025843"/>
                  <a:pt x="224232" y="1029653"/>
                  <a:pt x="224232" y="1033463"/>
                </a:cubicBezTo>
                <a:cubicBezTo>
                  <a:pt x="226137" y="1035368"/>
                  <a:pt x="228042" y="1036320"/>
                  <a:pt x="228995" y="1036320"/>
                </a:cubicBezTo>
                <a:cubicBezTo>
                  <a:pt x="227090" y="1042988"/>
                  <a:pt x="254712" y="1061085"/>
                  <a:pt x="248997" y="1062990"/>
                </a:cubicBezTo>
                <a:cubicBezTo>
                  <a:pt x="253760" y="1064895"/>
                  <a:pt x="258522" y="1065848"/>
                  <a:pt x="265190" y="1069658"/>
                </a:cubicBezTo>
                <a:cubicBezTo>
                  <a:pt x="267095" y="1068705"/>
                  <a:pt x="264237" y="1066800"/>
                  <a:pt x="266142" y="1065848"/>
                </a:cubicBezTo>
                <a:cubicBezTo>
                  <a:pt x="269952" y="1067753"/>
                  <a:pt x="272810" y="1069658"/>
                  <a:pt x="274715" y="1068705"/>
                </a:cubicBezTo>
                <a:cubicBezTo>
                  <a:pt x="267095" y="1063943"/>
                  <a:pt x="264237" y="1066800"/>
                  <a:pt x="257570" y="1062990"/>
                </a:cubicBezTo>
                <a:cubicBezTo>
                  <a:pt x="260427" y="1061085"/>
                  <a:pt x="257570" y="1058228"/>
                  <a:pt x="253760" y="1057275"/>
                </a:cubicBezTo>
                <a:cubicBezTo>
                  <a:pt x="249950" y="1058228"/>
                  <a:pt x="257570" y="1060133"/>
                  <a:pt x="255665" y="1062038"/>
                </a:cubicBezTo>
                <a:cubicBezTo>
                  <a:pt x="253760" y="1061085"/>
                  <a:pt x="253760" y="1062990"/>
                  <a:pt x="250902" y="1061085"/>
                </a:cubicBezTo>
                <a:cubicBezTo>
                  <a:pt x="255665" y="1059180"/>
                  <a:pt x="240425" y="1054418"/>
                  <a:pt x="239472" y="1048703"/>
                </a:cubicBezTo>
                <a:cubicBezTo>
                  <a:pt x="240425" y="1047750"/>
                  <a:pt x="241377" y="1046798"/>
                  <a:pt x="243282" y="1047750"/>
                </a:cubicBezTo>
                <a:cubicBezTo>
                  <a:pt x="250902" y="1055370"/>
                  <a:pt x="248997" y="1049655"/>
                  <a:pt x="252807" y="1050608"/>
                </a:cubicBezTo>
                <a:cubicBezTo>
                  <a:pt x="256617" y="1052513"/>
                  <a:pt x="254712" y="1054418"/>
                  <a:pt x="257570" y="1057275"/>
                </a:cubicBezTo>
                <a:cubicBezTo>
                  <a:pt x="260427" y="1054418"/>
                  <a:pt x="267095" y="1058228"/>
                  <a:pt x="271857" y="1062038"/>
                </a:cubicBezTo>
                <a:cubicBezTo>
                  <a:pt x="278525" y="1063943"/>
                  <a:pt x="285192" y="1064895"/>
                  <a:pt x="291860" y="1065848"/>
                </a:cubicBezTo>
                <a:cubicBezTo>
                  <a:pt x="291860" y="1065848"/>
                  <a:pt x="292812" y="1066800"/>
                  <a:pt x="292812" y="1066800"/>
                </a:cubicBezTo>
                <a:cubicBezTo>
                  <a:pt x="296622" y="1069658"/>
                  <a:pt x="300432" y="1072515"/>
                  <a:pt x="305195" y="1075373"/>
                </a:cubicBezTo>
                <a:cubicBezTo>
                  <a:pt x="306147" y="1076325"/>
                  <a:pt x="307100" y="1075373"/>
                  <a:pt x="308052" y="1073468"/>
                </a:cubicBezTo>
                <a:cubicBezTo>
                  <a:pt x="308052" y="1069658"/>
                  <a:pt x="309957" y="1065848"/>
                  <a:pt x="307100" y="1062038"/>
                </a:cubicBezTo>
                <a:cubicBezTo>
                  <a:pt x="303290" y="1058228"/>
                  <a:pt x="300432" y="1052513"/>
                  <a:pt x="293765" y="1052513"/>
                </a:cubicBezTo>
                <a:cubicBezTo>
                  <a:pt x="291860" y="1052513"/>
                  <a:pt x="289955" y="1051560"/>
                  <a:pt x="289002" y="1050608"/>
                </a:cubicBezTo>
                <a:cubicBezTo>
                  <a:pt x="288050" y="1048703"/>
                  <a:pt x="286145" y="1046798"/>
                  <a:pt x="285192" y="1044893"/>
                </a:cubicBezTo>
                <a:cubicBezTo>
                  <a:pt x="285192" y="1044893"/>
                  <a:pt x="286145" y="1044893"/>
                  <a:pt x="286145" y="1044893"/>
                </a:cubicBezTo>
                <a:cubicBezTo>
                  <a:pt x="285192" y="1044893"/>
                  <a:pt x="284240" y="1043940"/>
                  <a:pt x="283287" y="1042988"/>
                </a:cubicBezTo>
                <a:cubicBezTo>
                  <a:pt x="281382" y="1040130"/>
                  <a:pt x="279477" y="1036320"/>
                  <a:pt x="277572" y="1033463"/>
                </a:cubicBezTo>
                <a:cubicBezTo>
                  <a:pt x="279477" y="1028700"/>
                  <a:pt x="281382" y="1022985"/>
                  <a:pt x="283287" y="1018223"/>
                </a:cubicBezTo>
                <a:cubicBezTo>
                  <a:pt x="284240" y="1016318"/>
                  <a:pt x="284240" y="1014413"/>
                  <a:pt x="284240" y="1013460"/>
                </a:cubicBezTo>
                <a:cubicBezTo>
                  <a:pt x="284240" y="1012508"/>
                  <a:pt x="283287" y="1012508"/>
                  <a:pt x="283287" y="1012508"/>
                </a:cubicBezTo>
                <a:cubicBezTo>
                  <a:pt x="276620" y="1018223"/>
                  <a:pt x="275667" y="1009650"/>
                  <a:pt x="271857" y="1007745"/>
                </a:cubicBezTo>
                <a:cubicBezTo>
                  <a:pt x="269000" y="1005840"/>
                  <a:pt x="269000" y="1002983"/>
                  <a:pt x="269000" y="1000125"/>
                </a:cubicBezTo>
                <a:cubicBezTo>
                  <a:pt x="272810" y="999173"/>
                  <a:pt x="274715" y="1006793"/>
                  <a:pt x="279477" y="1004888"/>
                </a:cubicBezTo>
                <a:cubicBezTo>
                  <a:pt x="279477" y="1004888"/>
                  <a:pt x="280430" y="1005840"/>
                  <a:pt x="280430" y="1005840"/>
                </a:cubicBezTo>
                <a:cubicBezTo>
                  <a:pt x="283287" y="1009650"/>
                  <a:pt x="287097" y="1014413"/>
                  <a:pt x="292812" y="1017270"/>
                </a:cubicBezTo>
                <a:cubicBezTo>
                  <a:pt x="297575" y="1021080"/>
                  <a:pt x="303290" y="1023938"/>
                  <a:pt x="305195" y="1026795"/>
                </a:cubicBezTo>
                <a:cubicBezTo>
                  <a:pt x="305195" y="1025843"/>
                  <a:pt x="307100" y="1024890"/>
                  <a:pt x="308052" y="1024890"/>
                </a:cubicBezTo>
                <a:cubicBezTo>
                  <a:pt x="310910" y="1028700"/>
                  <a:pt x="324245" y="1030605"/>
                  <a:pt x="317577" y="1031558"/>
                </a:cubicBezTo>
                <a:cubicBezTo>
                  <a:pt x="321387" y="1034415"/>
                  <a:pt x="323292" y="1033463"/>
                  <a:pt x="326150" y="1032510"/>
                </a:cubicBezTo>
                <a:cubicBezTo>
                  <a:pt x="315672" y="1028700"/>
                  <a:pt x="308052" y="1022033"/>
                  <a:pt x="300432" y="1021080"/>
                </a:cubicBezTo>
                <a:cubicBezTo>
                  <a:pt x="299480" y="1016318"/>
                  <a:pt x="292812" y="1013460"/>
                  <a:pt x="288050" y="1010603"/>
                </a:cubicBezTo>
                <a:cubicBezTo>
                  <a:pt x="286145" y="1009650"/>
                  <a:pt x="284240" y="1008698"/>
                  <a:pt x="283287" y="1006793"/>
                </a:cubicBezTo>
                <a:cubicBezTo>
                  <a:pt x="284240" y="1006793"/>
                  <a:pt x="285192" y="1005840"/>
                  <a:pt x="286145" y="1005840"/>
                </a:cubicBezTo>
                <a:cubicBezTo>
                  <a:pt x="286145" y="1005840"/>
                  <a:pt x="286145" y="1004888"/>
                  <a:pt x="286145" y="1004888"/>
                </a:cubicBezTo>
                <a:cubicBezTo>
                  <a:pt x="285192" y="1003935"/>
                  <a:pt x="284240" y="1002983"/>
                  <a:pt x="284240" y="1002030"/>
                </a:cubicBezTo>
                <a:cubicBezTo>
                  <a:pt x="283287" y="1000125"/>
                  <a:pt x="283287" y="998220"/>
                  <a:pt x="285192" y="997268"/>
                </a:cubicBezTo>
                <a:cubicBezTo>
                  <a:pt x="287097" y="996315"/>
                  <a:pt x="289002" y="996315"/>
                  <a:pt x="289955" y="997268"/>
                </a:cubicBezTo>
                <a:cubicBezTo>
                  <a:pt x="290907" y="998220"/>
                  <a:pt x="292812" y="999173"/>
                  <a:pt x="294717" y="1000125"/>
                </a:cubicBezTo>
                <a:cubicBezTo>
                  <a:pt x="294717" y="1002030"/>
                  <a:pt x="294717" y="1003935"/>
                  <a:pt x="295670" y="1005840"/>
                </a:cubicBezTo>
                <a:cubicBezTo>
                  <a:pt x="296622" y="1006793"/>
                  <a:pt x="298527" y="1007745"/>
                  <a:pt x="300432" y="1007745"/>
                </a:cubicBezTo>
                <a:cubicBezTo>
                  <a:pt x="303290" y="1007745"/>
                  <a:pt x="305195" y="1007745"/>
                  <a:pt x="308052" y="1008698"/>
                </a:cubicBezTo>
                <a:cubicBezTo>
                  <a:pt x="307100" y="1008698"/>
                  <a:pt x="305195" y="1008698"/>
                  <a:pt x="309005" y="1010603"/>
                </a:cubicBezTo>
                <a:cubicBezTo>
                  <a:pt x="309957" y="1010603"/>
                  <a:pt x="311862" y="1010603"/>
                  <a:pt x="312815" y="1011555"/>
                </a:cubicBezTo>
                <a:cubicBezTo>
                  <a:pt x="313767" y="1011555"/>
                  <a:pt x="313767" y="1011555"/>
                  <a:pt x="313767" y="1011555"/>
                </a:cubicBezTo>
                <a:cubicBezTo>
                  <a:pt x="321387" y="1014413"/>
                  <a:pt x="329007" y="1020128"/>
                  <a:pt x="334722" y="1021080"/>
                </a:cubicBezTo>
                <a:cubicBezTo>
                  <a:pt x="330912" y="1019175"/>
                  <a:pt x="328055" y="1017270"/>
                  <a:pt x="325197" y="1014413"/>
                </a:cubicBezTo>
                <a:cubicBezTo>
                  <a:pt x="327102" y="1014413"/>
                  <a:pt x="329007" y="1014413"/>
                  <a:pt x="330912" y="1014413"/>
                </a:cubicBezTo>
                <a:cubicBezTo>
                  <a:pt x="330912" y="1014413"/>
                  <a:pt x="331865" y="1013460"/>
                  <a:pt x="331865" y="1013460"/>
                </a:cubicBezTo>
                <a:cubicBezTo>
                  <a:pt x="331865" y="1013460"/>
                  <a:pt x="331865" y="1012508"/>
                  <a:pt x="330912" y="1012508"/>
                </a:cubicBezTo>
                <a:cubicBezTo>
                  <a:pt x="328055" y="1010603"/>
                  <a:pt x="325197" y="1010603"/>
                  <a:pt x="323292" y="1012508"/>
                </a:cubicBezTo>
                <a:cubicBezTo>
                  <a:pt x="323292" y="1012508"/>
                  <a:pt x="323292" y="1013460"/>
                  <a:pt x="322340" y="1013460"/>
                </a:cubicBezTo>
                <a:cubicBezTo>
                  <a:pt x="320435" y="1012508"/>
                  <a:pt x="318530" y="1011555"/>
                  <a:pt x="316625" y="1009650"/>
                </a:cubicBezTo>
                <a:cubicBezTo>
                  <a:pt x="318530" y="1008698"/>
                  <a:pt x="320435" y="1006793"/>
                  <a:pt x="322340" y="1007745"/>
                </a:cubicBezTo>
                <a:cubicBezTo>
                  <a:pt x="324245" y="1007745"/>
                  <a:pt x="327102" y="1007745"/>
                  <a:pt x="329007" y="1007745"/>
                </a:cubicBezTo>
                <a:cubicBezTo>
                  <a:pt x="330912" y="1009650"/>
                  <a:pt x="332817" y="1011555"/>
                  <a:pt x="335675" y="1012508"/>
                </a:cubicBezTo>
                <a:cubicBezTo>
                  <a:pt x="336627" y="1010603"/>
                  <a:pt x="340437" y="1014413"/>
                  <a:pt x="340437" y="1011555"/>
                </a:cubicBezTo>
                <a:cubicBezTo>
                  <a:pt x="340437" y="1010603"/>
                  <a:pt x="340437" y="1010603"/>
                  <a:pt x="340437" y="1009650"/>
                </a:cubicBezTo>
                <a:cubicBezTo>
                  <a:pt x="344247" y="1011555"/>
                  <a:pt x="348057" y="1011555"/>
                  <a:pt x="351867" y="1011555"/>
                </a:cubicBezTo>
                <a:cubicBezTo>
                  <a:pt x="355677" y="1011555"/>
                  <a:pt x="358535" y="1012508"/>
                  <a:pt x="360440" y="1017270"/>
                </a:cubicBezTo>
                <a:cubicBezTo>
                  <a:pt x="361392" y="1020128"/>
                  <a:pt x="363297" y="1022033"/>
                  <a:pt x="365202" y="1022985"/>
                </a:cubicBezTo>
                <a:cubicBezTo>
                  <a:pt x="365202" y="1024890"/>
                  <a:pt x="366155" y="1025843"/>
                  <a:pt x="368060" y="1027748"/>
                </a:cubicBezTo>
                <a:cubicBezTo>
                  <a:pt x="364250" y="1027748"/>
                  <a:pt x="362345" y="1031558"/>
                  <a:pt x="357582" y="1029653"/>
                </a:cubicBezTo>
                <a:cubicBezTo>
                  <a:pt x="359487" y="1030605"/>
                  <a:pt x="361392" y="1031558"/>
                  <a:pt x="361392" y="1033463"/>
                </a:cubicBezTo>
                <a:cubicBezTo>
                  <a:pt x="359487" y="1034415"/>
                  <a:pt x="356630" y="1032510"/>
                  <a:pt x="354725" y="1035368"/>
                </a:cubicBezTo>
                <a:cubicBezTo>
                  <a:pt x="359487" y="1036320"/>
                  <a:pt x="364250" y="1039178"/>
                  <a:pt x="369012" y="1043940"/>
                </a:cubicBezTo>
                <a:cubicBezTo>
                  <a:pt x="370917" y="1040130"/>
                  <a:pt x="377585" y="1044893"/>
                  <a:pt x="379490" y="1045845"/>
                </a:cubicBezTo>
                <a:cubicBezTo>
                  <a:pt x="377585" y="1046798"/>
                  <a:pt x="373775" y="1045845"/>
                  <a:pt x="370917" y="1043940"/>
                </a:cubicBezTo>
                <a:cubicBezTo>
                  <a:pt x="371870" y="1048703"/>
                  <a:pt x="366155" y="1042988"/>
                  <a:pt x="366155" y="1045845"/>
                </a:cubicBezTo>
                <a:cubicBezTo>
                  <a:pt x="370917" y="1048703"/>
                  <a:pt x="387110" y="1045845"/>
                  <a:pt x="389967" y="1054418"/>
                </a:cubicBezTo>
                <a:cubicBezTo>
                  <a:pt x="379490" y="1049655"/>
                  <a:pt x="376632" y="1051560"/>
                  <a:pt x="369012" y="1050608"/>
                </a:cubicBezTo>
                <a:cubicBezTo>
                  <a:pt x="365202" y="1054418"/>
                  <a:pt x="366155" y="1057275"/>
                  <a:pt x="369965" y="1059180"/>
                </a:cubicBezTo>
                <a:lnTo>
                  <a:pt x="370917" y="1057275"/>
                </a:lnTo>
                <a:cubicBezTo>
                  <a:pt x="373775" y="1058228"/>
                  <a:pt x="373775" y="1059180"/>
                  <a:pt x="375680" y="1060133"/>
                </a:cubicBezTo>
                <a:cubicBezTo>
                  <a:pt x="374727" y="1060133"/>
                  <a:pt x="373775" y="1061085"/>
                  <a:pt x="374727" y="1062038"/>
                </a:cubicBezTo>
                <a:cubicBezTo>
                  <a:pt x="373775" y="1063943"/>
                  <a:pt x="372822" y="1060133"/>
                  <a:pt x="369965" y="1060133"/>
                </a:cubicBezTo>
                <a:cubicBezTo>
                  <a:pt x="373775" y="1062990"/>
                  <a:pt x="379490" y="1065848"/>
                  <a:pt x="383300" y="1069658"/>
                </a:cubicBezTo>
                <a:cubicBezTo>
                  <a:pt x="394730" y="1072515"/>
                  <a:pt x="409017" y="1082993"/>
                  <a:pt x="418542" y="1082993"/>
                </a:cubicBezTo>
                <a:cubicBezTo>
                  <a:pt x="414732" y="1081088"/>
                  <a:pt x="406160" y="1079183"/>
                  <a:pt x="406160" y="1074420"/>
                </a:cubicBezTo>
                <a:cubicBezTo>
                  <a:pt x="409970" y="1071563"/>
                  <a:pt x="412827" y="1079183"/>
                  <a:pt x="415685" y="1076325"/>
                </a:cubicBezTo>
                <a:cubicBezTo>
                  <a:pt x="410922" y="1073468"/>
                  <a:pt x="408065" y="1074420"/>
                  <a:pt x="406160" y="1070610"/>
                </a:cubicBezTo>
                <a:cubicBezTo>
                  <a:pt x="408065" y="1071563"/>
                  <a:pt x="408065" y="1069658"/>
                  <a:pt x="409017" y="1069658"/>
                </a:cubicBezTo>
                <a:cubicBezTo>
                  <a:pt x="413780" y="1072515"/>
                  <a:pt x="418542" y="1076325"/>
                  <a:pt x="417590" y="1078230"/>
                </a:cubicBezTo>
                <a:cubicBezTo>
                  <a:pt x="417590" y="1075373"/>
                  <a:pt x="420447" y="1081088"/>
                  <a:pt x="421400" y="1079183"/>
                </a:cubicBezTo>
                <a:cubicBezTo>
                  <a:pt x="419495" y="1078230"/>
                  <a:pt x="420447" y="1076325"/>
                  <a:pt x="420447" y="1074420"/>
                </a:cubicBezTo>
                <a:cubicBezTo>
                  <a:pt x="414732" y="1072515"/>
                  <a:pt x="410922" y="1069658"/>
                  <a:pt x="410922" y="1066800"/>
                </a:cubicBezTo>
                <a:cubicBezTo>
                  <a:pt x="418542" y="1065848"/>
                  <a:pt x="424257" y="1070610"/>
                  <a:pt x="429972" y="1070610"/>
                </a:cubicBezTo>
                <a:cubicBezTo>
                  <a:pt x="430925" y="1072515"/>
                  <a:pt x="432830" y="1075373"/>
                  <a:pt x="434735" y="1076325"/>
                </a:cubicBezTo>
                <a:cubicBezTo>
                  <a:pt x="436640" y="1078230"/>
                  <a:pt x="438545" y="1077278"/>
                  <a:pt x="439497" y="1077278"/>
                </a:cubicBezTo>
                <a:cubicBezTo>
                  <a:pt x="441402" y="1076325"/>
                  <a:pt x="441402" y="1074420"/>
                  <a:pt x="444260" y="1075373"/>
                </a:cubicBezTo>
                <a:cubicBezTo>
                  <a:pt x="447117" y="1077278"/>
                  <a:pt x="450927" y="1078230"/>
                  <a:pt x="453785" y="1081088"/>
                </a:cubicBezTo>
                <a:cubicBezTo>
                  <a:pt x="459500" y="1086803"/>
                  <a:pt x="466167" y="1090613"/>
                  <a:pt x="473787" y="1093470"/>
                </a:cubicBezTo>
                <a:cubicBezTo>
                  <a:pt x="473787" y="1093470"/>
                  <a:pt x="473787" y="1093470"/>
                  <a:pt x="473787" y="1093470"/>
                </a:cubicBezTo>
                <a:cubicBezTo>
                  <a:pt x="473787" y="1093470"/>
                  <a:pt x="472835" y="1094423"/>
                  <a:pt x="472835" y="1094423"/>
                </a:cubicBezTo>
                <a:cubicBezTo>
                  <a:pt x="465215" y="1093470"/>
                  <a:pt x="460452" y="1095375"/>
                  <a:pt x="452832" y="1091565"/>
                </a:cubicBezTo>
                <a:cubicBezTo>
                  <a:pt x="452832" y="1092518"/>
                  <a:pt x="453785" y="1092518"/>
                  <a:pt x="453785" y="1092518"/>
                </a:cubicBezTo>
                <a:cubicBezTo>
                  <a:pt x="449022" y="1091565"/>
                  <a:pt x="444260" y="1090613"/>
                  <a:pt x="439497" y="1089660"/>
                </a:cubicBezTo>
                <a:cubicBezTo>
                  <a:pt x="436640" y="1094423"/>
                  <a:pt x="445212" y="1089660"/>
                  <a:pt x="444260" y="1093470"/>
                </a:cubicBezTo>
                <a:cubicBezTo>
                  <a:pt x="441402" y="1094423"/>
                  <a:pt x="430925" y="1091565"/>
                  <a:pt x="430925" y="1088708"/>
                </a:cubicBezTo>
                <a:cubicBezTo>
                  <a:pt x="432830" y="1089660"/>
                  <a:pt x="435687" y="1090613"/>
                  <a:pt x="437592" y="1091565"/>
                </a:cubicBezTo>
                <a:cubicBezTo>
                  <a:pt x="436640" y="1089660"/>
                  <a:pt x="433782" y="1088708"/>
                  <a:pt x="430925" y="1087755"/>
                </a:cubicBezTo>
                <a:cubicBezTo>
                  <a:pt x="430925" y="1087755"/>
                  <a:pt x="430925" y="1087755"/>
                  <a:pt x="430925" y="1087755"/>
                </a:cubicBezTo>
                <a:cubicBezTo>
                  <a:pt x="430925" y="1087755"/>
                  <a:pt x="430925" y="1087755"/>
                  <a:pt x="430925" y="1087755"/>
                </a:cubicBezTo>
                <a:cubicBezTo>
                  <a:pt x="429020" y="1086803"/>
                  <a:pt x="428067" y="1085850"/>
                  <a:pt x="427115" y="1084898"/>
                </a:cubicBezTo>
                <a:cubicBezTo>
                  <a:pt x="426162" y="1084898"/>
                  <a:pt x="419495" y="1084898"/>
                  <a:pt x="422352" y="1085850"/>
                </a:cubicBezTo>
                <a:cubicBezTo>
                  <a:pt x="422352" y="1085850"/>
                  <a:pt x="422352" y="1085850"/>
                  <a:pt x="423305" y="1085850"/>
                </a:cubicBezTo>
                <a:cubicBezTo>
                  <a:pt x="413780" y="1083945"/>
                  <a:pt x="405207" y="1080135"/>
                  <a:pt x="396635" y="1078230"/>
                </a:cubicBezTo>
                <a:cubicBezTo>
                  <a:pt x="386157" y="1074420"/>
                  <a:pt x="375680" y="1071563"/>
                  <a:pt x="365202" y="1071563"/>
                </a:cubicBezTo>
                <a:cubicBezTo>
                  <a:pt x="363297" y="1066800"/>
                  <a:pt x="358535" y="1065848"/>
                  <a:pt x="354725" y="1064895"/>
                </a:cubicBezTo>
                <a:cubicBezTo>
                  <a:pt x="343295" y="1061085"/>
                  <a:pt x="334722" y="1054418"/>
                  <a:pt x="329007" y="1048703"/>
                </a:cubicBezTo>
                <a:cubicBezTo>
                  <a:pt x="325197" y="1053465"/>
                  <a:pt x="320435" y="1041083"/>
                  <a:pt x="314720" y="1041083"/>
                </a:cubicBezTo>
                <a:cubicBezTo>
                  <a:pt x="314720" y="1040130"/>
                  <a:pt x="313767" y="1039178"/>
                  <a:pt x="315672" y="1039178"/>
                </a:cubicBezTo>
                <a:cubicBezTo>
                  <a:pt x="304242" y="1038225"/>
                  <a:pt x="303290" y="1025843"/>
                  <a:pt x="291860" y="1022033"/>
                </a:cubicBezTo>
                <a:cubicBezTo>
                  <a:pt x="296622" y="1025843"/>
                  <a:pt x="285192" y="1022985"/>
                  <a:pt x="294717" y="1028700"/>
                </a:cubicBezTo>
                <a:cubicBezTo>
                  <a:pt x="297575" y="1027748"/>
                  <a:pt x="293765" y="1023938"/>
                  <a:pt x="296622" y="1025843"/>
                </a:cubicBezTo>
                <a:cubicBezTo>
                  <a:pt x="293765" y="1029653"/>
                  <a:pt x="304242" y="1034415"/>
                  <a:pt x="305195" y="1040130"/>
                </a:cubicBezTo>
                <a:cubicBezTo>
                  <a:pt x="313767" y="1040130"/>
                  <a:pt x="318530" y="1047750"/>
                  <a:pt x="327102" y="1053465"/>
                </a:cubicBezTo>
                <a:cubicBezTo>
                  <a:pt x="327102" y="1055370"/>
                  <a:pt x="327102" y="1061085"/>
                  <a:pt x="331865" y="1060133"/>
                </a:cubicBezTo>
                <a:cubicBezTo>
                  <a:pt x="327102" y="1058228"/>
                  <a:pt x="333770" y="1058228"/>
                  <a:pt x="334722" y="1057275"/>
                </a:cubicBezTo>
                <a:cubicBezTo>
                  <a:pt x="339485" y="1059180"/>
                  <a:pt x="343295" y="1062990"/>
                  <a:pt x="348057" y="1065848"/>
                </a:cubicBezTo>
                <a:cubicBezTo>
                  <a:pt x="345200" y="1066800"/>
                  <a:pt x="342342" y="1067753"/>
                  <a:pt x="341390" y="1067753"/>
                </a:cubicBezTo>
                <a:cubicBezTo>
                  <a:pt x="342342" y="1068705"/>
                  <a:pt x="343295" y="1068705"/>
                  <a:pt x="344247" y="1068705"/>
                </a:cubicBezTo>
                <a:cubicBezTo>
                  <a:pt x="344247" y="1069658"/>
                  <a:pt x="344247" y="1069658"/>
                  <a:pt x="342342" y="1071563"/>
                </a:cubicBezTo>
                <a:cubicBezTo>
                  <a:pt x="348057" y="1075373"/>
                  <a:pt x="349010" y="1073468"/>
                  <a:pt x="351867" y="1073468"/>
                </a:cubicBezTo>
                <a:cubicBezTo>
                  <a:pt x="348057" y="1077278"/>
                  <a:pt x="365202" y="1082040"/>
                  <a:pt x="369012" y="1086803"/>
                </a:cubicBezTo>
                <a:cubicBezTo>
                  <a:pt x="369012" y="1084898"/>
                  <a:pt x="370917" y="1084898"/>
                  <a:pt x="373775" y="1085850"/>
                </a:cubicBezTo>
                <a:cubicBezTo>
                  <a:pt x="372822" y="1086803"/>
                  <a:pt x="371870" y="1086803"/>
                  <a:pt x="372822" y="1087755"/>
                </a:cubicBezTo>
                <a:cubicBezTo>
                  <a:pt x="397587" y="1096328"/>
                  <a:pt x="421400" y="1102995"/>
                  <a:pt x="444260" y="1109663"/>
                </a:cubicBezTo>
                <a:cubicBezTo>
                  <a:pt x="452832" y="1108710"/>
                  <a:pt x="475692" y="1112520"/>
                  <a:pt x="472835" y="1120140"/>
                </a:cubicBezTo>
                <a:cubicBezTo>
                  <a:pt x="500457" y="1128713"/>
                  <a:pt x="530937" y="1130618"/>
                  <a:pt x="562370" y="1133475"/>
                </a:cubicBezTo>
                <a:cubicBezTo>
                  <a:pt x="572847" y="1129665"/>
                  <a:pt x="586182" y="1131570"/>
                  <a:pt x="595707" y="1132523"/>
                </a:cubicBezTo>
                <a:cubicBezTo>
                  <a:pt x="594755" y="1132523"/>
                  <a:pt x="598565" y="1130618"/>
                  <a:pt x="601422" y="1131570"/>
                </a:cubicBezTo>
                <a:cubicBezTo>
                  <a:pt x="610947" y="1134428"/>
                  <a:pt x="594755" y="1138238"/>
                  <a:pt x="586182" y="1137285"/>
                </a:cubicBezTo>
                <a:cubicBezTo>
                  <a:pt x="593802" y="1137285"/>
                  <a:pt x="586182" y="1143000"/>
                  <a:pt x="585230" y="1144905"/>
                </a:cubicBezTo>
                <a:cubicBezTo>
                  <a:pt x="569037" y="1146810"/>
                  <a:pt x="556655" y="1145858"/>
                  <a:pt x="542367" y="1146810"/>
                </a:cubicBezTo>
                <a:cubicBezTo>
                  <a:pt x="538557" y="1145858"/>
                  <a:pt x="538557" y="1143953"/>
                  <a:pt x="533795" y="1143953"/>
                </a:cubicBezTo>
                <a:cubicBezTo>
                  <a:pt x="527127" y="1146810"/>
                  <a:pt x="521412" y="1141095"/>
                  <a:pt x="513792" y="1141095"/>
                </a:cubicBezTo>
                <a:cubicBezTo>
                  <a:pt x="509982" y="1141095"/>
                  <a:pt x="506172" y="1143953"/>
                  <a:pt x="502362" y="1143953"/>
                </a:cubicBezTo>
                <a:cubicBezTo>
                  <a:pt x="497600" y="1143000"/>
                  <a:pt x="493790" y="1139190"/>
                  <a:pt x="489980" y="1139190"/>
                </a:cubicBezTo>
                <a:cubicBezTo>
                  <a:pt x="488075" y="1139190"/>
                  <a:pt x="483312" y="1139190"/>
                  <a:pt x="481407" y="1139190"/>
                </a:cubicBezTo>
                <a:cubicBezTo>
                  <a:pt x="481407" y="1139190"/>
                  <a:pt x="482360" y="1137285"/>
                  <a:pt x="483312" y="1138238"/>
                </a:cubicBezTo>
                <a:cubicBezTo>
                  <a:pt x="479502" y="1137285"/>
                  <a:pt x="476645" y="1139190"/>
                  <a:pt x="472835" y="1139190"/>
                </a:cubicBezTo>
                <a:cubicBezTo>
                  <a:pt x="471882" y="1139190"/>
                  <a:pt x="471882" y="1136333"/>
                  <a:pt x="471882" y="1136333"/>
                </a:cubicBezTo>
                <a:cubicBezTo>
                  <a:pt x="467120" y="1133475"/>
                  <a:pt x="460452" y="1136333"/>
                  <a:pt x="454737" y="1135380"/>
                </a:cubicBezTo>
                <a:cubicBezTo>
                  <a:pt x="450927" y="1132523"/>
                  <a:pt x="460452" y="1132523"/>
                  <a:pt x="453785" y="1131570"/>
                </a:cubicBezTo>
                <a:cubicBezTo>
                  <a:pt x="452832" y="1134428"/>
                  <a:pt x="447117" y="1132523"/>
                  <a:pt x="444260" y="1133475"/>
                </a:cubicBezTo>
                <a:cubicBezTo>
                  <a:pt x="441402" y="1127760"/>
                  <a:pt x="428067" y="1129665"/>
                  <a:pt x="430925" y="1125855"/>
                </a:cubicBezTo>
                <a:cubicBezTo>
                  <a:pt x="426162" y="1124903"/>
                  <a:pt x="419495" y="1124903"/>
                  <a:pt x="412827" y="1122998"/>
                </a:cubicBezTo>
                <a:cubicBezTo>
                  <a:pt x="406160" y="1121093"/>
                  <a:pt x="400445" y="1120140"/>
                  <a:pt x="395682" y="1118235"/>
                </a:cubicBezTo>
                <a:cubicBezTo>
                  <a:pt x="397587" y="1119188"/>
                  <a:pt x="396635" y="1120140"/>
                  <a:pt x="396635" y="1121093"/>
                </a:cubicBezTo>
                <a:cubicBezTo>
                  <a:pt x="386157" y="1117283"/>
                  <a:pt x="383300" y="1116330"/>
                  <a:pt x="377585" y="1115378"/>
                </a:cubicBezTo>
                <a:cubicBezTo>
                  <a:pt x="377585" y="1114425"/>
                  <a:pt x="378537" y="1114425"/>
                  <a:pt x="379490" y="1114425"/>
                </a:cubicBezTo>
                <a:cubicBezTo>
                  <a:pt x="371870" y="1111568"/>
                  <a:pt x="364250" y="1109663"/>
                  <a:pt x="358535" y="1106805"/>
                </a:cubicBezTo>
                <a:cubicBezTo>
                  <a:pt x="352820" y="1103948"/>
                  <a:pt x="347105" y="1101090"/>
                  <a:pt x="342342" y="1099185"/>
                </a:cubicBezTo>
                <a:cubicBezTo>
                  <a:pt x="340437" y="1099185"/>
                  <a:pt x="339485" y="1100138"/>
                  <a:pt x="337580" y="1100138"/>
                </a:cubicBezTo>
                <a:cubicBezTo>
                  <a:pt x="334722" y="1096328"/>
                  <a:pt x="333770" y="1097280"/>
                  <a:pt x="330912" y="1098233"/>
                </a:cubicBezTo>
                <a:cubicBezTo>
                  <a:pt x="329007" y="1095375"/>
                  <a:pt x="330912" y="1093470"/>
                  <a:pt x="327102" y="1092518"/>
                </a:cubicBezTo>
                <a:cubicBezTo>
                  <a:pt x="330912" y="1096328"/>
                  <a:pt x="320435" y="1092518"/>
                  <a:pt x="317577" y="1091565"/>
                </a:cubicBezTo>
                <a:cubicBezTo>
                  <a:pt x="318530" y="1089660"/>
                  <a:pt x="314720" y="1088708"/>
                  <a:pt x="316625" y="1087755"/>
                </a:cubicBezTo>
                <a:cubicBezTo>
                  <a:pt x="316625" y="1085850"/>
                  <a:pt x="320435" y="1088708"/>
                  <a:pt x="321387" y="1087755"/>
                </a:cubicBezTo>
                <a:cubicBezTo>
                  <a:pt x="312815" y="1083945"/>
                  <a:pt x="311862" y="1085850"/>
                  <a:pt x="309005" y="1088708"/>
                </a:cubicBezTo>
                <a:cubicBezTo>
                  <a:pt x="311862" y="1091565"/>
                  <a:pt x="316625" y="1093470"/>
                  <a:pt x="319482" y="1096328"/>
                </a:cubicBezTo>
                <a:cubicBezTo>
                  <a:pt x="324245" y="1093470"/>
                  <a:pt x="336627" y="1102995"/>
                  <a:pt x="339485" y="1105853"/>
                </a:cubicBezTo>
                <a:cubicBezTo>
                  <a:pt x="337580" y="1104900"/>
                  <a:pt x="337580" y="1106805"/>
                  <a:pt x="336627" y="1105853"/>
                </a:cubicBezTo>
                <a:cubicBezTo>
                  <a:pt x="336627" y="1104900"/>
                  <a:pt x="337580" y="1103948"/>
                  <a:pt x="336627" y="1102995"/>
                </a:cubicBezTo>
                <a:cubicBezTo>
                  <a:pt x="327102" y="1103948"/>
                  <a:pt x="319482" y="1097280"/>
                  <a:pt x="309957" y="1091565"/>
                </a:cubicBezTo>
                <a:cubicBezTo>
                  <a:pt x="311862" y="1096328"/>
                  <a:pt x="306147" y="1092518"/>
                  <a:pt x="305195" y="1095375"/>
                </a:cubicBezTo>
                <a:cubicBezTo>
                  <a:pt x="315672" y="1100138"/>
                  <a:pt x="326150" y="1104900"/>
                  <a:pt x="335675" y="1109663"/>
                </a:cubicBezTo>
                <a:cubicBezTo>
                  <a:pt x="331865" y="1105853"/>
                  <a:pt x="340437" y="1109663"/>
                  <a:pt x="342342" y="1108710"/>
                </a:cubicBezTo>
                <a:cubicBezTo>
                  <a:pt x="344247" y="1110615"/>
                  <a:pt x="350915" y="1116330"/>
                  <a:pt x="353772" y="1116330"/>
                </a:cubicBezTo>
                <a:cubicBezTo>
                  <a:pt x="351867" y="1115378"/>
                  <a:pt x="352820" y="1114425"/>
                  <a:pt x="353772" y="1113473"/>
                </a:cubicBezTo>
                <a:cubicBezTo>
                  <a:pt x="357582" y="1119188"/>
                  <a:pt x="367107" y="1121093"/>
                  <a:pt x="374727" y="1124903"/>
                </a:cubicBezTo>
                <a:cubicBezTo>
                  <a:pt x="366155" y="1121093"/>
                  <a:pt x="369965" y="1124903"/>
                  <a:pt x="362345" y="1122998"/>
                </a:cubicBezTo>
                <a:cubicBezTo>
                  <a:pt x="368060" y="1125855"/>
                  <a:pt x="370917" y="1128713"/>
                  <a:pt x="376632" y="1127760"/>
                </a:cubicBezTo>
                <a:lnTo>
                  <a:pt x="375680" y="1129665"/>
                </a:lnTo>
                <a:cubicBezTo>
                  <a:pt x="382347" y="1130618"/>
                  <a:pt x="390920" y="1134428"/>
                  <a:pt x="399492" y="1138238"/>
                </a:cubicBezTo>
                <a:cubicBezTo>
                  <a:pt x="404255" y="1140143"/>
                  <a:pt x="408065" y="1142048"/>
                  <a:pt x="412827" y="1143953"/>
                </a:cubicBezTo>
                <a:cubicBezTo>
                  <a:pt x="417590" y="1144905"/>
                  <a:pt x="422352" y="1145858"/>
                  <a:pt x="426162" y="1146810"/>
                </a:cubicBezTo>
                <a:cubicBezTo>
                  <a:pt x="426162" y="1147763"/>
                  <a:pt x="425210" y="1148715"/>
                  <a:pt x="427115" y="1149668"/>
                </a:cubicBezTo>
                <a:cubicBezTo>
                  <a:pt x="443307" y="1150620"/>
                  <a:pt x="464262" y="1161098"/>
                  <a:pt x="471882" y="1159193"/>
                </a:cubicBezTo>
                <a:cubicBezTo>
                  <a:pt x="471882" y="1162050"/>
                  <a:pt x="464262" y="1162050"/>
                  <a:pt x="461405" y="1159193"/>
                </a:cubicBezTo>
                <a:cubicBezTo>
                  <a:pt x="461405" y="1164908"/>
                  <a:pt x="470930" y="1163003"/>
                  <a:pt x="474740" y="1163003"/>
                </a:cubicBezTo>
                <a:cubicBezTo>
                  <a:pt x="474740" y="1163003"/>
                  <a:pt x="474740" y="1164908"/>
                  <a:pt x="474740" y="1164908"/>
                </a:cubicBezTo>
                <a:cubicBezTo>
                  <a:pt x="480455" y="1164908"/>
                  <a:pt x="484265" y="1162050"/>
                  <a:pt x="489980" y="1162050"/>
                </a:cubicBezTo>
                <a:cubicBezTo>
                  <a:pt x="497600" y="1163003"/>
                  <a:pt x="499505" y="1166813"/>
                  <a:pt x="509982" y="1167765"/>
                </a:cubicBezTo>
                <a:cubicBezTo>
                  <a:pt x="507125" y="1163955"/>
                  <a:pt x="520460" y="1168718"/>
                  <a:pt x="525222" y="1167765"/>
                </a:cubicBezTo>
                <a:cubicBezTo>
                  <a:pt x="517602" y="1166813"/>
                  <a:pt x="521412" y="1165860"/>
                  <a:pt x="528080" y="1166813"/>
                </a:cubicBezTo>
                <a:cubicBezTo>
                  <a:pt x="534747" y="1166813"/>
                  <a:pt x="542367" y="1167765"/>
                  <a:pt x="542367" y="1170623"/>
                </a:cubicBezTo>
                <a:cubicBezTo>
                  <a:pt x="537605" y="1169670"/>
                  <a:pt x="536652" y="1172528"/>
                  <a:pt x="533795" y="1172528"/>
                </a:cubicBezTo>
                <a:cubicBezTo>
                  <a:pt x="542367" y="1172528"/>
                  <a:pt x="537605" y="1173480"/>
                  <a:pt x="539510" y="1177290"/>
                </a:cubicBezTo>
                <a:cubicBezTo>
                  <a:pt x="546177" y="1176338"/>
                  <a:pt x="547130" y="1179195"/>
                  <a:pt x="550940" y="1179195"/>
                </a:cubicBezTo>
                <a:cubicBezTo>
                  <a:pt x="549987" y="1176338"/>
                  <a:pt x="544272" y="1176338"/>
                  <a:pt x="542367" y="1174433"/>
                </a:cubicBezTo>
                <a:cubicBezTo>
                  <a:pt x="544272" y="1174433"/>
                  <a:pt x="545225" y="1174433"/>
                  <a:pt x="547130" y="1173480"/>
                </a:cubicBezTo>
                <a:cubicBezTo>
                  <a:pt x="550940" y="1174433"/>
                  <a:pt x="552845" y="1179195"/>
                  <a:pt x="555702" y="1175385"/>
                </a:cubicBezTo>
                <a:cubicBezTo>
                  <a:pt x="555702" y="1176338"/>
                  <a:pt x="555702" y="1178243"/>
                  <a:pt x="556655" y="1178243"/>
                </a:cubicBezTo>
                <a:cubicBezTo>
                  <a:pt x="544272" y="1178243"/>
                  <a:pt x="536652" y="1179195"/>
                  <a:pt x="528080" y="1178243"/>
                </a:cubicBezTo>
                <a:cubicBezTo>
                  <a:pt x="520460" y="1177290"/>
                  <a:pt x="511887" y="1175385"/>
                  <a:pt x="501410" y="1172528"/>
                </a:cubicBezTo>
                <a:cubicBezTo>
                  <a:pt x="494742" y="1172528"/>
                  <a:pt x="488075" y="1170623"/>
                  <a:pt x="480455" y="1169670"/>
                </a:cubicBezTo>
                <a:cubicBezTo>
                  <a:pt x="473787" y="1167765"/>
                  <a:pt x="466167" y="1166813"/>
                  <a:pt x="459500" y="1167765"/>
                </a:cubicBezTo>
                <a:cubicBezTo>
                  <a:pt x="459500" y="1165860"/>
                  <a:pt x="454737" y="1165860"/>
                  <a:pt x="455690" y="1163955"/>
                </a:cubicBezTo>
                <a:cubicBezTo>
                  <a:pt x="436640" y="1162050"/>
                  <a:pt x="419495" y="1148715"/>
                  <a:pt x="403302" y="1150620"/>
                </a:cubicBezTo>
                <a:cubicBezTo>
                  <a:pt x="407112" y="1152525"/>
                  <a:pt x="413780" y="1153478"/>
                  <a:pt x="412827" y="1155383"/>
                </a:cubicBezTo>
                <a:cubicBezTo>
                  <a:pt x="408065" y="1154430"/>
                  <a:pt x="387110" y="1149668"/>
                  <a:pt x="393777" y="1145858"/>
                </a:cubicBezTo>
                <a:cubicBezTo>
                  <a:pt x="389967" y="1144905"/>
                  <a:pt x="387110" y="1144905"/>
                  <a:pt x="382347" y="1143000"/>
                </a:cubicBezTo>
                <a:cubicBezTo>
                  <a:pt x="379490" y="1145858"/>
                  <a:pt x="389967" y="1145858"/>
                  <a:pt x="389015" y="1147763"/>
                </a:cubicBezTo>
                <a:cubicBezTo>
                  <a:pt x="382347" y="1145858"/>
                  <a:pt x="367107" y="1142048"/>
                  <a:pt x="364250" y="1136333"/>
                </a:cubicBezTo>
                <a:cubicBezTo>
                  <a:pt x="350915" y="1131570"/>
                  <a:pt x="340437" y="1126808"/>
                  <a:pt x="330912" y="1122045"/>
                </a:cubicBezTo>
                <a:cubicBezTo>
                  <a:pt x="321387" y="1117283"/>
                  <a:pt x="312815" y="1112520"/>
                  <a:pt x="306147" y="1105853"/>
                </a:cubicBezTo>
                <a:cubicBezTo>
                  <a:pt x="303290" y="1108710"/>
                  <a:pt x="304242" y="1102995"/>
                  <a:pt x="301385" y="1102043"/>
                </a:cubicBezTo>
                <a:cubicBezTo>
                  <a:pt x="297575" y="1101090"/>
                  <a:pt x="300432" y="1105853"/>
                  <a:pt x="298527" y="1104900"/>
                </a:cubicBezTo>
                <a:cubicBezTo>
                  <a:pt x="297575" y="1103948"/>
                  <a:pt x="296622" y="1104900"/>
                  <a:pt x="295670" y="1103948"/>
                </a:cubicBezTo>
                <a:cubicBezTo>
                  <a:pt x="289955" y="1102043"/>
                  <a:pt x="291860" y="1099185"/>
                  <a:pt x="289002" y="1097280"/>
                </a:cubicBezTo>
                <a:cubicBezTo>
                  <a:pt x="286145" y="1098233"/>
                  <a:pt x="280430" y="1093470"/>
                  <a:pt x="275667" y="1090613"/>
                </a:cubicBezTo>
                <a:cubicBezTo>
                  <a:pt x="277572" y="1084898"/>
                  <a:pt x="266142" y="1082993"/>
                  <a:pt x="261380" y="1079183"/>
                </a:cubicBezTo>
                <a:cubicBezTo>
                  <a:pt x="250902" y="1072515"/>
                  <a:pt x="240425" y="1062990"/>
                  <a:pt x="229947" y="1054418"/>
                </a:cubicBezTo>
                <a:cubicBezTo>
                  <a:pt x="219470" y="1045845"/>
                  <a:pt x="208992" y="1038225"/>
                  <a:pt x="202325" y="1031558"/>
                </a:cubicBezTo>
                <a:cubicBezTo>
                  <a:pt x="212802" y="1042988"/>
                  <a:pt x="218517" y="1043940"/>
                  <a:pt x="226137" y="1054418"/>
                </a:cubicBezTo>
                <a:cubicBezTo>
                  <a:pt x="234710" y="1058228"/>
                  <a:pt x="242330" y="1064895"/>
                  <a:pt x="249950" y="1071563"/>
                </a:cubicBezTo>
                <a:cubicBezTo>
                  <a:pt x="258522" y="1078230"/>
                  <a:pt x="267095" y="1083945"/>
                  <a:pt x="275667" y="1088708"/>
                </a:cubicBezTo>
                <a:cubicBezTo>
                  <a:pt x="274715" y="1090613"/>
                  <a:pt x="276620" y="1092518"/>
                  <a:pt x="276620" y="1093470"/>
                </a:cubicBezTo>
                <a:cubicBezTo>
                  <a:pt x="274715" y="1093470"/>
                  <a:pt x="270905" y="1091565"/>
                  <a:pt x="269000" y="1091565"/>
                </a:cubicBezTo>
                <a:cubicBezTo>
                  <a:pt x="272810" y="1096328"/>
                  <a:pt x="289002" y="1100138"/>
                  <a:pt x="295670" y="1109663"/>
                </a:cubicBezTo>
                <a:cubicBezTo>
                  <a:pt x="297575" y="1107758"/>
                  <a:pt x="301385" y="1111568"/>
                  <a:pt x="304242" y="1113473"/>
                </a:cubicBezTo>
                <a:cubicBezTo>
                  <a:pt x="310910" y="1110615"/>
                  <a:pt x="331865" y="1121093"/>
                  <a:pt x="338532" y="1125855"/>
                </a:cubicBezTo>
                <a:cubicBezTo>
                  <a:pt x="337580" y="1126808"/>
                  <a:pt x="326150" y="1120140"/>
                  <a:pt x="329960" y="1123950"/>
                </a:cubicBezTo>
                <a:cubicBezTo>
                  <a:pt x="333770" y="1125855"/>
                  <a:pt x="338532" y="1127760"/>
                  <a:pt x="337580" y="1129665"/>
                </a:cubicBezTo>
                <a:cubicBezTo>
                  <a:pt x="334722" y="1128713"/>
                  <a:pt x="329960" y="1124903"/>
                  <a:pt x="329007" y="1126808"/>
                </a:cubicBezTo>
                <a:cubicBezTo>
                  <a:pt x="332817" y="1129665"/>
                  <a:pt x="342342" y="1132523"/>
                  <a:pt x="338532" y="1136333"/>
                </a:cubicBezTo>
                <a:cubicBezTo>
                  <a:pt x="344247" y="1139190"/>
                  <a:pt x="337580" y="1132523"/>
                  <a:pt x="344247" y="1135380"/>
                </a:cubicBezTo>
                <a:cubicBezTo>
                  <a:pt x="344247" y="1136333"/>
                  <a:pt x="345200" y="1136333"/>
                  <a:pt x="347105" y="1137285"/>
                </a:cubicBezTo>
                <a:cubicBezTo>
                  <a:pt x="347105" y="1141095"/>
                  <a:pt x="343295" y="1140143"/>
                  <a:pt x="340437" y="1140143"/>
                </a:cubicBezTo>
                <a:cubicBezTo>
                  <a:pt x="346152" y="1144905"/>
                  <a:pt x="347105" y="1142048"/>
                  <a:pt x="348057" y="1141095"/>
                </a:cubicBezTo>
                <a:cubicBezTo>
                  <a:pt x="351867" y="1144905"/>
                  <a:pt x="343295" y="1142048"/>
                  <a:pt x="346152" y="1145858"/>
                </a:cubicBezTo>
                <a:cubicBezTo>
                  <a:pt x="351867" y="1149668"/>
                  <a:pt x="358535" y="1152525"/>
                  <a:pt x="361392" y="1153478"/>
                </a:cubicBezTo>
                <a:cubicBezTo>
                  <a:pt x="359487" y="1152525"/>
                  <a:pt x="359487" y="1151573"/>
                  <a:pt x="359487" y="1150620"/>
                </a:cubicBezTo>
                <a:cubicBezTo>
                  <a:pt x="362345" y="1151573"/>
                  <a:pt x="366155" y="1150620"/>
                  <a:pt x="367107" y="1153478"/>
                </a:cubicBezTo>
                <a:cubicBezTo>
                  <a:pt x="365202" y="1152525"/>
                  <a:pt x="363297" y="1151573"/>
                  <a:pt x="362345" y="1152525"/>
                </a:cubicBezTo>
                <a:cubicBezTo>
                  <a:pt x="369965" y="1157288"/>
                  <a:pt x="383300" y="1160145"/>
                  <a:pt x="387110" y="1165860"/>
                </a:cubicBezTo>
                <a:cubicBezTo>
                  <a:pt x="390920" y="1165860"/>
                  <a:pt x="385205" y="1163003"/>
                  <a:pt x="389967" y="1163003"/>
                </a:cubicBezTo>
                <a:cubicBezTo>
                  <a:pt x="398540" y="1164908"/>
                  <a:pt x="396635" y="1168718"/>
                  <a:pt x="402350" y="1170623"/>
                </a:cubicBezTo>
                <a:cubicBezTo>
                  <a:pt x="403302" y="1169670"/>
                  <a:pt x="401397" y="1165860"/>
                  <a:pt x="405207" y="1166813"/>
                </a:cubicBezTo>
                <a:cubicBezTo>
                  <a:pt x="409970" y="1168718"/>
                  <a:pt x="419495" y="1169670"/>
                  <a:pt x="417590" y="1172528"/>
                </a:cubicBezTo>
                <a:cubicBezTo>
                  <a:pt x="415685" y="1172528"/>
                  <a:pt x="406160" y="1170623"/>
                  <a:pt x="409970" y="1172528"/>
                </a:cubicBezTo>
                <a:cubicBezTo>
                  <a:pt x="418542" y="1173480"/>
                  <a:pt x="424257" y="1176338"/>
                  <a:pt x="429020" y="1174433"/>
                </a:cubicBezTo>
                <a:cubicBezTo>
                  <a:pt x="434735" y="1177290"/>
                  <a:pt x="427115" y="1178243"/>
                  <a:pt x="432830" y="1180148"/>
                </a:cubicBezTo>
                <a:cubicBezTo>
                  <a:pt x="434735" y="1180148"/>
                  <a:pt x="433782" y="1177290"/>
                  <a:pt x="436640" y="1177290"/>
                </a:cubicBezTo>
                <a:cubicBezTo>
                  <a:pt x="438545" y="1179195"/>
                  <a:pt x="453785" y="1186815"/>
                  <a:pt x="447117" y="1181100"/>
                </a:cubicBezTo>
                <a:cubicBezTo>
                  <a:pt x="453785" y="1183005"/>
                  <a:pt x="454737" y="1183958"/>
                  <a:pt x="463310" y="1185863"/>
                </a:cubicBezTo>
                <a:cubicBezTo>
                  <a:pt x="463310" y="1184910"/>
                  <a:pt x="463310" y="1183005"/>
                  <a:pt x="465215" y="1183005"/>
                </a:cubicBezTo>
                <a:cubicBezTo>
                  <a:pt x="477597" y="1186815"/>
                  <a:pt x="489980" y="1188720"/>
                  <a:pt x="501410" y="1189673"/>
                </a:cubicBezTo>
                <a:cubicBezTo>
                  <a:pt x="512840" y="1190625"/>
                  <a:pt x="524270" y="1192530"/>
                  <a:pt x="535700" y="1194435"/>
                </a:cubicBezTo>
                <a:cubicBezTo>
                  <a:pt x="536652" y="1193483"/>
                  <a:pt x="533795" y="1192530"/>
                  <a:pt x="535700" y="1191578"/>
                </a:cubicBezTo>
                <a:cubicBezTo>
                  <a:pt x="544272" y="1193483"/>
                  <a:pt x="550940" y="1194435"/>
                  <a:pt x="557607" y="1191578"/>
                </a:cubicBezTo>
                <a:cubicBezTo>
                  <a:pt x="557607" y="1192530"/>
                  <a:pt x="556655" y="1193483"/>
                  <a:pt x="555702" y="1193483"/>
                </a:cubicBezTo>
                <a:cubicBezTo>
                  <a:pt x="562370" y="1192530"/>
                  <a:pt x="569990" y="1194435"/>
                  <a:pt x="575705" y="1196340"/>
                </a:cubicBezTo>
                <a:cubicBezTo>
                  <a:pt x="570942" y="1199198"/>
                  <a:pt x="563322" y="1196340"/>
                  <a:pt x="561417" y="1201103"/>
                </a:cubicBezTo>
                <a:cubicBezTo>
                  <a:pt x="571895" y="1201103"/>
                  <a:pt x="576657" y="1194435"/>
                  <a:pt x="589040" y="1196340"/>
                </a:cubicBezTo>
                <a:cubicBezTo>
                  <a:pt x="590945" y="1194435"/>
                  <a:pt x="585230" y="1193483"/>
                  <a:pt x="589040" y="1193483"/>
                </a:cubicBezTo>
                <a:cubicBezTo>
                  <a:pt x="593802" y="1194435"/>
                  <a:pt x="594755" y="1194435"/>
                  <a:pt x="598565" y="1192530"/>
                </a:cubicBezTo>
                <a:cubicBezTo>
                  <a:pt x="598565" y="1195388"/>
                  <a:pt x="603327" y="1195388"/>
                  <a:pt x="606185" y="1196340"/>
                </a:cubicBezTo>
                <a:cubicBezTo>
                  <a:pt x="618567" y="1192530"/>
                  <a:pt x="630950" y="1197293"/>
                  <a:pt x="641427" y="1191578"/>
                </a:cubicBezTo>
                <a:cubicBezTo>
                  <a:pt x="647142" y="1191578"/>
                  <a:pt x="654762" y="1191578"/>
                  <a:pt x="661430" y="1191578"/>
                </a:cubicBezTo>
                <a:cubicBezTo>
                  <a:pt x="668097" y="1190625"/>
                  <a:pt x="675717" y="1189673"/>
                  <a:pt x="683337" y="1188720"/>
                </a:cubicBezTo>
                <a:cubicBezTo>
                  <a:pt x="697625" y="1185863"/>
                  <a:pt x="710960" y="1183005"/>
                  <a:pt x="720485" y="1179195"/>
                </a:cubicBezTo>
                <a:cubicBezTo>
                  <a:pt x="722390" y="1181100"/>
                  <a:pt x="729057" y="1178243"/>
                  <a:pt x="729057" y="1181100"/>
                </a:cubicBezTo>
                <a:cubicBezTo>
                  <a:pt x="736677" y="1176338"/>
                  <a:pt x="743345" y="1179195"/>
                  <a:pt x="748107" y="1174433"/>
                </a:cubicBezTo>
                <a:cubicBezTo>
                  <a:pt x="746202" y="1174433"/>
                  <a:pt x="744297" y="1175385"/>
                  <a:pt x="744297" y="1173480"/>
                </a:cubicBezTo>
                <a:cubicBezTo>
                  <a:pt x="748107" y="1171575"/>
                  <a:pt x="748107" y="1171575"/>
                  <a:pt x="754775" y="1169670"/>
                </a:cubicBezTo>
                <a:cubicBezTo>
                  <a:pt x="755727" y="1170623"/>
                  <a:pt x="755727" y="1172528"/>
                  <a:pt x="758585" y="1171575"/>
                </a:cubicBezTo>
                <a:cubicBezTo>
                  <a:pt x="761442" y="1164908"/>
                  <a:pt x="775730" y="1166813"/>
                  <a:pt x="782397" y="1165860"/>
                </a:cubicBezTo>
                <a:cubicBezTo>
                  <a:pt x="782397" y="1163955"/>
                  <a:pt x="779540" y="1164908"/>
                  <a:pt x="778587" y="1163955"/>
                </a:cubicBezTo>
                <a:cubicBezTo>
                  <a:pt x="784302" y="1162050"/>
                  <a:pt x="794780" y="1157288"/>
                  <a:pt x="797637" y="1161098"/>
                </a:cubicBezTo>
                <a:cubicBezTo>
                  <a:pt x="793827" y="1163003"/>
                  <a:pt x="790970" y="1160145"/>
                  <a:pt x="790017" y="1163003"/>
                </a:cubicBezTo>
                <a:cubicBezTo>
                  <a:pt x="791922" y="1162050"/>
                  <a:pt x="791922" y="1163955"/>
                  <a:pt x="793827" y="1163955"/>
                </a:cubicBezTo>
                <a:cubicBezTo>
                  <a:pt x="808115" y="1153478"/>
                  <a:pt x="830022" y="1146810"/>
                  <a:pt x="840500" y="1143953"/>
                </a:cubicBezTo>
                <a:cubicBezTo>
                  <a:pt x="844310" y="1142048"/>
                  <a:pt x="845262" y="1139190"/>
                  <a:pt x="846215" y="1138238"/>
                </a:cubicBezTo>
                <a:cubicBezTo>
                  <a:pt x="850977" y="1136333"/>
                  <a:pt x="855740" y="1138238"/>
                  <a:pt x="862407" y="1133475"/>
                </a:cubicBezTo>
                <a:cubicBezTo>
                  <a:pt x="861455" y="1134428"/>
                  <a:pt x="864312" y="1132523"/>
                  <a:pt x="868122" y="1130618"/>
                </a:cubicBezTo>
                <a:cubicBezTo>
                  <a:pt x="869075" y="1129665"/>
                  <a:pt x="883362" y="1121093"/>
                  <a:pt x="888125" y="1122045"/>
                </a:cubicBezTo>
                <a:cubicBezTo>
                  <a:pt x="890030" y="1123950"/>
                  <a:pt x="877647" y="1128713"/>
                  <a:pt x="882410" y="1127760"/>
                </a:cubicBezTo>
                <a:cubicBezTo>
                  <a:pt x="887172" y="1124903"/>
                  <a:pt x="888125" y="1122998"/>
                  <a:pt x="893840" y="1122045"/>
                </a:cubicBezTo>
                <a:cubicBezTo>
                  <a:pt x="891935" y="1120140"/>
                  <a:pt x="893840" y="1119188"/>
                  <a:pt x="895745" y="1117283"/>
                </a:cubicBezTo>
                <a:cubicBezTo>
                  <a:pt x="897650" y="1116330"/>
                  <a:pt x="900507" y="1115378"/>
                  <a:pt x="902412" y="1115378"/>
                </a:cubicBezTo>
                <a:cubicBezTo>
                  <a:pt x="898602" y="1119188"/>
                  <a:pt x="892887" y="1122045"/>
                  <a:pt x="891935" y="1125855"/>
                </a:cubicBezTo>
                <a:cubicBezTo>
                  <a:pt x="900507" y="1121093"/>
                  <a:pt x="912890" y="1107758"/>
                  <a:pt x="915747" y="1114425"/>
                </a:cubicBezTo>
                <a:cubicBezTo>
                  <a:pt x="915747" y="1113473"/>
                  <a:pt x="917652" y="1112520"/>
                  <a:pt x="918605" y="1112520"/>
                </a:cubicBezTo>
                <a:cubicBezTo>
                  <a:pt x="913842" y="1117283"/>
                  <a:pt x="917652" y="1117283"/>
                  <a:pt x="913842" y="1122045"/>
                </a:cubicBezTo>
                <a:cubicBezTo>
                  <a:pt x="920510" y="1113473"/>
                  <a:pt x="929082" y="1109663"/>
                  <a:pt x="936702" y="1105853"/>
                </a:cubicBezTo>
                <a:cubicBezTo>
                  <a:pt x="944322" y="1101090"/>
                  <a:pt x="952895" y="1097280"/>
                  <a:pt x="956705" y="1087755"/>
                </a:cubicBezTo>
                <a:cubicBezTo>
                  <a:pt x="957657" y="1088708"/>
                  <a:pt x="956705" y="1090613"/>
                  <a:pt x="957657" y="1091565"/>
                </a:cubicBezTo>
                <a:cubicBezTo>
                  <a:pt x="961467" y="1088708"/>
                  <a:pt x="959562" y="1086803"/>
                  <a:pt x="965277" y="1083945"/>
                </a:cubicBezTo>
                <a:cubicBezTo>
                  <a:pt x="966230" y="1084898"/>
                  <a:pt x="968135" y="1083945"/>
                  <a:pt x="968135" y="1085850"/>
                </a:cubicBezTo>
                <a:cubicBezTo>
                  <a:pt x="970992" y="1082993"/>
                  <a:pt x="974802" y="1080135"/>
                  <a:pt x="975755" y="1078230"/>
                </a:cubicBezTo>
                <a:cubicBezTo>
                  <a:pt x="970040" y="1082993"/>
                  <a:pt x="967182" y="1082993"/>
                  <a:pt x="964325" y="1082040"/>
                </a:cubicBezTo>
                <a:cubicBezTo>
                  <a:pt x="973850" y="1076325"/>
                  <a:pt x="974802" y="1070610"/>
                  <a:pt x="985280" y="1067753"/>
                </a:cubicBezTo>
                <a:cubicBezTo>
                  <a:pt x="979565" y="1070610"/>
                  <a:pt x="983375" y="1072515"/>
                  <a:pt x="977660" y="1075373"/>
                </a:cubicBezTo>
                <a:cubicBezTo>
                  <a:pt x="980517" y="1076325"/>
                  <a:pt x="981470" y="1079183"/>
                  <a:pt x="985280" y="1075373"/>
                </a:cubicBezTo>
                <a:cubicBezTo>
                  <a:pt x="984327" y="1074420"/>
                  <a:pt x="983375" y="1073468"/>
                  <a:pt x="984327" y="1071563"/>
                </a:cubicBezTo>
                <a:cubicBezTo>
                  <a:pt x="985280" y="1075373"/>
                  <a:pt x="1003377" y="1063943"/>
                  <a:pt x="1010045" y="1057275"/>
                </a:cubicBezTo>
                <a:cubicBezTo>
                  <a:pt x="1009092" y="1053465"/>
                  <a:pt x="1005282" y="1058228"/>
                  <a:pt x="1004330" y="1055370"/>
                </a:cubicBezTo>
                <a:cubicBezTo>
                  <a:pt x="1006235" y="1054418"/>
                  <a:pt x="1009092" y="1052513"/>
                  <a:pt x="1011950" y="1049655"/>
                </a:cubicBezTo>
                <a:cubicBezTo>
                  <a:pt x="1010997" y="1053465"/>
                  <a:pt x="1010997" y="1052513"/>
                  <a:pt x="1013855" y="1054418"/>
                </a:cubicBezTo>
                <a:cubicBezTo>
                  <a:pt x="1017665" y="1051560"/>
                  <a:pt x="1013855" y="1050608"/>
                  <a:pt x="1016712" y="1048703"/>
                </a:cubicBezTo>
                <a:cubicBezTo>
                  <a:pt x="1018617" y="1051560"/>
                  <a:pt x="1024332" y="1043940"/>
                  <a:pt x="1026237" y="1044893"/>
                </a:cubicBezTo>
                <a:cubicBezTo>
                  <a:pt x="1029095" y="1038225"/>
                  <a:pt x="1032905" y="1038225"/>
                  <a:pt x="1032905" y="1041083"/>
                </a:cubicBezTo>
                <a:cubicBezTo>
                  <a:pt x="1035762" y="1035368"/>
                  <a:pt x="1037667" y="1034415"/>
                  <a:pt x="1039572" y="1029653"/>
                </a:cubicBezTo>
                <a:cubicBezTo>
                  <a:pt x="1042430" y="1028700"/>
                  <a:pt x="1040525" y="1030605"/>
                  <a:pt x="1041477" y="1031558"/>
                </a:cubicBezTo>
                <a:cubicBezTo>
                  <a:pt x="1046240" y="1025843"/>
                  <a:pt x="1045287" y="1026795"/>
                  <a:pt x="1050050" y="1024890"/>
                </a:cubicBezTo>
                <a:cubicBezTo>
                  <a:pt x="1051002" y="1022985"/>
                  <a:pt x="1051002" y="1020128"/>
                  <a:pt x="1051955" y="1018223"/>
                </a:cubicBezTo>
                <a:cubicBezTo>
                  <a:pt x="1054812" y="1017270"/>
                  <a:pt x="1056717" y="1013460"/>
                  <a:pt x="1054812" y="1019175"/>
                </a:cubicBezTo>
                <a:cubicBezTo>
                  <a:pt x="1068147" y="1007745"/>
                  <a:pt x="1064337" y="997268"/>
                  <a:pt x="1071957" y="991553"/>
                </a:cubicBezTo>
                <a:cubicBezTo>
                  <a:pt x="1068147" y="986790"/>
                  <a:pt x="1074815" y="982980"/>
                  <a:pt x="1080530" y="980123"/>
                </a:cubicBezTo>
                <a:cubicBezTo>
                  <a:pt x="1080530" y="977265"/>
                  <a:pt x="1075767" y="981075"/>
                  <a:pt x="1077672" y="978218"/>
                </a:cubicBezTo>
                <a:cubicBezTo>
                  <a:pt x="1081482" y="976313"/>
                  <a:pt x="1084340" y="973455"/>
                  <a:pt x="1087197" y="967740"/>
                </a:cubicBezTo>
                <a:cubicBezTo>
                  <a:pt x="1090055" y="968693"/>
                  <a:pt x="1088150" y="971550"/>
                  <a:pt x="1088150" y="972503"/>
                </a:cubicBezTo>
                <a:cubicBezTo>
                  <a:pt x="1089102" y="968693"/>
                  <a:pt x="1093865" y="965835"/>
                  <a:pt x="1092912" y="964883"/>
                </a:cubicBezTo>
                <a:cubicBezTo>
                  <a:pt x="1091007" y="966788"/>
                  <a:pt x="1090055" y="966788"/>
                  <a:pt x="1088150" y="966788"/>
                </a:cubicBezTo>
                <a:cubicBezTo>
                  <a:pt x="1090055" y="963930"/>
                  <a:pt x="1090055" y="962025"/>
                  <a:pt x="1092912" y="959168"/>
                </a:cubicBezTo>
                <a:lnTo>
                  <a:pt x="1094817" y="961073"/>
                </a:lnTo>
                <a:cubicBezTo>
                  <a:pt x="1099580" y="947738"/>
                  <a:pt x="1113867" y="935355"/>
                  <a:pt x="1113867" y="928688"/>
                </a:cubicBezTo>
                <a:cubicBezTo>
                  <a:pt x="1115772" y="923925"/>
                  <a:pt x="1117677" y="926783"/>
                  <a:pt x="1119582" y="924878"/>
                </a:cubicBezTo>
                <a:cubicBezTo>
                  <a:pt x="1118630" y="923925"/>
                  <a:pt x="1117677" y="924878"/>
                  <a:pt x="1116725" y="924878"/>
                </a:cubicBezTo>
                <a:cubicBezTo>
                  <a:pt x="1117677" y="921068"/>
                  <a:pt x="1131965" y="908685"/>
                  <a:pt x="1123392" y="914400"/>
                </a:cubicBezTo>
                <a:cubicBezTo>
                  <a:pt x="1127202" y="908685"/>
                  <a:pt x="1131012" y="907733"/>
                  <a:pt x="1131965" y="902970"/>
                </a:cubicBezTo>
                <a:cubicBezTo>
                  <a:pt x="1130060" y="905828"/>
                  <a:pt x="1128155" y="904875"/>
                  <a:pt x="1130060" y="902018"/>
                </a:cubicBezTo>
                <a:cubicBezTo>
                  <a:pt x="1130060" y="904875"/>
                  <a:pt x="1131965" y="903923"/>
                  <a:pt x="1133870" y="900113"/>
                </a:cubicBezTo>
                <a:cubicBezTo>
                  <a:pt x="1133870" y="898208"/>
                  <a:pt x="1134822" y="895350"/>
                  <a:pt x="1135775" y="892493"/>
                </a:cubicBezTo>
                <a:cubicBezTo>
                  <a:pt x="1135775" y="897255"/>
                  <a:pt x="1140537" y="886778"/>
                  <a:pt x="1141490" y="884873"/>
                </a:cubicBezTo>
                <a:cubicBezTo>
                  <a:pt x="1140537" y="885825"/>
                  <a:pt x="1139585" y="887730"/>
                  <a:pt x="1139585" y="886778"/>
                </a:cubicBezTo>
                <a:cubicBezTo>
                  <a:pt x="1140537" y="883920"/>
                  <a:pt x="1143395" y="876300"/>
                  <a:pt x="1146252" y="874395"/>
                </a:cubicBezTo>
                <a:cubicBezTo>
                  <a:pt x="1147205" y="875348"/>
                  <a:pt x="1143395" y="880110"/>
                  <a:pt x="1144347" y="880110"/>
                </a:cubicBezTo>
                <a:cubicBezTo>
                  <a:pt x="1148157" y="876300"/>
                  <a:pt x="1147205" y="873443"/>
                  <a:pt x="1149110" y="868680"/>
                </a:cubicBezTo>
                <a:cubicBezTo>
                  <a:pt x="1154825" y="868680"/>
                  <a:pt x="1152920" y="853440"/>
                  <a:pt x="1158635" y="854393"/>
                </a:cubicBezTo>
                <a:cubicBezTo>
                  <a:pt x="1154825" y="859155"/>
                  <a:pt x="1153872" y="864870"/>
                  <a:pt x="1152920" y="869633"/>
                </a:cubicBezTo>
                <a:cubicBezTo>
                  <a:pt x="1151967" y="874395"/>
                  <a:pt x="1151015" y="878205"/>
                  <a:pt x="1146252" y="880110"/>
                </a:cubicBezTo>
                <a:cubicBezTo>
                  <a:pt x="1150062" y="882968"/>
                  <a:pt x="1145300" y="885825"/>
                  <a:pt x="1142442" y="892493"/>
                </a:cubicBezTo>
                <a:cubicBezTo>
                  <a:pt x="1145300" y="892493"/>
                  <a:pt x="1142442" y="895350"/>
                  <a:pt x="1143395" y="896303"/>
                </a:cubicBezTo>
                <a:cubicBezTo>
                  <a:pt x="1148157" y="890588"/>
                  <a:pt x="1145300" y="891540"/>
                  <a:pt x="1145300" y="889635"/>
                </a:cubicBezTo>
                <a:cubicBezTo>
                  <a:pt x="1147205" y="888683"/>
                  <a:pt x="1148157" y="884873"/>
                  <a:pt x="1150062" y="886778"/>
                </a:cubicBezTo>
                <a:cubicBezTo>
                  <a:pt x="1149110" y="888683"/>
                  <a:pt x="1147205" y="890588"/>
                  <a:pt x="1148157" y="891540"/>
                </a:cubicBezTo>
                <a:cubicBezTo>
                  <a:pt x="1151015" y="885825"/>
                  <a:pt x="1153872" y="882968"/>
                  <a:pt x="1155777" y="882968"/>
                </a:cubicBezTo>
                <a:cubicBezTo>
                  <a:pt x="1156730" y="879158"/>
                  <a:pt x="1158635" y="876300"/>
                  <a:pt x="1161492" y="871538"/>
                </a:cubicBezTo>
                <a:cubicBezTo>
                  <a:pt x="1163397" y="867728"/>
                  <a:pt x="1166255" y="862013"/>
                  <a:pt x="1170065" y="854393"/>
                </a:cubicBezTo>
                <a:cubicBezTo>
                  <a:pt x="1170065" y="851535"/>
                  <a:pt x="1167207" y="855345"/>
                  <a:pt x="1168160" y="850583"/>
                </a:cubicBezTo>
                <a:cubicBezTo>
                  <a:pt x="1180542" y="833438"/>
                  <a:pt x="1182447" y="813435"/>
                  <a:pt x="1189115" y="799148"/>
                </a:cubicBezTo>
                <a:cubicBezTo>
                  <a:pt x="1188162" y="795338"/>
                  <a:pt x="1183400" y="800100"/>
                  <a:pt x="1186257" y="793433"/>
                </a:cubicBezTo>
                <a:cubicBezTo>
                  <a:pt x="1189115" y="790575"/>
                  <a:pt x="1190067" y="791528"/>
                  <a:pt x="1191020" y="793433"/>
                </a:cubicBezTo>
                <a:cubicBezTo>
                  <a:pt x="1192925" y="779145"/>
                  <a:pt x="1200545" y="771525"/>
                  <a:pt x="1205307" y="756285"/>
                </a:cubicBezTo>
                <a:cubicBezTo>
                  <a:pt x="1200545" y="748665"/>
                  <a:pt x="1211975" y="728663"/>
                  <a:pt x="1209117" y="718185"/>
                </a:cubicBezTo>
                <a:cubicBezTo>
                  <a:pt x="1208165" y="725805"/>
                  <a:pt x="1206260" y="734378"/>
                  <a:pt x="1202450" y="737235"/>
                </a:cubicBezTo>
                <a:cubicBezTo>
                  <a:pt x="1201497" y="730568"/>
                  <a:pt x="1204355" y="713423"/>
                  <a:pt x="1209117" y="716280"/>
                </a:cubicBezTo>
                <a:cubicBezTo>
                  <a:pt x="1208165" y="707708"/>
                  <a:pt x="1215785" y="701040"/>
                  <a:pt x="1211975" y="697230"/>
                </a:cubicBezTo>
                <a:cubicBezTo>
                  <a:pt x="1217690" y="696278"/>
                  <a:pt x="1220547" y="679133"/>
                  <a:pt x="1220547" y="668655"/>
                </a:cubicBezTo>
                <a:cubicBezTo>
                  <a:pt x="1220547" y="670560"/>
                  <a:pt x="1221500" y="666750"/>
                  <a:pt x="1222452" y="662940"/>
                </a:cubicBezTo>
                <a:cubicBezTo>
                  <a:pt x="1223405" y="652463"/>
                  <a:pt x="1225310" y="641033"/>
                  <a:pt x="1226262" y="629603"/>
                </a:cubicBezTo>
                <a:cubicBezTo>
                  <a:pt x="1226262" y="621030"/>
                  <a:pt x="1226262" y="611505"/>
                  <a:pt x="1226262" y="603885"/>
                </a:cubicBezTo>
                <a:cubicBezTo>
                  <a:pt x="1227215" y="603885"/>
                  <a:pt x="1228167" y="603885"/>
                  <a:pt x="1229120" y="603885"/>
                </a:cubicBezTo>
                <a:cubicBezTo>
                  <a:pt x="1228167" y="594360"/>
                  <a:pt x="1228167" y="584835"/>
                  <a:pt x="1227215" y="575310"/>
                </a:cubicBezTo>
                <a:cubicBezTo>
                  <a:pt x="1227215" y="575310"/>
                  <a:pt x="1227215" y="575310"/>
                  <a:pt x="1228167" y="575310"/>
                </a:cubicBezTo>
                <a:cubicBezTo>
                  <a:pt x="1227215" y="570548"/>
                  <a:pt x="1227215" y="568643"/>
                  <a:pt x="1226262" y="564833"/>
                </a:cubicBezTo>
                <a:cubicBezTo>
                  <a:pt x="1226262" y="561975"/>
                  <a:pt x="1225310" y="558165"/>
                  <a:pt x="1225310" y="555308"/>
                </a:cubicBezTo>
                <a:cubicBezTo>
                  <a:pt x="1227215" y="551498"/>
                  <a:pt x="1228167" y="543878"/>
                  <a:pt x="1228167" y="540068"/>
                </a:cubicBezTo>
                <a:cubicBezTo>
                  <a:pt x="1228167" y="542925"/>
                  <a:pt x="1230072" y="541973"/>
                  <a:pt x="1230072" y="545783"/>
                </a:cubicBezTo>
                <a:cubicBezTo>
                  <a:pt x="1229120" y="552450"/>
                  <a:pt x="1229120" y="561023"/>
                  <a:pt x="1231977" y="565785"/>
                </a:cubicBezTo>
                <a:cubicBezTo>
                  <a:pt x="1231025" y="568643"/>
                  <a:pt x="1231025" y="568643"/>
                  <a:pt x="1229120" y="567690"/>
                </a:cubicBezTo>
                <a:cubicBezTo>
                  <a:pt x="1231025" y="585788"/>
                  <a:pt x="1228167" y="600075"/>
                  <a:pt x="1231977" y="616268"/>
                </a:cubicBezTo>
                <a:cubicBezTo>
                  <a:pt x="1229120" y="612458"/>
                  <a:pt x="1229120" y="631508"/>
                  <a:pt x="1231977" y="627698"/>
                </a:cubicBezTo>
                <a:cubicBezTo>
                  <a:pt x="1230072" y="638175"/>
                  <a:pt x="1227215" y="651510"/>
                  <a:pt x="1226262" y="664845"/>
                </a:cubicBezTo>
                <a:cubicBezTo>
                  <a:pt x="1225310" y="671513"/>
                  <a:pt x="1225310" y="678180"/>
                  <a:pt x="1225310" y="684848"/>
                </a:cubicBezTo>
                <a:cubicBezTo>
                  <a:pt x="1225310" y="687705"/>
                  <a:pt x="1225310" y="690563"/>
                  <a:pt x="1225310" y="694373"/>
                </a:cubicBezTo>
                <a:cubicBezTo>
                  <a:pt x="1225310" y="697230"/>
                  <a:pt x="1225310" y="700088"/>
                  <a:pt x="1225310" y="701993"/>
                </a:cubicBezTo>
                <a:cubicBezTo>
                  <a:pt x="1226262" y="694373"/>
                  <a:pt x="1231025" y="680085"/>
                  <a:pt x="1229120" y="673418"/>
                </a:cubicBezTo>
                <a:cubicBezTo>
                  <a:pt x="1231977" y="677228"/>
                  <a:pt x="1231025" y="666750"/>
                  <a:pt x="1229120" y="665798"/>
                </a:cubicBezTo>
                <a:lnTo>
                  <a:pt x="1231977" y="665798"/>
                </a:lnTo>
                <a:cubicBezTo>
                  <a:pt x="1243407" y="643890"/>
                  <a:pt x="1243407" y="608648"/>
                  <a:pt x="1244360" y="573405"/>
                </a:cubicBezTo>
                <a:close/>
                <a:moveTo>
                  <a:pt x="1015760" y="133350"/>
                </a:moveTo>
                <a:cubicBezTo>
                  <a:pt x="1018617" y="132398"/>
                  <a:pt x="1020522" y="136208"/>
                  <a:pt x="1021475" y="138113"/>
                </a:cubicBezTo>
                <a:cubicBezTo>
                  <a:pt x="1020522" y="139065"/>
                  <a:pt x="1016712" y="134303"/>
                  <a:pt x="1015760" y="133350"/>
                </a:cubicBezTo>
                <a:close/>
                <a:moveTo>
                  <a:pt x="348057" y="1113473"/>
                </a:moveTo>
                <a:cubicBezTo>
                  <a:pt x="348057" y="1109663"/>
                  <a:pt x="354725" y="1115378"/>
                  <a:pt x="355677" y="1114425"/>
                </a:cubicBezTo>
                <a:cubicBezTo>
                  <a:pt x="358535" y="1117283"/>
                  <a:pt x="351867" y="1115378"/>
                  <a:pt x="348057" y="1113473"/>
                </a:cubicBezTo>
                <a:close/>
                <a:moveTo>
                  <a:pt x="393777" y="1141095"/>
                </a:moveTo>
                <a:cubicBezTo>
                  <a:pt x="395682" y="1137285"/>
                  <a:pt x="398540" y="1142048"/>
                  <a:pt x="403302" y="1143953"/>
                </a:cubicBezTo>
                <a:cubicBezTo>
                  <a:pt x="403302" y="1144905"/>
                  <a:pt x="397587" y="1141095"/>
                  <a:pt x="393777" y="1141095"/>
                </a:cubicBezTo>
                <a:close/>
                <a:moveTo>
                  <a:pt x="406160" y="1128713"/>
                </a:moveTo>
                <a:cubicBezTo>
                  <a:pt x="407112" y="1126808"/>
                  <a:pt x="412827" y="1128713"/>
                  <a:pt x="414732" y="1130618"/>
                </a:cubicBezTo>
                <a:cubicBezTo>
                  <a:pt x="413780" y="1132523"/>
                  <a:pt x="408065" y="1128713"/>
                  <a:pt x="406160" y="1128713"/>
                </a:cubicBezTo>
                <a:close/>
                <a:moveTo>
                  <a:pt x="505220" y="1169670"/>
                </a:moveTo>
                <a:cubicBezTo>
                  <a:pt x="506172" y="1169670"/>
                  <a:pt x="509030" y="1169670"/>
                  <a:pt x="510935" y="1169670"/>
                </a:cubicBezTo>
                <a:cubicBezTo>
                  <a:pt x="510935" y="1170623"/>
                  <a:pt x="509982" y="1171575"/>
                  <a:pt x="511887" y="1172528"/>
                </a:cubicBezTo>
                <a:cubicBezTo>
                  <a:pt x="510935" y="1173480"/>
                  <a:pt x="503315" y="1171575"/>
                  <a:pt x="505220" y="1169670"/>
                </a:cubicBezTo>
                <a:close/>
                <a:moveTo>
                  <a:pt x="551892" y="1178243"/>
                </a:moveTo>
                <a:cubicBezTo>
                  <a:pt x="550940" y="1176338"/>
                  <a:pt x="554750" y="1176338"/>
                  <a:pt x="554750" y="1175385"/>
                </a:cubicBezTo>
                <a:cubicBezTo>
                  <a:pt x="543320" y="1172528"/>
                  <a:pt x="530937" y="1174433"/>
                  <a:pt x="527127" y="1167765"/>
                </a:cubicBezTo>
                <a:cubicBezTo>
                  <a:pt x="537605" y="1170623"/>
                  <a:pt x="541415" y="1168718"/>
                  <a:pt x="549035" y="1166813"/>
                </a:cubicBezTo>
                <a:cubicBezTo>
                  <a:pt x="550940" y="1167765"/>
                  <a:pt x="551892" y="1168718"/>
                  <a:pt x="554750" y="1169670"/>
                </a:cubicBezTo>
                <a:cubicBezTo>
                  <a:pt x="552845" y="1171575"/>
                  <a:pt x="550940" y="1170623"/>
                  <a:pt x="547130" y="1169670"/>
                </a:cubicBezTo>
                <a:cubicBezTo>
                  <a:pt x="548082" y="1172528"/>
                  <a:pt x="551892" y="1174433"/>
                  <a:pt x="558560" y="1175385"/>
                </a:cubicBezTo>
                <a:cubicBezTo>
                  <a:pt x="560465" y="1178243"/>
                  <a:pt x="557607" y="1179195"/>
                  <a:pt x="551892" y="1178243"/>
                </a:cubicBezTo>
                <a:close/>
                <a:moveTo>
                  <a:pt x="1183400" y="731520"/>
                </a:moveTo>
                <a:cubicBezTo>
                  <a:pt x="1185305" y="731520"/>
                  <a:pt x="1182447" y="736283"/>
                  <a:pt x="1182447" y="739140"/>
                </a:cubicBezTo>
                <a:cubicBezTo>
                  <a:pt x="1181495" y="738188"/>
                  <a:pt x="1181495" y="737235"/>
                  <a:pt x="1181495" y="736283"/>
                </a:cubicBezTo>
                <a:cubicBezTo>
                  <a:pt x="1181495" y="734378"/>
                  <a:pt x="1181495" y="733425"/>
                  <a:pt x="1183400" y="731520"/>
                </a:cubicBezTo>
                <a:cubicBezTo>
                  <a:pt x="1182447" y="731520"/>
                  <a:pt x="1182447" y="731520"/>
                  <a:pt x="1183400" y="731520"/>
                </a:cubicBezTo>
                <a:close/>
                <a:moveTo>
                  <a:pt x="1170065" y="835343"/>
                </a:moveTo>
                <a:cubicBezTo>
                  <a:pt x="1167207" y="841058"/>
                  <a:pt x="1168160" y="840105"/>
                  <a:pt x="1165302" y="846773"/>
                </a:cubicBezTo>
                <a:cubicBezTo>
                  <a:pt x="1163397" y="848678"/>
                  <a:pt x="1160540" y="845820"/>
                  <a:pt x="1163397" y="841058"/>
                </a:cubicBezTo>
                <a:cubicBezTo>
                  <a:pt x="1165302" y="846773"/>
                  <a:pt x="1165302" y="834390"/>
                  <a:pt x="1170065" y="835343"/>
                </a:cubicBezTo>
                <a:close/>
                <a:moveTo>
                  <a:pt x="779540" y="1134428"/>
                </a:moveTo>
                <a:cubicBezTo>
                  <a:pt x="779540" y="1136333"/>
                  <a:pt x="771920" y="1137285"/>
                  <a:pt x="769062" y="1139190"/>
                </a:cubicBezTo>
                <a:cubicBezTo>
                  <a:pt x="770015" y="1134428"/>
                  <a:pt x="773825" y="1136333"/>
                  <a:pt x="779540" y="1134428"/>
                </a:cubicBezTo>
                <a:close/>
                <a:moveTo>
                  <a:pt x="703340" y="1168718"/>
                </a:moveTo>
                <a:cubicBezTo>
                  <a:pt x="694767" y="1169670"/>
                  <a:pt x="690957" y="1168718"/>
                  <a:pt x="682385" y="1167765"/>
                </a:cubicBezTo>
                <a:cubicBezTo>
                  <a:pt x="686195" y="1163955"/>
                  <a:pt x="694767" y="1165860"/>
                  <a:pt x="703340" y="1163003"/>
                </a:cubicBezTo>
                <a:cubicBezTo>
                  <a:pt x="704292" y="1164908"/>
                  <a:pt x="702387" y="1165860"/>
                  <a:pt x="703340" y="1168718"/>
                </a:cubicBezTo>
                <a:close/>
                <a:moveTo>
                  <a:pt x="658572" y="1168718"/>
                </a:moveTo>
                <a:cubicBezTo>
                  <a:pt x="657620" y="1171575"/>
                  <a:pt x="653810" y="1168718"/>
                  <a:pt x="652857" y="1168718"/>
                </a:cubicBezTo>
                <a:cubicBezTo>
                  <a:pt x="651905" y="1166813"/>
                  <a:pt x="656667" y="1167765"/>
                  <a:pt x="656667" y="1165860"/>
                </a:cubicBezTo>
                <a:cubicBezTo>
                  <a:pt x="662382" y="1165860"/>
                  <a:pt x="653810" y="1169670"/>
                  <a:pt x="658572" y="1168718"/>
                </a:cubicBezTo>
                <a:close/>
                <a:moveTo>
                  <a:pt x="676670" y="1167765"/>
                </a:moveTo>
                <a:cubicBezTo>
                  <a:pt x="675717" y="1169670"/>
                  <a:pt x="671907" y="1170623"/>
                  <a:pt x="671907" y="1172528"/>
                </a:cubicBezTo>
                <a:cubicBezTo>
                  <a:pt x="670002" y="1170623"/>
                  <a:pt x="659525" y="1174433"/>
                  <a:pt x="658572" y="1171575"/>
                </a:cubicBezTo>
                <a:cubicBezTo>
                  <a:pt x="664287" y="1173480"/>
                  <a:pt x="669050" y="1167765"/>
                  <a:pt x="676670" y="1167765"/>
                </a:cubicBezTo>
                <a:close/>
                <a:moveTo>
                  <a:pt x="666192" y="1156335"/>
                </a:moveTo>
                <a:cubicBezTo>
                  <a:pt x="661430" y="1157288"/>
                  <a:pt x="657620" y="1159193"/>
                  <a:pt x="650000" y="1160145"/>
                </a:cubicBezTo>
                <a:cubicBezTo>
                  <a:pt x="646190" y="1156335"/>
                  <a:pt x="653810" y="1154430"/>
                  <a:pt x="661430" y="1152525"/>
                </a:cubicBezTo>
                <a:cubicBezTo>
                  <a:pt x="670002" y="1150620"/>
                  <a:pt x="680480" y="1149668"/>
                  <a:pt x="684290" y="1147763"/>
                </a:cubicBezTo>
                <a:cubicBezTo>
                  <a:pt x="690957" y="1148715"/>
                  <a:pt x="691910" y="1151573"/>
                  <a:pt x="684290" y="1154430"/>
                </a:cubicBezTo>
                <a:cubicBezTo>
                  <a:pt x="684290" y="1153478"/>
                  <a:pt x="685242" y="1153478"/>
                  <a:pt x="685242" y="1152525"/>
                </a:cubicBezTo>
                <a:cubicBezTo>
                  <a:pt x="675717" y="1154430"/>
                  <a:pt x="670002" y="1155383"/>
                  <a:pt x="666192" y="1156335"/>
                </a:cubicBezTo>
                <a:close/>
                <a:moveTo>
                  <a:pt x="651905" y="1169670"/>
                </a:moveTo>
                <a:cubicBezTo>
                  <a:pt x="641427" y="1172528"/>
                  <a:pt x="616662" y="1172528"/>
                  <a:pt x="622377" y="1168718"/>
                </a:cubicBezTo>
                <a:cubicBezTo>
                  <a:pt x="629997" y="1171575"/>
                  <a:pt x="639522" y="1166813"/>
                  <a:pt x="651905" y="1169670"/>
                </a:cubicBezTo>
                <a:close/>
                <a:moveTo>
                  <a:pt x="690957" y="1150620"/>
                </a:moveTo>
                <a:cubicBezTo>
                  <a:pt x="690005" y="1148715"/>
                  <a:pt x="693815" y="1147763"/>
                  <a:pt x="695720" y="1147763"/>
                </a:cubicBezTo>
                <a:cubicBezTo>
                  <a:pt x="696672" y="1149668"/>
                  <a:pt x="693815" y="1151573"/>
                  <a:pt x="690957" y="1150620"/>
                </a:cubicBezTo>
                <a:close/>
                <a:moveTo>
                  <a:pt x="702387" y="1126808"/>
                </a:moveTo>
                <a:cubicBezTo>
                  <a:pt x="692862" y="1128713"/>
                  <a:pt x="682385" y="1129665"/>
                  <a:pt x="674765" y="1130618"/>
                </a:cubicBezTo>
                <a:cubicBezTo>
                  <a:pt x="671907" y="1131570"/>
                  <a:pt x="676670" y="1134428"/>
                  <a:pt x="679527" y="1133475"/>
                </a:cubicBezTo>
                <a:cubicBezTo>
                  <a:pt x="678575" y="1136333"/>
                  <a:pt x="673812" y="1134428"/>
                  <a:pt x="670955" y="1134428"/>
                </a:cubicBezTo>
                <a:cubicBezTo>
                  <a:pt x="670955" y="1133475"/>
                  <a:pt x="671907" y="1132523"/>
                  <a:pt x="671907" y="1130618"/>
                </a:cubicBezTo>
                <a:cubicBezTo>
                  <a:pt x="670955" y="1128713"/>
                  <a:pt x="665240" y="1131570"/>
                  <a:pt x="662382" y="1131570"/>
                </a:cubicBezTo>
                <a:cubicBezTo>
                  <a:pt x="670955" y="1125855"/>
                  <a:pt x="680480" y="1123950"/>
                  <a:pt x="690957" y="1122998"/>
                </a:cubicBezTo>
                <a:cubicBezTo>
                  <a:pt x="696672" y="1122045"/>
                  <a:pt x="701435" y="1122045"/>
                  <a:pt x="708102" y="1121093"/>
                </a:cubicBezTo>
                <a:cubicBezTo>
                  <a:pt x="713817" y="1120140"/>
                  <a:pt x="720485" y="1118235"/>
                  <a:pt x="727152" y="1116330"/>
                </a:cubicBezTo>
                <a:cubicBezTo>
                  <a:pt x="727152" y="1117283"/>
                  <a:pt x="727152" y="1118235"/>
                  <a:pt x="729057" y="1118235"/>
                </a:cubicBezTo>
                <a:cubicBezTo>
                  <a:pt x="725247" y="1120140"/>
                  <a:pt x="721437" y="1122045"/>
                  <a:pt x="716675" y="1122998"/>
                </a:cubicBezTo>
                <a:cubicBezTo>
                  <a:pt x="714770" y="1123950"/>
                  <a:pt x="711912" y="1123950"/>
                  <a:pt x="710007" y="1124903"/>
                </a:cubicBezTo>
                <a:cubicBezTo>
                  <a:pt x="707150" y="1125855"/>
                  <a:pt x="704292" y="1125855"/>
                  <a:pt x="702387" y="1126808"/>
                </a:cubicBezTo>
                <a:close/>
                <a:moveTo>
                  <a:pt x="378537" y="1030605"/>
                </a:moveTo>
                <a:cubicBezTo>
                  <a:pt x="379490" y="1030605"/>
                  <a:pt x="379490" y="1030605"/>
                  <a:pt x="380442" y="1030605"/>
                </a:cubicBezTo>
                <a:cubicBezTo>
                  <a:pt x="380442" y="1030605"/>
                  <a:pt x="380442" y="1030605"/>
                  <a:pt x="380442" y="1030605"/>
                </a:cubicBezTo>
                <a:cubicBezTo>
                  <a:pt x="380442" y="1030605"/>
                  <a:pt x="380442" y="1030605"/>
                  <a:pt x="380442" y="1031558"/>
                </a:cubicBezTo>
                <a:cubicBezTo>
                  <a:pt x="378537" y="1031558"/>
                  <a:pt x="377585" y="1030605"/>
                  <a:pt x="377585" y="1030605"/>
                </a:cubicBezTo>
                <a:cubicBezTo>
                  <a:pt x="377585" y="1030605"/>
                  <a:pt x="377585" y="1030605"/>
                  <a:pt x="378537" y="1030605"/>
                </a:cubicBezTo>
                <a:close/>
                <a:moveTo>
                  <a:pt x="301385" y="998220"/>
                </a:moveTo>
                <a:cubicBezTo>
                  <a:pt x="301385" y="998220"/>
                  <a:pt x="300432" y="999173"/>
                  <a:pt x="300432" y="999173"/>
                </a:cubicBezTo>
                <a:cubicBezTo>
                  <a:pt x="300432" y="999173"/>
                  <a:pt x="299480" y="999173"/>
                  <a:pt x="299480" y="998220"/>
                </a:cubicBezTo>
                <a:cubicBezTo>
                  <a:pt x="299480" y="998220"/>
                  <a:pt x="299480" y="997268"/>
                  <a:pt x="300432" y="997268"/>
                </a:cubicBezTo>
                <a:cubicBezTo>
                  <a:pt x="300432" y="997268"/>
                  <a:pt x="300432" y="996315"/>
                  <a:pt x="301385" y="996315"/>
                </a:cubicBezTo>
                <a:lnTo>
                  <a:pt x="301385" y="996315"/>
                </a:lnTo>
                <a:lnTo>
                  <a:pt x="301385" y="996315"/>
                </a:lnTo>
                <a:cubicBezTo>
                  <a:pt x="300432" y="997268"/>
                  <a:pt x="301385" y="997268"/>
                  <a:pt x="301385" y="998220"/>
                </a:cubicBezTo>
                <a:close/>
                <a:moveTo>
                  <a:pt x="545225" y="107633"/>
                </a:moveTo>
                <a:cubicBezTo>
                  <a:pt x="544272" y="108585"/>
                  <a:pt x="542367" y="109538"/>
                  <a:pt x="540462" y="109538"/>
                </a:cubicBezTo>
                <a:cubicBezTo>
                  <a:pt x="540462" y="109538"/>
                  <a:pt x="539510" y="109538"/>
                  <a:pt x="539510" y="109538"/>
                </a:cubicBezTo>
                <a:cubicBezTo>
                  <a:pt x="538557" y="109538"/>
                  <a:pt x="536652" y="109538"/>
                  <a:pt x="534747" y="109538"/>
                </a:cubicBezTo>
                <a:cubicBezTo>
                  <a:pt x="538557" y="108585"/>
                  <a:pt x="541415" y="107633"/>
                  <a:pt x="545225" y="107633"/>
                </a:cubicBezTo>
                <a:close/>
                <a:moveTo>
                  <a:pt x="1209117" y="426720"/>
                </a:moveTo>
                <a:cubicBezTo>
                  <a:pt x="1210070" y="430530"/>
                  <a:pt x="1209117" y="431483"/>
                  <a:pt x="1208165" y="433388"/>
                </a:cubicBezTo>
                <a:cubicBezTo>
                  <a:pt x="1207212" y="429578"/>
                  <a:pt x="1206260" y="424815"/>
                  <a:pt x="1205307" y="420053"/>
                </a:cubicBezTo>
                <a:cubicBezTo>
                  <a:pt x="1205307" y="419100"/>
                  <a:pt x="1205307" y="418148"/>
                  <a:pt x="1205307" y="418148"/>
                </a:cubicBezTo>
                <a:cubicBezTo>
                  <a:pt x="1209117" y="427673"/>
                  <a:pt x="1205307" y="426720"/>
                  <a:pt x="1209117" y="426720"/>
                </a:cubicBezTo>
                <a:close/>
                <a:moveTo>
                  <a:pt x="1211022" y="434340"/>
                </a:moveTo>
                <a:cubicBezTo>
                  <a:pt x="1211975" y="437198"/>
                  <a:pt x="1211975" y="439103"/>
                  <a:pt x="1211975" y="441008"/>
                </a:cubicBezTo>
                <a:cubicBezTo>
                  <a:pt x="1211975" y="441008"/>
                  <a:pt x="1211975" y="441008"/>
                  <a:pt x="1211022" y="441008"/>
                </a:cubicBezTo>
                <a:cubicBezTo>
                  <a:pt x="1210070" y="440055"/>
                  <a:pt x="1210070" y="439103"/>
                  <a:pt x="1209117" y="439103"/>
                </a:cubicBezTo>
                <a:cubicBezTo>
                  <a:pt x="1210070" y="436245"/>
                  <a:pt x="1209117" y="434340"/>
                  <a:pt x="1211022" y="434340"/>
                </a:cubicBezTo>
                <a:close/>
                <a:moveTo>
                  <a:pt x="1206260" y="636270"/>
                </a:moveTo>
                <a:cubicBezTo>
                  <a:pt x="1206260" y="634365"/>
                  <a:pt x="1206260" y="632460"/>
                  <a:pt x="1205307" y="632460"/>
                </a:cubicBezTo>
                <a:cubicBezTo>
                  <a:pt x="1205307" y="628650"/>
                  <a:pt x="1206260" y="625793"/>
                  <a:pt x="1207212" y="622935"/>
                </a:cubicBezTo>
                <a:cubicBezTo>
                  <a:pt x="1208165" y="623888"/>
                  <a:pt x="1208165" y="624840"/>
                  <a:pt x="1209117" y="625793"/>
                </a:cubicBezTo>
                <a:cubicBezTo>
                  <a:pt x="1209117" y="623888"/>
                  <a:pt x="1209117" y="621983"/>
                  <a:pt x="1208165" y="620078"/>
                </a:cubicBezTo>
                <a:cubicBezTo>
                  <a:pt x="1208165" y="620078"/>
                  <a:pt x="1208165" y="619125"/>
                  <a:pt x="1208165" y="619125"/>
                </a:cubicBezTo>
                <a:cubicBezTo>
                  <a:pt x="1208165" y="619125"/>
                  <a:pt x="1208165" y="618173"/>
                  <a:pt x="1208165" y="618173"/>
                </a:cubicBezTo>
                <a:cubicBezTo>
                  <a:pt x="1208165" y="617220"/>
                  <a:pt x="1208165" y="617220"/>
                  <a:pt x="1209117" y="616268"/>
                </a:cubicBezTo>
                <a:cubicBezTo>
                  <a:pt x="1209117" y="619125"/>
                  <a:pt x="1211022" y="619125"/>
                  <a:pt x="1210070" y="623888"/>
                </a:cubicBezTo>
                <a:cubicBezTo>
                  <a:pt x="1204355" y="630555"/>
                  <a:pt x="1208165" y="626745"/>
                  <a:pt x="1206260" y="636270"/>
                </a:cubicBezTo>
                <a:close/>
                <a:moveTo>
                  <a:pt x="705245" y="116205"/>
                </a:moveTo>
                <a:cubicBezTo>
                  <a:pt x="704292" y="116205"/>
                  <a:pt x="703340" y="116205"/>
                  <a:pt x="703340" y="116205"/>
                </a:cubicBezTo>
                <a:cubicBezTo>
                  <a:pt x="704292" y="115253"/>
                  <a:pt x="705245" y="115253"/>
                  <a:pt x="705245" y="116205"/>
                </a:cubicBezTo>
                <a:cubicBezTo>
                  <a:pt x="706197" y="115253"/>
                  <a:pt x="706197" y="116205"/>
                  <a:pt x="705245" y="116205"/>
                </a:cubicBezTo>
                <a:close/>
                <a:moveTo>
                  <a:pt x="1093865" y="270510"/>
                </a:moveTo>
                <a:cubicBezTo>
                  <a:pt x="1091007" y="270510"/>
                  <a:pt x="1089102" y="269558"/>
                  <a:pt x="1089102" y="266700"/>
                </a:cubicBezTo>
                <a:cubicBezTo>
                  <a:pt x="1089102" y="266700"/>
                  <a:pt x="1089102" y="266700"/>
                  <a:pt x="1089102" y="266700"/>
                </a:cubicBezTo>
                <a:cubicBezTo>
                  <a:pt x="1091007" y="267653"/>
                  <a:pt x="1092912" y="268605"/>
                  <a:pt x="1093865" y="270510"/>
                </a:cubicBezTo>
                <a:close/>
                <a:moveTo>
                  <a:pt x="1204355" y="589598"/>
                </a:moveTo>
                <a:cubicBezTo>
                  <a:pt x="1204355" y="586740"/>
                  <a:pt x="1204355" y="584835"/>
                  <a:pt x="1203402" y="581978"/>
                </a:cubicBezTo>
                <a:cubicBezTo>
                  <a:pt x="1203402" y="581978"/>
                  <a:pt x="1203402" y="581978"/>
                  <a:pt x="1203402" y="581025"/>
                </a:cubicBezTo>
                <a:cubicBezTo>
                  <a:pt x="1204355" y="579120"/>
                  <a:pt x="1205307" y="577215"/>
                  <a:pt x="1207212" y="576263"/>
                </a:cubicBezTo>
                <a:cubicBezTo>
                  <a:pt x="1207212" y="579120"/>
                  <a:pt x="1207212" y="581025"/>
                  <a:pt x="1207212" y="583883"/>
                </a:cubicBezTo>
                <a:cubicBezTo>
                  <a:pt x="1207212" y="589598"/>
                  <a:pt x="1208165" y="594360"/>
                  <a:pt x="1208165" y="600075"/>
                </a:cubicBezTo>
                <a:cubicBezTo>
                  <a:pt x="1207212" y="600075"/>
                  <a:pt x="1205307" y="600075"/>
                  <a:pt x="1205307" y="602933"/>
                </a:cubicBezTo>
                <a:cubicBezTo>
                  <a:pt x="1206260" y="602933"/>
                  <a:pt x="1208165" y="601980"/>
                  <a:pt x="1208165" y="604838"/>
                </a:cubicBezTo>
                <a:cubicBezTo>
                  <a:pt x="1207212" y="609600"/>
                  <a:pt x="1206260" y="613410"/>
                  <a:pt x="1205307" y="616268"/>
                </a:cubicBezTo>
                <a:cubicBezTo>
                  <a:pt x="1205307" y="608648"/>
                  <a:pt x="1205307" y="599123"/>
                  <a:pt x="1204355" y="589598"/>
                </a:cubicBezTo>
                <a:close/>
                <a:moveTo>
                  <a:pt x="1207212" y="568643"/>
                </a:moveTo>
                <a:cubicBezTo>
                  <a:pt x="1207212" y="568643"/>
                  <a:pt x="1207212" y="569595"/>
                  <a:pt x="1207212" y="569595"/>
                </a:cubicBezTo>
                <a:cubicBezTo>
                  <a:pt x="1207212" y="569595"/>
                  <a:pt x="1207212" y="568643"/>
                  <a:pt x="1207212" y="568643"/>
                </a:cubicBezTo>
                <a:close/>
                <a:moveTo>
                  <a:pt x="1128155" y="307658"/>
                </a:moveTo>
                <a:cubicBezTo>
                  <a:pt x="1126250" y="305753"/>
                  <a:pt x="1126250" y="302895"/>
                  <a:pt x="1129107" y="300990"/>
                </a:cubicBezTo>
                <a:cubicBezTo>
                  <a:pt x="1129107" y="300990"/>
                  <a:pt x="1129107" y="300990"/>
                  <a:pt x="1130060" y="300990"/>
                </a:cubicBezTo>
                <a:cubicBezTo>
                  <a:pt x="1132917" y="303848"/>
                  <a:pt x="1134822" y="307658"/>
                  <a:pt x="1137680" y="312420"/>
                </a:cubicBezTo>
                <a:cubicBezTo>
                  <a:pt x="1133870" y="313373"/>
                  <a:pt x="1131965" y="311468"/>
                  <a:pt x="1128155" y="307658"/>
                </a:cubicBezTo>
                <a:close/>
                <a:moveTo>
                  <a:pt x="1126250" y="296228"/>
                </a:moveTo>
                <a:cubicBezTo>
                  <a:pt x="1123392" y="295275"/>
                  <a:pt x="1121487" y="293370"/>
                  <a:pt x="1120535" y="290513"/>
                </a:cubicBezTo>
                <a:cubicBezTo>
                  <a:pt x="1122440" y="292418"/>
                  <a:pt x="1124345" y="294323"/>
                  <a:pt x="1126250" y="296228"/>
                </a:cubicBezTo>
                <a:close/>
                <a:moveTo>
                  <a:pt x="1205307" y="633413"/>
                </a:moveTo>
                <a:cubicBezTo>
                  <a:pt x="1205307" y="635318"/>
                  <a:pt x="1205307" y="637223"/>
                  <a:pt x="1205307" y="639128"/>
                </a:cubicBezTo>
                <a:cubicBezTo>
                  <a:pt x="1205307" y="637223"/>
                  <a:pt x="1205307" y="635318"/>
                  <a:pt x="1205307" y="633413"/>
                </a:cubicBezTo>
                <a:close/>
                <a:moveTo>
                  <a:pt x="1223405" y="493395"/>
                </a:moveTo>
                <a:cubicBezTo>
                  <a:pt x="1223405" y="492443"/>
                  <a:pt x="1224357" y="491490"/>
                  <a:pt x="1225310" y="489585"/>
                </a:cubicBezTo>
                <a:cubicBezTo>
                  <a:pt x="1225310" y="492443"/>
                  <a:pt x="1225310" y="494348"/>
                  <a:pt x="1224357" y="495300"/>
                </a:cubicBezTo>
                <a:cubicBezTo>
                  <a:pt x="1223405" y="494348"/>
                  <a:pt x="1223405" y="494348"/>
                  <a:pt x="1223405" y="493395"/>
                </a:cubicBezTo>
                <a:close/>
                <a:moveTo>
                  <a:pt x="1221500" y="478155"/>
                </a:moveTo>
                <a:cubicBezTo>
                  <a:pt x="1221500" y="477203"/>
                  <a:pt x="1221500" y="477203"/>
                  <a:pt x="1221500" y="476250"/>
                </a:cubicBezTo>
                <a:cubicBezTo>
                  <a:pt x="1222452" y="477203"/>
                  <a:pt x="1222452" y="478155"/>
                  <a:pt x="1223405" y="479108"/>
                </a:cubicBezTo>
                <a:cubicBezTo>
                  <a:pt x="1222452" y="479108"/>
                  <a:pt x="1222452" y="479108"/>
                  <a:pt x="1221500" y="478155"/>
                </a:cubicBezTo>
                <a:close/>
                <a:moveTo>
                  <a:pt x="1216737" y="461963"/>
                </a:moveTo>
                <a:cubicBezTo>
                  <a:pt x="1214832" y="466725"/>
                  <a:pt x="1217690" y="471488"/>
                  <a:pt x="1218642" y="470535"/>
                </a:cubicBezTo>
                <a:cubicBezTo>
                  <a:pt x="1218642" y="472440"/>
                  <a:pt x="1217690" y="473393"/>
                  <a:pt x="1217690" y="473393"/>
                </a:cubicBezTo>
                <a:cubicBezTo>
                  <a:pt x="1216737" y="472440"/>
                  <a:pt x="1216737" y="471488"/>
                  <a:pt x="1215785" y="470535"/>
                </a:cubicBezTo>
                <a:cubicBezTo>
                  <a:pt x="1215785" y="469583"/>
                  <a:pt x="1215785" y="469583"/>
                  <a:pt x="1215785" y="468630"/>
                </a:cubicBezTo>
                <a:cubicBezTo>
                  <a:pt x="1214832" y="467678"/>
                  <a:pt x="1213880" y="466725"/>
                  <a:pt x="1212927" y="465773"/>
                </a:cubicBezTo>
                <a:cubicBezTo>
                  <a:pt x="1211975" y="464820"/>
                  <a:pt x="1211975" y="463868"/>
                  <a:pt x="1211975" y="463868"/>
                </a:cubicBezTo>
                <a:cubicBezTo>
                  <a:pt x="1211022" y="461963"/>
                  <a:pt x="1212927" y="460058"/>
                  <a:pt x="1214832" y="460058"/>
                </a:cubicBezTo>
                <a:cubicBezTo>
                  <a:pt x="1214832" y="461010"/>
                  <a:pt x="1215785" y="461963"/>
                  <a:pt x="1216737" y="461963"/>
                </a:cubicBezTo>
                <a:cubicBezTo>
                  <a:pt x="1216737" y="461963"/>
                  <a:pt x="1216737" y="461963"/>
                  <a:pt x="1216737" y="461963"/>
                </a:cubicBezTo>
                <a:close/>
                <a:moveTo>
                  <a:pt x="1205307" y="418148"/>
                </a:moveTo>
                <a:cubicBezTo>
                  <a:pt x="1205307" y="418148"/>
                  <a:pt x="1205307" y="418148"/>
                  <a:pt x="1205307" y="418148"/>
                </a:cubicBezTo>
                <a:cubicBezTo>
                  <a:pt x="1205307" y="417195"/>
                  <a:pt x="1205307" y="416243"/>
                  <a:pt x="1205307" y="416243"/>
                </a:cubicBezTo>
                <a:cubicBezTo>
                  <a:pt x="1205307" y="417195"/>
                  <a:pt x="1205307" y="418148"/>
                  <a:pt x="1205307" y="418148"/>
                </a:cubicBezTo>
                <a:close/>
                <a:moveTo>
                  <a:pt x="554750" y="109538"/>
                </a:moveTo>
                <a:cubicBezTo>
                  <a:pt x="553797" y="109538"/>
                  <a:pt x="552845" y="109538"/>
                  <a:pt x="551892" y="108585"/>
                </a:cubicBezTo>
                <a:cubicBezTo>
                  <a:pt x="552845" y="109538"/>
                  <a:pt x="553797" y="109538"/>
                  <a:pt x="554750" y="109538"/>
                </a:cubicBezTo>
                <a:close/>
                <a:moveTo>
                  <a:pt x="748107" y="1136333"/>
                </a:moveTo>
                <a:cubicBezTo>
                  <a:pt x="749060" y="1140143"/>
                  <a:pt x="744297" y="1137285"/>
                  <a:pt x="740487" y="1139190"/>
                </a:cubicBezTo>
                <a:cubicBezTo>
                  <a:pt x="741440" y="1137285"/>
                  <a:pt x="744297" y="1136333"/>
                  <a:pt x="748107" y="1136333"/>
                </a:cubicBezTo>
                <a:close/>
                <a:moveTo>
                  <a:pt x="1060527" y="986790"/>
                </a:moveTo>
                <a:cubicBezTo>
                  <a:pt x="1062432" y="989648"/>
                  <a:pt x="1056717" y="991553"/>
                  <a:pt x="1052907" y="996315"/>
                </a:cubicBezTo>
                <a:cubicBezTo>
                  <a:pt x="1051955" y="995363"/>
                  <a:pt x="1050050" y="996315"/>
                  <a:pt x="1049097" y="995363"/>
                </a:cubicBezTo>
                <a:cubicBezTo>
                  <a:pt x="1052907" y="992505"/>
                  <a:pt x="1056717" y="988695"/>
                  <a:pt x="1060527" y="986790"/>
                </a:cubicBezTo>
                <a:close/>
                <a:moveTo>
                  <a:pt x="1067195" y="977265"/>
                </a:moveTo>
                <a:cubicBezTo>
                  <a:pt x="1068147" y="978218"/>
                  <a:pt x="1069100" y="979170"/>
                  <a:pt x="1070052" y="977265"/>
                </a:cubicBezTo>
                <a:cubicBezTo>
                  <a:pt x="1071957" y="979170"/>
                  <a:pt x="1066242" y="984885"/>
                  <a:pt x="1063385" y="985838"/>
                </a:cubicBezTo>
                <a:cubicBezTo>
                  <a:pt x="1063385" y="983933"/>
                  <a:pt x="1064337" y="981075"/>
                  <a:pt x="1067195" y="977265"/>
                </a:cubicBezTo>
                <a:close/>
                <a:moveTo>
                  <a:pt x="1185305" y="723900"/>
                </a:moveTo>
                <a:cubicBezTo>
                  <a:pt x="1186257" y="723900"/>
                  <a:pt x="1186257" y="723900"/>
                  <a:pt x="1185305" y="723900"/>
                </a:cubicBezTo>
                <a:cubicBezTo>
                  <a:pt x="1185305" y="726758"/>
                  <a:pt x="1185305" y="726758"/>
                  <a:pt x="1184352" y="726758"/>
                </a:cubicBezTo>
                <a:cubicBezTo>
                  <a:pt x="1185305" y="725805"/>
                  <a:pt x="1185305" y="724853"/>
                  <a:pt x="1185305" y="723900"/>
                </a:cubicBezTo>
                <a:close/>
                <a:moveTo>
                  <a:pt x="1203402" y="662940"/>
                </a:moveTo>
                <a:cubicBezTo>
                  <a:pt x="1203402" y="661988"/>
                  <a:pt x="1203402" y="660083"/>
                  <a:pt x="1203402" y="659130"/>
                </a:cubicBezTo>
                <a:cubicBezTo>
                  <a:pt x="1203402" y="659130"/>
                  <a:pt x="1204355" y="658178"/>
                  <a:pt x="1205307" y="658178"/>
                </a:cubicBezTo>
                <a:cubicBezTo>
                  <a:pt x="1204355" y="660083"/>
                  <a:pt x="1203402" y="661988"/>
                  <a:pt x="1203402" y="662940"/>
                </a:cubicBezTo>
                <a:close/>
                <a:moveTo>
                  <a:pt x="1206260" y="653415"/>
                </a:moveTo>
                <a:cubicBezTo>
                  <a:pt x="1206260" y="651510"/>
                  <a:pt x="1205307" y="648653"/>
                  <a:pt x="1205307" y="646748"/>
                </a:cubicBezTo>
                <a:cubicBezTo>
                  <a:pt x="1206260" y="644843"/>
                  <a:pt x="1206260" y="642938"/>
                  <a:pt x="1207212" y="640080"/>
                </a:cubicBezTo>
                <a:cubicBezTo>
                  <a:pt x="1207212" y="645795"/>
                  <a:pt x="1206260" y="648653"/>
                  <a:pt x="1206260" y="653415"/>
                </a:cubicBezTo>
                <a:cubicBezTo>
                  <a:pt x="1206260" y="653415"/>
                  <a:pt x="1206260" y="653415"/>
                  <a:pt x="1206260" y="653415"/>
                </a:cubicBezTo>
                <a:close/>
                <a:moveTo>
                  <a:pt x="1225310" y="521018"/>
                </a:moveTo>
                <a:cubicBezTo>
                  <a:pt x="1226262" y="517208"/>
                  <a:pt x="1226262" y="513398"/>
                  <a:pt x="1225310" y="508635"/>
                </a:cubicBezTo>
                <a:cubicBezTo>
                  <a:pt x="1230072" y="510540"/>
                  <a:pt x="1228167" y="521018"/>
                  <a:pt x="1225310" y="524828"/>
                </a:cubicBezTo>
                <a:cubicBezTo>
                  <a:pt x="1225310" y="523875"/>
                  <a:pt x="1225310" y="522923"/>
                  <a:pt x="1225310" y="521018"/>
                </a:cubicBezTo>
                <a:close/>
                <a:moveTo>
                  <a:pt x="1224357" y="498158"/>
                </a:moveTo>
                <a:cubicBezTo>
                  <a:pt x="1225310" y="500063"/>
                  <a:pt x="1226262" y="502920"/>
                  <a:pt x="1227215" y="506730"/>
                </a:cubicBezTo>
                <a:cubicBezTo>
                  <a:pt x="1224357" y="509588"/>
                  <a:pt x="1223405" y="501015"/>
                  <a:pt x="1224357" y="498158"/>
                </a:cubicBezTo>
                <a:close/>
                <a:moveTo>
                  <a:pt x="1212927" y="422910"/>
                </a:moveTo>
                <a:lnTo>
                  <a:pt x="1210070" y="423863"/>
                </a:lnTo>
                <a:cubicBezTo>
                  <a:pt x="1209117" y="421005"/>
                  <a:pt x="1211022" y="417195"/>
                  <a:pt x="1208165" y="416243"/>
                </a:cubicBezTo>
                <a:cubicBezTo>
                  <a:pt x="1207212" y="411480"/>
                  <a:pt x="1210070" y="417195"/>
                  <a:pt x="1211022" y="417195"/>
                </a:cubicBezTo>
                <a:cubicBezTo>
                  <a:pt x="1211022" y="415290"/>
                  <a:pt x="1210070" y="414338"/>
                  <a:pt x="1209117" y="412433"/>
                </a:cubicBezTo>
                <a:cubicBezTo>
                  <a:pt x="1210070" y="412433"/>
                  <a:pt x="1210070" y="411480"/>
                  <a:pt x="1211022" y="410528"/>
                </a:cubicBezTo>
                <a:cubicBezTo>
                  <a:pt x="1211975" y="414338"/>
                  <a:pt x="1212927" y="418148"/>
                  <a:pt x="1212927" y="422910"/>
                </a:cubicBezTo>
                <a:close/>
                <a:moveTo>
                  <a:pt x="1206260" y="397193"/>
                </a:moveTo>
                <a:cubicBezTo>
                  <a:pt x="1205307" y="397193"/>
                  <a:pt x="1204355" y="394335"/>
                  <a:pt x="1204355" y="392430"/>
                </a:cubicBezTo>
                <a:cubicBezTo>
                  <a:pt x="1204355" y="392430"/>
                  <a:pt x="1204355" y="392430"/>
                  <a:pt x="1204355" y="392430"/>
                </a:cubicBezTo>
                <a:cubicBezTo>
                  <a:pt x="1205307" y="392430"/>
                  <a:pt x="1205307" y="391478"/>
                  <a:pt x="1206260" y="391478"/>
                </a:cubicBezTo>
                <a:cubicBezTo>
                  <a:pt x="1208165" y="395288"/>
                  <a:pt x="1206260" y="394335"/>
                  <a:pt x="1206260" y="397193"/>
                </a:cubicBezTo>
                <a:close/>
                <a:moveTo>
                  <a:pt x="1192925" y="381953"/>
                </a:moveTo>
                <a:cubicBezTo>
                  <a:pt x="1192925" y="381953"/>
                  <a:pt x="1193877" y="381953"/>
                  <a:pt x="1193877" y="381953"/>
                </a:cubicBezTo>
                <a:cubicBezTo>
                  <a:pt x="1196735" y="383858"/>
                  <a:pt x="1198640" y="385763"/>
                  <a:pt x="1199592" y="389573"/>
                </a:cubicBezTo>
                <a:cubicBezTo>
                  <a:pt x="1199592" y="391478"/>
                  <a:pt x="1201497" y="391478"/>
                  <a:pt x="1202450" y="391478"/>
                </a:cubicBezTo>
                <a:cubicBezTo>
                  <a:pt x="1202450" y="392430"/>
                  <a:pt x="1203402" y="394335"/>
                  <a:pt x="1203402" y="395288"/>
                </a:cubicBezTo>
                <a:cubicBezTo>
                  <a:pt x="1202450" y="395288"/>
                  <a:pt x="1202450" y="397193"/>
                  <a:pt x="1202450" y="397193"/>
                </a:cubicBezTo>
                <a:cubicBezTo>
                  <a:pt x="1200545" y="390525"/>
                  <a:pt x="1196735" y="392430"/>
                  <a:pt x="1201497" y="396240"/>
                </a:cubicBezTo>
                <a:cubicBezTo>
                  <a:pt x="1201497" y="397193"/>
                  <a:pt x="1201497" y="398145"/>
                  <a:pt x="1202450" y="399098"/>
                </a:cubicBezTo>
                <a:cubicBezTo>
                  <a:pt x="1199592" y="399098"/>
                  <a:pt x="1197687" y="399098"/>
                  <a:pt x="1194830" y="399098"/>
                </a:cubicBezTo>
                <a:cubicBezTo>
                  <a:pt x="1193877" y="399098"/>
                  <a:pt x="1192925" y="397193"/>
                  <a:pt x="1192925" y="396240"/>
                </a:cubicBezTo>
                <a:cubicBezTo>
                  <a:pt x="1193877" y="394335"/>
                  <a:pt x="1195782" y="391478"/>
                  <a:pt x="1194830" y="389573"/>
                </a:cubicBezTo>
                <a:cubicBezTo>
                  <a:pt x="1194830" y="387668"/>
                  <a:pt x="1191972" y="385763"/>
                  <a:pt x="1191972" y="382905"/>
                </a:cubicBezTo>
                <a:cubicBezTo>
                  <a:pt x="1191972" y="382905"/>
                  <a:pt x="1192925" y="381953"/>
                  <a:pt x="1192925" y="381953"/>
                </a:cubicBezTo>
                <a:close/>
                <a:moveTo>
                  <a:pt x="1166255" y="331470"/>
                </a:moveTo>
                <a:cubicBezTo>
                  <a:pt x="1165302" y="331470"/>
                  <a:pt x="1164350" y="330518"/>
                  <a:pt x="1163397" y="331470"/>
                </a:cubicBezTo>
                <a:cubicBezTo>
                  <a:pt x="1162445" y="330518"/>
                  <a:pt x="1162445" y="328613"/>
                  <a:pt x="1161492" y="327660"/>
                </a:cubicBezTo>
                <a:cubicBezTo>
                  <a:pt x="1161492" y="326708"/>
                  <a:pt x="1161492" y="325755"/>
                  <a:pt x="1161492" y="324803"/>
                </a:cubicBezTo>
                <a:cubicBezTo>
                  <a:pt x="1162445" y="326708"/>
                  <a:pt x="1164350" y="329565"/>
                  <a:pt x="1166255" y="331470"/>
                </a:cubicBezTo>
                <a:close/>
                <a:moveTo>
                  <a:pt x="1062432" y="189548"/>
                </a:moveTo>
                <a:cubicBezTo>
                  <a:pt x="1063385" y="190500"/>
                  <a:pt x="1063385" y="190500"/>
                  <a:pt x="1064337" y="191453"/>
                </a:cubicBezTo>
                <a:cubicBezTo>
                  <a:pt x="1064337" y="191453"/>
                  <a:pt x="1064337" y="191453"/>
                  <a:pt x="1064337" y="192405"/>
                </a:cubicBezTo>
                <a:cubicBezTo>
                  <a:pt x="1060527" y="191453"/>
                  <a:pt x="1059575" y="187643"/>
                  <a:pt x="1057670" y="182880"/>
                </a:cubicBezTo>
                <a:cubicBezTo>
                  <a:pt x="1058622" y="185738"/>
                  <a:pt x="1060527" y="187643"/>
                  <a:pt x="1062432" y="189548"/>
                </a:cubicBezTo>
                <a:close/>
                <a:moveTo>
                  <a:pt x="1007187" y="171450"/>
                </a:moveTo>
                <a:cubicBezTo>
                  <a:pt x="1007187" y="172403"/>
                  <a:pt x="1008140" y="172403"/>
                  <a:pt x="1007187" y="171450"/>
                </a:cubicBezTo>
                <a:cubicBezTo>
                  <a:pt x="1007187" y="172403"/>
                  <a:pt x="1006235" y="171450"/>
                  <a:pt x="1006235" y="171450"/>
                </a:cubicBezTo>
                <a:cubicBezTo>
                  <a:pt x="1006235" y="171450"/>
                  <a:pt x="1006235" y="171450"/>
                  <a:pt x="1007187" y="171450"/>
                </a:cubicBezTo>
                <a:close/>
                <a:moveTo>
                  <a:pt x="523317" y="111443"/>
                </a:moveTo>
                <a:cubicBezTo>
                  <a:pt x="523317" y="112395"/>
                  <a:pt x="523317" y="112395"/>
                  <a:pt x="523317" y="113348"/>
                </a:cubicBezTo>
                <a:cubicBezTo>
                  <a:pt x="525222" y="113348"/>
                  <a:pt x="526175" y="112395"/>
                  <a:pt x="526175" y="111443"/>
                </a:cubicBezTo>
                <a:cubicBezTo>
                  <a:pt x="529032" y="111443"/>
                  <a:pt x="530937" y="111443"/>
                  <a:pt x="533795" y="111443"/>
                </a:cubicBezTo>
                <a:cubicBezTo>
                  <a:pt x="532842" y="113348"/>
                  <a:pt x="530937" y="115253"/>
                  <a:pt x="529032" y="116205"/>
                </a:cubicBezTo>
                <a:cubicBezTo>
                  <a:pt x="526175" y="118110"/>
                  <a:pt x="524270" y="117158"/>
                  <a:pt x="522365" y="113348"/>
                </a:cubicBezTo>
                <a:cubicBezTo>
                  <a:pt x="521412" y="113348"/>
                  <a:pt x="520460" y="114300"/>
                  <a:pt x="519507" y="114300"/>
                </a:cubicBezTo>
                <a:cubicBezTo>
                  <a:pt x="514745" y="117158"/>
                  <a:pt x="512840" y="117158"/>
                  <a:pt x="509982" y="113348"/>
                </a:cubicBezTo>
                <a:cubicBezTo>
                  <a:pt x="509982" y="113348"/>
                  <a:pt x="509982" y="113348"/>
                  <a:pt x="509982" y="113348"/>
                </a:cubicBezTo>
                <a:cubicBezTo>
                  <a:pt x="514745" y="112395"/>
                  <a:pt x="519507" y="111443"/>
                  <a:pt x="523317" y="111443"/>
                </a:cubicBezTo>
                <a:close/>
                <a:moveTo>
                  <a:pt x="486170" y="117158"/>
                </a:moveTo>
                <a:cubicBezTo>
                  <a:pt x="490932" y="116205"/>
                  <a:pt x="494742" y="116205"/>
                  <a:pt x="498552" y="116205"/>
                </a:cubicBezTo>
                <a:cubicBezTo>
                  <a:pt x="497600" y="117158"/>
                  <a:pt x="496647" y="117158"/>
                  <a:pt x="494742" y="117158"/>
                </a:cubicBezTo>
                <a:cubicBezTo>
                  <a:pt x="493790" y="117158"/>
                  <a:pt x="491885" y="117158"/>
                  <a:pt x="490932" y="118110"/>
                </a:cubicBezTo>
                <a:cubicBezTo>
                  <a:pt x="487122" y="123825"/>
                  <a:pt x="479502" y="119063"/>
                  <a:pt x="474740" y="122873"/>
                </a:cubicBezTo>
                <a:cubicBezTo>
                  <a:pt x="471882" y="125730"/>
                  <a:pt x="469977" y="123825"/>
                  <a:pt x="468072" y="121920"/>
                </a:cubicBezTo>
                <a:cubicBezTo>
                  <a:pt x="474740" y="120015"/>
                  <a:pt x="480455" y="118110"/>
                  <a:pt x="486170" y="117158"/>
                </a:cubicBezTo>
                <a:close/>
                <a:moveTo>
                  <a:pt x="169940" y="883920"/>
                </a:moveTo>
                <a:cubicBezTo>
                  <a:pt x="168987" y="883920"/>
                  <a:pt x="168987" y="882015"/>
                  <a:pt x="168987" y="881063"/>
                </a:cubicBezTo>
                <a:cubicBezTo>
                  <a:pt x="168987" y="880110"/>
                  <a:pt x="168987" y="880110"/>
                  <a:pt x="169940" y="880110"/>
                </a:cubicBezTo>
                <a:cubicBezTo>
                  <a:pt x="169940" y="880110"/>
                  <a:pt x="170892" y="879158"/>
                  <a:pt x="170892" y="879158"/>
                </a:cubicBezTo>
                <a:cubicBezTo>
                  <a:pt x="170892" y="879158"/>
                  <a:pt x="170892" y="879158"/>
                  <a:pt x="170892" y="879158"/>
                </a:cubicBezTo>
                <a:cubicBezTo>
                  <a:pt x="170892" y="879158"/>
                  <a:pt x="170892" y="879158"/>
                  <a:pt x="170892" y="879158"/>
                </a:cubicBezTo>
                <a:cubicBezTo>
                  <a:pt x="171845" y="880110"/>
                  <a:pt x="171845" y="881063"/>
                  <a:pt x="171845" y="882015"/>
                </a:cubicBezTo>
                <a:cubicBezTo>
                  <a:pt x="171845" y="882968"/>
                  <a:pt x="171845" y="883920"/>
                  <a:pt x="169940" y="883920"/>
                </a:cubicBezTo>
                <a:close/>
                <a:moveTo>
                  <a:pt x="187085" y="931545"/>
                </a:moveTo>
                <a:cubicBezTo>
                  <a:pt x="187085" y="932498"/>
                  <a:pt x="186132" y="933450"/>
                  <a:pt x="185180" y="933450"/>
                </a:cubicBezTo>
                <a:cubicBezTo>
                  <a:pt x="185180" y="933450"/>
                  <a:pt x="184227" y="932498"/>
                  <a:pt x="184227" y="932498"/>
                </a:cubicBezTo>
                <a:cubicBezTo>
                  <a:pt x="184227" y="930593"/>
                  <a:pt x="184227" y="928688"/>
                  <a:pt x="184227" y="927735"/>
                </a:cubicBezTo>
                <a:cubicBezTo>
                  <a:pt x="184227" y="927735"/>
                  <a:pt x="184227" y="927735"/>
                  <a:pt x="184227" y="927735"/>
                </a:cubicBezTo>
                <a:cubicBezTo>
                  <a:pt x="184227" y="927735"/>
                  <a:pt x="184227" y="927735"/>
                  <a:pt x="184227" y="927735"/>
                </a:cubicBezTo>
                <a:cubicBezTo>
                  <a:pt x="183275" y="927735"/>
                  <a:pt x="182322" y="926783"/>
                  <a:pt x="181370" y="926783"/>
                </a:cubicBezTo>
                <a:cubicBezTo>
                  <a:pt x="181370" y="926783"/>
                  <a:pt x="181370" y="925830"/>
                  <a:pt x="181370" y="925830"/>
                </a:cubicBezTo>
                <a:cubicBezTo>
                  <a:pt x="183275" y="925830"/>
                  <a:pt x="183275" y="926783"/>
                  <a:pt x="183275" y="928688"/>
                </a:cubicBezTo>
                <a:cubicBezTo>
                  <a:pt x="183275" y="928688"/>
                  <a:pt x="183275" y="928688"/>
                  <a:pt x="183275" y="928688"/>
                </a:cubicBezTo>
                <a:cubicBezTo>
                  <a:pt x="183275" y="928688"/>
                  <a:pt x="183275" y="928688"/>
                  <a:pt x="183275" y="928688"/>
                </a:cubicBezTo>
                <a:cubicBezTo>
                  <a:pt x="186132" y="927735"/>
                  <a:pt x="188037" y="928688"/>
                  <a:pt x="187085" y="931545"/>
                </a:cubicBezTo>
                <a:close/>
                <a:moveTo>
                  <a:pt x="198515" y="942023"/>
                </a:moveTo>
                <a:cubicBezTo>
                  <a:pt x="198515" y="942023"/>
                  <a:pt x="198515" y="942023"/>
                  <a:pt x="198515" y="942023"/>
                </a:cubicBezTo>
                <a:lnTo>
                  <a:pt x="198515" y="942023"/>
                </a:lnTo>
                <a:cubicBezTo>
                  <a:pt x="197562" y="941070"/>
                  <a:pt x="196610" y="941070"/>
                  <a:pt x="195657" y="940118"/>
                </a:cubicBezTo>
                <a:cubicBezTo>
                  <a:pt x="196610" y="939165"/>
                  <a:pt x="197562" y="938213"/>
                  <a:pt x="198515" y="938213"/>
                </a:cubicBezTo>
                <a:cubicBezTo>
                  <a:pt x="199467" y="938213"/>
                  <a:pt x="200420" y="939165"/>
                  <a:pt x="201372" y="940118"/>
                </a:cubicBezTo>
                <a:cubicBezTo>
                  <a:pt x="200420" y="941070"/>
                  <a:pt x="199467" y="942023"/>
                  <a:pt x="198515" y="942023"/>
                </a:cubicBezTo>
                <a:close/>
                <a:moveTo>
                  <a:pt x="206135" y="950595"/>
                </a:moveTo>
                <a:cubicBezTo>
                  <a:pt x="206135" y="951548"/>
                  <a:pt x="206135" y="953453"/>
                  <a:pt x="204230" y="953453"/>
                </a:cubicBezTo>
                <a:cubicBezTo>
                  <a:pt x="204230" y="953453"/>
                  <a:pt x="204230" y="952500"/>
                  <a:pt x="204230" y="952500"/>
                </a:cubicBezTo>
                <a:cubicBezTo>
                  <a:pt x="204230" y="951548"/>
                  <a:pt x="205182" y="950595"/>
                  <a:pt x="206135" y="950595"/>
                </a:cubicBezTo>
                <a:cubicBezTo>
                  <a:pt x="206135" y="950595"/>
                  <a:pt x="206135" y="950595"/>
                  <a:pt x="206135" y="950595"/>
                </a:cubicBezTo>
                <a:cubicBezTo>
                  <a:pt x="206135" y="949643"/>
                  <a:pt x="206135" y="949643"/>
                  <a:pt x="206135" y="950595"/>
                </a:cubicBezTo>
                <a:cubicBezTo>
                  <a:pt x="206135" y="947738"/>
                  <a:pt x="206135" y="945833"/>
                  <a:pt x="208040" y="943928"/>
                </a:cubicBezTo>
                <a:cubicBezTo>
                  <a:pt x="208992" y="942975"/>
                  <a:pt x="212802" y="942975"/>
                  <a:pt x="212802" y="943928"/>
                </a:cubicBezTo>
                <a:cubicBezTo>
                  <a:pt x="212802" y="944880"/>
                  <a:pt x="212802" y="945833"/>
                  <a:pt x="211850" y="946785"/>
                </a:cubicBezTo>
                <a:cubicBezTo>
                  <a:pt x="210897" y="947738"/>
                  <a:pt x="208992" y="950595"/>
                  <a:pt x="206135" y="950595"/>
                </a:cubicBezTo>
                <a:cubicBezTo>
                  <a:pt x="207087" y="949643"/>
                  <a:pt x="207087" y="950595"/>
                  <a:pt x="206135" y="950595"/>
                </a:cubicBezTo>
                <a:cubicBezTo>
                  <a:pt x="206135" y="950595"/>
                  <a:pt x="206135" y="950595"/>
                  <a:pt x="206135" y="950595"/>
                </a:cubicBezTo>
                <a:close/>
                <a:moveTo>
                  <a:pt x="221375" y="954405"/>
                </a:moveTo>
                <a:cubicBezTo>
                  <a:pt x="218517" y="960120"/>
                  <a:pt x="212802" y="964883"/>
                  <a:pt x="212802" y="972503"/>
                </a:cubicBezTo>
                <a:cubicBezTo>
                  <a:pt x="212802" y="972503"/>
                  <a:pt x="210897" y="973455"/>
                  <a:pt x="209945" y="973455"/>
                </a:cubicBezTo>
                <a:cubicBezTo>
                  <a:pt x="208992" y="973455"/>
                  <a:pt x="207087" y="971550"/>
                  <a:pt x="208040" y="971550"/>
                </a:cubicBezTo>
                <a:cubicBezTo>
                  <a:pt x="209945" y="963930"/>
                  <a:pt x="212802" y="958215"/>
                  <a:pt x="217565" y="951548"/>
                </a:cubicBezTo>
                <a:cubicBezTo>
                  <a:pt x="217565" y="950595"/>
                  <a:pt x="219470" y="951548"/>
                  <a:pt x="221375" y="951548"/>
                </a:cubicBezTo>
                <a:cubicBezTo>
                  <a:pt x="221375" y="951548"/>
                  <a:pt x="221375" y="951548"/>
                  <a:pt x="221375" y="951548"/>
                </a:cubicBezTo>
                <a:cubicBezTo>
                  <a:pt x="221375" y="951548"/>
                  <a:pt x="222327" y="952500"/>
                  <a:pt x="222327" y="952500"/>
                </a:cubicBezTo>
                <a:cubicBezTo>
                  <a:pt x="222327" y="952500"/>
                  <a:pt x="222327" y="952500"/>
                  <a:pt x="222327" y="952500"/>
                </a:cubicBezTo>
                <a:cubicBezTo>
                  <a:pt x="221375" y="952500"/>
                  <a:pt x="221375" y="953453"/>
                  <a:pt x="221375" y="954405"/>
                </a:cubicBezTo>
                <a:close/>
                <a:moveTo>
                  <a:pt x="278525" y="1001078"/>
                </a:moveTo>
                <a:cubicBezTo>
                  <a:pt x="277572" y="1002030"/>
                  <a:pt x="276620" y="1002983"/>
                  <a:pt x="275667" y="1002983"/>
                </a:cubicBezTo>
                <a:cubicBezTo>
                  <a:pt x="275667" y="1002030"/>
                  <a:pt x="276620" y="1001078"/>
                  <a:pt x="278525" y="1000125"/>
                </a:cubicBezTo>
                <a:cubicBezTo>
                  <a:pt x="281382" y="999173"/>
                  <a:pt x="283287" y="1002030"/>
                  <a:pt x="283287" y="1004888"/>
                </a:cubicBezTo>
                <a:cubicBezTo>
                  <a:pt x="283287" y="1004888"/>
                  <a:pt x="283287" y="1005840"/>
                  <a:pt x="283287" y="1005840"/>
                </a:cubicBezTo>
                <a:cubicBezTo>
                  <a:pt x="281382" y="1003935"/>
                  <a:pt x="280430" y="1002983"/>
                  <a:pt x="278525" y="1001078"/>
                </a:cubicBezTo>
                <a:close/>
                <a:moveTo>
                  <a:pt x="302337" y="1006793"/>
                </a:moveTo>
                <a:cubicBezTo>
                  <a:pt x="302337" y="1007745"/>
                  <a:pt x="302337" y="1007745"/>
                  <a:pt x="302337" y="1006793"/>
                </a:cubicBezTo>
                <a:lnTo>
                  <a:pt x="302337" y="1006793"/>
                </a:lnTo>
                <a:cubicBezTo>
                  <a:pt x="302337" y="1007745"/>
                  <a:pt x="302337" y="1006793"/>
                  <a:pt x="302337" y="1006793"/>
                </a:cubicBezTo>
                <a:cubicBezTo>
                  <a:pt x="302337" y="1006793"/>
                  <a:pt x="302337" y="1006793"/>
                  <a:pt x="302337" y="1006793"/>
                </a:cubicBezTo>
                <a:cubicBezTo>
                  <a:pt x="303290" y="1005840"/>
                  <a:pt x="303290" y="1005840"/>
                  <a:pt x="303290" y="1006793"/>
                </a:cubicBezTo>
                <a:cubicBezTo>
                  <a:pt x="303290" y="1006793"/>
                  <a:pt x="302337" y="1006793"/>
                  <a:pt x="302337" y="1006793"/>
                </a:cubicBezTo>
                <a:close/>
                <a:moveTo>
                  <a:pt x="430925" y="1107758"/>
                </a:moveTo>
                <a:cubicBezTo>
                  <a:pt x="419495" y="1102043"/>
                  <a:pt x="407112" y="1097280"/>
                  <a:pt x="393777" y="1094423"/>
                </a:cubicBezTo>
                <a:cubicBezTo>
                  <a:pt x="389015" y="1092518"/>
                  <a:pt x="385205" y="1089660"/>
                  <a:pt x="379490" y="1085850"/>
                </a:cubicBezTo>
                <a:cubicBezTo>
                  <a:pt x="378537" y="1085850"/>
                  <a:pt x="378537" y="1084898"/>
                  <a:pt x="377585" y="1084898"/>
                </a:cubicBezTo>
                <a:cubicBezTo>
                  <a:pt x="379490" y="1085850"/>
                  <a:pt x="382347" y="1085850"/>
                  <a:pt x="384252" y="1085850"/>
                </a:cubicBezTo>
                <a:cubicBezTo>
                  <a:pt x="389967" y="1086803"/>
                  <a:pt x="394730" y="1087755"/>
                  <a:pt x="399492" y="1089660"/>
                </a:cubicBezTo>
                <a:cubicBezTo>
                  <a:pt x="404255" y="1090613"/>
                  <a:pt x="409970" y="1092518"/>
                  <a:pt x="415685" y="1095375"/>
                </a:cubicBezTo>
                <a:cubicBezTo>
                  <a:pt x="425210" y="1090613"/>
                  <a:pt x="438545" y="1107758"/>
                  <a:pt x="448070" y="1106805"/>
                </a:cubicBezTo>
                <a:cubicBezTo>
                  <a:pt x="444260" y="1101090"/>
                  <a:pt x="459500" y="1105853"/>
                  <a:pt x="469025" y="1106805"/>
                </a:cubicBezTo>
                <a:cubicBezTo>
                  <a:pt x="468072" y="1109663"/>
                  <a:pt x="469025" y="1112520"/>
                  <a:pt x="469025" y="1117283"/>
                </a:cubicBezTo>
                <a:cubicBezTo>
                  <a:pt x="455690" y="1116330"/>
                  <a:pt x="443307" y="1112520"/>
                  <a:pt x="430925" y="1107758"/>
                </a:cubicBezTo>
                <a:close/>
                <a:moveTo>
                  <a:pt x="609042" y="1137285"/>
                </a:moveTo>
                <a:cubicBezTo>
                  <a:pt x="611900" y="1135380"/>
                  <a:pt x="613805" y="1139190"/>
                  <a:pt x="618567" y="1138238"/>
                </a:cubicBezTo>
                <a:cubicBezTo>
                  <a:pt x="618567" y="1137285"/>
                  <a:pt x="616662" y="1137285"/>
                  <a:pt x="615710" y="1137285"/>
                </a:cubicBezTo>
                <a:cubicBezTo>
                  <a:pt x="615710" y="1136333"/>
                  <a:pt x="619520" y="1136333"/>
                  <a:pt x="619520" y="1135380"/>
                </a:cubicBezTo>
                <a:cubicBezTo>
                  <a:pt x="617615" y="1133475"/>
                  <a:pt x="610947" y="1135380"/>
                  <a:pt x="607137" y="1135380"/>
                </a:cubicBezTo>
                <a:cubicBezTo>
                  <a:pt x="612852" y="1131570"/>
                  <a:pt x="627140" y="1131570"/>
                  <a:pt x="630950" y="1128713"/>
                </a:cubicBezTo>
                <a:cubicBezTo>
                  <a:pt x="632855" y="1130618"/>
                  <a:pt x="631902" y="1133475"/>
                  <a:pt x="630950" y="1133475"/>
                </a:cubicBezTo>
                <a:cubicBezTo>
                  <a:pt x="632855" y="1136333"/>
                  <a:pt x="633807" y="1133475"/>
                  <a:pt x="636665" y="1134428"/>
                </a:cubicBezTo>
                <a:cubicBezTo>
                  <a:pt x="640475" y="1133475"/>
                  <a:pt x="631902" y="1133475"/>
                  <a:pt x="633807" y="1130618"/>
                </a:cubicBezTo>
                <a:cubicBezTo>
                  <a:pt x="644285" y="1129665"/>
                  <a:pt x="647142" y="1130618"/>
                  <a:pt x="650952" y="1127760"/>
                </a:cubicBezTo>
                <a:cubicBezTo>
                  <a:pt x="655715" y="1128713"/>
                  <a:pt x="650952" y="1128713"/>
                  <a:pt x="659525" y="1127760"/>
                </a:cubicBezTo>
                <a:cubicBezTo>
                  <a:pt x="661430" y="1133475"/>
                  <a:pt x="650952" y="1130618"/>
                  <a:pt x="648095" y="1132523"/>
                </a:cubicBezTo>
                <a:cubicBezTo>
                  <a:pt x="652857" y="1136333"/>
                  <a:pt x="665240" y="1126808"/>
                  <a:pt x="666192" y="1132523"/>
                </a:cubicBezTo>
                <a:cubicBezTo>
                  <a:pt x="661430" y="1132523"/>
                  <a:pt x="657620" y="1133475"/>
                  <a:pt x="652857" y="1134428"/>
                </a:cubicBezTo>
                <a:cubicBezTo>
                  <a:pt x="648095" y="1135380"/>
                  <a:pt x="643332" y="1135380"/>
                  <a:pt x="638570" y="1136333"/>
                </a:cubicBezTo>
                <a:cubicBezTo>
                  <a:pt x="629045" y="1139190"/>
                  <a:pt x="618567" y="1140143"/>
                  <a:pt x="609042" y="1137285"/>
                </a:cubicBezTo>
                <a:close/>
                <a:moveTo>
                  <a:pt x="611900" y="1170623"/>
                </a:moveTo>
                <a:cubicBezTo>
                  <a:pt x="610947" y="1173480"/>
                  <a:pt x="614757" y="1171575"/>
                  <a:pt x="617615" y="1171575"/>
                </a:cubicBezTo>
                <a:cubicBezTo>
                  <a:pt x="612852" y="1172528"/>
                  <a:pt x="605232" y="1173480"/>
                  <a:pt x="596660" y="1173480"/>
                </a:cubicBezTo>
                <a:cubicBezTo>
                  <a:pt x="588087" y="1173480"/>
                  <a:pt x="578562" y="1172528"/>
                  <a:pt x="569990" y="1173480"/>
                </a:cubicBezTo>
                <a:cubicBezTo>
                  <a:pt x="580467" y="1167765"/>
                  <a:pt x="596660" y="1173480"/>
                  <a:pt x="611900" y="1170623"/>
                </a:cubicBezTo>
                <a:close/>
                <a:moveTo>
                  <a:pt x="565227" y="1175385"/>
                </a:moveTo>
                <a:cubicBezTo>
                  <a:pt x="573800" y="1176338"/>
                  <a:pt x="575705" y="1176338"/>
                  <a:pt x="584277" y="1177290"/>
                </a:cubicBezTo>
                <a:cubicBezTo>
                  <a:pt x="575705" y="1173480"/>
                  <a:pt x="602375" y="1175385"/>
                  <a:pt x="605232" y="1177290"/>
                </a:cubicBezTo>
                <a:cubicBezTo>
                  <a:pt x="598565" y="1179195"/>
                  <a:pt x="589992" y="1179195"/>
                  <a:pt x="582372" y="1178243"/>
                </a:cubicBezTo>
                <a:cubicBezTo>
                  <a:pt x="574752" y="1178243"/>
                  <a:pt x="567132" y="1177290"/>
                  <a:pt x="562370" y="1179195"/>
                </a:cubicBezTo>
                <a:cubicBezTo>
                  <a:pt x="561417" y="1177290"/>
                  <a:pt x="565227" y="1177290"/>
                  <a:pt x="565227" y="1175385"/>
                </a:cubicBezTo>
                <a:close/>
                <a:moveTo>
                  <a:pt x="561417" y="1183005"/>
                </a:moveTo>
                <a:cubicBezTo>
                  <a:pt x="562370" y="1180148"/>
                  <a:pt x="566180" y="1182053"/>
                  <a:pt x="569037" y="1183005"/>
                </a:cubicBezTo>
                <a:cubicBezTo>
                  <a:pt x="568085" y="1184910"/>
                  <a:pt x="561417" y="1183005"/>
                  <a:pt x="561417" y="1183005"/>
                </a:cubicBezTo>
                <a:close/>
                <a:moveTo>
                  <a:pt x="661430" y="1187768"/>
                </a:moveTo>
                <a:lnTo>
                  <a:pt x="661430" y="1184910"/>
                </a:lnTo>
                <a:cubicBezTo>
                  <a:pt x="660477" y="1184910"/>
                  <a:pt x="660477" y="1184910"/>
                  <a:pt x="659525" y="1185863"/>
                </a:cubicBezTo>
                <a:cubicBezTo>
                  <a:pt x="656667" y="1186815"/>
                  <a:pt x="652857" y="1186815"/>
                  <a:pt x="649047" y="1187768"/>
                </a:cubicBezTo>
                <a:cubicBezTo>
                  <a:pt x="642380" y="1188720"/>
                  <a:pt x="634760" y="1189673"/>
                  <a:pt x="627140" y="1189673"/>
                </a:cubicBezTo>
                <a:cubicBezTo>
                  <a:pt x="611900" y="1190625"/>
                  <a:pt x="596660" y="1191578"/>
                  <a:pt x="581420" y="1188720"/>
                </a:cubicBezTo>
                <a:cubicBezTo>
                  <a:pt x="579515" y="1188720"/>
                  <a:pt x="580467" y="1190625"/>
                  <a:pt x="578562" y="1190625"/>
                </a:cubicBezTo>
                <a:cubicBezTo>
                  <a:pt x="574752" y="1190625"/>
                  <a:pt x="571895" y="1189673"/>
                  <a:pt x="569990" y="1188720"/>
                </a:cubicBezTo>
                <a:cubicBezTo>
                  <a:pt x="569990" y="1185863"/>
                  <a:pt x="577610" y="1187768"/>
                  <a:pt x="582372" y="1187768"/>
                </a:cubicBezTo>
                <a:cubicBezTo>
                  <a:pt x="582372" y="1186815"/>
                  <a:pt x="582372" y="1185863"/>
                  <a:pt x="580467" y="1184910"/>
                </a:cubicBezTo>
                <a:cubicBezTo>
                  <a:pt x="594755" y="1184910"/>
                  <a:pt x="621425" y="1184910"/>
                  <a:pt x="642380" y="1179195"/>
                </a:cubicBezTo>
                <a:cubicBezTo>
                  <a:pt x="647142" y="1180148"/>
                  <a:pt x="651905" y="1180148"/>
                  <a:pt x="654762" y="1182053"/>
                </a:cubicBezTo>
                <a:cubicBezTo>
                  <a:pt x="658572" y="1181100"/>
                  <a:pt x="653810" y="1179195"/>
                  <a:pt x="653810" y="1178243"/>
                </a:cubicBezTo>
                <a:cubicBezTo>
                  <a:pt x="657620" y="1177290"/>
                  <a:pt x="661430" y="1181100"/>
                  <a:pt x="662382" y="1178243"/>
                </a:cubicBezTo>
                <a:cubicBezTo>
                  <a:pt x="667145" y="1178243"/>
                  <a:pt x="664287" y="1179195"/>
                  <a:pt x="664287" y="1181100"/>
                </a:cubicBezTo>
                <a:cubicBezTo>
                  <a:pt x="671907" y="1179195"/>
                  <a:pt x="676670" y="1177290"/>
                  <a:pt x="681432" y="1176338"/>
                </a:cubicBezTo>
                <a:cubicBezTo>
                  <a:pt x="682385" y="1173480"/>
                  <a:pt x="676670" y="1175385"/>
                  <a:pt x="673812" y="1176338"/>
                </a:cubicBezTo>
                <a:cubicBezTo>
                  <a:pt x="677622" y="1172528"/>
                  <a:pt x="688100" y="1172528"/>
                  <a:pt x="692862" y="1173480"/>
                </a:cubicBezTo>
                <a:cubicBezTo>
                  <a:pt x="694767" y="1176338"/>
                  <a:pt x="687147" y="1180148"/>
                  <a:pt x="695720" y="1179195"/>
                </a:cubicBezTo>
                <a:cubicBezTo>
                  <a:pt x="690005" y="1183005"/>
                  <a:pt x="671907" y="1180148"/>
                  <a:pt x="669050" y="1183958"/>
                </a:cubicBezTo>
                <a:cubicBezTo>
                  <a:pt x="680480" y="1183958"/>
                  <a:pt x="700482" y="1178243"/>
                  <a:pt x="707150" y="1182053"/>
                </a:cubicBezTo>
                <a:cubicBezTo>
                  <a:pt x="692862" y="1185863"/>
                  <a:pt x="678575" y="1183958"/>
                  <a:pt x="661430" y="1187768"/>
                </a:cubicBezTo>
                <a:close/>
                <a:moveTo>
                  <a:pt x="730010" y="1167765"/>
                </a:moveTo>
                <a:cubicBezTo>
                  <a:pt x="730010" y="1165860"/>
                  <a:pt x="728105" y="1166813"/>
                  <a:pt x="728105" y="1164908"/>
                </a:cubicBezTo>
                <a:cubicBezTo>
                  <a:pt x="733820" y="1163003"/>
                  <a:pt x="732867" y="1165860"/>
                  <a:pt x="738582" y="1163955"/>
                </a:cubicBezTo>
                <a:cubicBezTo>
                  <a:pt x="736677" y="1165860"/>
                  <a:pt x="731915" y="1166813"/>
                  <a:pt x="730010" y="1167765"/>
                </a:cubicBezTo>
                <a:close/>
                <a:moveTo>
                  <a:pt x="769062" y="1153478"/>
                </a:moveTo>
                <a:cubicBezTo>
                  <a:pt x="750965" y="1156335"/>
                  <a:pt x="736677" y="1161098"/>
                  <a:pt x="718580" y="1163955"/>
                </a:cubicBezTo>
                <a:cubicBezTo>
                  <a:pt x="719532" y="1164908"/>
                  <a:pt x="723342" y="1163003"/>
                  <a:pt x="724295" y="1163955"/>
                </a:cubicBezTo>
                <a:cubicBezTo>
                  <a:pt x="724295" y="1166813"/>
                  <a:pt x="715722" y="1167765"/>
                  <a:pt x="715722" y="1164908"/>
                </a:cubicBezTo>
                <a:cubicBezTo>
                  <a:pt x="711912" y="1166813"/>
                  <a:pt x="711912" y="1167765"/>
                  <a:pt x="713817" y="1170623"/>
                </a:cubicBezTo>
                <a:cubicBezTo>
                  <a:pt x="707150" y="1168718"/>
                  <a:pt x="706197" y="1166813"/>
                  <a:pt x="708102" y="1164908"/>
                </a:cubicBezTo>
                <a:cubicBezTo>
                  <a:pt x="710007" y="1163003"/>
                  <a:pt x="716675" y="1162050"/>
                  <a:pt x="725247" y="1160145"/>
                </a:cubicBezTo>
                <a:cubicBezTo>
                  <a:pt x="723342" y="1159193"/>
                  <a:pt x="720485" y="1160145"/>
                  <a:pt x="717627" y="1160145"/>
                </a:cubicBezTo>
                <a:cubicBezTo>
                  <a:pt x="716675" y="1158240"/>
                  <a:pt x="724295" y="1158240"/>
                  <a:pt x="724295" y="1156335"/>
                </a:cubicBezTo>
                <a:cubicBezTo>
                  <a:pt x="726200" y="1156335"/>
                  <a:pt x="726200" y="1158240"/>
                  <a:pt x="726200" y="1159193"/>
                </a:cubicBezTo>
                <a:cubicBezTo>
                  <a:pt x="739535" y="1154430"/>
                  <a:pt x="740487" y="1154430"/>
                  <a:pt x="755727" y="1149668"/>
                </a:cubicBezTo>
                <a:cubicBezTo>
                  <a:pt x="758585" y="1152525"/>
                  <a:pt x="763347" y="1147763"/>
                  <a:pt x="766205" y="1149668"/>
                </a:cubicBezTo>
                <a:cubicBezTo>
                  <a:pt x="770015" y="1147763"/>
                  <a:pt x="761442" y="1148715"/>
                  <a:pt x="765252" y="1146810"/>
                </a:cubicBezTo>
                <a:cubicBezTo>
                  <a:pt x="775730" y="1144905"/>
                  <a:pt x="774777" y="1146810"/>
                  <a:pt x="785255" y="1142048"/>
                </a:cubicBezTo>
                <a:cubicBezTo>
                  <a:pt x="784302" y="1140143"/>
                  <a:pt x="776682" y="1145858"/>
                  <a:pt x="777635" y="1142048"/>
                </a:cubicBezTo>
                <a:cubicBezTo>
                  <a:pt x="784302" y="1141095"/>
                  <a:pt x="789065" y="1138238"/>
                  <a:pt x="793827" y="1135380"/>
                </a:cubicBezTo>
                <a:cubicBezTo>
                  <a:pt x="794780" y="1137285"/>
                  <a:pt x="794780" y="1138238"/>
                  <a:pt x="793827" y="1139190"/>
                </a:cubicBezTo>
                <a:cubicBezTo>
                  <a:pt x="797637" y="1138238"/>
                  <a:pt x="797637" y="1136333"/>
                  <a:pt x="796685" y="1134428"/>
                </a:cubicBezTo>
                <a:cubicBezTo>
                  <a:pt x="803352" y="1130618"/>
                  <a:pt x="805257" y="1132523"/>
                  <a:pt x="809067" y="1133475"/>
                </a:cubicBezTo>
                <a:cubicBezTo>
                  <a:pt x="804305" y="1143000"/>
                  <a:pt x="776682" y="1146810"/>
                  <a:pt x="769062" y="1153478"/>
                </a:cubicBezTo>
                <a:close/>
                <a:moveTo>
                  <a:pt x="901460" y="1118235"/>
                </a:moveTo>
                <a:cubicBezTo>
                  <a:pt x="901460" y="1114425"/>
                  <a:pt x="907175" y="1113473"/>
                  <a:pt x="910985" y="1109663"/>
                </a:cubicBezTo>
                <a:cubicBezTo>
                  <a:pt x="910985" y="1111568"/>
                  <a:pt x="903365" y="1115378"/>
                  <a:pt x="901460" y="1118235"/>
                </a:cubicBezTo>
                <a:close/>
                <a:moveTo>
                  <a:pt x="943370" y="1108710"/>
                </a:moveTo>
                <a:cubicBezTo>
                  <a:pt x="940512" y="1114425"/>
                  <a:pt x="941465" y="1107758"/>
                  <a:pt x="936702" y="1110615"/>
                </a:cubicBezTo>
                <a:cubicBezTo>
                  <a:pt x="936702" y="1109663"/>
                  <a:pt x="939560" y="1107758"/>
                  <a:pt x="941465" y="1106805"/>
                </a:cubicBezTo>
                <a:cubicBezTo>
                  <a:pt x="942417" y="1107758"/>
                  <a:pt x="942417" y="1108710"/>
                  <a:pt x="944322" y="1107758"/>
                </a:cubicBezTo>
                <a:cubicBezTo>
                  <a:pt x="944322" y="1108710"/>
                  <a:pt x="943370" y="1109663"/>
                  <a:pt x="943370" y="1108710"/>
                </a:cubicBezTo>
                <a:close/>
                <a:moveTo>
                  <a:pt x="938607" y="1096328"/>
                </a:moveTo>
                <a:lnTo>
                  <a:pt x="943370" y="1093470"/>
                </a:lnTo>
                <a:lnTo>
                  <a:pt x="944322" y="1095375"/>
                </a:lnTo>
                <a:cubicBezTo>
                  <a:pt x="942417" y="1096328"/>
                  <a:pt x="939560" y="1098233"/>
                  <a:pt x="938607" y="1096328"/>
                </a:cubicBezTo>
                <a:close/>
                <a:moveTo>
                  <a:pt x="944322" y="1091565"/>
                </a:moveTo>
                <a:cubicBezTo>
                  <a:pt x="943370" y="1089660"/>
                  <a:pt x="947180" y="1086803"/>
                  <a:pt x="950990" y="1084898"/>
                </a:cubicBezTo>
                <a:lnTo>
                  <a:pt x="952895" y="1086803"/>
                </a:lnTo>
                <a:cubicBezTo>
                  <a:pt x="949085" y="1089660"/>
                  <a:pt x="946227" y="1091565"/>
                  <a:pt x="944322" y="1091565"/>
                </a:cubicBezTo>
                <a:close/>
                <a:moveTo>
                  <a:pt x="942417" y="1087755"/>
                </a:moveTo>
                <a:cubicBezTo>
                  <a:pt x="934797" y="1093470"/>
                  <a:pt x="926225" y="1098233"/>
                  <a:pt x="922415" y="1102043"/>
                </a:cubicBezTo>
                <a:cubicBezTo>
                  <a:pt x="923367" y="1099185"/>
                  <a:pt x="930035" y="1093470"/>
                  <a:pt x="937655" y="1087755"/>
                </a:cubicBezTo>
                <a:cubicBezTo>
                  <a:pt x="946227" y="1082040"/>
                  <a:pt x="954800" y="1075373"/>
                  <a:pt x="960515" y="1070610"/>
                </a:cubicBezTo>
                <a:cubicBezTo>
                  <a:pt x="957657" y="1075373"/>
                  <a:pt x="950037" y="1082040"/>
                  <a:pt x="942417" y="1087755"/>
                </a:cubicBezTo>
                <a:close/>
                <a:moveTo>
                  <a:pt x="998615" y="1076325"/>
                </a:moveTo>
                <a:cubicBezTo>
                  <a:pt x="995757" y="1074420"/>
                  <a:pt x="995757" y="1074420"/>
                  <a:pt x="995757" y="1070610"/>
                </a:cubicBezTo>
                <a:cubicBezTo>
                  <a:pt x="999567" y="1070610"/>
                  <a:pt x="1004330" y="1071563"/>
                  <a:pt x="998615" y="1076325"/>
                </a:cubicBezTo>
                <a:close/>
                <a:moveTo>
                  <a:pt x="1003377" y="1069658"/>
                </a:moveTo>
                <a:cubicBezTo>
                  <a:pt x="1002425" y="1069658"/>
                  <a:pt x="999567" y="1071563"/>
                  <a:pt x="999567" y="1069658"/>
                </a:cubicBezTo>
                <a:cubicBezTo>
                  <a:pt x="1001472" y="1068705"/>
                  <a:pt x="1002425" y="1068705"/>
                  <a:pt x="1002425" y="1067753"/>
                </a:cubicBezTo>
                <a:cubicBezTo>
                  <a:pt x="1003377" y="1066800"/>
                  <a:pt x="1004330" y="1068705"/>
                  <a:pt x="1006235" y="1066800"/>
                </a:cubicBezTo>
                <a:cubicBezTo>
                  <a:pt x="1006235" y="1067753"/>
                  <a:pt x="1006235" y="1068705"/>
                  <a:pt x="1006235" y="1069658"/>
                </a:cubicBezTo>
                <a:cubicBezTo>
                  <a:pt x="1004330" y="1070610"/>
                  <a:pt x="1001472" y="1070610"/>
                  <a:pt x="1003377" y="1069658"/>
                </a:cubicBezTo>
                <a:close/>
                <a:moveTo>
                  <a:pt x="1025285" y="1058228"/>
                </a:moveTo>
                <a:cubicBezTo>
                  <a:pt x="1025285" y="1057275"/>
                  <a:pt x="1028142" y="1055370"/>
                  <a:pt x="1029095" y="1053465"/>
                </a:cubicBezTo>
                <a:cubicBezTo>
                  <a:pt x="1028142" y="1052513"/>
                  <a:pt x="1026237" y="1055370"/>
                  <a:pt x="1025285" y="1056323"/>
                </a:cubicBezTo>
                <a:cubicBezTo>
                  <a:pt x="1023380" y="1056323"/>
                  <a:pt x="1027190" y="1051560"/>
                  <a:pt x="1023380" y="1054418"/>
                </a:cubicBezTo>
                <a:cubicBezTo>
                  <a:pt x="1023380" y="1052513"/>
                  <a:pt x="1030047" y="1051560"/>
                  <a:pt x="1031952" y="1051560"/>
                </a:cubicBezTo>
                <a:cubicBezTo>
                  <a:pt x="1028142" y="1055370"/>
                  <a:pt x="1030047" y="1055370"/>
                  <a:pt x="1025285" y="1058228"/>
                </a:cubicBezTo>
                <a:close/>
                <a:moveTo>
                  <a:pt x="1052907" y="1010603"/>
                </a:moveTo>
                <a:lnTo>
                  <a:pt x="1054812" y="1012508"/>
                </a:lnTo>
                <a:lnTo>
                  <a:pt x="1050050" y="1018223"/>
                </a:lnTo>
                <a:cubicBezTo>
                  <a:pt x="1047192" y="1017270"/>
                  <a:pt x="1051955" y="1013460"/>
                  <a:pt x="1052907" y="1010603"/>
                </a:cubicBezTo>
                <a:close/>
                <a:moveTo>
                  <a:pt x="1061480" y="1021080"/>
                </a:moveTo>
                <a:cubicBezTo>
                  <a:pt x="1062432" y="1017270"/>
                  <a:pt x="1059575" y="1020128"/>
                  <a:pt x="1056717" y="1023938"/>
                </a:cubicBezTo>
                <a:cubicBezTo>
                  <a:pt x="1055765" y="1020128"/>
                  <a:pt x="1063385" y="1017270"/>
                  <a:pt x="1067195" y="1014413"/>
                </a:cubicBezTo>
                <a:cubicBezTo>
                  <a:pt x="1068147" y="1014413"/>
                  <a:pt x="1062432" y="1018223"/>
                  <a:pt x="1061480" y="1021080"/>
                </a:cubicBezTo>
                <a:close/>
                <a:moveTo>
                  <a:pt x="1066242" y="1000125"/>
                </a:moveTo>
                <a:cubicBezTo>
                  <a:pt x="1065290" y="1006793"/>
                  <a:pt x="1063385" y="1013460"/>
                  <a:pt x="1052907" y="1019175"/>
                </a:cubicBezTo>
                <a:cubicBezTo>
                  <a:pt x="1053860" y="1014413"/>
                  <a:pt x="1063385" y="1008698"/>
                  <a:pt x="1060527" y="1002983"/>
                </a:cubicBezTo>
                <a:cubicBezTo>
                  <a:pt x="1070052" y="994410"/>
                  <a:pt x="1075767" y="985838"/>
                  <a:pt x="1081482" y="982028"/>
                </a:cubicBezTo>
                <a:cubicBezTo>
                  <a:pt x="1080530" y="987743"/>
                  <a:pt x="1071957" y="997268"/>
                  <a:pt x="1066242" y="1000125"/>
                </a:cubicBezTo>
                <a:close/>
                <a:moveTo>
                  <a:pt x="1093865" y="967740"/>
                </a:moveTo>
                <a:cubicBezTo>
                  <a:pt x="1088150" y="973455"/>
                  <a:pt x="1085292" y="975360"/>
                  <a:pt x="1083387" y="981075"/>
                </a:cubicBezTo>
                <a:lnTo>
                  <a:pt x="1080530" y="978218"/>
                </a:lnTo>
                <a:cubicBezTo>
                  <a:pt x="1087197" y="972503"/>
                  <a:pt x="1091960" y="962025"/>
                  <a:pt x="1098627" y="955358"/>
                </a:cubicBezTo>
                <a:cubicBezTo>
                  <a:pt x="1098627" y="961073"/>
                  <a:pt x="1091960" y="963930"/>
                  <a:pt x="1093865" y="967740"/>
                </a:cubicBezTo>
                <a:close/>
                <a:moveTo>
                  <a:pt x="1156730" y="868680"/>
                </a:moveTo>
                <a:cubicBezTo>
                  <a:pt x="1153872" y="868680"/>
                  <a:pt x="1155777" y="864870"/>
                  <a:pt x="1152920" y="864870"/>
                </a:cubicBezTo>
                <a:cubicBezTo>
                  <a:pt x="1154825" y="862965"/>
                  <a:pt x="1157682" y="855345"/>
                  <a:pt x="1159587" y="858203"/>
                </a:cubicBezTo>
                <a:cubicBezTo>
                  <a:pt x="1157682" y="855345"/>
                  <a:pt x="1163397" y="848678"/>
                  <a:pt x="1166255" y="843915"/>
                </a:cubicBezTo>
                <a:cubicBezTo>
                  <a:pt x="1161492" y="853440"/>
                  <a:pt x="1161492" y="862013"/>
                  <a:pt x="1156730" y="868680"/>
                </a:cubicBezTo>
                <a:close/>
                <a:moveTo>
                  <a:pt x="1157682" y="895350"/>
                </a:moveTo>
                <a:cubicBezTo>
                  <a:pt x="1156730" y="894398"/>
                  <a:pt x="1154825" y="895350"/>
                  <a:pt x="1153872" y="897255"/>
                </a:cubicBezTo>
                <a:cubicBezTo>
                  <a:pt x="1151967" y="896303"/>
                  <a:pt x="1153872" y="893445"/>
                  <a:pt x="1156730" y="889635"/>
                </a:cubicBezTo>
                <a:cubicBezTo>
                  <a:pt x="1156730" y="892493"/>
                  <a:pt x="1158635" y="889635"/>
                  <a:pt x="1158635" y="892493"/>
                </a:cubicBezTo>
                <a:cubicBezTo>
                  <a:pt x="1160540" y="889635"/>
                  <a:pt x="1162445" y="883920"/>
                  <a:pt x="1164350" y="886778"/>
                </a:cubicBezTo>
                <a:cubicBezTo>
                  <a:pt x="1162445" y="887730"/>
                  <a:pt x="1160540" y="892493"/>
                  <a:pt x="1157682" y="895350"/>
                </a:cubicBezTo>
                <a:close/>
                <a:moveTo>
                  <a:pt x="1166255" y="878205"/>
                </a:moveTo>
                <a:cubicBezTo>
                  <a:pt x="1166255" y="873443"/>
                  <a:pt x="1168160" y="872490"/>
                  <a:pt x="1171017" y="868680"/>
                </a:cubicBezTo>
                <a:cubicBezTo>
                  <a:pt x="1171970" y="873443"/>
                  <a:pt x="1169112" y="874395"/>
                  <a:pt x="1166255" y="878205"/>
                </a:cubicBezTo>
                <a:close/>
                <a:moveTo>
                  <a:pt x="1171970" y="821055"/>
                </a:moveTo>
                <a:cubicBezTo>
                  <a:pt x="1171017" y="819150"/>
                  <a:pt x="1171970" y="817245"/>
                  <a:pt x="1172922" y="813435"/>
                </a:cubicBezTo>
                <a:cubicBezTo>
                  <a:pt x="1175780" y="814388"/>
                  <a:pt x="1173875" y="820103"/>
                  <a:pt x="1171970" y="821055"/>
                </a:cubicBezTo>
                <a:close/>
                <a:moveTo>
                  <a:pt x="1171017" y="800100"/>
                </a:moveTo>
                <a:cubicBezTo>
                  <a:pt x="1171017" y="796290"/>
                  <a:pt x="1172922" y="794385"/>
                  <a:pt x="1174827" y="788670"/>
                </a:cubicBezTo>
                <a:cubicBezTo>
                  <a:pt x="1176732" y="788670"/>
                  <a:pt x="1172922" y="798195"/>
                  <a:pt x="1171017" y="800100"/>
                </a:cubicBezTo>
                <a:close/>
                <a:moveTo>
                  <a:pt x="1178637" y="767715"/>
                </a:moveTo>
                <a:cubicBezTo>
                  <a:pt x="1180542" y="769620"/>
                  <a:pt x="1176732" y="773430"/>
                  <a:pt x="1176732" y="778193"/>
                </a:cubicBezTo>
                <a:cubicBezTo>
                  <a:pt x="1173875" y="778193"/>
                  <a:pt x="1178637" y="770573"/>
                  <a:pt x="1178637" y="767715"/>
                </a:cubicBezTo>
                <a:close/>
                <a:moveTo>
                  <a:pt x="1178637" y="792480"/>
                </a:moveTo>
                <a:cubicBezTo>
                  <a:pt x="1177685" y="786765"/>
                  <a:pt x="1178637" y="783908"/>
                  <a:pt x="1180542" y="775335"/>
                </a:cubicBezTo>
                <a:cubicBezTo>
                  <a:pt x="1181495" y="778193"/>
                  <a:pt x="1179590" y="785813"/>
                  <a:pt x="1183400" y="778193"/>
                </a:cubicBezTo>
                <a:cubicBezTo>
                  <a:pt x="1185305" y="781050"/>
                  <a:pt x="1179590" y="787718"/>
                  <a:pt x="1178637" y="792480"/>
                </a:cubicBezTo>
                <a:close/>
                <a:moveTo>
                  <a:pt x="1190067" y="726758"/>
                </a:moveTo>
                <a:cubicBezTo>
                  <a:pt x="1187210" y="741998"/>
                  <a:pt x="1188162" y="746760"/>
                  <a:pt x="1188162" y="754380"/>
                </a:cubicBezTo>
                <a:cubicBezTo>
                  <a:pt x="1187210" y="758190"/>
                  <a:pt x="1185305" y="755333"/>
                  <a:pt x="1184352" y="758190"/>
                </a:cubicBezTo>
                <a:cubicBezTo>
                  <a:pt x="1188162" y="757238"/>
                  <a:pt x="1185305" y="767715"/>
                  <a:pt x="1183400" y="775335"/>
                </a:cubicBezTo>
                <a:cubicBezTo>
                  <a:pt x="1180542" y="774383"/>
                  <a:pt x="1179590" y="774383"/>
                  <a:pt x="1179590" y="772478"/>
                </a:cubicBezTo>
                <a:cubicBezTo>
                  <a:pt x="1180542" y="771525"/>
                  <a:pt x="1182447" y="765810"/>
                  <a:pt x="1181495" y="763905"/>
                </a:cubicBezTo>
                <a:cubicBezTo>
                  <a:pt x="1178637" y="767715"/>
                  <a:pt x="1180542" y="759143"/>
                  <a:pt x="1178637" y="758190"/>
                </a:cubicBezTo>
                <a:cubicBezTo>
                  <a:pt x="1179590" y="755333"/>
                  <a:pt x="1180542" y="755333"/>
                  <a:pt x="1181495" y="757238"/>
                </a:cubicBezTo>
                <a:cubicBezTo>
                  <a:pt x="1182447" y="745808"/>
                  <a:pt x="1188162" y="733425"/>
                  <a:pt x="1189115" y="721995"/>
                </a:cubicBezTo>
                <a:cubicBezTo>
                  <a:pt x="1190067" y="721995"/>
                  <a:pt x="1190067" y="724853"/>
                  <a:pt x="1191020" y="722948"/>
                </a:cubicBezTo>
                <a:cubicBezTo>
                  <a:pt x="1187210" y="724853"/>
                  <a:pt x="1191972" y="718185"/>
                  <a:pt x="1190067" y="718185"/>
                </a:cubicBezTo>
                <a:cubicBezTo>
                  <a:pt x="1189115" y="720090"/>
                  <a:pt x="1188162" y="719138"/>
                  <a:pt x="1188162" y="718185"/>
                </a:cubicBezTo>
                <a:cubicBezTo>
                  <a:pt x="1189115" y="714375"/>
                  <a:pt x="1190067" y="711518"/>
                  <a:pt x="1191020" y="707708"/>
                </a:cubicBezTo>
                <a:cubicBezTo>
                  <a:pt x="1193877" y="706755"/>
                  <a:pt x="1189115" y="714375"/>
                  <a:pt x="1191972" y="714375"/>
                </a:cubicBezTo>
                <a:cubicBezTo>
                  <a:pt x="1192925" y="707708"/>
                  <a:pt x="1198640" y="698183"/>
                  <a:pt x="1195782" y="695325"/>
                </a:cubicBezTo>
                <a:cubicBezTo>
                  <a:pt x="1193877" y="701993"/>
                  <a:pt x="1193877" y="704850"/>
                  <a:pt x="1191020" y="707708"/>
                </a:cubicBezTo>
                <a:cubicBezTo>
                  <a:pt x="1191020" y="707708"/>
                  <a:pt x="1191020" y="707708"/>
                  <a:pt x="1191020" y="706755"/>
                </a:cubicBezTo>
                <a:cubicBezTo>
                  <a:pt x="1191972" y="701040"/>
                  <a:pt x="1193877" y="695325"/>
                  <a:pt x="1193877" y="688658"/>
                </a:cubicBezTo>
                <a:cubicBezTo>
                  <a:pt x="1194830" y="688658"/>
                  <a:pt x="1195782" y="687705"/>
                  <a:pt x="1196735" y="687705"/>
                </a:cubicBezTo>
                <a:cubicBezTo>
                  <a:pt x="1196735" y="687705"/>
                  <a:pt x="1196735" y="687705"/>
                  <a:pt x="1196735" y="687705"/>
                </a:cubicBezTo>
                <a:cubicBezTo>
                  <a:pt x="1198640" y="690563"/>
                  <a:pt x="1198640" y="695325"/>
                  <a:pt x="1197687" y="699135"/>
                </a:cubicBezTo>
                <a:cubicBezTo>
                  <a:pt x="1196735" y="702945"/>
                  <a:pt x="1194830" y="707708"/>
                  <a:pt x="1195782" y="711518"/>
                </a:cubicBezTo>
                <a:cubicBezTo>
                  <a:pt x="1193877" y="715328"/>
                  <a:pt x="1192925" y="714375"/>
                  <a:pt x="1191972" y="715328"/>
                </a:cubicBezTo>
                <a:cubicBezTo>
                  <a:pt x="1193877" y="718185"/>
                  <a:pt x="1191020" y="732473"/>
                  <a:pt x="1190067" y="735330"/>
                </a:cubicBezTo>
                <a:cubicBezTo>
                  <a:pt x="1188162" y="734378"/>
                  <a:pt x="1191972" y="727710"/>
                  <a:pt x="1190067" y="726758"/>
                </a:cubicBezTo>
                <a:close/>
                <a:moveTo>
                  <a:pt x="1190067" y="801053"/>
                </a:moveTo>
                <a:cubicBezTo>
                  <a:pt x="1192925" y="796290"/>
                  <a:pt x="1191020" y="793433"/>
                  <a:pt x="1193877" y="790575"/>
                </a:cubicBezTo>
                <a:cubicBezTo>
                  <a:pt x="1197687" y="790575"/>
                  <a:pt x="1192925" y="803910"/>
                  <a:pt x="1190067" y="801053"/>
                </a:cubicBezTo>
                <a:close/>
                <a:moveTo>
                  <a:pt x="1193877" y="787718"/>
                </a:moveTo>
                <a:cubicBezTo>
                  <a:pt x="1197687" y="785813"/>
                  <a:pt x="1199592" y="779145"/>
                  <a:pt x="1203402" y="779145"/>
                </a:cubicBezTo>
                <a:cubicBezTo>
                  <a:pt x="1200545" y="784860"/>
                  <a:pt x="1197687" y="790575"/>
                  <a:pt x="1193877" y="787718"/>
                </a:cubicBezTo>
                <a:close/>
                <a:moveTo>
                  <a:pt x="1226262" y="529590"/>
                </a:moveTo>
                <a:cubicBezTo>
                  <a:pt x="1226262" y="529590"/>
                  <a:pt x="1226262" y="529590"/>
                  <a:pt x="1226262" y="529590"/>
                </a:cubicBezTo>
                <a:cubicBezTo>
                  <a:pt x="1226262" y="529590"/>
                  <a:pt x="1226262" y="529590"/>
                  <a:pt x="1226262" y="529590"/>
                </a:cubicBezTo>
                <a:cubicBezTo>
                  <a:pt x="1226262" y="529590"/>
                  <a:pt x="1226262" y="529590"/>
                  <a:pt x="1226262" y="529590"/>
                </a:cubicBezTo>
                <a:close/>
                <a:moveTo>
                  <a:pt x="1230072" y="522923"/>
                </a:moveTo>
                <a:cubicBezTo>
                  <a:pt x="1231025" y="521018"/>
                  <a:pt x="1231025" y="529590"/>
                  <a:pt x="1231977" y="535305"/>
                </a:cubicBezTo>
                <a:cubicBezTo>
                  <a:pt x="1228167" y="533400"/>
                  <a:pt x="1229120" y="526733"/>
                  <a:pt x="1230072" y="52292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5" name="任意多边形: 形状 1034">
            <a:extLst>
              <a:ext uri="{FF2B5EF4-FFF2-40B4-BE49-F238E27FC236}">
                <a16:creationId xmlns:a16="http://schemas.microsoft.com/office/drawing/2014/main" id="{DE8B9189-0C1E-471F-8F55-1D2B2F24B3C0}"/>
              </a:ext>
            </a:extLst>
          </p:cNvPr>
          <p:cNvSpPr/>
          <p:nvPr/>
        </p:nvSpPr>
        <p:spPr>
          <a:xfrm>
            <a:off x="1622315" y="4056018"/>
            <a:ext cx="827398" cy="798638"/>
          </a:xfrm>
          <a:custGeom>
            <a:avLst/>
            <a:gdLst>
              <a:gd name="connsiteX0" fmla="*/ 1244360 w 1244359"/>
              <a:gd name="connsiteY0" fmla="*/ 573405 h 1201102"/>
              <a:gd name="connsiteX1" fmla="*/ 1241502 w 1244359"/>
              <a:gd name="connsiteY1" fmla="*/ 522923 h 1201102"/>
              <a:gd name="connsiteX2" fmla="*/ 1240550 w 1244359"/>
              <a:gd name="connsiteY2" fmla="*/ 510540 h 1201102"/>
              <a:gd name="connsiteX3" fmla="*/ 1238645 w 1244359"/>
              <a:gd name="connsiteY3" fmla="*/ 499110 h 1201102"/>
              <a:gd name="connsiteX4" fmla="*/ 1235787 w 1244359"/>
              <a:gd name="connsiteY4" fmla="*/ 476250 h 1201102"/>
              <a:gd name="connsiteX5" fmla="*/ 1225310 w 1244359"/>
              <a:gd name="connsiteY5" fmla="*/ 442913 h 1201102"/>
              <a:gd name="connsiteX6" fmla="*/ 1220547 w 1244359"/>
              <a:gd name="connsiteY6" fmla="*/ 422910 h 1201102"/>
              <a:gd name="connsiteX7" fmla="*/ 1222452 w 1244359"/>
              <a:gd name="connsiteY7" fmla="*/ 414338 h 1201102"/>
              <a:gd name="connsiteX8" fmla="*/ 1216737 w 1244359"/>
              <a:gd name="connsiteY8" fmla="*/ 396240 h 1201102"/>
              <a:gd name="connsiteX9" fmla="*/ 1219595 w 1244359"/>
              <a:gd name="connsiteY9" fmla="*/ 415290 h 1201102"/>
              <a:gd name="connsiteX10" fmla="*/ 1214832 w 1244359"/>
              <a:gd name="connsiteY10" fmla="*/ 390525 h 1201102"/>
              <a:gd name="connsiteX11" fmla="*/ 1205307 w 1244359"/>
              <a:gd name="connsiteY11" fmla="*/ 365760 h 1201102"/>
              <a:gd name="connsiteX12" fmla="*/ 1199592 w 1244359"/>
              <a:gd name="connsiteY12" fmla="*/ 354330 h 1201102"/>
              <a:gd name="connsiteX13" fmla="*/ 1197687 w 1244359"/>
              <a:gd name="connsiteY13" fmla="*/ 355283 h 1201102"/>
              <a:gd name="connsiteX14" fmla="*/ 1191020 w 1244359"/>
              <a:gd name="connsiteY14" fmla="*/ 337185 h 1201102"/>
              <a:gd name="connsiteX15" fmla="*/ 1191020 w 1244359"/>
              <a:gd name="connsiteY15" fmla="*/ 340995 h 1201102"/>
              <a:gd name="connsiteX16" fmla="*/ 1188162 w 1244359"/>
              <a:gd name="connsiteY16" fmla="*/ 331470 h 1201102"/>
              <a:gd name="connsiteX17" fmla="*/ 1189115 w 1244359"/>
              <a:gd name="connsiteY17" fmla="*/ 340995 h 1201102"/>
              <a:gd name="connsiteX18" fmla="*/ 1198640 w 1244359"/>
              <a:gd name="connsiteY18" fmla="*/ 362903 h 1201102"/>
              <a:gd name="connsiteX19" fmla="*/ 1193877 w 1244359"/>
              <a:gd name="connsiteY19" fmla="*/ 351473 h 1201102"/>
              <a:gd name="connsiteX20" fmla="*/ 1191972 w 1244359"/>
              <a:gd name="connsiteY20" fmla="*/ 355283 h 1201102"/>
              <a:gd name="connsiteX21" fmla="*/ 1197687 w 1244359"/>
              <a:gd name="connsiteY21" fmla="*/ 364808 h 1201102"/>
              <a:gd name="connsiteX22" fmla="*/ 1191020 w 1244359"/>
              <a:gd name="connsiteY22" fmla="*/ 360998 h 1201102"/>
              <a:gd name="connsiteX23" fmla="*/ 1197687 w 1244359"/>
              <a:gd name="connsiteY23" fmla="*/ 368618 h 1201102"/>
              <a:gd name="connsiteX24" fmla="*/ 1194830 w 1244359"/>
              <a:gd name="connsiteY24" fmla="*/ 369570 h 1201102"/>
              <a:gd name="connsiteX25" fmla="*/ 1196735 w 1244359"/>
              <a:gd name="connsiteY25" fmla="*/ 371475 h 1201102"/>
              <a:gd name="connsiteX26" fmla="*/ 1194830 w 1244359"/>
              <a:gd name="connsiteY26" fmla="*/ 371475 h 1201102"/>
              <a:gd name="connsiteX27" fmla="*/ 1191972 w 1244359"/>
              <a:gd name="connsiteY27" fmla="*/ 373380 h 1201102"/>
              <a:gd name="connsiteX28" fmla="*/ 1192925 w 1244359"/>
              <a:gd name="connsiteY28" fmla="*/ 372428 h 1201102"/>
              <a:gd name="connsiteX29" fmla="*/ 1190067 w 1244359"/>
              <a:gd name="connsiteY29" fmla="*/ 363855 h 1201102"/>
              <a:gd name="connsiteX30" fmla="*/ 1191020 w 1244359"/>
              <a:gd name="connsiteY30" fmla="*/ 374333 h 1201102"/>
              <a:gd name="connsiteX31" fmla="*/ 1184352 w 1244359"/>
              <a:gd name="connsiteY31" fmla="*/ 377190 h 1201102"/>
              <a:gd name="connsiteX32" fmla="*/ 1183400 w 1244359"/>
              <a:gd name="connsiteY32" fmla="*/ 376238 h 1201102"/>
              <a:gd name="connsiteX33" fmla="*/ 1182447 w 1244359"/>
              <a:gd name="connsiteY33" fmla="*/ 372428 h 1201102"/>
              <a:gd name="connsiteX34" fmla="*/ 1180542 w 1244359"/>
              <a:gd name="connsiteY34" fmla="*/ 367665 h 1201102"/>
              <a:gd name="connsiteX35" fmla="*/ 1179590 w 1244359"/>
              <a:gd name="connsiteY35" fmla="*/ 356235 h 1201102"/>
              <a:gd name="connsiteX36" fmla="*/ 1169112 w 1244359"/>
              <a:gd name="connsiteY36" fmla="*/ 328613 h 1201102"/>
              <a:gd name="connsiteX37" fmla="*/ 1163397 w 1244359"/>
              <a:gd name="connsiteY37" fmla="*/ 322898 h 1201102"/>
              <a:gd name="connsiteX38" fmla="*/ 1163397 w 1244359"/>
              <a:gd name="connsiteY38" fmla="*/ 319088 h 1201102"/>
              <a:gd name="connsiteX39" fmla="*/ 1160540 w 1244359"/>
              <a:gd name="connsiteY39" fmla="*/ 317183 h 1201102"/>
              <a:gd name="connsiteX40" fmla="*/ 1159587 w 1244359"/>
              <a:gd name="connsiteY40" fmla="*/ 311468 h 1201102"/>
              <a:gd name="connsiteX41" fmla="*/ 1152920 w 1244359"/>
              <a:gd name="connsiteY41" fmla="*/ 304800 h 1201102"/>
              <a:gd name="connsiteX42" fmla="*/ 1151015 w 1244359"/>
              <a:gd name="connsiteY42" fmla="*/ 299085 h 1201102"/>
              <a:gd name="connsiteX43" fmla="*/ 1151967 w 1244359"/>
              <a:gd name="connsiteY43" fmla="*/ 299085 h 1201102"/>
              <a:gd name="connsiteX44" fmla="*/ 1142442 w 1244359"/>
              <a:gd name="connsiteY44" fmla="*/ 280988 h 1201102"/>
              <a:gd name="connsiteX45" fmla="*/ 1142442 w 1244359"/>
              <a:gd name="connsiteY45" fmla="*/ 280988 h 1201102"/>
              <a:gd name="connsiteX46" fmla="*/ 1118630 w 1244359"/>
              <a:gd name="connsiteY46" fmla="*/ 243840 h 1201102"/>
              <a:gd name="connsiteX47" fmla="*/ 1109105 w 1244359"/>
              <a:gd name="connsiteY47" fmla="*/ 226695 h 1201102"/>
              <a:gd name="connsiteX48" fmla="*/ 1105295 w 1244359"/>
              <a:gd name="connsiteY48" fmla="*/ 225743 h 1201102"/>
              <a:gd name="connsiteX49" fmla="*/ 1092912 w 1244359"/>
              <a:gd name="connsiteY49" fmla="*/ 207645 h 1201102"/>
              <a:gd name="connsiteX50" fmla="*/ 1087197 w 1244359"/>
              <a:gd name="connsiteY50" fmla="*/ 195263 h 1201102"/>
              <a:gd name="connsiteX51" fmla="*/ 1088150 w 1244359"/>
              <a:gd name="connsiteY51" fmla="*/ 194310 h 1201102"/>
              <a:gd name="connsiteX52" fmla="*/ 1085292 w 1244359"/>
              <a:gd name="connsiteY52" fmla="*/ 191453 h 1201102"/>
              <a:gd name="connsiteX53" fmla="*/ 1082435 w 1244359"/>
              <a:gd name="connsiteY53" fmla="*/ 188595 h 1201102"/>
              <a:gd name="connsiteX54" fmla="*/ 1071957 w 1244359"/>
              <a:gd name="connsiteY54" fmla="*/ 176213 h 1201102"/>
              <a:gd name="connsiteX55" fmla="*/ 1062432 w 1244359"/>
              <a:gd name="connsiteY55" fmla="*/ 163830 h 1201102"/>
              <a:gd name="connsiteX56" fmla="*/ 1035762 w 1244359"/>
              <a:gd name="connsiteY56" fmla="*/ 123825 h 1201102"/>
              <a:gd name="connsiteX57" fmla="*/ 999567 w 1244359"/>
              <a:gd name="connsiteY57" fmla="*/ 91440 h 1201102"/>
              <a:gd name="connsiteX58" fmla="*/ 993852 w 1244359"/>
              <a:gd name="connsiteY58" fmla="*/ 91440 h 1201102"/>
              <a:gd name="connsiteX59" fmla="*/ 961467 w 1244359"/>
              <a:gd name="connsiteY59" fmla="*/ 67628 h 1201102"/>
              <a:gd name="connsiteX60" fmla="*/ 925272 w 1244359"/>
              <a:gd name="connsiteY60" fmla="*/ 45720 h 1201102"/>
              <a:gd name="connsiteX61" fmla="*/ 876695 w 1244359"/>
              <a:gd name="connsiteY61" fmla="*/ 16193 h 1201102"/>
              <a:gd name="connsiteX62" fmla="*/ 847167 w 1244359"/>
              <a:gd name="connsiteY62" fmla="*/ 9525 h 1201102"/>
              <a:gd name="connsiteX63" fmla="*/ 821450 w 1244359"/>
              <a:gd name="connsiteY63" fmla="*/ 12383 h 1201102"/>
              <a:gd name="connsiteX64" fmla="*/ 769062 w 1244359"/>
              <a:gd name="connsiteY64" fmla="*/ 1905 h 1201102"/>
              <a:gd name="connsiteX65" fmla="*/ 759537 w 1244359"/>
              <a:gd name="connsiteY65" fmla="*/ 3810 h 1201102"/>
              <a:gd name="connsiteX66" fmla="*/ 753822 w 1244359"/>
              <a:gd name="connsiteY66" fmla="*/ 0 h 1201102"/>
              <a:gd name="connsiteX67" fmla="*/ 751917 w 1244359"/>
              <a:gd name="connsiteY67" fmla="*/ 6668 h 1201102"/>
              <a:gd name="connsiteX68" fmla="*/ 780492 w 1244359"/>
              <a:gd name="connsiteY68" fmla="*/ 8573 h 1201102"/>
              <a:gd name="connsiteX69" fmla="*/ 788112 w 1244359"/>
              <a:gd name="connsiteY69" fmla="*/ 12383 h 1201102"/>
              <a:gd name="connsiteX70" fmla="*/ 873837 w 1244359"/>
              <a:gd name="connsiteY70" fmla="*/ 25718 h 1201102"/>
              <a:gd name="connsiteX71" fmla="*/ 950990 w 1244359"/>
              <a:gd name="connsiteY71" fmla="*/ 63818 h 1201102"/>
              <a:gd name="connsiteX72" fmla="*/ 952895 w 1244359"/>
              <a:gd name="connsiteY72" fmla="*/ 72390 h 1201102"/>
              <a:gd name="connsiteX73" fmla="*/ 981470 w 1244359"/>
              <a:gd name="connsiteY73" fmla="*/ 93345 h 1201102"/>
              <a:gd name="connsiteX74" fmla="*/ 1009092 w 1244359"/>
              <a:gd name="connsiteY74" fmla="*/ 106680 h 1201102"/>
              <a:gd name="connsiteX75" fmla="*/ 1030047 w 1244359"/>
              <a:gd name="connsiteY75" fmla="*/ 128588 h 1201102"/>
              <a:gd name="connsiteX76" fmla="*/ 1051002 w 1244359"/>
              <a:gd name="connsiteY76" fmla="*/ 154305 h 1201102"/>
              <a:gd name="connsiteX77" fmla="*/ 1051002 w 1244359"/>
              <a:gd name="connsiteY77" fmla="*/ 156210 h 1201102"/>
              <a:gd name="connsiteX78" fmla="*/ 1036715 w 1244359"/>
              <a:gd name="connsiteY78" fmla="*/ 143828 h 1201102"/>
              <a:gd name="connsiteX79" fmla="*/ 1041477 w 1244359"/>
              <a:gd name="connsiteY79" fmla="*/ 145733 h 1201102"/>
              <a:gd name="connsiteX80" fmla="*/ 1028142 w 1244359"/>
              <a:gd name="connsiteY80" fmla="*/ 134303 h 1201102"/>
              <a:gd name="connsiteX81" fmla="*/ 1018617 w 1244359"/>
              <a:gd name="connsiteY81" fmla="*/ 121920 h 1201102"/>
              <a:gd name="connsiteX82" fmla="*/ 1008140 w 1244359"/>
              <a:gd name="connsiteY82" fmla="*/ 120015 h 1201102"/>
              <a:gd name="connsiteX83" fmla="*/ 1021475 w 1244359"/>
              <a:gd name="connsiteY83" fmla="*/ 139065 h 1201102"/>
              <a:gd name="connsiteX84" fmla="*/ 1012902 w 1244359"/>
              <a:gd name="connsiteY84" fmla="*/ 130493 h 1201102"/>
              <a:gd name="connsiteX85" fmla="*/ 1026237 w 1244359"/>
              <a:gd name="connsiteY85" fmla="*/ 144780 h 1201102"/>
              <a:gd name="connsiteX86" fmla="*/ 1042430 w 1244359"/>
              <a:gd name="connsiteY86" fmla="*/ 159068 h 1201102"/>
              <a:gd name="connsiteX87" fmla="*/ 1039572 w 1244359"/>
              <a:gd name="connsiteY87" fmla="*/ 160020 h 1201102"/>
              <a:gd name="connsiteX88" fmla="*/ 1052907 w 1244359"/>
              <a:gd name="connsiteY88" fmla="*/ 172403 h 1201102"/>
              <a:gd name="connsiteX89" fmla="*/ 1055765 w 1244359"/>
              <a:gd name="connsiteY89" fmla="*/ 177165 h 1201102"/>
              <a:gd name="connsiteX90" fmla="*/ 1052907 w 1244359"/>
              <a:gd name="connsiteY90" fmla="*/ 176213 h 1201102"/>
              <a:gd name="connsiteX91" fmla="*/ 1055765 w 1244359"/>
              <a:gd name="connsiteY91" fmla="*/ 181928 h 1201102"/>
              <a:gd name="connsiteX92" fmla="*/ 1053860 w 1244359"/>
              <a:gd name="connsiteY92" fmla="*/ 180975 h 1201102"/>
              <a:gd name="connsiteX93" fmla="*/ 1056717 w 1244359"/>
              <a:gd name="connsiteY93" fmla="*/ 183833 h 1201102"/>
              <a:gd name="connsiteX94" fmla="*/ 1056717 w 1244359"/>
              <a:gd name="connsiteY94" fmla="*/ 186690 h 1201102"/>
              <a:gd name="connsiteX95" fmla="*/ 1034810 w 1244359"/>
              <a:gd name="connsiteY95" fmla="*/ 179070 h 1201102"/>
              <a:gd name="connsiteX96" fmla="*/ 1032905 w 1244359"/>
              <a:gd name="connsiteY96" fmla="*/ 174308 h 1201102"/>
              <a:gd name="connsiteX97" fmla="*/ 1031000 w 1244359"/>
              <a:gd name="connsiteY97" fmla="*/ 176213 h 1201102"/>
              <a:gd name="connsiteX98" fmla="*/ 1032905 w 1244359"/>
              <a:gd name="connsiteY98" fmla="*/ 178118 h 1201102"/>
              <a:gd name="connsiteX99" fmla="*/ 1030047 w 1244359"/>
              <a:gd name="connsiteY99" fmla="*/ 177165 h 1201102"/>
              <a:gd name="connsiteX100" fmla="*/ 1029095 w 1244359"/>
              <a:gd name="connsiteY100" fmla="*/ 175260 h 1201102"/>
              <a:gd name="connsiteX101" fmla="*/ 1027190 w 1244359"/>
              <a:gd name="connsiteY101" fmla="*/ 173355 h 1201102"/>
              <a:gd name="connsiteX102" fmla="*/ 1028142 w 1244359"/>
              <a:gd name="connsiteY102" fmla="*/ 176213 h 1201102"/>
              <a:gd name="connsiteX103" fmla="*/ 1028142 w 1244359"/>
              <a:gd name="connsiteY103" fmla="*/ 176213 h 1201102"/>
              <a:gd name="connsiteX104" fmla="*/ 1021475 w 1244359"/>
              <a:gd name="connsiteY104" fmla="*/ 172403 h 1201102"/>
              <a:gd name="connsiteX105" fmla="*/ 1016712 w 1244359"/>
              <a:gd name="connsiteY105" fmla="*/ 164783 h 1201102"/>
              <a:gd name="connsiteX106" fmla="*/ 1005282 w 1244359"/>
              <a:gd name="connsiteY106" fmla="*/ 164783 h 1201102"/>
              <a:gd name="connsiteX107" fmla="*/ 1003377 w 1244359"/>
              <a:gd name="connsiteY107" fmla="*/ 168593 h 1201102"/>
              <a:gd name="connsiteX108" fmla="*/ 996710 w 1244359"/>
              <a:gd name="connsiteY108" fmla="*/ 164783 h 1201102"/>
              <a:gd name="connsiteX109" fmla="*/ 994805 w 1244359"/>
              <a:gd name="connsiteY109" fmla="*/ 152400 h 1201102"/>
              <a:gd name="connsiteX110" fmla="*/ 991947 w 1244359"/>
              <a:gd name="connsiteY110" fmla="*/ 151448 h 1201102"/>
              <a:gd name="connsiteX111" fmla="*/ 990995 w 1244359"/>
              <a:gd name="connsiteY111" fmla="*/ 152400 h 1201102"/>
              <a:gd name="connsiteX112" fmla="*/ 990995 w 1244359"/>
              <a:gd name="connsiteY112" fmla="*/ 153353 h 1201102"/>
              <a:gd name="connsiteX113" fmla="*/ 983375 w 1244359"/>
              <a:gd name="connsiteY113" fmla="*/ 145733 h 1201102"/>
              <a:gd name="connsiteX114" fmla="*/ 982422 w 1244359"/>
              <a:gd name="connsiteY114" fmla="*/ 149543 h 1201102"/>
              <a:gd name="connsiteX115" fmla="*/ 990042 w 1244359"/>
              <a:gd name="connsiteY115" fmla="*/ 155258 h 1201102"/>
              <a:gd name="connsiteX116" fmla="*/ 990042 w 1244359"/>
              <a:gd name="connsiteY116" fmla="*/ 156210 h 1201102"/>
              <a:gd name="connsiteX117" fmla="*/ 992900 w 1244359"/>
              <a:gd name="connsiteY117" fmla="*/ 160973 h 1201102"/>
              <a:gd name="connsiteX118" fmla="*/ 973850 w 1244359"/>
              <a:gd name="connsiteY118" fmla="*/ 144780 h 1201102"/>
              <a:gd name="connsiteX119" fmla="*/ 970040 w 1244359"/>
              <a:gd name="connsiteY119" fmla="*/ 141923 h 1201102"/>
              <a:gd name="connsiteX120" fmla="*/ 970992 w 1244359"/>
              <a:gd name="connsiteY120" fmla="*/ 140970 h 1201102"/>
              <a:gd name="connsiteX121" fmla="*/ 970040 w 1244359"/>
              <a:gd name="connsiteY121" fmla="*/ 139065 h 1201102"/>
              <a:gd name="connsiteX122" fmla="*/ 969087 w 1244359"/>
              <a:gd name="connsiteY122" fmla="*/ 140018 h 1201102"/>
              <a:gd name="connsiteX123" fmla="*/ 955752 w 1244359"/>
              <a:gd name="connsiteY123" fmla="*/ 133350 h 1201102"/>
              <a:gd name="connsiteX124" fmla="*/ 951942 w 1244359"/>
              <a:gd name="connsiteY124" fmla="*/ 128588 h 1201102"/>
              <a:gd name="connsiteX125" fmla="*/ 947180 w 1244359"/>
              <a:gd name="connsiteY125" fmla="*/ 125730 h 1201102"/>
              <a:gd name="connsiteX126" fmla="*/ 852882 w 1244359"/>
              <a:gd name="connsiteY126" fmla="*/ 63818 h 1201102"/>
              <a:gd name="connsiteX127" fmla="*/ 735725 w 1244359"/>
              <a:gd name="connsiteY127" fmla="*/ 30480 h 1201102"/>
              <a:gd name="connsiteX128" fmla="*/ 711912 w 1244359"/>
              <a:gd name="connsiteY128" fmla="*/ 21908 h 1201102"/>
              <a:gd name="connsiteX129" fmla="*/ 684290 w 1244359"/>
              <a:gd name="connsiteY129" fmla="*/ 19050 h 1201102"/>
              <a:gd name="connsiteX130" fmla="*/ 630950 w 1244359"/>
              <a:gd name="connsiteY130" fmla="*/ 8573 h 1201102"/>
              <a:gd name="connsiteX131" fmla="*/ 615710 w 1244359"/>
              <a:gd name="connsiteY131" fmla="*/ 9525 h 1201102"/>
              <a:gd name="connsiteX132" fmla="*/ 601422 w 1244359"/>
              <a:gd name="connsiteY132" fmla="*/ 10478 h 1201102"/>
              <a:gd name="connsiteX133" fmla="*/ 578562 w 1244359"/>
              <a:gd name="connsiteY133" fmla="*/ 8573 h 1201102"/>
              <a:gd name="connsiteX134" fmla="*/ 523317 w 1244359"/>
              <a:gd name="connsiteY134" fmla="*/ 14288 h 1201102"/>
              <a:gd name="connsiteX135" fmla="*/ 510935 w 1244359"/>
              <a:gd name="connsiteY135" fmla="*/ 21908 h 1201102"/>
              <a:gd name="connsiteX136" fmla="*/ 492837 w 1244359"/>
              <a:gd name="connsiteY136" fmla="*/ 21908 h 1201102"/>
              <a:gd name="connsiteX137" fmla="*/ 491885 w 1244359"/>
              <a:gd name="connsiteY137" fmla="*/ 18098 h 1201102"/>
              <a:gd name="connsiteX138" fmla="*/ 486170 w 1244359"/>
              <a:gd name="connsiteY138" fmla="*/ 21908 h 1201102"/>
              <a:gd name="connsiteX139" fmla="*/ 473787 w 1244359"/>
              <a:gd name="connsiteY139" fmla="*/ 16193 h 1201102"/>
              <a:gd name="connsiteX140" fmla="*/ 457595 w 1244359"/>
              <a:gd name="connsiteY140" fmla="*/ 20955 h 1201102"/>
              <a:gd name="connsiteX141" fmla="*/ 464262 w 1244359"/>
              <a:gd name="connsiteY141" fmla="*/ 13335 h 1201102"/>
              <a:gd name="connsiteX142" fmla="*/ 483312 w 1244359"/>
              <a:gd name="connsiteY142" fmla="*/ 12383 h 1201102"/>
              <a:gd name="connsiteX143" fmla="*/ 484265 w 1244359"/>
              <a:gd name="connsiteY143" fmla="*/ 7620 h 1201102"/>
              <a:gd name="connsiteX144" fmla="*/ 504267 w 1244359"/>
              <a:gd name="connsiteY144" fmla="*/ 8573 h 1201102"/>
              <a:gd name="connsiteX145" fmla="*/ 496647 w 1244359"/>
              <a:gd name="connsiteY145" fmla="*/ 12383 h 1201102"/>
              <a:gd name="connsiteX146" fmla="*/ 520460 w 1244359"/>
              <a:gd name="connsiteY146" fmla="*/ 4763 h 1201102"/>
              <a:gd name="connsiteX147" fmla="*/ 518555 w 1244359"/>
              <a:gd name="connsiteY147" fmla="*/ 3810 h 1201102"/>
              <a:gd name="connsiteX148" fmla="*/ 411875 w 1244359"/>
              <a:gd name="connsiteY148" fmla="*/ 20955 h 1201102"/>
              <a:gd name="connsiteX149" fmla="*/ 315672 w 1244359"/>
              <a:gd name="connsiteY149" fmla="*/ 68580 h 1201102"/>
              <a:gd name="connsiteX150" fmla="*/ 296622 w 1244359"/>
              <a:gd name="connsiteY150" fmla="*/ 74295 h 1201102"/>
              <a:gd name="connsiteX151" fmla="*/ 269952 w 1244359"/>
              <a:gd name="connsiteY151" fmla="*/ 110490 h 1201102"/>
              <a:gd name="connsiteX152" fmla="*/ 342342 w 1244359"/>
              <a:gd name="connsiteY152" fmla="*/ 63818 h 1201102"/>
              <a:gd name="connsiteX153" fmla="*/ 363297 w 1244359"/>
              <a:gd name="connsiteY153" fmla="*/ 69533 h 1201102"/>
              <a:gd name="connsiteX154" fmla="*/ 280430 w 1244359"/>
              <a:gd name="connsiteY154" fmla="*/ 118110 h 1201102"/>
              <a:gd name="connsiteX155" fmla="*/ 273762 w 1244359"/>
              <a:gd name="connsiteY155" fmla="*/ 125730 h 1201102"/>
              <a:gd name="connsiteX156" fmla="*/ 228995 w 1244359"/>
              <a:gd name="connsiteY156" fmla="*/ 158115 h 1201102"/>
              <a:gd name="connsiteX157" fmla="*/ 157557 w 1244359"/>
              <a:gd name="connsiteY157" fmla="*/ 231458 h 1201102"/>
              <a:gd name="connsiteX158" fmla="*/ 143270 w 1244359"/>
              <a:gd name="connsiteY158" fmla="*/ 248603 h 1201102"/>
              <a:gd name="connsiteX159" fmla="*/ 162320 w 1244359"/>
              <a:gd name="connsiteY159" fmla="*/ 228600 h 1201102"/>
              <a:gd name="connsiteX160" fmla="*/ 176607 w 1244359"/>
              <a:gd name="connsiteY160" fmla="*/ 209550 h 1201102"/>
              <a:gd name="connsiteX161" fmla="*/ 203277 w 1244359"/>
              <a:gd name="connsiteY161" fmla="*/ 186690 h 1201102"/>
              <a:gd name="connsiteX162" fmla="*/ 231852 w 1244359"/>
              <a:gd name="connsiteY162" fmla="*/ 161925 h 1201102"/>
              <a:gd name="connsiteX163" fmla="*/ 246140 w 1244359"/>
              <a:gd name="connsiteY163" fmla="*/ 153353 h 1201102"/>
              <a:gd name="connsiteX164" fmla="*/ 259475 w 1244359"/>
              <a:gd name="connsiteY164" fmla="*/ 144780 h 1201102"/>
              <a:gd name="connsiteX165" fmla="*/ 284240 w 1244359"/>
              <a:gd name="connsiteY165" fmla="*/ 127635 h 1201102"/>
              <a:gd name="connsiteX166" fmla="*/ 343295 w 1244359"/>
              <a:gd name="connsiteY166" fmla="*/ 92393 h 1201102"/>
              <a:gd name="connsiteX167" fmla="*/ 362345 w 1244359"/>
              <a:gd name="connsiteY167" fmla="*/ 89535 h 1201102"/>
              <a:gd name="connsiteX168" fmla="*/ 381395 w 1244359"/>
              <a:gd name="connsiteY168" fmla="*/ 92393 h 1201102"/>
              <a:gd name="connsiteX169" fmla="*/ 380442 w 1244359"/>
              <a:gd name="connsiteY169" fmla="*/ 85725 h 1201102"/>
              <a:gd name="connsiteX170" fmla="*/ 394730 w 1244359"/>
              <a:gd name="connsiteY170" fmla="*/ 89535 h 1201102"/>
              <a:gd name="connsiteX171" fmla="*/ 382347 w 1244359"/>
              <a:gd name="connsiteY171" fmla="*/ 94298 h 1201102"/>
              <a:gd name="connsiteX172" fmla="*/ 399492 w 1244359"/>
              <a:gd name="connsiteY172" fmla="*/ 100013 h 1201102"/>
              <a:gd name="connsiteX173" fmla="*/ 375680 w 1244359"/>
              <a:gd name="connsiteY173" fmla="*/ 114300 h 1201102"/>
              <a:gd name="connsiteX174" fmla="*/ 354725 w 1244359"/>
              <a:gd name="connsiteY174" fmla="*/ 130493 h 1201102"/>
              <a:gd name="connsiteX175" fmla="*/ 311862 w 1244359"/>
              <a:gd name="connsiteY175" fmla="*/ 160973 h 1201102"/>
              <a:gd name="connsiteX176" fmla="*/ 294717 w 1244359"/>
              <a:gd name="connsiteY176" fmla="*/ 160020 h 1201102"/>
              <a:gd name="connsiteX177" fmla="*/ 311862 w 1244359"/>
              <a:gd name="connsiteY177" fmla="*/ 163830 h 1201102"/>
              <a:gd name="connsiteX178" fmla="*/ 298527 w 1244359"/>
              <a:gd name="connsiteY178" fmla="*/ 178118 h 1201102"/>
              <a:gd name="connsiteX179" fmla="*/ 294717 w 1244359"/>
              <a:gd name="connsiteY179" fmla="*/ 182880 h 1201102"/>
              <a:gd name="connsiteX180" fmla="*/ 293765 w 1244359"/>
              <a:gd name="connsiteY180" fmla="*/ 182880 h 1201102"/>
              <a:gd name="connsiteX181" fmla="*/ 278525 w 1244359"/>
              <a:gd name="connsiteY181" fmla="*/ 192405 h 1201102"/>
              <a:gd name="connsiteX182" fmla="*/ 276620 w 1244359"/>
              <a:gd name="connsiteY182" fmla="*/ 195263 h 1201102"/>
              <a:gd name="connsiteX183" fmla="*/ 264237 w 1244359"/>
              <a:gd name="connsiteY183" fmla="*/ 205740 h 1201102"/>
              <a:gd name="connsiteX184" fmla="*/ 263285 w 1244359"/>
              <a:gd name="connsiteY184" fmla="*/ 205740 h 1201102"/>
              <a:gd name="connsiteX185" fmla="*/ 262332 w 1244359"/>
              <a:gd name="connsiteY185" fmla="*/ 207645 h 1201102"/>
              <a:gd name="connsiteX186" fmla="*/ 260427 w 1244359"/>
              <a:gd name="connsiteY186" fmla="*/ 209550 h 1201102"/>
              <a:gd name="connsiteX187" fmla="*/ 243282 w 1244359"/>
              <a:gd name="connsiteY187" fmla="*/ 213360 h 1201102"/>
              <a:gd name="connsiteX188" fmla="*/ 239472 w 1244359"/>
              <a:gd name="connsiteY188" fmla="*/ 216218 h 1201102"/>
              <a:gd name="connsiteX189" fmla="*/ 237567 w 1244359"/>
              <a:gd name="connsiteY189" fmla="*/ 219075 h 1201102"/>
              <a:gd name="connsiteX190" fmla="*/ 229947 w 1244359"/>
              <a:gd name="connsiteY190" fmla="*/ 220980 h 1201102"/>
              <a:gd name="connsiteX191" fmla="*/ 223280 w 1244359"/>
              <a:gd name="connsiteY191" fmla="*/ 226695 h 1201102"/>
              <a:gd name="connsiteX192" fmla="*/ 211850 w 1244359"/>
              <a:gd name="connsiteY192" fmla="*/ 235268 h 1201102"/>
              <a:gd name="connsiteX193" fmla="*/ 208040 w 1244359"/>
              <a:gd name="connsiteY193" fmla="*/ 236220 h 1201102"/>
              <a:gd name="connsiteX194" fmla="*/ 195657 w 1244359"/>
              <a:gd name="connsiteY194" fmla="*/ 250508 h 1201102"/>
              <a:gd name="connsiteX195" fmla="*/ 188037 w 1244359"/>
              <a:gd name="connsiteY195" fmla="*/ 254318 h 1201102"/>
              <a:gd name="connsiteX196" fmla="*/ 186132 w 1244359"/>
              <a:gd name="connsiteY196" fmla="*/ 257175 h 1201102"/>
              <a:gd name="connsiteX197" fmla="*/ 163272 w 1244359"/>
              <a:gd name="connsiteY197" fmla="*/ 272415 h 1201102"/>
              <a:gd name="connsiteX198" fmla="*/ 151842 w 1244359"/>
              <a:gd name="connsiteY198" fmla="*/ 281940 h 1201102"/>
              <a:gd name="connsiteX199" fmla="*/ 138507 w 1244359"/>
              <a:gd name="connsiteY199" fmla="*/ 297180 h 1201102"/>
              <a:gd name="connsiteX200" fmla="*/ 134697 w 1244359"/>
              <a:gd name="connsiteY200" fmla="*/ 301943 h 1201102"/>
              <a:gd name="connsiteX201" fmla="*/ 128030 w 1244359"/>
              <a:gd name="connsiteY201" fmla="*/ 308610 h 1201102"/>
              <a:gd name="connsiteX202" fmla="*/ 123267 w 1244359"/>
              <a:gd name="connsiteY202" fmla="*/ 309563 h 1201102"/>
              <a:gd name="connsiteX203" fmla="*/ 121362 w 1244359"/>
              <a:gd name="connsiteY203" fmla="*/ 303848 h 1201102"/>
              <a:gd name="connsiteX204" fmla="*/ 122315 w 1244359"/>
              <a:gd name="connsiteY204" fmla="*/ 300038 h 1201102"/>
              <a:gd name="connsiteX205" fmla="*/ 121362 w 1244359"/>
              <a:gd name="connsiteY205" fmla="*/ 296228 h 1201102"/>
              <a:gd name="connsiteX206" fmla="*/ 119457 w 1244359"/>
              <a:gd name="connsiteY206" fmla="*/ 297180 h 1201102"/>
              <a:gd name="connsiteX207" fmla="*/ 112790 w 1244359"/>
              <a:gd name="connsiteY207" fmla="*/ 309563 h 1201102"/>
              <a:gd name="connsiteX208" fmla="*/ 111837 w 1244359"/>
              <a:gd name="connsiteY208" fmla="*/ 315278 h 1201102"/>
              <a:gd name="connsiteX209" fmla="*/ 100407 w 1244359"/>
              <a:gd name="connsiteY209" fmla="*/ 321945 h 1201102"/>
              <a:gd name="connsiteX210" fmla="*/ 98502 w 1244359"/>
              <a:gd name="connsiteY210" fmla="*/ 327660 h 1201102"/>
              <a:gd name="connsiteX211" fmla="*/ 91835 w 1244359"/>
              <a:gd name="connsiteY211" fmla="*/ 338138 h 1201102"/>
              <a:gd name="connsiteX212" fmla="*/ 84215 w 1244359"/>
              <a:gd name="connsiteY212" fmla="*/ 344805 h 1201102"/>
              <a:gd name="connsiteX213" fmla="*/ 87072 w 1244359"/>
              <a:gd name="connsiteY213" fmla="*/ 334328 h 1201102"/>
              <a:gd name="connsiteX214" fmla="*/ 121362 w 1244359"/>
              <a:gd name="connsiteY214" fmla="*/ 268605 h 1201102"/>
              <a:gd name="connsiteX215" fmla="*/ 133745 w 1244359"/>
              <a:gd name="connsiteY215" fmla="*/ 254318 h 1201102"/>
              <a:gd name="connsiteX216" fmla="*/ 128030 w 1244359"/>
              <a:gd name="connsiteY216" fmla="*/ 247650 h 1201102"/>
              <a:gd name="connsiteX217" fmla="*/ 123267 w 1244359"/>
              <a:gd name="connsiteY217" fmla="*/ 249555 h 1201102"/>
              <a:gd name="connsiteX218" fmla="*/ 108027 w 1244359"/>
              <a:gd name="connsiteY218" fmla="*/ 280035 h 1201102"/>
              <a:gd name="connsiteX219" fmla="*/ 63260 w 1244359"/>
              <a:gd name="connsiteY219" fmla="*/ 360045 h 1201102"/>
              <a:gd name="connsiteX220" fmla="*/ 60402 w 1244359"/>
              <a:gd name="connsiteY220" fmla="*/ 360045 h 1201102"/>
              <a:gd name="connsiteX221" fmla="*/ 62307 w 1244359"/>
              <a:gd name="connsiteY221" fmla="*/ 362903 h 1201102"/>
              <a:gd name="connsiteX222" fmla="*/ 61355 w 1244359"/>
              <a:gd name="connsiteY222" fmla="*/ 364808 h 1201102"/>
              <a:gd name="connsiteX223" fmla="*/ 58497 w 1244359"/>
              <a:gd name="connsiteY223" fmla="*/ 373380 h 1201102"/>
              <a:gd name="connsiteX224" fmla="*/ 53735 w 1244359"/>
              <a:gd name="connsiteY224" fmla="*/ 376238 h 1201102"/>
              <a:gd name="connsiteX225" fmla="*/ 48020 w 1244359"/>
              <a:gd name="connsiteY225" fmla="*/ 384810 h 1201102"/>
              <a:gd name="connsiteX226" fmla="*/ 35637 w 1244359"/>
              <a:gd name="connsiteY226" fmla="*/ 404813 h 1201102"/>
              <a:gd name="connsiteX227" fmla="*/ 32780 w 1244359"/>
              <a:gd name="connsiteY227" fmla="*/ 405765 h 1201102"/>
              <a:gd name="connsiteX228" fmla="*/ 28970 w 1244359"/>
              <a:gd name="connsiteY228" fmla="*/ 409575 h 1201102"/>
              <a:gd name="connsiteX229" fmla="*/ 28970 w 1244359"/>
              <a:gd name="connsiteY229" fmla="*/ 419100 h 1201102"/>
              <a:gd name="connsiteX230" fmla="*/ 22302 w 1244359"/>
              <a:gd name="connsiteY230" fmla="*/ 425768 h 1201102"/>
              <a:gd name="connsiteX231" fmla="*/ 20397 w 1244359"/>
              <a:gd name="connsiteY231" fmla="*/ 428625 h 1201102"/>
              <a:gd name="connsiteX232" fmla="*/ 20397 w 1244359"/>
              <a:gd name="connsiteY232" fmla="*/ 427673 h 1201102"/>
              <a:gd name="connsiteX233" fmla="*/ 19445 w 1244359"/>
              <a:gd name="connsiteY233" fmla="*/ 430530 h 1201102"/>
              <a:gd name="connsiteX234" fmla="*/ 15635 w 1244359"/>
              <a:gd name="connsiteY234" fmla="*/ 433388 h 1201102"/>
              <a:gd name="connsiteX235" fmla="*/ 16587 w 1244359"/>
              <a:gd name="connsiteY235" fmla="*/ 441008 h 1201102"/>
              <a:gd name="connsiteX236" fmla="*/ 9920 w 1244359"/>
              <a:gd name="connsiteY236" fmla="*/ 465773 h 1201102"/>
              <a:gd name="connsiteX237" fmla="*/ 9920 w 1244359"/>
              <a:gd name="connsiteY237" fmla="*/ 481013 h 1201102"/>
              <a:gd name="connsiteX238" fmla="*/ 7062 w 1244359"/>
              <a:gd name="connsiteY238" fmla="*/ 497205 h 1201102"/>
              <a:gd name="connsiteX239" fmla="*/ 1347 w 1244359"/>
              <a:gd name="connsiteY239" fmla="*/ 505778 h 1201102"/>
              <a:gd name="connsiteX240" fmla="*/ 395 w 1244359"/>
              <a:gd name="connsiteY240" fmla="*/ 508635 h 1201102"/>
              <a:gd name="connsiteX241" fmla="*/ 395 w 1244359"/>
              <a:gd name="connsiteY241" fmla="*/ 520065 h 1201102"/>
              <a:gd name="connsiteX242" fmla="*/ 4205 w 1244359"/>
              <a:gd name="connsiteY242" fmla="*/ 540068 h 1201102"/>
              <a:gd name="connsiteX243" fmla="*/ 395 w 1244359"/>
              <a:gd name="connsiteY243" fmla="*/ 560070 h 1201102"/>
              <a:gd name="connsiteX244" fmla="*/ 2300 w 1244359"/>
              <a:gd name="connsiteY244" fmla="*/ 564833 h 1201102"/>
              <a:gd name="connsiteX245" fmla="*/ 7062 w 1244359"/>
              <a:gd name="connsiteY245" fmla="*/ 569595 h 1201102"/>
              <a:gd name="connsiteX246" fmla="*/ 7062 w 1244359"/>
              <a:gd name="connsiteY246" fmla="*/ 577215 h 1201102"/>
              <a:gd name="connsiteX247" fmla="*/ 10872 w 1244359"/>
              <a:gd name="connsiteY247" fmla="*/ 608648 h 1201102"/>
              <a:gd name="connsiteX248" fmla="*/ 9920 w 1244359"/>
              <a:gd name="connsiteY248" fmla="*/ 614363 h 1201102"/>
              <a:gd name="connsiteX249" fmla="*/ 8967 w 1244359"/>
              <a:gd name="connsiteY249" fmla="*/ 619125 h 1201102"/>
              <a:gd name="connsiteX250" fmla="*/ 10872 w 1244359"/>
              <a:gd name="connsiteY250" fmla="*/ 629603 h 1201102"/>
              <a:gd name="connsiteX251" fmla="*/ 11825 w 1244359"/>
              <a:gd name="connsiteY251" fmla="*/ 644843 h 1201102"/>
              <a:gd name="connsiteX252" fmla="*/ 21350 w 1244359"/>
              <a:gd name="connsiteY252" fmla="*/ 659130 h 1201102"/>
              <a:gd name="connsiteX253" fmla="*/ 25160 w 1244359"/>
              <a:gd name="connsiteY253" fmla="*/ 664845 h 1201102"/>
              <a:gd name="connsiteX254" fmla="*/ 28970 w 1244359"/>
              <a:gd name="connsiteY254" fmla="*/ 681038 h 1201102"/>
              <a:gd name="connsiteX255" fmla="*/ 36590 w 1244359"/>
              <a:gd name="connsiteY255" fmla="*/ 707708 h 1201102"/>
              <a:gd name="connsiteX256" fmla="*/ 38495 w 1244359"/>
              <a:gd name="connsiteY256" fmla="*/ 710565 h 1201102"/>
              <a:gd name="connsiteX257" fmla="*/ 51830 w 1244359"/>
              <a:gd name="connsiteY257" fmla="*/ 718185 h 1201102"/>
              <a:gd name="connsiteX258" fmla="*/ 65165 w 1244359"/>
              <a:gd name="connsiteY258" fmla="*/ 724853 h 1201102"/>
              <a:gd name="connsiteX259" fmla="*/ 68022 w 1244359"/>
              <a:gd name="connsiteY259" fmla="*/ 731520 h 1201102"/>
              <a:gd name="connsiteX260" fmla="*/ 68975 w 1244359"/>
              <a:gd name="connsiteY260" fmla="*/ 733425 h 1201102"/>
              <a:gd name="connsiteX261" fmla="*/ 70880 w 1244359"/>
              <a:gd name="connsiteY261" fmla="*/ 740093 h 1201102"/>
              <a:gd name="connsiteX262" fmla="*/ 68975 w 1244359"/>
              <a:gd name="connsiteY262" fmla="*/ 750570 h 1201102"/>
              <a:gd name="connsiteX263" fmla="*/ 74690 w 1244359"/>
              <a:gd name="connsiteY263" fmla="*/ 767715 h 1201102"/>
              <a:gd name="connsiteX264" fmla="*/ 77547 w 1244359"/>
              <a:gd name="connsiteY264" fmla="*/ 772478 h 1201102"/>
              <a:gd name="connsiteX265" fmla="*/ 80405 w 1244359"/>
              <a:gd name="connsiteY265" fmla="*/ 777240 h 1201102"/>
              <a:gd name="connsiteX266" fmla="*/ 77547 w 1244359"/>
              <a:gd name="connsiteY266" fmla="*/ 785813 h 1201102"/>
              <a:gd name="connsiteX267" fmla="*/ 79452 w 1244359"/>
              <a:gd name="connsiteY267" fmla="*/ 797243 h 1201102"/>
              <a:gd name="connsiteX268" fmla="*/ 84215 w 1244359"/>
              <a:gd name="connsiteY268" fmla="*/ 798195 h 1201102"/>
              <a:gd name="connsiteX269" fmla="*/ 93740 w 1244359"/>
              <a:gd name="connsiteY269" fmla="*/ 789623 h 1201102"/>
              <a:gd name="connsiteX270" fmla="*/ 93740 w 1244359"/>
              <a:gd name="connsiteY270" fmla="*/ 782003 h 1201102"/>
              <a:gd name="connsiteX271" fmla="*/ 93740 w 1244359"/>
              <a:gd name="connsiteY271" fmla="*/ 762953 h 1201102"/>
              <a:gd name="connsiteX272" fmla="*/ 94692 w 1244359"/>
              <a:gd name="connsiteY272" fmla="*/ 762000 h 1201102"/>
              <a:gd name="connsiteX273" fmla="*/ 95645 w 1244359"/>
              <a:gd name="connsiteY273" fmla="*/ 762953 h 1201102"/>
              <a:gd name="connsiteX274" fmla="*/ 103265 w 1244359"/>
              <a:gd name="connsiteY274" fmla="*/ 773430 h 1201102"/>
              <a:gd name="connsiteX275" fmla="*/ 103265 w 1244359"/>
              <a:gd name="connsiteY275" fmla="*/ 779145 h 1201102"/>
              <a:gd name="connsiteX276" fmla="*/ 112790 w 1244359"/>
              <a:gd name="connsiteY276" fmla="*/ 789623 h 1201102"/>
              <a:gd name="connsiteX277" fmla="*/ 119457 w 1244359"/>
              <a:gd name="connsiteY277" fmla="*/ 806768 h 1201102"/>
              <a:gd name="connsiteX278" fmla="*/ 128982 w 1244359"/>
              <a:gd name="connsiteY278" fmla="*/ 824865 h 1201102"/>
              <a:gd name="connsiteX279" fmla="*/ 130887 w 1244359"/>
              <a:gd name="connsiteY279" fmla="*/ 829628 h 1201102"/>
              <a:gd name="connsiteX280" fmla="*/ 137555 w 1244359"/>
              <a:gd name="connsiteY280" fmla="*/ 843915 h 1201102"/>
              <a:gd name="connsiteX281" fmla="*/ 142317 w 1244359"/>
              <a:gd name="connsiteY281" fmla="*/ 857250 h 1201102"/>
              <a:gd name="connsiteX282" fmla="*/ 144222 w 1244359"/>
              <a:gd name="connsiteY282" fmla="*/ 865823 h 1201102"/>
              <a:gd name="connsiteX283" fmla="*/ 154700 w 1244359"/>
              <a:gd name="connsiteY283" fmla="*/ 882968 h 1201102"/>
              <a:gd name="connsiteX284" fmla="*/ 157557 w 1244359"/>
              <a:gd name="connsiteY284" fmla="*/ 881063 h 1201102"/>
              <a:gd name="connsiteX285" fmla="*/ 159462 w 1244359"/>
              <a:gd name="connsiteY285" fmla="*/ 878205 h 1201102"/>
              <a:gd name="connsiteX286" fmla="*/ 160415 w 1244359"/>
              <a:gd name="connsiteY286" fmla="*/ 880110 h 1201102"/>
              <a:gd name="connsiteX287" fmla="*/ 158510 w 1244359"/>
              <a:gd name="connsiteY287" fmla="*/ 902018 h 1201102"/>
              <a:gd name="connsiteX288" fmla="*/ 160415 w 1244359"/>
              <a:gd name="connsiteY288" fmla="*/ 918210 h 1201102"/>
              <a:gd name="connsiteX289" fmla="*/ 174702 w 1244359"/>
              <a:gd name="connsiteY289" fmla="*/ 931545 h 1201102"/>
              <a:gd name="connsiteX290" fmla="*/ 183275 w 1244359"/>
              <a:gd name="connsiteY290" fmla="*/ 942023 h 1201102"/>
              <a:gd name="connsiteX291" fmla="*/ 188037 w 1244359"/>
              <a:gd name="connsiteY291" fmla="*/ 957263 h 1201102"/>
              <a:gd name="connsiteX292" fmla="*/ 189942 w 1244359"/>
              <a:gd name="connsiteY292" fmla="*/ 960120 h 1201102"/>
              <a:gd name="connsiteX293" fmla="*/ 201372 w 1244359"/>
              <a:gd name="connsiteY293" fmla="*/ 978218 h 1201102"/>
              <a:gd name="connsiteX294" fmla="*/ 214707 w 1244359"/>
              <a:gd name="connsiteY294" fmla="*/ 988695 h 1201102"/>
              <a:gd name="connsiteX295" fmla="*/ 226137 w 1244359"/>
              <a:gd name="connsiteY295" fmla="*/ 1002983 h 1201102"/>
              <a:gd name="connsiteX296" fmla="*/ 240425 w 1244359"/>
              <a:gd name="connsiteY296" fmla="*/ 1016318 h 1201102"/>
              <a:gd name="connsiteX297" fmla="*/ 243282 w 1244359"/>
              <a:gd name="connsiteY297" fmla="*/ 1015365 h 1201102"/>
              <a:gd name="connsiteX298" fmla="*/ 244235 w 1244359"/>
              <a:gd name="connsiteY298" fmla="*/ 1011555 h 1201102"/>
              <a:gd name="connsiteX299" fmla="*/ 245187 w 1244359"/>
              <a:gd name="connsiteY299" fmla="*/ 1010603 h 1201102"/>
              <a:gd name="connsiteX300" fmla="*/ 254712 w 1244359"/>
              <a:gd name="connsiteY300" fmla="*/ 1017270 h 1201102"/>
              <a:gd name="connsiteX301" fmla="*/ 247092 w 1244359"/>
              <a:gd name="connsiteY301" fmla="*/ 1007745 h 1201102"/>
              <a:gd name="connsiteX302" fmla="*/ 247092 w 1244359"/>
              <a:gd name="connsiteY302" fmla="*/ 1006793 h 1201102"/>
              <a:gd name="connsiteX303" fmla="*/ 242330 w 1244359"/>
              <a:gd name="connsiteY303" fmla="*/ 1002030 h 1201102"/>
              <a:gd name="connsiteX304" fmla="*/ 238520 w 1244359"/>
              <a:gd name="connsiteY304" fmla="*/ 998220 h 1201102"/>
              <a:gd name="connsiteX305" fmla="*/ 236615 w 1244359"/>
              <a:gd name="connsiteY305" fmla="*/ 995363 h 1201102"/>
              <a:gd name="connsiteX306" fmla="*/ 237567 w 1244359"/>
              <a:gd name="connsiteY306" fmla="*/ 995363 h 1201102"/>
              <a:gd name="connsiteX307" fmla="*/ 235662 w 1244359"/>
              <a:gd name="connsiteY307" fmla="*/ 993458 h 1201102"/>
              <a:gd name="connsiteX308" fmla="*/ 224232 w 1244359"/>
              <a:gd name="connsiteY308" fmla="*/ 980123 h 1201102"/>
              <a:gd name="connsiteX309" fmla="*/ 217565 w 1244359"/>
              <a:gd name="connsiteY309" fmla="*/ 968693 h 1201102"/>
              <a:gd name="connsiteX310" fmla="*/ 222327 w 1244359"/>
              <a:gd name="connsiteY310" fmla="*/ 955358 h 1201102"/>
              <a:gd name="connsiteX311" fmla="*/ 224232 w 1244359"/>
              <a:gd name="connsiteY311" fmla="*/ 950595 h 1201102"/>
              <a:gd name="connsiteX312" fmla="*/ 225185 w 1244359"/>
              <a:gd name="connsiteY312" fmla="*/ 949643 h 1201102"/>
              <a:gd name="connsiteX313" fmla="*/ 226137 w 1244359"/>
              <a:gd name="connsiteY313" fmla="*/ 951548 h 1201102"/>
              <a:gd name="connsiteX314" fmla="*/ 233757 w 1244359"/>
              <a:gd name="connsiteY314" fmla="*/ 957263 h 1201102"/>
              <a:gd name="connsiteX315" fmla="*/ 235662 w 1244359"/>
              <a:gd name="connsiteY315" fmla="*/ 962025 h 1201102"/>
              <a:gd name="connsiteX316" fmla="*/ 240425 w 1244359"/>
              <a:gd name="connsiteY316" fmla="*/ 965835 h 1201102"/>
              <a:gd name="connsiteX317" fmla="*/ 240425 w 1244359"/>
              <a:gd name="connsiteY317" fmla="*/ 968693 h 1201102"/>
              <a:gd name="connsiteX318" fmla="*/ 237567 w 1244359"/>
              <a:gd name="connsiteY318" fmla="*/ 975360 h 1201102"/>
              <a:gd name="connsiteX319" fmla="*/ 235662 w 1244359"/>
              <a:gd name="connsiteY319" fmla="*/ 985838 h 1201102"/>
              <a:gd name="connsiteX320" fmla="*/ 236615 w 1244359"/>
              <a:gd name="connsiteY320" fmla="*/ 987743 h 1201102"/>
              <a:gd name="connsiteX321" fmla="*/ 238520 w 1244359"/>
              <a:gd name="connsiteY321" fmla="*/ 986790 h 1201102"/>
              <a:gd name="connsiteX322" fmla="*/ 242330 w 1244359"/>
              <a:gd name="connsiteY322" fmla="*/ 982980 h 1201102"/>
              <a:gd name="connsiteX323" fmla="*/ 255665 w 1244359"/>
              <a:gd name="connsiteY323" fmla="*/ 972503 h 1201102"/>
              <a:gd name="connsiteX324" fmla="*/ 263285 w 1244359"/>
              <a:gd name="connsiteY324" fmla="*/ 974408 h 1201102"/>
              <a:gd name="connsiteX325" fmla="*/ 262332 w 1244359"/>
              <a:gd name="connsiteY325" fmla="*/ 979170 h 1201102"/>
              <a:gd name="connsiteX326" fmla="*/ 261380 w 1244359"/>
              <a:gd name="connsiteY326" fmla="*/ 978218 h 1201102"/>
              <a:gd name="connsiteX327" fmla="*/ 262332 w 1244359"/>
              <a:gd name="connsiteY327" fmla="*/ 979170 h 1201102"/>
              <a:gd name="connsiteX328" fmla="*/ 264237 w 1244359"/>
              <a:gd name="connsiteY328" fmla="*/ 982028 h 1201102"/>
              <a:gd name="connsiteX329" fmla="*/ 264237 w 1244359"/>
              <a:gd name="connsiteY329" fmla="*/ 986790 h 1201102"/>
              <a:gd name="connsiteX330" fmla="*/ 261380 w 1244359"/>
              <a:gd name="connsiteY330" fmla="*/ 984885 h 1201102"/>
              <a:gd name="connsiteX331" fmla="*/ 255665 w 1244359"/>
              <a:gd name="connsiteY331" fmla="*/ 979170 h 1201102"/>
              <a:gd name="connsiteX332" fmla="*/ 256617 w 1244359"/>
              <a:gd name="connsiteY332" fmla="*/ 983933 h 1201102"/>
              <a:gd name="connsiteX333" fmla="*/ 262332 w 1244359"/>
              <a:gd name="connsiteY333" fmla="*/ 989648 h 1201102"/>
              <a:gd name="connsiteX334" fmla="*/ 257570 w 1244359"/>
              <a:gd name="connsiteY334" fmla="*/ 1001078 h 1201102"/>
              <a:gd name="connsiteX335" fmla="*/ 261380 w 1244359"/>
              <a:gd name="connsiteY335" fmla="*/ 1018223 h 1201102"/>
              <a:gd name="connsiteX336" fmla="*/ 268047 w 1244359"/>
              <a:gd name="connsiteY336" fmla="*/ 1034415 h 1201102"/>
              <a:gd name="connsiteX337" fmla="*/ 268047 w 1244359"/>
              <a:gd name="connsiteY337" fmla="*/ 1040130 h 1201102"/>
              <a:gd name="connsiteX338" fmla="*/ 268047 w 1244359"/>
              <a:gd name="connsiteY338" fmla="*/ 1042988 h 1201102"/>
              <a:gd name="connsiteX339" fmla="*/ 265190 w 1244359"/>
              <a:gd name="connsiteY339" fmla="*/ 1042035 h 1201102"/>
              <a:gd name="connsiteX340" fmla="*/ 269000 w 1244359"/>
              <a:gd name="connsiteY340" fmla="*/ 1044893 h 1201102"/>
              <a:gd name="connsiteX341" fmla="*/ 269000 w 1244359"/>
              <a:gd name="connsiteY341" fmla="*/ 1046798 h 1201102"/>
              <a:gd name="connsiteX342" fmla="*/ 246140 w 1244359"/>
              <a:gd name="connsiteY342" fmla="*/ 1030605 h 1201102"/>
              <a:gd name="connsiteX343" fmla="*/ 228042 w 1244359"/>
              <a:gd name="connsiteY343" fmla="*/ 1014413 h 1201102"/>
              <a:gd name="connsiteX344" fmla="*/ 211850 w 1244359"/>
              <a:gd name="connsiteY344" fmla="*/ 1000125 h 1201102"/>
              <a:gd name="connsiteX345" fmla="*/ 204230 w 1244359"/>
              <a:gd name="connsiteY345" fmla="*/ 994410 h 1201102"/>
              <a:gd name="connsiteX346" fmla="*/ 216612 w 1244359"/>
              <a:gd name="connsiteY346" fmla="*/ 1022033 h 1201102"/>
              <a:gd name="connsiteX347" fmla="*/ 224232 w 1244359"/>
              <a:gd name="connsiteY347" fmla="*/ 1033463 h 1201102"/>
              <a:gd name="connsiteX348" fmla="*/ 228995 w 1244359"/>
              <a:gd name="connsiteY348" fmla="*/ 1036320 h 1201102"/>
              <a:gd name="connsiteX349" fmla="*/ 248997 w 1244359"/>
              <a:gd name="connsiteY349" fmla="*/ 1062990 h 1201102"/>
              <a:gd name="connsiteX350" fmla="*/ 265190 w 1244359"/>
              <a:gd name="connsiteY350" fmla="*/ 1069658 h 1201102"/>
              <a:gd name="connsiteX351" fmla="*/ 266142 w 1244359"/>
              <a:gd name="connsiteY351" fmla="*/ 1065848 h 1201102"/>
              <a:gd name="connsiteX352" fmla="*/ 274715 w 1244359"/>
              <a:gd name="connsiteY352" fmla="*/ 1068705 h 1201102"/>
              <a:gd name="connsiteX353" fmla="*/ 257570 w 1244359"/>
              <a:gd name="connsiteY353" fmla="*/ 1062990 h 1201102"/>
              <a:gd name="connsiteX354" fmla="*/ 253760 w 1244359"/>
              <a:gd name="connsiteY354" fmla="*/ 1057275 h 1201102"/>
              <a:gd name="connsiteX355" fmla="*/ 255665 w 1244359"/>
              <a:gd name="connsiteY355" fmla="*/ 1062038 h 1201102"/>
              <a:gd name="connsiteX356" fmla="*/ 250902 w 1244359"/>
              <a:gd name="connsiteY356" fmla="*/ 1061085 h 1201102"/>
              <a:gd name="connsiteX357" fmla="*/ 239472 w 1244359"/>
              <a:gd name="connsiteY357" fmla="*/ 1048703 h 1201102"/>
              <a:gd name="connsiteX358" fmla="*/ 243282 w 1244359"/>
              <a:gd name="connsiteY358" fmla="*/ 1047750 h 1201102"/>
              <a:gd name="connsiteX359" fmla="*/ 252807 w 1244359"/>
              <a:gd name="connsiteY359" fmla="*/ 1050608 h 1201102"/>
              <a:gd name="connsiteX360" fmla="*/ 257570 w 1244359"/>
              <a:gd name="connsiteY360" fmla="*/ 1057275 h 1201102"/>
              <a:gd name="connsiteX361" fmla="*/ 271857 w 1244359"/>
              <a:gd name="connsiteY361" fmla="*/ 1062038 h 1201102"/>
              <a:gd name="connsiteX362" fmla="*/ 291860 w 1244359"/>
              <a:gd name="connsiteY362" fmla="*/ 1065848 h 1201102"/>
              <a:gd name="connsiteX363" fmla="*/ 292812 w 1244359"/>
              <a:gd name="connsiteY363" fmla="*/ 1066800 h 1201102"/>
              <a:gd name="connsiteX364" fmla="*/ 305195 w 1244359"/>
              <a:gd name="connsiteY364" fmla="*/ 1075373 h 1201102"/>
              <a:gd name="connsiteX365" fmla="*/ 308052 w 1244359"/>
              <a:gd name="connsiteY365" fmla="*/ 1073468 h 1201102"/>
              <a:gd name="connsiteX366" fmla="*/ 307100 w 1244359"/>
              <a:gd name="connsiteY366" fmla="*/ 1062038 h 1201102"/>
              <a:gd name="connsiteX367" fmla="*/ 293765 w 1244359"/>
              <a:gd name="connsiteY367" fmla="*/ 1052513 h 1201102"/>
              <a:gd name="connsiteX368" fmla="*/ 289002 w 1244359"/>
              <a:gd name="connsiteY368" fmla="*/ 1050608 h 1201102"/>
              <a:gd name="connsiteX369" fmla="*/ 285192 w 1244359"/>
              <a:gd name="connsiteY369" fmla="*/ 1044893 h 1201102"/>
              <a:gd name="connsiteX370" fmla="*/ 286145 w 1244359"/>
              <a:gd name="connsiteY370" fmla="*/ 1044893 h 1201102"/>
              <a:gd name="connsiteX371" fmla="*/ 283287 w 1244359"/>
              <a:gd name="connsiteY371" fmla="*/ 1042988 h 1201102"/>
              <a:gd name="connsiteX372" fmla="*/ 277572 w 1244359"/>
              <a:gd name="connsiteY372" fmla="*/ 1033463 h 1201102"/>
              <a:gd name="connsiteX373" fmla="*/ 283287 w 1244359"/>
              <a:gd name="connsiteY373" fmla="*/ 1018223 h 1201102"/>
              <a:gd name="connsiteX374" fmla="*/ 284240 w 1244359"/>
              <a:gd name="connsiteY374" fmla="*/ 1013460 h 1201102"/>
              <a:gd name="connsiteX375" fmla="*/ 283287 w 1244359"/>
              <a:gd name="connsiteY375" fmla="*/ 1012508 h 1201102"/>
              <a:gd name="connsiteX376" fmla="*/ 271857 w 1244359"/>
              <a:gd name="connsiteY376" fmla="*/ 1007745 h 1201102"/>
              <a:gd name="connsiteX377" fmla="*/ 269000 w 1244359"/>
              <a:gd name="connsiteY377" fmla="*/ 1000125 h 1201102"/>
              <a:gd name="connsiteX378" fmla="*/ 279477 w 1244359"/>
              <a:gd name="connsiteY378" fmla="*/ 1004888 h 1201102"/>
              <a:gd name="connsiteX379" fmla="*/ 280430 w 1244359"/>
              <a:gd name="connsiteY379" fmla="*/ 1005840 h 1201102"/>
              <a:gd name="connsiteX380" fmla="*/ 292812 w 1244359"/>
              <a:gd name="connsiteY380" fmla="*/ 1017270 h 1201102"/>
              <a:gd name="connsiteX381" fmla="*/ 305195 w 1244359"/>
              <a:gd name="connsiteY381" fmla="*/ 1026795 h 1201102"/>
              <a:gd name="connsiteX382" fmla="*/ 308052 w 1244359"/>
              <a:gd name="connsiteY382" fmla="*/ 1024890 h 1201102"/>
              <a:gd name="connsiteX383" fmla="*/ 317577 w 1244359"/>
              <a:gd name="connsiteY383" fmla="*/ 1031558 h 1201102"/>
              <a:gd name="connsiteX384" fmla="*/ 326150 w 1244359"/>
              <a:gd name="connsiteY384" fmla="*/ 1032510 h 1201102"/>
              <a:gd name="connsiteX385" fmla="*/ 300432 w 1244359"/>
              <a:gd name="connsiteY385" fmla="*/ 1021080 h 1201102"/>
              <a:gd name="connsiteX386" fmla="*/ 288050 w 1244359"/>
              <a:gd name="connsiteY386" fmla="*/ 1010603 h 1201102"/>
              <a:gd name="connsiteX387" fmla="*/ 283287 w 1244359"/>
              <a:gd name="connsiteY387" fmla="*/ 1006793 h 1201102"/>
              <a:gd name="connsiteX388" fmla="*/ 286145 w 1244359"/>
              <a:gd name="connsiteY388" fmla="*/ 1005840 h 1201102"/>
              <a:gd name="connsiteX389" fmla="*/ 286145 w 1244359"/>
              <a:gd name="connsiteY389" fmla="*/ 1004888 h 1201102"/>
              <a:gd name="connsiteX390" fmla="*/ 284240 w 1244359"/>
              <a:gd name="connsiteY390" fmla="*/ 1002030 h 1201102"/>
              <a:gd name="connsiteX391" fmla="*/ 285192 w 1244359"/>
              <a:gd name="connsiteY391" fmla="*/ 997268 h 1201102"/>
              <a:gd name="connsiteX392" fmla="*/ 289955 w 1244359"/>
              <a:gd name="connsiteY392" fmla="*/ 997268 h 1201102"/>
              <a:gd name="connsiteX393" fmla="*/ 294717 w 1244359"/>
              <a:gd name="connsiteY393" fmla="*/ 1000125 h 1201102"/>
              <a:gd name="connsiteX394" fmla="*/ 295670 w 1244359"/>
              <a:gd name="connsiteY394" fmla="*/ 1005840 h 1201102"/>
              <a:gd name="connsiteX395" fmla="*/ 300432 w 1244359"/>
              <a:gd name="connsiteY395" fmla="*/ 1007745 h 1201102"/>
              <a:gd name="connsiteX396" fmla="*/ 308052 w 1244359"/>
              <a:gd name="connsiteY396" fmla="*/ 1008698 h 1201102"/>
              <a:gd name="connsiteX397" fmla="*/ 309005 w 1244359"/>
              <a:gd name="connsiteY397" fmla="*/ 1010603 h 1201102"/>
              <a:gd name="connsiteX398" fmla="*/ 312815 w 1244359"/>
              <a:gd name="connsiteY398" fmla="*/ 1011555 h 1201102"/>
              <a:gd name="connsiteX399" fmla="*/ 313767 w 1244359"/>
              <a:gd name="connsiteY399" fmla="*/ 1011555 h 1201102"/>
              <a:gd name="connsiteX400" fmla="*/ 334722 w 1244359"/>
              <a:gd name="connsiteY400" fmla="*/ 1021080 h 1201102"/>
              <a:gd name="connsiteX401" fmla="*/ 325197 w 1244359"/>
              <a:gd name="connsiteY401" fmla="*/ 1014413 h 1201102"/>
              <a:gd name="connsiteX402" fmla="*/ 330912 w 1244359"/>
              <a:gd name="connsiteY402" fmla="*/ 1014413 h 1201102"/>
              <a:gd name="connsiteX403" fmla="*/ 331865 w 1244359"/>
              <a:gd name="connsiteY403" fmla="*/ 1013460 h 1201102"/>
              <a:gd name="connsiteX404" fmla="*/ 330912 w 1244359"/>
              <a:gd name="connsiteY404" fmla="*/ 1012508 h 1201102"/>
              <a:gd name="connsiteX405" fmla="*/ 323292 w 1244359"/>
              <a:gd name="connsiteY405" fmla="*/ 1012508 h 1201102"/>
              <a:gd name="connsiteX406" fmla="*/ 322340 w 1244359"/>
              <a:gd name="connsiteY406" fmla="*/ 1013460 h 1201102"/>
              <a:gd name="connsiteX407" fmla="*/ 316625 w 1244359"/>
              <a:gd name="connsiteY407" fmla="*/ 1009650 h 1201102"/>
              <a:gd name="connsiteX408" fmla="*/ 322340 w 1244359"/>
              <a:gd name="connsiteY408" fmla="*/ 1007745 h 1201102"/>
              <a:gd name="connsiteX409" fmla="*/ 329007 w 1244359"/>
              <a:gd name="connsiteY409" fmla="*/ 1007745 h 1201102"/>
              <a:gd name="connsiteX410" fmla="*/ 335675 w 1244359"/>
              <a:gd name="connsiteY410" fmla="*/ 1012508 h 1201102"/>
              <a:gd name="connsiteX411" fmla="*/ 340437 w 1244359"/>
              <a:gd name="connsiteY411" fmla="*/ 1011555 h 1201102"/>
              <a:gd name="connsiteX412" fmla="*/ 340437 w 1244359"/>
              <a:gd name="connsiteY412" fmla="*/ 1009650 h 1201102"/>
              <a:gd name="connsiteX413" fmla="*/ 351867 w 1244359"/>
              <a:gd name="connsiteY413" fmla="*/ 1011555 h 1201102"/>
              <a:gd name="connsiteX414" fmla="*/ 360440 w 1244359"/>
              <a:gd name="connsiteY414" fmla="*/ 1017270 h 1201102"/>
              <a:gd name="connsiteX415" fmla="*/ 365202 w 1244359"/>
              <a:gd name="connsiteY415" fmla="*/ 1022985 h 1201102"/>
              <a:gd name="connsiteX416" fmla="*/ 368060 w 1244359"/>
              <a:gd name="connsiteY416" fmla="*/ 1027748 h 1201102"/>
              <a:gd name="connsiteX417" fmla="*/ 357582 w 1244359"/>
              <a:gd name="connsiteY417" fmla="*/ 1029653 h 1201102"/>
              <a:gd name="connsiteX418" fmla="*/ 361392 w 1244359"/>
              <a:gd name="connsiteY418" fmla="*/ 1033463 h 1201102"/>
              <a:gd name="connsiteX419" fmla="*/ 354725 w 1244359"/>
              <a:gd name="connsiteY419" fmla="*/ 1035368 h 1201102"/>
              <a:gd name="connsiteX420" fmla="*/ 369012 w 1244359"/>
              <a:gd name="connsiteY420" fmla="*/ 1043940 h 1201102"/>
              <a:gd name="connsiteX421" fmla="*/ 379490 w 1244359"/>
              <a:gd name="connsiteY421" fmla="*/ 1045845 h 1201102"/>
              <a:gd name="connsiteX422" fmla="*/ 370917 w 1244359"/>
              <a:gd name="connsiteY422" fmla="*/ 1043940 h 1201102"/>
              <a:gd name="connsiteX423" fmla="*/ 366155 w 1244359"/>
              <a:gd name="connsiteY423" fmla="*/ 1045845 h 1201102"/>
              <a:gd name="connsiteX424" fmla="*/ 389967 w 1244359"/>
              <a:gd name="connsiteY424" fmla="*/ 1054418 h 1201102"/>
              <a:gd name="connsiteX425" fmla="*/ 369012 w 1244359"/>
              <a:gd name="connsiteY425" fmla="*/ 1050608 h 1201102"/>
              <a:gd name="connsiteX426" fmla="*/ 369965 w 1244359"/>
              <a:gd name="connsiteY426" fmla="*/ 1059180 h 1201102"/>
              <a:gd name="connsiteX427" fmla="*/ 370917 w 1244359"/>
              <a:gd name="connsiteY427" fmla="*/ 1057275 h 1201102"/>
              <a:gd name="connsiteX428" fmla="*/ 375680 w 1244359"/>
              <a:gd name="connsiteY428" fmla="*/ 1060133 h 1201102"/>
              <a:gd name="connsiteX429" fmla="*/ 374727 w 1244359"/>
              <a:gd name="connsiteY429" fmla="*/ 1062038 h 1201102"/>
              <a:gd name="connsiteX430" fmla="*/ 369965 w 1244359"/>
              <a:gd name="connsiteY430" fmla="*/ 1060133 h 1201102"/>
              <a:gd name="connsiteX431" fmla="*/ 383300 w 1244359"/>
              <a:gd name="connsiteY431" fmla="*/ 1069658 h 1201102"/>
              <a:gd name="connsiteX432" fmla="*/ 418542 w 1244359"/>
              <a:gd name="connsiteY432" fmla="*/ 1082993 h 1201102"/>
              <a:gd name="connsiteX433" fmla="*/ 406160 w 1244359"/>
              <a:gd name="connsiteY433" fmla="*/ 1074420 h 1201102"/>
              <a:gd name="connsiteX434" fmla="*/ 415685 w 1244359"/>
              <a:gd name="connsiteY434" fmla="*/ 1076325 h 1201102"/>
              <a:gd name="connsiteX435" fmla="*/ 406160 w 1244359"/>
              <a:gd name="connsiteY435" fmla="*/ 1070610 h 1201102"/>
              <a:gd name="connsiteX436" fmla="*/ 409017 w 1244359"/>
              <a:gd name="connsiteY436" fmla="*/ 1069658 h 1201102"/>
              <a:gd name="connsiteX437" fmla="*/ 417590 w 1244359"/>
              <a:gd name="connsiteY437" fmla="*/ 1078230 h 1201102"/>
              <a:gd name="connsiteX438" fmla="*/ 421400 w 1244359"/>
              <a:gd name="connsiteY438" fmla="*/ 1079183 h 1201102"/>
              <a:gd name="connsiteX439" fmla="*/ 420447 w 1244359"/>
              <a:gd name="connsiteY439" fmla="*/ 1074420 h 1201102"/>
              <a:gd name="connsiteX440" fmla="*/ 410922 w 1244359"/>
              <a:gd name="connsiteY440" fmla="*/ 1066800 h 1201102"/>
              <a:gd name="connsiteX441" fmla="*/ 429972 w 1244359"/>
              <a:gd name="connsiteY441" fmla="*/ 1070610 h 1201102"/>
              <a:gd name="connsiteX442" fmla="*/ 434735 w 1244359"/>
              <a:gd name="connsiteY442" fmla="*/ 1076325 h 1201102"/>
              <a:gd name="connsiteX443" fmla="*/ 439497 w 1244359"/>
              <a:gd name="connsiteY443" fmla="*/ 1077278 h 1201102"/>
              <a:gd name="connsiteX444" fmla="*/ 444260 w 1244359"/>
              <a:gd name="connsiteY444" fmla="*/ 1075373 h 1201102"/>
              <a:gd name="connsiteX445" fmla="*/ 453785 w 1244359"/>
              <a:gd name="connsiteY445" fmla="*/ 1081088 h 1201102"/>
              <a:gd name="connsiteX446" fmla="*/ 473787 w 1244359"/>
              <a:gd name="connsiteY446" fmla="*/ 1093470 h 1201102"/>
              <a:gd name="connsiteX447" fmla="*/ 473787 w 1244359"/>
              <a:gd name="connsiteY447" fmla="*/ 1093470 h 1201102"/>
              <a:gd name="connsiteX448" fmla="*/ 472835 w 1244359"/>
              <a:gd name="connsiteY448" fmla="*/ 1094423 h 1201102"/>
              <a:gd name="connsiteX449" fmla="*/ 452832 w 1244359"/>
              <a:gd name="connsiteY449" fmla="*/ 1091565 h 1201102"/>
              <a:gd name="connsiteX450" fmla="*/ 453785 w 1244359"/>
              <a:gd name="connsiteY450" fmla="*/ 1092518 h 1201102"/>
              <a:gd name="connsiteX451" fmla="*/ 439497 w 1244359"/>
              <a:gd name="connsiteY451" fmla="*/ 1089660 h 1201102"/>
              <a:gd name="connsiteX452" fmla="*/ 444260 w 1244359"/>
              <a:gd name="connsiteY452" fmla="*/ 1093470 h 1201102"/>
              <a:gd name="connsiteX453" fmla="*/ 430925 w 1244359"/>
              <a:gd name="connsiteY453" fmla="*/ 1088708 h 1201102"/>
              <a:gd name="connsiteX454" fmla="*/ 437592 w 1244359"/>
              <a:gd name="connsiteY454" fmla="*/ 1091565 h 1201102"/>
              <a:gd name="connsiteX455" fmla="*/ 430925 w 1244359"/>
              <a:gd name="connsiteY455" fmla="*/ 1087755 h 1201102"/>
              <a:gd name="connsiteX456" fmla="*/ 430925 w 1244359"/>
              <a:gd name="connsiteY456" fmla="*/ 1087755 h 1201102"/>
              <a:gd name="connsiteX457" fmla="*/ 430925 w 1244359"/>
              <a:gd name="connsiteY457" fmla="*/ 1087755 h 1201102"/>
              <a:gd name="connsiteX458" fmla="*/ 427115 w 1244359"/>
              <a:gd name="connsiteY458" fmla="*/ 1084898 h 1201102"/>
              <a:gd name="connsiteX459" fmla="*/ 422352 w 1244359"/>
              <a:gd name="connsiteY459" fmla="*/ 1085850 h 1201102"/>
              <a:gd name="connsiteX460" fmla="*/ 423305 w 1244359"/>
              <a:gd name="connsiteY460" fmla="*/ 1085850 h 1201102"/>
              <a:gd name="connsiteX461" fmla="*/ 396635 w 1244359"/>
              <a:gd name="connsiteY461" fmla="*/ 1078230 h 1201102"/>
              <a:gd name="connsiteX462" fmla="*/ 365202 w 1244359"/>
              <a:gd name="connsiteY462" fmla="*/ 1071563 h 1201102"/>
              <a:gd name="connsiteX463" fmla="*/ 354725 w 1244359"/>
              <a:gd name="connsiteY463" fmla="*/ 1064895 h 1201102"/>
              <a:gd name="connsiteX464" fmla="*/ 329007 w 1244359"/>
              <a:gd name="connsiteY464" fmla="*/ 1048703 h 1201102"/>
              <a:gd name="connsiteX465" fmla="*/ 314720 w 1244359"/>
              <a:gd name="connsiteY465" fmla="*/ 1041083 h 1201102"/>
              <a:gd name="connsiteX466" fmla="*/ 315672 w 1244359"/>
              <a:gd name="connsiteY466" fmla="*/ 1039178 h 1201102"/>
              <a:gd name="connsiteX467" fmla="*/ 291860 w 1244359"/>
              <a:gd name="connsiteY467" fmla="*/ 1022033 h 1201102"/>
              <a:gd name="connsiteX468" fmla="*/ 294717 w 1244359"/>
              <a:gd name="connsiteY468" fmla="*/ 1028700 h 1201102"/>
              <a:gd name="connsiteX469" fmla="*/ 296622 w 1244359"/>
              <a:gd name="connsiteY469" fmla="*/ 1025843 h 1201102"/>
              <a:gd name="connsiteX470" fmla="*/ 305195 w 1244359"/>
              <a:gd name="connsiteY470" fmla="*/ 1040130 h 1201102"/>
              <a:gd name="connsiteX471" fmla="*/ 327102 w 1244359"/>
              <a:gd name="connsiteY471" fmla="*/ 1053465 h 1201102"/>
              <a:gd name="connsiteX472" fmla="*/ 331865 w 1244359"/>
              <a:gd name="connsiteY472" fmla="*/ 1060133 h 1201102"/>
              <a:gd name="connsiteX473" fmla="*/ 334722 w 1244359"/>
              <a:gd name="connsiteY473" fmla="*/ 1057275 h 1201102"/>
              <a:gd name="connsiteX474" fmla="*/ 348057 w 1244359"/>
              <a:gd name="connsiteY474" fmla="*/ 1065848 h 1201102"/>
              <a:gd name="connsiteX475" fmla="*/ 341390 w 1244359"/>
              <a:gd name="connsiteY475" fmla="*/ 1067753 h 1201102"/>
              <a:gd name="connsiteX476" fmla="*/ 344247 w 1244359"/>
              <a:gd name="connsiteY476" fmla="*/ 1068705 h 1201102"/>
              <a:gd name="connsiteX477" fmla="*/ 342342 w 1244359"/>
              <a:gd name="connsiteY477" fmla="*/ 1071563 h 1201102"/>
              <a:gd name="connsiteX478" fmla="*/ 351867 w 1244359"/>
              <a:gd name="connsiteY478" fmla="*/ 1073468 h 1201102"/>
              <a:gd name="connsiteX479" fmla="*/ 369012 w 1244359"/>
              <a:gd name="connsiteY479" fmla="*/ 1086803 h 1201102"/>
              <a:gd name="connsiteX480" fmla="*/ 373775 w 1244359"/>
              <a:gd name="connsiteY480" fmla="*/ 1085850 h 1201102"/>
              <a:gd name="connsiteX481" fmla="*/ 372822 w 1244359"/>
              <a:gd name="connsiteY481" fmla="*/ 1087755 h 1201102"/>
              <a:gd name="connsiteX482" fmla="*/ 444260 w 1244359"/>
              <a:gd name="connsiteY482" fmla="*/ 1109663 h 1201102"/>
              <a:gd name="connsiteX483" fmla="*/ 472835 w 1244359"/>
              <a:gd name="connsiteY483" fmla="*/ 1120140 h 1201102"/>
              <a:gd name="connsiteX484" fmla="*/ 562370 w 1244359"/>
              <a:gd name="connsiteY484" fmla="*/ 1133475 h 1201102"/>
              <a:gd name="connsiteX485" fmla="*/ 595707 w 1244359"/>
              <a:gd name="connsiteY485" fmla="*/ 1132523 h 1201102"/>
              <a:gd name="connsiteX486" fmla="*/ 601422 w 1244359"/>
              <a:gd name="connsiteY486" fmla="*/ 1131570 h 1201102"/>
              <a:gd name="connsiteX487" fmla="*/ 586182 w 1244359"/>
              <a:gd name="connsiteY487" fmla="*/ 1137285 h 1201102"/>
              <a:gd name="connsiteX488" fmla="*/ 585230 w 1244359"/>
              <a:gd name="connsiteY488" fmla="*/ 1144905 h 1201102"/>
              <a:gd name="connsiteX489" fmla="*/ 542367 w 1244359"/>
              <a:gd name="connsiteY489" fmla="*/ 1146810 h 1201102"/>
              <a:gd name="connsiteX490" fmla="*/ 533795 w 1244359"/>
              <a:gd name="connsiteY490" fmla="*/ 1143953 h 1201102"/>
              <a:gd name="connsiteX491" fmla="*/ 513792 w 1244359"/>
              <a:gd name="connsiteY491" fmla="*/ 1141095 h 1201102"/>
              <a:gd name="connsiteX492" fmla="*/ 502362 w 1244359"/>
              <a:gd name="connsiteY492" fmla="*/ 1143953 h 1201102"/>
              <a:gd name="connsiteX493" fmla="*/ 489980 w 1244359"/>
              <a:gd name="connsiteY493" fmla="*/ 1139190 h 1201102"/>
              <a:gd name="connsiteX494" fmla="*/ 481407 w 1244359"/>
              <a:gd name="connsiteY494" fmla="*/ 1139190 h 1201102"/>
              <a:gd name="connsiteX495" fmla="*/ 483312 w 1244359"/>
              <a:gd name="connsiteY495" fmla="*/ 1138238 h 1201102"/>
              <a:gd name="connsiteX496" fmla="*/ 472835 w 1244359"/>
              <a:gd name="connsiteY496" fmla="*/ 1139190 h 1201102"/>
              <a:gd name="connsiteX497" fmla="*/ 471882 w 1244359"/>
              <a:gd name="connsiteY497" fmla="*/ 1136333 h 1201102"/>
              <a:gd name="connsiteX498" fmla="*/ 454737 w 1244359"/>
              <a:gd name="connsiteY498" fmla="*/ 1135380 h 1201102"/>
              <a:gd name="connsiteX499" fmla="*/ 453785 w 1244359"/>
              <a:gd name="connsiteY499" fmla="*/ 1131570 h 1201102"/>
              <a:gd name="connsiteX500" fmla="*/ 444260 w 1244359"/>
              <a:gd name="connsiteY500" fmla="*/ 1133475 h 1201102"/>
              <a:gd name="connsiteX501" fmla="*/ 430925 w 1244359"/>
              <a:gd name="connsiteY501" fmla="*/ 1125855 h 1201102"/>
              <a:gd name="connsiteX502" fmla="*/ 412827 w 1244359"/>
              <a:gd name="connsiteY502" fmla="*/ 1122998 h 1201102"/>
              <a:gd name="connsiteX503" fmla="*/ 395682 w 1244359"/>
              <a:gd name="connsiteY503" fmla="*/ 1118235 h 1201102"/>
              <a:gd name="connsiteX504" fmla="*/ 396635 w 1244359"/>
              <a:gd name="connsiteY504" fmla="*/ 1121093 h 1201102"/>
              <a:gd name="connsiteX505" fmla="*/ 377585 w 1244359"/>
              <a:gd name="connsiteY505" fmla="*/ 1115378 h 1201102"/>
              <a:gd name="connsiteX506" fmla="*/ 379490 w 1244359"/>
              <a:gd name="connsiteY506" fmla="*/ 1114425 h 1201102"/>
              <a:gd name="connsiteX507" fmla="*/ 358535 w 1244359"/>
              <a:gd name="connsiteY507" fmla="*/ 1106805 h 1201102"/>
              <a:gd name="connsiteX508" fmla="*/ 342342 w 1244359"/>
              <a:gd name="connsiteY508" fmla="*/ 1099185 h 1201102"/>
              <a:gd name="connsiteX509" fmla="*/ 337580 w 1244359"/>
              <a:gd name="connsiteY509" fmla="*/ 1100138 h 1201102"/>
              <a:gd name="connsiteX510" fmla="*/ 330912 w 1244359"/>
              <a:gd name="connsiteY510" fmla="*/ 1098233 h 1201102"/>
              <a:gd name="connsiteX511" fmla="*/ 327102 w 1244359"/>
              <a:gd name="connsiteY511" fmla="*/ 1092518 h 1201102"/>
              <a:gd name="connsiteX512" fmla="*/ 317577 w 1244359"/>
              <a:gd name="connsiteY512" fmla="*/ 1091565 h 1201102"/>
              <a:gd name="connsiteX513" fmla="*/ 316625 w 1244359"/>
              <a:gd name="connsiteY513" fmla="*/ 1087755 h 1201102"/>
              <a:gd name="connsiteX514" fmla="*/ 321387 w 1244359"/>
              <a:gd name="connsiteY514" fmla="*/ 1087755 h 1201102"/>
              <a:gd name="connsiteX515" fmla="*/ 309005 w 1244359"/>
              <a:gd name="connsiteY515" fmla="*/ 1088708 h 1201102"/>
              <a:gd name="connsiteX516" fmla="*/ 319482 w 1244359"/>
              <a:gd name="connsiteY516" fmla="*/ 1096328 h 1201102"/>
              <a:gd name="connsiteX517" fmla="*/ 339485 w 1244359"/>
              <a:gd name="connsiteY517" fmla="*/ 1105853 h 1201102"/>
              <a:gd name="connsiteX518" fmla="*/ 336627 w 1244359"/>
              <a:gd name="connsiteY518" fmla="*/ 1105853 h 1201102"/>
              <a:gd name="connsiteX519" fmla="*/ 336627 w 1244359"/>
              <a:gd name="connsiteY519" fmla="*/ 1102995 h 1201102"/>
              <a:gd name="connsiteX520" fmla="*/ 309957 w 1244359"/>
              <a:gd name="connsiteY520" fmla="*/ 1091565 h 1201102"/>
              <a:gd name="connsiteX521" fmla="*/ 305195 w 1244359"/>
              <a:gd name="connsiteY521" fmla="*/ 1095375 h 1201102"/>
              <a:gd name="connsiteX522" fmla="*/ 335675 w 1244359"/>
              <a:gd name="connsiteY522" fmla="*/ 1109663 h 1201102"/>
              <a:gd name="connsiteX523" fmla="*/ 342342 w 1244359"/>
              <a:gd name="connsiteY523" fmla="*/ 1108710 h 1201102"/>
              <a:gd name="connsiteX524" fmla="*/ 353772 w 1244359"/>
              <a:gd name="connsiteY524" fmla="*/ 1116330 h 1201102"/>
              <a:gd name="connsiteX525" fmla="*/ 353772 w 1244359"/>
              <a:gd name="connsiteY525" fmla="*/ 1113473 h 1201102"/>
              <a:gd name="connsiteX526" fmla="*/ 374727 w 1244359"/>
              <a:gd name="connsiteY526" fmla="*/ 1124903 h 1201102"/>
              <a:gd name="connsiteX527" fmla="*/ 362345 w 1244359"/>
              <a:gd name="connsiteY527" fmla="*/ 1122998 h 1201102"/>
              <a:gd name="connsiteX528" fmla="*/ 376632 w 1244359"/>
              <a:gd name="connsiteY528" fmla="*/ 1127760 h 1201102"/>
              <a:gd name="connsiteX529" fmla="*/ 375680 w 1244359"/>
              <a:gd name="connsiteY529" fmla="*/ 1129665 h 1201102"/>
              <a:gd name="connsiteX530" fmla="*/ 399492 w 1244359"/>
              <a:gd name="connsiteY530" fmla="*/ 1138238 h 1201102"/>
              <a:gd name="connsiteX531" fmla="*/ 412827 w 1244359"/>
              <a:gd name="connsiteY531" fmla="*/ 1143953 h 1201102"/>
              <a:gd name="connsiteX532" fmla="*/ 426162 w 1244359"/>
              <a:gd name="connsiteY532" fmla="*/ 1146810 h 1201102"/>
              <a:gd name="connsiteX533" fmla="*/ 427115 w 1244359"/>
              <a:gd name="connsiteY533" fmla="*/ 1149668 h 1201102"/>
              <a:gd name="connsiteX534" fmla="*/ 471882 w 1244359"/>
              <a:gd name="connsiteY534" fmla="*/ 1159193 h 1201102"/>
              <a:gd name="connsiteX535" fmla="*/ 461405 w 1244359"/>
              <a:gd name="connsiteY535" fmla="*/ 1159193 h 1201102"/>
              <a:gd name="connsiteX536" fmla="*/ 474740 w 1244359"/>
              <a:gd name="connsiteY536" fmla="*/ 1163003 h 1201102"/>
              <a:gd name="connsiteX537" fmla="*/ 474740 w 1244359"/>
              <a:gd name="connsiteY537" fmla="*/ 1164908 h 1201102"/>
              <a:gd name="connsiteX538" fmla="*/ 489980 w 1244359"/>
              <a:gd name="connsiteY538" fmla="*/ 1162050 h 1201102"/>
              <a:gd name="connsiteX539" fmla="*/ 509982 w 1244359"/>
              <a:gd name="connsiteY539" fmla="*/ 1167765 h 1201102"/>
              <a:gd name="connsiteX540" fmla="*/ 525222 w 1244359"/>
              <a:gd name="connsiteY540" fmla="*/ 1167765 h 1201102"/>
              <a:gd name="connsiteX541" fmla="*/ 528080 w 1244359"/>
              <a:gd name="connsiteY541" fmla="*/ 1166813 h 1201102"/>
              <a:gd name="connsiteX542" fmla="*/ 542367 w 1244359"/>
              <a:gd name="connsiteY542" fmla="*/ 1170623 h 1201102"/>
              <a:gd name="connsiteX543" fmla="*/ 533795 w 1244359"/>
              <a:gd name="connsiteY543" fmla="*/ 1172528 h 1201102"/>
              <a:gd name="connsiteX544" fmla="*/ 539510 w 1244359"/>
              <a:gd name="connsiteY544" fmla="*/ 1177290 h 1201102"/>
              <a:gd name="connsiteX545" fmla="*/ 550940 w 1244359"/>
              <a:gd name="connsiteY545" fmla="*/ 1179195 h 1201102"/>
              <a:gd name="connsiteX546" fmla="*/ 542367 w 1244359"/>
              <a:gd name="connsiteY546" fmla="*/ 1174433 h 1201102"/>
              <a:gd name="connsiteX547" fmla="*/ 547130 w 1244359"/>
              <a:gd name="connsiteY547" fmla="*/ 1173480 h 1201102"/>
              <a:gd name="connsiteX548" fmla="*/ 555702 w 1244359"/>
              <a:gd name="connsiteY548" fmla="*/ 1175385 h 1201102"/>
              <a:gd name="connsiteX549" fmla="*/ 556655 w 1244359"/>
              <a:gd name="connsiteY549" fmla="*/ 1178243 h 1201102"/>
              <a:gd name="connsiteX550" fmla="*/ 528080 w 1244359"/>
              <a:gd name="connsiteY550" fmla="*/ 1178243 h 1201102"/>
              <a:gd name="connsiteX551" fmla="*/ 501410 w 1244359"/>
              <a:gd name="connsiteY551" fmla="*/ 1172528 h 1201102"/>
              <a:gd name="connsiteX552" fmla="*/ 480455 w 1244359"/>
              <a:gd name="connsiteY552" fmla="*/ 1169670 h 1201102"/>
              <a:gd name="connsiteX553" fmla="*/ 459500 w 1244359"/>
              <a:gd name="connsiteY553" fmla="*/ 1167765 h 1201102"/>
              <a:gd name="connsiteX554" fmla="*/ 455690 w 1244359"/>
              <a:gd name="connsiteY554" fmla="*/ 1163955 h 1201102"/>
              <a:gd name="connsiteX555" fmla="*/ 403302 w 1244359"/>
              <a:gd name="connsiteY555" fmla="*/ 1150620 h 1201102"/>
              <a:gd name="connsiteX556" fmla="*/ 412827 w 1244359"/>
              <a:gd name="connsiteY556" fmla="*/ 1155383 h 1201102"/>
              <a:gd name="connsiteX557" fmla="*/ 393777 w 1244359"/>
              <a:gd name="connsiteY557" fmla="*/ 1145858 h 1201102"/>
              <a:gd name="connsiteX558" fmla="*/ 382347 w 1244359"/>
              <a:gd name="connsiteY558" fmla="*/ 1143000 h 1201102"/>
              <a:gd name="connsiteX559" fmla="*/ 389015 w 1244359"/>
              <a:gd name="connsiteY559" fmla="*/ 1147763 h 1201102"/>
              <a:gd name="connsiteX560" fmla="*/ 364250 w 1244359"/>
              <a:gd name="connsiteY560" fmla="*/ 1136333 h 1201102"/>
              <a:gd name="connsiteX561" fmla="*/ 330912 w 1244359"/>
              <a:gd name="connsiteY561" fmla="*/ 1122045 h 1201102"/>
              <a:gd name="connsiteX562" fmla="*/ 306147 w 1244359"/>
              <a:gd name="connsiteY562" fmla="*/ 1105853 h 1201102"/>
              <a:gd name="connsiteX563" fmla="*/ 301385 w 1244359"/>
              <a:gd name="connsiteY563" fmla="*/ 1102043 h 1201102"/>
              <a:gd name="connsiteX564" fmla="*/ 298527 w 1244359"/>
              <a:gd name="connsiteY564" fmla="*/ 1104900 h 1201102"/>
              <a:gd name="connsiteX565" fmla="*/ 295670 w 1244359"/>
              <a:gd name="connsiteY565" fmla="*/ 1103948 h 1201102"/>
              <a:gd name="connsiteX566" fmla="*/ 289002 w 1244359"/>
              <a:gd name="connsiteY566" fmla="*/ 1097280 h 1201102"/>
              <a:gd name="connsiteX567" fmla="*/ 275667 w 1244359"/>
              <a:gd name="connsiteY567" fmla="*/ 1090613 h 1201102"/>
              <a:gd name="connsiteX568" fmla="*/ 261380 w 1244359"/>
              <a:gd name="connsiteY568" fmla="*/ 1079183 h 1201102"/>
              <a:gd name="connsiteX569" fmla="*/ 229947 w 1244359"/>
              <a:gd name="connsiteY569" fmla="*/ 1054418 h 1201102"/>
              <a:gd name="connsiteX570" fmla="*/ 202325 w 1244359"/>
              <a:gd name="connsiteY570" fmla="*/ 1031558 h 1201102"/>
              <a:gd name="connsiteX571" fmla="*/ 226137 w 1244359"/>
              <a:gd name="connsiteY571" fmla="*/ 1054418 h 1201102"/>
              <a:gd name="connsiteX572" fmla="*/ 249950 w 1244359"/>
              <a:gd name="connsiteY572" fmla="*/ 1071563 h 1201102"/>
              <a:gd name="connsiteX573" fmla="*/ 275667 w 1244359"/>
              <a:gd name="connsiteY573" fmla="*/ 1088708 h 1201102"/>
              <a:gd name="connsiteX574" fmla="*/ 276620 w 1244359"/>
              <a:gd name="connsiteY574" fmla="*/ 1093470 h 1201102"/>
              <a:gd name="connsiteX575" fmla="*/ 269000 w 1244359"/>
              <a:gd name="connsiteY575" fmla="*/ 1091565 h 1201102"/>
              <a:gd name="connsiteX576" fmla="*/ 295670 w 1244359"/>
              <a:gd name="connsiteY576" fmla="*/ 1109663 h 1201102"/>
              <a:gd name="connsiteX577" fmla="*/ 304242 w 1244359"/>
              <a:gd name="connsiteY577" fmla="*/ 1113473 h 1201102"/>
              <a:gd name="connsiteX578" fmla="*/ 338532 w 1244359"/>
              <a:gd name="connsiteY578" fmla="*/ 1125855 h 1201102"/>
              <a:gd name="connsiteX579" fmla="*/ 329960 w 1244359"/>
              <a:gd name="connsiteY579" fmla="*/ 1123950 h 1201102"/>
              <a:gd name="connsiteX580" fmla="*/ 337580 w 1244359"/>
              <a:gd name="connsiteY580" fmla="*/ 1129665 h 1201102"/>
              <a:gd name="connsiteX581" fmla="*/ 329007 w 1244359"/>
              <a:gd name="connsiteY581" fmla="*/ 1126808 h 1201102"/>
              <a:gd name="connsiteX582" fmla="*/ 338532 w 1244359"/>
              <a:gd name="connsiteY582" fmla="*/ 1136333 h 1201102"/>
              <a:gd name="connsiteX583" fmla="*/ 344247 w 1244359"/>
              <a:gd name="connsiteY583" fmla="*/ 1135380 h 1201102"/>
              <a:gd name="connsiteX584" fmla="*/ 347105 w 1244359"/>
              <a:gd name="connsiteY584" fmla="*/ 1137285 h 1201102"/>
              <a:gd name="connsiteX585" fmla="*/ 340437 w 1244359"/>
              <a:gd name="connsiteY585" fmla="*/ 1140143 h 1201102"/>
              <a:gd name="connsiteX586" fmla="*/ 348057 w 1244359"/>
              <a:gd name="connsiteY586" fmla="*/ 1141095 h 1201102"/>
              <a:gd name="connsiteX587" fmla="*/ 346152 w 1244359"/>
              <a:gd name="connsiteY587" fmla="*/ 1145858 h 1201102"/>
              <a:gd name="connsiteX588" fmla="*/ 361392 w 1244359"/>
              <a:gd name="connsiteY588" fmla="*/ 1153478 h 1201102"/>
              <a:gd name="connsiteX589" fmla="*/ 359487 w 1244359"/>
              <a:gd name="connsiteY589" fmla="*/ 1150620 h 1201102"/>
              <a:gd name="connsiteX590" fmla="*/ 367107 w 1244359"/>
              <a:gd name="connsiteY590" fmla="*/ 1153478 h 1201102"/>
              <a:gd name="connsiteX591" fmla="*/ 362345 w 1244359"/>
              <a:gd name="connsiteY591" fmla="*/ 1152525 h 1201102"/>
              <a:gd name="connsiteX592" fmla="*/ 387110 w 1244359"/>
              <a:gd name="connsiteY592" fmla="*/ 1165860 h 1201102"/>
              <a:gd name="connsiteX593" fmla="*/ 389967 w 1244359"/>
              <a:gd name="connsiteY593" fmla="*/ 1163003 h 1201102"/>
              <a:gd name="connsiteX594" fmla="*/ 402350 w 1244359"/>
              <a:gd name="connsiteY594" fmla="*/ 1170623 h 1201102"/>
              <a:gd name="connsiteX595" fmla="*/ 405207 w 1244359"/>
              <a:gd name="connsiteY595" fmla="*/ 1166813 h 1201102"/>
              <a:gd name="connsiteX596" fmla="*/ 417590 w 1244359"/>
              <a:gd name="connsiteY596" fmla="*/ 1172528 h 1201102"/>
              <a:gd name="connsiteX597" fmla="*/ 409970 w 1244359"/>
              <a:gd name="connsiteY597" fmla="*/ 1172528 h 1201102"/>
              <a:gd name="connsiteX598" fmla="*/ 429020 w 1244359"/>
              <a:gd name="connsiteY598" fmla="*/ 1174433 h 1201102"/>
              <a:gd name="connsiteX599" fmla="*/ 432830 w 1244359"/>
              <a:gd name="connsiteY599" fmla="*/ 1180148 h 1201102"/>
              <a:gd name="connsiteX600" fmla="*/ 436640 w 1244359"/>
              <a:gd name="connsiteY600" fmla="*/ 1177290 h 1201102"/>
              <a:gd name="connsiteX601" fmla="*/ 447117 w 1244359"/>
              <a:gd name="connsiteY601" fmla="*/ 1181100 h 1201102"/>
              <a:gd name="connsiteX602" fmla="*/ 463310 w 1244359"/>
              <a:gd name="connsiteY602" fmla="*/ 1185863 h 1201102"/>
              <a:gd name="connsiteX603" fmla="*/ 465215 w 1244359"/>
              <a:gd name="connsiteY603" fmla="*/ 1183005 h 1201102"/>
              <a:gd name="connsiteX604" fmla="*/ 501410 w 1244359"/>
              <a:gd name="connsiteY604" fmla="*/ 1189673 h 1201102"/>
              <a:gd name="connsiteX605" fmla="*/ 535700 w 1244359"/>
              <a:gd name="connsiteY605" fmla="*/ 1194435 h 1201102"/>
              <a:gd name="connsiteX606" fmla="*/ 535700 w 1244359"/>
              <a:gd name="connsiteY606" fmla="*/ 1191578 h 1201102"/>
              <a:gd name="connsiteX607" fmla="*/ 557607 w 1244359"/>
              <a:gd name="connsiteY607" fmla="*/ 1191578 h 1201102"/>
              <a:gd name="connsiteX608" fmla="*/ 555702 w 1244359"/>
              <a:gd name="connsiteY608" fmla="*/ 1193483 h 1201102"/>
              <a:gd name="connsiteX609" fmla="*/ 575705 w 1244359"/>
              <a:gd name="connsiteY609" fmla="*/ 1196340 h 1201102"/>
              <a:gd name="connsiteX610" fmla="*/ 561417 w 1244359"/>
              <a:gd name="connsiteY610" fmla="*/ 1201103 h 1201102"/>
              <a:gd name="connsiteX611" fmla="*/ 589040 w 1244359"/>
              <a:gd name="connsiteY611" fmla="*/ 1196340 h 1201102"/>
              <a:gd name="connsiteX612" fmla="*/ 589040 w 1244359"/>
              <a:gd name="connsiteY612" fmla="*/ 1193483 h 1201102"/>
              <a:gd name="connsiteX613" fmla="*/ 598565 w 1244359"/>
              <a:gd name="connsiteY613" fmla="*/ 1192530 h 1201102"/>
              <a:gd name="connsiteX614" fmla="*/ 606185 w 1244359"/>
              <a:gd name="connsiteY614" fmla="*/ 1196340 h 1201102"/>
              <a:gd name="connsiteX615" fmla="*/ 641427 w 1244359"/>
              <a:gd name="connsiteY615" fmla="*/ 1191578 h 1201102"/>
              <a:gd name="connsiteX616" fmla="*/ 661430 w 1244359"/>
              <a:gd name="connsiteY616" fmla="*/ 1191578 h 1201102"/>
              <a:gd name="connsiteX617" fmla="*/ 683337 w 1244359"/>
              <a:gd name="connsiteY617" fmla="*/ 1188720 h 1201102"/>
              <a:gd name="connsiteX618" fmla="*/ 720485 w 1244359"/>
              <a:gd name="connsiteY618" fmla="*/ 1179195 h 1201102"/>
              <a:gd name="connsiteX619" fmla="*/ 729057 w 1244359"/>
              <a:gd name="connsiteY619" fmla="*/ 1181100 h 1201102"/>
              <a:gd name="connsiteX620" fmla="*/ 748107 w 1244359"/>
              <a:gd name="connsiteY620" fmla="*/ 1174433 h 1201102"/>
              <a:gd name="connsiteX621" fmla="*/ 744297 w 1244359"/>
              <a:gd name="connsiteY621" fmla="*/ 1173480 h 1201102"/>
              <a:gd name="connsiteX622" fmla="*/ 754775 w 1244359"/>
              <a:gd name="connsiteY622" fmla="*/ 1169670 h 1201102"/>
              <a:gd name="connsiteX623" fmla="*/ 758585 w 1244359"/>
              <a:gd name="connsiteY623" fmla="*/ 1171575 h 1201102"/>
              <a:gd name="connsiteX624" fmla="*/ 782397 w 1244359"/>
              <a:gd name="connsiteY624" fmla="*/ 1165860 h 1201102"/>
              <a:gd name="connsiteX625" fmla="*/ 778587 w 1244359"/>
              <a:gd name="connsiteY625" fmla="*/ 1163955 h 1201102"/>
              <a:gd name="connsiteX626" fmla="*/ 797637 w 1244359"/>
              <a:gd name="connsiteY626" fmla="*/ 1161098 h 1201102"/>
              <a:gd name="connsiteX627" fmla="*/ 790017 w 1244359"/>
              <a:gd name="connsiteY627" fmla="*/ 1163003 h 1201102"/>
              <a:gd name="connsiteX628" fmla="*/ 793827 w 1244359"/>
              <a:gd name="connsiteY628" fmla="*/ 1163955 h 1201102"/>
              <a:gd name="connsiteX629" fmla="*/ 840500 w 1244359"/>
              <a:gd name="connsiteY629" fmla="*/ 1143953 h 1201102"/>
              <a:gd name="connsiteX630" fmla="*/ 846215 w 1244359"/>
              <a:gd name="connsiteY630" fmla="*/ 1138238 h 1201102"/>
              <a:gd name="connsiteX631" fmla="*/ 862407 w 1244359"/>
              <a:gd name="connsiteY631" fmla="*/ 1133475 h 1201102"/>
              <a:gd name="connsiteX632" fmla="*/ 868122 w 1244359"/>
              <a:gd name="connsiteY632" fmla="*/ 1130618 h 1201102"/>
              <a:gd name="connsiteX633" fmla="*/ 888125 w 1244359"/>
              <a:gd name="connsiteY633" fmla="*/ 1122045 h 1201102"/>
              <a:gd name="connsiteX634" fmla="*/ 882410 w 1244359"/>
              <a:gd name="connsiteY634" fmla="*/ 1127760 h 1201102"/>
              <a:gd name="connsiteX635" fmla="*/ 893840 w 1244359"/>
              <a:gd name="connsiteY635" fmla="*/ 1122045 h 1201102"/>
              <a:gd name="connsiteX636" fmla="*/ 895745 w 1244359"/>
              <a:gd name="connsiteY636" fmla="*/ 1117283 h 1201102"/>
              <a:gd name="connsiteX637" fmla="*/ 902412 w 1244359"/>
              <a:gd name="connsiteY637" fmla="*/ 1115378 h 1201102"/>
              <a:gd name="connsiteX638" fmla="*/ 891935 w 1244359"/>
              <a:gd name="connsiteY638" fmla="*/ 1125855 h 1201102"/>
              <a:gd name="connsiteX639" fmla="*/ 915747 w 1244359"/>
              <a:gd name="connsiteY639" fmla="*/ 1114425 h 1201102"/>
              <a:gd name="connsiteX640" fmla="*/ 918605 w 1244359"/>
              <a:gd name="connsiteY640" fmla="*/ 1112520 h 1201102"/>
              <a:gd name="connsiteX641" fmla="*/ 913842 w 1244359"/>
              <a:gd name="connsiteY641" fmla="*/ 1122045 h 1201102"/>
              <a:gd name="connsiteX642" fmla="*/ 936702 w 1244359"/>
              <a:gd name="connsiteY642" fmla="*/ 1105853 h 1201102"/>
              <a:gd name="connsiteX643" fmla="*/ 956705 w 1244359"/>
              <a:gd name="connsiteY643" fmla="*/ 1087755 h 1201102"/>
              <a:gd name="connsiteX644" fmla="*/ 957657 w 1244359"/>
              <a:gd name="connsiteY644" fmla="*/ 1091565 h 1201102"/>
              <a:gd name="connsiteX645" fmla="*/ 965277 w 1244359"/>
              <a:gd name="connsiteY645" fmla="*/ 1083945 h 1201102"/>
              <a:gd name="connsiteX646" fmla="*/ 968135 w 1244359"/>
              <a:gd name="connsiteY646" fmla="*/ 1085850 h 1201102"/>
              <a:gd name="connsiteX647" fmla="*/ 975755 w 1244359"/>
              <a:gd name="connsiteY647" fmla="*/ 1078230 h 1201102"/>
              <a:gd name="connsiteX648" fmla="*/ 964325 w 1244359"/>
              <a:gd name="connsiteY648" fmla="*/ 1082040 h 1201102"/>
              <a:gd name="connsiteX649" fmla="*/ 985280 w 1244359"/>
              <a:gd name="connsiteY649" fmla="*/ 1067753 h 1201102"/>
              <a:gd name="connsiteX650" fmla="*/ 977660 w 1244359"/>
              <a:gd name="connsiteY650" fmla="*/ 1075373 h 1201102"/>
              <a:gd name="connsiteX651" fmla="*/ 985280 w 1244359"/>
              <a:gd name="connsiteY651" fmla="*/ 1075373 h 1201102"/>
              <a:gd name="connsiteX652" fmla="*/ 984327 w 1244359"/>
              <a:gd name="connsiteY652" fmla="*/ 1071563 h 1201102"/>
              <a:gd name="connsiteX653" fmla="*/ 1010045 w 1244359"/>
              <a:gd name="connsiteY653" fmla="*/ 1057275 h 1201102"/>
              <a:gd name="connsiteX654" fmla="*/ 1004330 w 1244359"/>
              <a:gd name="connsiteY654" fmla="*/ 1055370 h 1201102"/>
              <a:gd name="connsiteX655" fmla="*/ 1011950 w 1244359"/>
              <a:gd name="connsiteY655" fmla="*/ 1049655 h 1201102"/>
              <a:gd name="connsiteX656" fmla="*/ 1013855 w 1244359"/>
              <a:gd name="connsiteY656" fmla="*/ 1054418 h 1201102"/>
              <a:gd name="connsiteX657" fmla="*/ 1016712 w 1244359"/>
              <a:gd name="connsiteY657" fmla="*/ 1048703 h 1201102"/>
              <a:gd name="connsiteX658" fmla="*/ 1026237 w 1244359"/>
              <a:gd name="connsiteY658" fmla="*/ 1044893 h 1201102"/>
              <a:gd name="connsiteX659" fmla="*/ 1032905 w 1244359"/>
              <a:gd name="connsiteY659" fmla="*/ 1041083 h 1201102"/>
              <a:gd name="connsiteX660" fmla="*/ 1039572 w 1244359"/>
              <a:gd name="connsiteY660" fmla="*/ 1029653 h 1201102"/>
              <a:gd name="connsiteX661" fmla="*/ 1041477 w 1244359"/>
              <a:gd name="connsiteY661" fmla="*/ 1031558 h 1201102"/>
              <a:gd name="connsiteX662" fmla="*/ 1050050 w 1244359"/>
              <a:gd name="connsiteY662" fmla="*/ 1024890 h 1201102"/>
              <a:gd name="connsiteX663" fmla="*/ 1051955 w 1244359"/>
              <a:gd name="connsiteY663" fmla="*/ 1018223 h 1201102"/>
              <a:gd name="connsiteX664" fmla="*/ 1054812 w 1244359"/>
              <a:gd name="connsiteY664" fmla="*/ 1019175 h 1201102"/>
              <a:gd name="connsiteX665" fmla="*/ 1071957 w 1244359"/>
              <a:gd name="connsiteY665" fmla="*/ 991553 h 1201102"/>
              <a:gd name="connsiteX666" fmla="*/ 1080530 w 1244359"/>
              <a:gd name="connsiteY666" fmla="*/ 980123 h 1201102"/>
              <a:gd name="connsiteX667" fmla="*/ 1077672 w 1244359"/>
              <a:gd name="connsiteY667" fmla="*/ 978218 h 1201102"/>
              <a:gd name="connsiteX668" fmla="*/ 1087197 w 1244359"/>
              <a:gd name="connsiteY668" fmla="*/ 967740 h 1201102"/>
              <a:gd name="connsiteX669" fmla="*/ 1088150 w 1244359"/>
              <a:gd name="connsiteY669" fmla="*/ 972503 h 1201102"/>
              <a:gd name="connsiteX670" fmla="*/ 1092912 w 1244359"/>
              <a:gd name="connsiteY670" fmla="*/ 964883 h 1201102"/>
              <a:gd name="connsiteX671" fmla="*/ 1088150 w 1244359"/>
              <a:gd name="connsiteY671" fmla="*/ 966788 h 1201102"/>
              <a:gd name="connsiteX672" fmla="*/ 1092912 w 1244359"/>
              <a:gd name="connsiteY672" fmla="*/ 959168 h 1201102"/>
              <a:gd name="connsiteX673" fmla="*/ 1094817 w 1244359"/>
              <a:gd name="connsiteY673" fmla="*/ 961073 h 1201102"/>
              <a:gd name="connsiteX674" fmla="*/ 1113867 w 1244359"/>
              <a:gd name="connsiteY674" fmla="*/ 928688 h 1201102"/>
              <a:gd name="connsiteX675" fmla="*/ 1119582 w 1244359"/>
              <a:gd name="connsiteY675" fmla="*/ 924878 h 1201102"/>
              <a:gd name="connsiteX676" fmla="*/ 1116725 w 1244359"/>
              <a:gd name="connsiteY676" fmla="*/ 924878 h 1201102"/>
              <a:gd name="connsiteX677" fmla="*/ 1123392 w 1244359"/>
              <a:gd name="connsiteY677" fmla="*/ 914400 h 1201102"/>
              <a:gd name="connsiteX678" fmla="*/ 1131965 w 1244359"/>
              <a:gd name="connsiteY678" fmla="*/ 902970 h 1201102"/>
              <a:gd name="connsiteX679" fmla="*/ 1130060 w 1244359"/>
              <a:gd name="connsiteY679" fmla="*/ 902018 h 1201102"/>
              <a:gd name="connsiteX680" fmla="*/ 1133870 w 1244359"/>
              <a:gd name="connsiteY680" fmla="*/ 900113 h 1201102"/>
              <a:gd name="connsiteX681" fmla="*/ 1135775 w 1244359"/>
              <a:gd name="connsiteY681" fmla="*/ 892493 h 1201102"/>
              <a:gd name="connsiteX682" fmla="*/ 1141490 w 1244359"/>
              <a:gd name="connsiteY682" fmla="*/ 884873 h 1201102"/>
              <a:gd name="connsiteX683" fmla="*/ 1139585 w 1244359"/>
              <a:gd name="connsiteY683" fmla="*/ 886778 h 1201102"/>
              <a:gd name="connsiteX684" fmla="*/ 1146252 w 1244359"/>
              <a:gd name="connsiteY684" fmla="*/ 874395 h 1201102"/>
              <a:gd name="connsiteX685" fmla="*/ 1144347 w 1244359"/>
              <a:gd name="connsiteY685" fmla="*/ 880110 h 1201102"/>
              <a:gd name="connsiteX686" fmla="*/ 1149110 w 1244359"/>
              <a:gd name="connsiteY686" fmla="*/ 868680 h 1201102"/>
              <a:gd name="connsiteX687" fmla="*/ 1158635 w 1244359"/>
              <a:gd name="connsiteY687" fmla="*/ 854393 h 1201102"/>
              <a:gd name="connsiteX688" fmla="*/ 1152920 w 1244359"/>
              <a:gd name="connsiteY688" fmla="*/ 869633 h 1201102"/>
              <a:gd name="connsiteX689" fmla="*/ 1146252 w 1244359"/>
              <a:gd name="connsiteY689" fmla="*/ 880110 h 1201102"/>
              <a:gd name="connsiteX690" fmla="*/ 1142442 w 1244359"/>
              <a:gd name="connsiteY690" fmla="*/ 892493 h 1201102"/>
              <a:gd name="connsiteX691" fmla="*/ 1143395 w 1244359"/>
              <a:gd name="connsiteY691" fmla="*/ 896303 h 1201102"/>
              <a:gd name="connsiteX692" fmla="*/ 1145300 w 1244359"/>
              <a:gd name="connsiteY692" fmla="*/ 889635 h 1201102"/>
              <a:gd name="connsiteX693" fmla="*/ 1150062 w 1244359"/>
              <a:gd name="connsiteY693" fmla="*/ 886778 h 1201102"/>
              <a:gd name="connsiteX694" fmla="*/ 1148157 w 1244359"/>
              <a:gd name="connsiteY694" fmla="*/ 891540 h 1201102"/>
              <a:gd name="connsiteX695" fmla="*/ 1155777 w 1244359"/>
              <a:gd name="connsiteY695" fmla="*/ 882968 h 1201102"/>
              <a:gd name="connsiteX696" fmla="*/ 1161492 w 1244359"/>
              <a:gd name="connsiteY696" fmla="*/ 871538 h 1201102"/>
              <a:gd name="connsiteX697" fmla="*/ 1170065 w 1244359"/>
              <a:gd name="connsiteY697" fmla="*/ 854393 h 1201102"/>
              <a:gd name="connsiteX698" fmla="*/ 1168160 w 1244359"/>
              <a:gd name="connsiteY698" fmla="*/ 850583 h 1201102"/>
              <a:gd name="connsiteX699" fmla="*/ 1189115 w 1244359"/>
              <a:gd name="connsiteY699" fmla="*/ 799148 h 1201102"/>
              <a:gd name="connsiteX700" fmla="*/ 1186257 w 1244359"/>
              <a:gd name="connsiteY700" fmla="*/ 793433 h 1201102"/>
              <a:gd name="connsiteX701" fmla="*/ 1191020 w 1244359"/>
              <a:gd name="connsiteY701" fmla="*/ 793433 h 1201102"/>
              <a:gd name="connsiteX702" fmla="*/ 1205307 w 1244359"/>
              <a:gd name="connsiteY702" fmla="*/ 756285 h 1201102"/>
              <a:gd name="connsiteX703" fmla="*/ 1209117 w 1244359"/>
              <a:gd name="connsiteY703" fmla="*/ 718185 h 1201102"/>
              <a:gd name="connsiteX704" fmla="*/ 1202450 w 1244359"/>
              <a:gd name="connsiteY704" fmla="*/ 737235 h 1201102"/>
              <a:gd name="connsiteX705" fmla="*/ 1209117 w 1244359"/>
              <a:gd name="connsiteY705" fmla="*/ 716280 h 1201102"/>
              <a:gd name="connsiteX706" fmla="*/ 1211975 w 1244359"/>
              <a:gd name="connsiteY706" fmla="*/ 697230 h 1201102"/>
              <a:gd name="connsiteX707" fmla="*/ 1220547 w 1244359"/>
              <a:gd name="connsiteY707" fmla="*/ 668655 h 1201102"/>
              <a:gd name="connsiteX708" fmla="*/ 1222452 w 1244359"/>
              <a:gd name="connsiteY708" fmla="*/ 662940 h 1201102"/>
              <a:gd name="connsiteX709" fmla="*/ 1226262 w 1244359"/>
              <a:gd name="connsiteY709" fmla="*/ 629603 h 1201102"/>
              <a:gd name="connsiteX710" fmla="*/ 1226262 w 1244359"/>
              <a:gd name="connsiteY710" fmla="*/ 603885 h 1201102"/>
              <a:gd name="connsiteX711" fmla="*/ 1229120 w 1244359"/>
              <a:gd name="connsiteY711" fmla="*/ 603885 h 1201102"/>
              <a:gd name="connsiteX712" fmla="*/ 1227215 w 1244359"/>
              <a:gd name="connsiteY712" fmla="*/ 575310 h 1201102"/>
              <a:gd name="connsiteX713" fmla="*/ 1228167 w 1244359"/>
              <a:gd name="connsiteY713" fmla="*/ 575310 h 1201102"/>
              <a:gd name="connsiteX714" fmla="*/ 1226262 w 1244359"/>
              <a:gd name="connsiteY714" fmla="*/ 564833 h 1201102"/>
              <a:gd name="connsiteX715" fmla="*/ 1225310 w 1244359"/>
              <a:gd name="connsiteY715" fmla="*/ 555308 h 1201102"/>
              <a:gd name="connsiteX716" fmla="*/ 1228167 w 1244359"/>
              <a:gd name="connsiteY716" fmla="*/ 540068 h 1201102"/>
              <a:gd name="connsiteX717" fmla="*/ 1230072 w 1244359"/>
              <a:gd name="connsiteY717" fmla="*/ 545783 h 1201102"/>
              <a:gd name="connsiteX718" fmla="*/ 1231977 w 1244359"/>
              <a:gd name="connsiteY718" fmla="*/ 565785 h 1201102"/>
              <a:gd name="connsiteX719" fmla="*/ 1229120 w 1244359"/>
              <a:gd name="connsiteY719" fmla="*/ 567690 h 1201102"/>
              <a:gd name="connsiteX720" fmla="*/ 1231977 w 1244359"/>
              <a:gd name="connsiteY720" fmla="*/ 616268 h 1201102"/>
              <a:gd name="connsiteX721" fmla="*/ 1231977 w 1244359"/>
              <a:gd name="connsiteY721" fmla="*/ 627698 h 1201102"/>
              <a:gd name="connsiteX722" fmla="*/ 1226262 w 1244359"/>
              <a:gd name="connsiteY722" fmla="*/ 664845 h 1201102"/>
              <a:gd name="connsiteX723" fmla="*/ 1225310 w 1244359"/>
              <a:gd name="connsiteY723" fmla="*/ 684848 h 1201102"/>
              <a:gd name="connsiteX724" fmla="*/ 1225310 w 1244359"/>
              <a:gd name="connsiteY724" fmla="*/ 694373 h 1201102"/>
              <a:gd name="connsiteX725" fmla="*/ 1225310 w 1244359"/>
              <a:gd name="connsiteY725" fmla="*/ 701993 h 1201102"/>
              <a:gd name="connsiteX726" fmla="*/ 1229120 w 1244359"/>
              <a:gd name="connsiteY726" fmla="*/ 673418 h 1201102"/>
              <a:gd name="connsiteX727" fmla="*/ 1229120 w 1244359"/>
              <a:gd name="connsiteY727" fmla="*/ 665798 h 1201102"/>
              <a:gd name="connsiteX728" fmla="*/ 1231977 w 1244359"/>
              <a:gd name="connsiteY728" fmla="*/ 665798 h 1201102"/>
              <a:gd name="connsiteX729" fmla="*/ 1244360 w 1244359"/>
              <a:gd name="connsiteY729" fmla="*/ 573405 h 1201102"/>
              <a:gd name="connsiteX730" fmla="*/ 1015760 w 1244359"/>
              <a:gd name="connsiteY730" fmla="*/ 133350 h 1201102"/>
              <a:gd name="connsiteX731" fmla="*/ 1021475 w 1244359"/>
              <a:gd name="connsiteY731" fmla="*/ 138113 h 1201102"/>
              <a:gd name="connsiteX732" fmla="*/ 1015760 w 1244359"/>
              <a:gd name="connsiteY732" fmla="*/ 133350 h 1201102"/>
              <a:gd name="connsiteX733" fmla="*/ 348057 w 1244359"/>
              <a:gd name="connsiteY733" fmla="*/ 1113473 h 1201102"/>
              <a:gd name="connsiteX734" fmla="*/ 355677 w 1244359"/>
              <a:gd name="connsiteY734" fmla="*/ 1114425 h 1201102"/>
              <a:gd name="connsiteX735" fmla="*/ 348057 w 1244359"/>
              <a:gd name="connsiteY735" fmla="*/ 1113473 h 1201102"/>
              <a:gd name="connsiteX736" fmla="*/ 393777 w 1244359"/>
              <a:gd name="connsiteY736" fmla="*/ 1141095 h 1201102"/>
              <a:gd name="connsiteX737" fmla="*/ 403302 w 1244359"/>
              <a:gd name="connsiteY737" fmla="*/ 1143953 h 1201102"/>
              <a:gd name="connsiteX738" fmla="*/ 393777 w 1244359"/>
              <a:gd name="connsiteY738" fmla="*/ 1141095 h 1201102"/>
              <a:gd name="connsiteX739" fmla="*/ 406160 w 1244359"/>
              <a:gd name="connsiteY739" fmla="*/ 1128713 h 1201102"/>
              <a:gd name="connsiteX740" fmla="*/ 414732 w 1244359"/>
              <a:gd name="connsiteY740" fmla="*/ 1130618 h 1201102"/>
              <a:gd name="connsiteX741" fmla="*/ 406160 w 1244359"/>
              <a:gd name="connsiteY741" fmla="*/ 1128713 h 1201102"/>
              <a:gd name="connsiteX742" fmla="*/ 505220 w 1244359"/>
              <a:gd name="connsiteY742" fmla="*/ 1169670 h 1201102"/>
              <a:gd name="connsiteX743" fmla="*/ 510935 w 1244359"/>
              <a:gd name="connsiteY743" fmla="*/ 1169670 h 1201102"/>
              <a:gd name="connsiteX744" fmla="*/ 511887 w 1244359"/>
              <a:gd name="connsiteY744" fmla="*/ 1172528 h 1201102"/>
              <a:gd name="connsiteX745" fmla="*/ 505220 w 1244359"/>
              <a:gd name="connsiteY745" fmla="*/ 1169670 h 1201102"/>
              <a:gd name="connsiteX746" fmla="*/ 551892 w 1244359"/>
              <a:gd name="connsiteY746" fmla="*/ 1178243 h 1201102"/>
              <a:gd name="connsiteX747" fmla="*/ 554750 w 1244359"/>
              <a:gd name="connsiteY747" fmla="*/ 1175385 h 1201102"/>
              <a:gd name="connsiteX748" fmla="*/ 527127 w 1244359"/>
              <a:gd name="connsiteY748" fmla="*/ 1167765 h 1201102"/>
              <a:gd name="connsiteX749" fmla="*/ 549035 w 1244359"/>
              <a:gd name="connsiteY749" fmla="*/ 1166813 h 1201102"/>
              <a:gd name="connsiteX750" fmla="*/ 554750 w 1244359"/>
              <a:gd name="connsiteY750" fmla="*/ 1169670 h 1201102"/>
              <a:gd name="connsiteX751" fmla="*/ 547130 w 1244359"/>
              <a:gd name="connsiteY751" fmla="*/ 1169670 h 1201102"/>
              <a:gd name="connsiteX752" fmla="*/ 558560 w 1244359"/>
              <a:gd name="connsiteY752" fmla="*/ 1175385 h 1201102"/>
              <a:gd name="connsiteX753" fmla="*/ 551892 w 1244359"/>
              <a:gd name="connsiteY753" fmla="*/ 1178243 h 1201102"/>
              <a:gd name="connsiteX754" fmla="*/ 1183400 w 1244359"/>
              <a:gd name="connsiteY754" fmla="*/ 731520 h 1201102"/>
              <a:gd name="connsiteX755" fmla="*/ 1182447 w 1244359"/>
              <a:gd name="connsiteY755" fmla="*/ 739140 h 1201102"/>
              <a:gd name="connsiteX756" fmla="*/ 1181495 w 1244359"/>
              <a:gd name="connsiteY756" fmla="*/ 736283 h 1201102"/>
              <a:gd name="connsiteX757" fmla="*/ 1183400 w 1244359"/>
              <a:gd name="connsiteY757" fmla="*/ 731520 h 1201102"/>
              <a:gd name="connsiteX758" fmla="*/ 1183400 w 1244359"/>
              <a:gd name="connsiteY758" fmla="*/ 731520 h 1201102"/>
              <a:gd name="connsiteX759" fmla="*/ 1170065 w 1244359"/>
              <a:gd name="connsiteY759" fmla="*/ 835343 h 1201102"/>
              <a:gd name="connsiteX760" fmla="*/ 1165302 w 1244359"/>
              <a:gd name="connsiteY760" fmla="*/ 846773 h 1201102"/>
              <a:gd name="connsiteX761" fmla="*/ 1163397 w 1244359"/>
              <a:gd name="connsiteY761" fmla="*/ 841058 h 1201102"/>
              <a:gd name="connsiteX762" fmla="*/ 1170065 w 1244359"/>
              <a:gd name="connsiteY762" fmla="*/ 835343 h 1201102"/>
              <a:gd name="connsiteX763" fmla="*/ 779540 w 1244359"/>
              <a:gd name="connsiteY763" fmla="*/ 1134428 h 1201102"/>
              <a:gd name="connsiteX764" fmla="*/ 769062 w 1244359"/>
              <a:gd name="connsiteY764" fmla="*/ 1139190 h 1201102"/>
              <a:gd name="connsiteX765" fmla="*/ 779540 w 1244359"/>
              <a:gd name="connsiteY765" fmla="*/ 1134428 h 1201102"/>
              <a:gd name="connsiteX766" fmla="*/ 703340 w 1244359"/>
              <a:gd name="connsiteY766" fmla="*/ 1168718 h 1201102"/>
              <a:gd name="connsiteX767" fmla="*/ 682385 w 1244359"/>
              <a:gd name="connsiteY767" fmla="*/ 1167765 h 1201102"/>
              <a:gd name="connsiteX768" fmla="*/ 703340 w 1244359"/>
              <a:gd name="connsiteY768" fmla="*/ 1163003 h 1201102"/>
              <a:gd name="connsiteX769" fmla="*/ 703340 w 1244359"/>
              <a:gd name="connsiteY769" fmla="*/ 1168718 h 1201102"/>
              <a:gd name="connsiteX770" fmla="*/ 658572 w 1244359"/>
              <a:gd name="connsiteY770" fmla="*/ 1168718 h 1201102"/>
              <a:gd name="connsiteX771" fmla="*/ 652857 w 1244359"/>
              <a:gd name="connsiteY771" fmla="*/ 1168718 h 1201102"/>
              <a:gd name="connsiteX772" fmla="*/ 656667 w 1244359"/>
              <a:gd name="connsiteY772" fmla="*/ 1165860 h 1201102"/>
              <a:gd name="connsiteX773" fmla="*/ 658572 w 1244359"/>
              <a:gd name="connsiteY773" fmla="*/ 1168718 h 1201102"/>
              <a:gd name="connsiteX774" fmla="*/ 676670 w 1244359"/>
              <a:gd name="connsiteY774" fmla="*/ 1167765 h 1201102"/>
              <a:gd name="connsiteX775" fmla="*/ 671907 w 1244359"/>
              <a:gd name="connsiteY775" fmla="*/ 1172528 h 1201102"/>
              <a:gd name="connsiteX776" fmla="*/ 658572 w 1244359"/>
              <a:gd name="connsiteY776" fmla="*/ 1171575 h 1201102"/>
              <a:gd name="connsiteX777" fmla="*/ 676670 w 1244359"/>
              <a:gd name="connsiteY777" fmla="*/ 1167765 h 1201102"/>
              <a:gd name="connsiteX778" fmla="*/ 666192 w 1244359"/>
              <a:gd name="connsiteY778" fmla="*/ 1156335 h 1201102"/>
              <a:gd name="connsiteX779" fmla="*/ 650000 w 1244359"/>
              <a:gd name="connsiteY779" fmla="*/ 1160145 h 1201102"/>
              <a:gd name="connsiteX780" fmla="*/ 661430 w 1244359"/>
              <a:gd name="connsiteY780" fmla="*/ 1152525 h 1201102"/>
              <a:gd name="connsiteX781" fmla="*/ 684290 w 1244359"/>
              <a:gd name="connsiteY781" fmla="*/ 1147763 h 1201102"/>
              <a:gd name="connsiteX782" fmla="*/ 684290 w 1244359"/>
              <a:gd name="connsiteY782" fmla="*/ 1154430 h 1201102"/>
              <a:gd name="connsiteX783" fmla="*/ 685242 w 1244359"/>
              <a:gd name="connsiteY783" fmla="*/ 1152525 h 1201102"/>
              <a:gd name="connsiteX784" fmla="*/ 666192 w 1244359"/>
              <a:gd name="connsiteY784" fmla="*/ 1156335 h 1201102"/>
              <a:gd name="connsiteX785" fmla="*/ 651905 w 1244359"/>
              <a:gd name="connsiteY785" fmla="*/ 1169670 h 1201102"/>
              <a:gd name="connsiteX786" fmla="*/ 622377 w 1244359"/>
              <a:gd name="connsiteY786" fmla="*/ 1168718 h 1201102"/>
              <a:gd name="connsiteX787" fmla="*/ 651905 w 1244359"/>
              <a:gd name="connsiteY787" fmla="*/ 1169670 h 1201102"/>
              <a:gd name="connsiteX788" fmla="*/ 690957 w 1244359"/>
              <a:gd name="connsiteY788" fmla="*/ 1150620 h 1201102"/>
              <a:gd name="connsiteX789" fmla="*/ 695720 w 1244359"/>
              <a:gd name="connsiteY789" fmla="*/ 1147763 h 1201102"/>
              <a:gd name="connsiteX790" fmla="*/ 690957 w 1244359"/>
              <a:gd name="connsiteY790" fmla="*/ 1150620 h 1201102"/>
              <a:gd name="connsiteX791" fmla="*/ 702387 w 1244359"/>
              <a:gd name="connsiteY791" fmla="*/ 1126808 h 1201102"/>
              <a:gd name="connsiteX792" fmla="*/ 674765 w 1244359"/>
              <a:gd name="connsiteY792" fmla="*/ 1130618 h 1201102"/>
              <a:gd name="connsiteX793" fmla="*/ 679527 w 1244359"/>
              <a:gd name="connsiteY793" fmla="*/ 1133475 h 1201102"/>
              <a:gd name="connsiteX794" fmla="*/ 670955 w 1244359"/>
              <a:gd name="connsiteY794" fmla="*/ 1134428 h 1201102"/>
              <a:gd name="connsiteX795" fmla="*/ 671907 w 1244359"/>
              <a:gd name="connsiteY795" fmla="*/ 1130618 h 1201102"/>
              <a:gd name="connsiteX796" fmla="*/ 662382 w 1244359"/>
              <a:gd name="connsiteY796" fmla="*/ 1131570 h 1201102"/>
              <a:gd name="connsiteX797" fmla="*/ 690957 w 1244359"/>
              <a:gd name="connsiteY797" fmla="*/ 1122998 h 1201102"/>
              <a:gd name="connsiteX798" fmla="*/ 708102 w 1244359"/>
              <a:gd name="connsiteY798" fmla="*/ 1121093 h 1201102"/>
              <a:gd name="connsiteX799" fmla="*/ 727152 w 1244359"/>
              <a:gd name="connsiteY799" fmla="*/ 1116330 h 1201102"/>
              <a:gd name="connsiteX800" fmla="*/ 729057 w 1244359"/>
              <a:gd name="connsiteY800" fmla="*/ 1118235 h 1201102"/>
              <a:gd name="connsiteX801" fmla="*/ 716675 w 1244359"/>
              <a:gd name="connsiteY801" fmla="*/ 1122998 h 1201102"/>
              <a:gd name="connsiteX802" fmla="*/ 710007 w 1244359"/>
              <a:gd name="connsiteY802" fmla="*/ 1124903 h 1201102"/>
              <a:gd name="connsiteX803" fmla="*/ 702387 w 1244359"/>
              <a:gd name="connsiteY803" fmla="*/ 1126808 h 1201102"/>
              <a:gd name="connsiteX804" fmla="*/ 378537 w 1244359"/>
              <a:gd name="connsiteY804" fmla="*/ 1030605 h 1201102"/>
              <a:gd name="connsiteX805" fmla="*/ 380442 w 1244359"/>
              <a:gd name="connsiteY805" fmla="*/ 1030605 h 1201102"/>
              <a:gd name="connsiteX806" fmla="*/ 380442 w 1244359"/>
              <a:gd name="connsiteY806" fmla="*/ 1030605 h 1201102"/>
              <a:gd name="connsiteX807" fmla="*/ 380442 w 1244359"/>
              <a:gd name="connsiteY807" fmla="*/ 1031558 h 1201102"/>
              <a:gd name="connsiteX808" fmla="*/ 377585 w 1244359"/>
              <a:gd name="connsiteY808" fmla="*/ 1030605 h 1201102"/>
              <a:gd name="connsiteX809" fmla="*/ 378537 w 1244359"/>
              <a:gd name="connsiteY809" fmla="*/ 1030605 h 1201102"/>
              <a:gd name="connsiteX810" fmla="*/ 301385 w 1244359"/>
              <a:gd name="connsiteY810" fmla="*/ 998220 h 1201102"/>
              <a:gd name="connsiteX811" fmla="*/ 300432 w 1244359"/>
              <a:gd name="connsiteY811" fmla="*/ 999173 h 1201102"/>
              <a:gd name="connsiteX812" fmla="*/ 299480 w 1244359"/>
              <a:gd name="connsiteY812" fmla="*/ 998220 h 1201102"/>
              <a:gd name="connsiteX813" fmla="*/ 300432 w 1244359"/>
              <a:gd name="connsiteY813" fmla="*/ 997268 h 1201102"/>
              <a:gd name="connsiteX814" fmla="*/ 301385 w 1244359"/>
              <a:gd name="connsiteY814" fmla="*/ 996315 h 1201102"/>
              <a:gd name="connsiteX815" fmla="*/ 301385 w 1244359"/>
              <a:gd name="connsiteY815" fmla="*/ 996315 h 1201102"/>
              <a:gd name="connsiteX816" fmla="*/ 301385 w 1244359"/>
              <a:gd name="connsiteY816" fmla="*/ 996315 h 1201102"/>
              <a:gd name="connsiteX817" fmla="*/ 301385 w 1244359"/>
              <a:gd name="connsiteY817" fmla="*/ 998220 h 1201102"/>
              <a:gd name="connsiteX818" fmla="*/ 545225 w 1244359"/>
              <a:gd name="connsiteY818" fmla="*/ 107633 h 1201102"/>
              <a:gd name="connsiteX819" fmla="*/ 540462 w 1244359"/>
              <a:gd name="connsiteY819" fmla="*/ 109538 h 1201102"/>
              <a:gd name="connsiteX820" fmla="*/ 539510 w 1244359"/>
              <a:gd name="connsiteY820" fmla="*/ 109538 h 1201102"/>
              <a:gd name="connsiteX821" fmla="*/ 534747 w 1244359"/>
              <a:gd name="connsiteY821" fmla="*/ 109538 h 1201102"/>
              <a:gd name="connsiteX822" fmla="*/ 545225 w 1244359"/>
              <a:gd name="connsiteY822" fmla="*/ 107633 h 1201102"/>
              <a:gd name="connsiteX823" fmla="*/ 1209117 w 1244359"/>
              <a:gd name="connsiteY823" fmla="*/ 426720 h 1201102"/>
              <a:gd name="connsiteX824" fmla="*/ 1208165 w 1244359"/>
              <a:gd name="connsiteY824" fmla="*/ 433388 h 1201102"/>
              <a:gd name="connsiteX825" fmla="*/ 1205307 w 1244359"/>
              <a:gd name="connsiteY825" fmla="*/ 420053 h 1201102"/>
              <a:gd name="connsiteX826" fmla="*/ 1205307 w 1244359"/>
              <a:gd name="connsiteY826" fmla="*/ 418148 h 1201102"/>
              <a:gd name="connsiteX827" fmla="*/ 1209117 w 1244359"/>
              <a:gd name="connsiteY827" fmla="*/ 426720 h 1201102"/>
              <a:gd name="connsiteX828" fmla="*/ 1211022 w 1244359"/>
              <a:gd name="connsiteY828" fmla="*/ 434340 h 1201102"/>
              <a:gd name="connsiteX829" fmla="*/ 1211975 w 1244359"/>
              <a:gd name="connsiteY829" fmla="*/ 441008 h 1201102"/>
              <a:gd name="connsiteX830" fmla="*/ 1211022 w 1244359"/>
              <a:gd name="connsiteY830" fmla="*/ 441008 h 1201102"/>
              <a:gd name="connsiteX831" fmla="*/ 1209117 w 1244359"/>
              <a:gd name="connsiteY831" fmla="*/ 439103 h 1201102"/>
              <a:gd name="connsiteX832" fmla="*/ 1211022 w 1244359"/>
              <a:gd name="connsiteY832" fmla="*/ 434340 h 1201102"/>
              <a:gd name="connsiteX833" fmla="*/ 1206260 w 1244359"/>
              <a:gd name="connsiteY833" fmla="*/ 636270 h 1201102"/>
              <a:gd name="connsiteX834" fmla="*/ 1205307 w 1244359"/>
              <a:gd name="connsiteY834" fmla="*/ 632460 h 1201102"/>
              <a:gd name="connsiteX835" fmla="*/ 1207212 w 1244359"/>
              <a:gd name="connsiteY835" fmla="*/ 622935 h 1201102"/>
              <a:gd name="connsiteX836" fmla="*/ 1209117 w 1244359"/>
              <a:gd name="connsiteY836" fmla="*/ 625793 h 1201102"/>
              <a:gd name="connsiteX837" fmla="*/ 1208165 w 1244359"/>
              <a:gd name="connsiteY837" fmla="*/ 620078 h 1201102"/>
              <a:gd name="connsiteX838" fmla="*/ 1208165 w 1244359"/>
              <a:gd name="connsiteY838" fmla="*/ 619125 h 1201102"/>
              <a:gd name="connsiteX839" fmla="*/ 1208165 w 1244359"/>
              <a:gd name="connsiteY839" fmla="*/ 618173 h 1201102"/>
              <a:gd name="connsiteX840" fmla="*/ 1209117 w 1244359"/>
              <a:gd name="connsiteY840" fmla="*/ 616268 h 1201102"/>
              <a:gd name="connsiteX841" fmla="*/ 1210070 w 1244359"/>
              <a:gd name="connsiteY841" fmla="*/ 623888 h 1201102"/>
              <a:gd name="connsiteX842" fmla="*/ 1206260 w 1244359"/>
              <a:gd name="connsiteY842" fmla="*/ 636270 h 1201102"/>
              <a:gd name="connsiteX843" fmla="*/ 705245 w 1244359"/>
              <a:gd name="connsiteY843" fmla="*/ 116205 h 1201102"/>
              <a:gd name="connsiteX844" fmla="*/ 703340 w 1244359"/>
              <a:gd name="connsiteY844" fmla="*/ 116205 h 1201102"/>
              <a:gd name="connsiteX845" fmla="*/ 705245 w 1244359"/>
              <a:gd name="connsiteY845" fmla="*/ 116205 h 1201102"/>
              <a:gd name="connsiteX846" fmla="*/ 705245 w 1244359"/>
              <a:gd name="connsiteY846" fmla="*/ 116205 h 1201102"/>
              <a:gd name="connsiteX847" fmla="*/ 1093865 w 1244359"/>
              <a:gd name="connsiteY847" fmla="*/ 270510 h 1201102"/>
              <a:gd name="connsiteX848" fmla="*/ 1089102 w 1244359"/>
              <a:gd name="connsiteY848" fmla="*/ 266700 h 1201102"/>
              <a:gd name="connsiteX849" fmla="*/ 1089102 w 1244359"/>
              <a:gd name="connsiteY849" fmla="*/ 266700 h 1201102"/>
              <a:gd name="connsiteX850" fmla="*/ 1093865 w 1244359"/>
              <a:gd name="connsiteY850" fmla="*/ 270510 h 1201102"/>
              <a:gd name="connsiteX851" fmla="*/ 1204355 w 1244359"/>
              <a:gd name="connsiteY851" fmla="*/ 589598 h 1201102"/>
              <a:gd name="connsiteX852" fmla="*/ 1203402 w 1244359"/>
              <a:gd name="connsiteY852" fmla="*/ 581978 h 1201102"/>
              <a:gd name="connsiteX853" fmla="*/ 1203402 w 1244359"/>
              <a:gd name="connsiteY853" fmla="*/ 581025 h 1201102"/>
              <a:gd name="connsiteX854" fmla="*/ 1207212 w 1244359"/>
              <a:gd name="connsiteY854" fmla="*/ 576263 h 1201102"/>
              <a:gd name="connsiteX855" fmla="*/ 1207212 w 1244359"/>
              <a:gd name="connsiteY855" fmla="*/ 583883 h 1201102"/>
              <a:gd name="connsiteX856" fmla="*/ 1208165 w 1244359"/>
              <a:gd name="connsiteY856" fmla="*/ 600075 h 1201102"/>
              <a:gd name="connsiteX857" fmla="*/ 1205307 w 1244359"/>
              <a:gd name="connsiteY857" fmla="*/ 602933 h 1201102"/>
              <a:gd name="connsiteX858" fmla="*/ 1208165 w 1244359"/>
              <a:gd name="connsiteY858" fmla="*/ 604838 h 1201102"/>
              <a:gd name="connsiteX859" fmla="*/ 1205307 w 1244359"/>
              <a:gd name="connsiteY859" fmla="*/ 616268 h 1201102"/>
              <a:gd name="connsiteX860" fmla="*/ 1204355 w 1244359"/>
              <a:gd name="connsiteY860" fmla="*/ 589598 h 1201102"/>
              <a:gd name="connsiteX861" fmla="*/ 1207212 w 1244359"/>
              <a:gd name="connsiteY861" fmla="*/ 568643 h 1201102"/>
              <a:gd name="connsiteX862" fmla="*/ 1207212 w 1244359"/>
              <a:gd name="connsiteY862" fmla="*/ 569595 h 1201102"/>
              <a:gd name="connsiteX863" fmla="*/ 1207212 w 1244359"/>
              <a:gd name="connsiteY863" fmla="*/ 568643 h 1201102"/>
              <a:gd name="connsiteX864" fmla="*/ 1128155 w 1244359"/>
              <a:gd name="connsiteY864" fmla="*/ 307658 h 1201102"/>
              <a:gd name="connsiteX865" fmla="*/ 1129107 w 1244359"/>
              <a:gd name="connsiteY865" fmla="*/ 300990 h 1201102"/>
              <a:gd name="connsiteX866" fmla="*/ 1130060 w 1244359"/>
              <a:gd name="connsiteY866" fmla="*/ 300990 h 1201102"/>
              <a:gd name="connsiteX867" fmla="*/ 1137680 w 1244359"/>
              <a:gd name="connsiteY867" fmla="*/ 312420 h 1201102"/>
              <a:gd name="connsiteX868" fmla="*/ 1128155 w 1244359"/>
              <a:gd name="connsiteY868" fmla="*/ 307658 h 1201102"/>
              <a:gd name="connsiteX869" fmla="*/ 1126250 w 1244359"/>
              <a:gd name="connsiteY869" fmla="*/ 296228 h 1201102"/>
              <a:gd name="connsiteX870" fmla="*/ 1120535 w 1244359"/>
              <a:gd name="connsiteY870" fmla="*/ 290513 h 1201102"/>
              <a:gd name="connsiteX871" fmla="*/ 1126250 w 1244359"/>
              <a:gd name="connsiteY871" fmla="*/ 296228 h 1201102"/>
              <a:gd name="connsiteX872" fmla="*/ 1205307 w 1244359"/>
              <a:gd name="connsiteY872" fmla="*/ 633413 h 1201102"/>
              <a:gd name="connsiteX873" fmla="*/ 1205307 w 1244359"/>
              <a:gd name="connsiteY873" fmla="*/ 639128 h 1201102"/>
              <a:gd name="connsiteX874" fmla="*/ 1205307 w 1244359"/>
              <a:gd name="connsiteY874" fmla="*/ 633413 h 1201102"/>
              <a:gd name="connsiteX875" fmla="*/ 1223405 w 1244359"/>
              <a:gd name="connsiteY875" fmla="*/ 493395 h 1201102"/>
              <a:gd name="connsiteX876" fmla="*/ 1225310 w 1244359"/>
              <a:gd name="connsiteY876" fmla="*/ 489585 h 1201102"/>
              <a:gd name="connsiteX877" fmla="*/ 1224357 w 1244359"/>
              <a:gd name="connsiteY877" fmla="*/ 495300 h 1201102"/>
              <a:gd name="connsiteX878" fmla="*/ 1223405 w 1244359"/>
              <a:gd name="connsiteY878" fmla="*/ 493395 h 1201102"/>
              <a:gd name="connsiteX879" fmla="*/ 1221500 w 1244359"/>
              <a:gd name="connsiteY879" fmla="*/ 478155 h 1201102"/>
              <a:gd name="connsiteX880" fmla="*/ 1221500 w 1244359"/>
              <a:gd name="connsiteY880" fmla="*/ 476250 h 1201102"/>
              <a:gd name="connsiteX881" fmla="*/ 1223405 w 1244359"/>
              <a:gd name="connsiteY881" fmla="*/ 479108 h 1201102"/>
              <a:gd name="connsiteX882" fmla="*/ 1221500 w 1244359"/>
              <a:gd name="connsiteY882" fmla="*/ 478155 h 1201102"/>
              <a:gd name="connsiteX883" fmla="*/ 1216737 w 1244359"/>
              <a:gd name="connsiteY883" fmla="*/ 461963 h 1201102"/>
              <a:gd name="connsiteX884" fmla="*/ 1218642 w 1244359"/>
              <a:gd name="connsiteY884" fmla="*/ 470535 h 1201102"/>
              <a:gd name="connsiteX885" fmla="*/ 1217690 w 1244359"/>
              <a:gd name="connsiteY885" fmla="*/ 473393 h 1201102"/>
              <a:gd name="connsiteX886" fmla="*/ 1215785 w 1244359"/>
              <a:gd name="connsiteY886" fmla="*/ 470535 h 1201102"/>
              <a:gd name="connsiteX887" fmla="*/ 1215785 w 1244359"/>
              <a:gd name="connsiteY887" fmla="*/ 468630 h 1201102"/>
              <a:gd name="connsiteX888" fmla="*/ 1212927 w 1244359"/>
              <a:gd name="connsiteY888" fmla="*/ 465773 h 1201102"/>
              <a:gd name="connsiteX889" fmla="*/ 1211975 w 1244359"/>
              <a:gd name="connsiteY889" fmla="*/ 463868 h 1201102"/>
              <a:gd name="connsiteX890" fmla="*/ 1214832 w 1244359"/>
              <a:gd name="connsiteY890" fmla="*/ 460058 h 1201102"/>
              <a:gd name="connsiteX891" fmla="*/ 1216737 w 1244359"/>
              <a:gd name="connsiteY891" fmla="*/ 461963 h 1201102"/>
              <a:gd name="connsiteX892" fmla="*/ 1216737 w 1244359"/>
              <a:gd name="connsiteY892" fmla="*/ 461963 h 1201102"/>
              <a:gd name="connsiteX893" fmla="*/ 1205307 w 1244359"/>
              <a:gd name="connsiteY893" fmla="*/ 418148 h 1201102"/>
              <a:gd name="connsiteX894" fmla="*/ 1205307 w 1244359"/>
              <a:gd name="connsiteY894" fmla="*/ 418148 h 1201102"/>
              <a:gd name="connsiteX895" fmla="*/ 1205307 w 1244359"/>
              <a:gd name="connsiteY895" fmla="*/ 416243 h 1201102"/>
              <a:gd name="connsiteX896" fmla="*/ 1205307 w 1244359"/>
              <a:gd name="connsiteY896" fmla="*/ 418148 h 1201102"/>
              <a:gd name="connsiteX897" fmla="*/ 554750 w 1244359"/>
              <a:gd name="connsiteY897" fmla="*/ 109538 h 1201102"/>
              <a:gd name="connsiteX898" fmla="*/ 551892 w 1244359"/>
              <a:gd name="connsiteY898" fmla="*/ 108585 h 1201102"/>
              <a:gd name="connsiteX899" fmla="*/ 554750 w 1244359"/>
              <a:gd name="connsiteY899" fmla="*/ 109538 h 1201102"/>
              <a:gd name="connsiteX900" fmla="*/ 748107 w 1244359"/>
              <a:gd name="connsiteY900" fmla="*/ 1136333 h 1201102"/>
              <a:gd name="connsiteX901" fmla="*/ 740487 w 1244359"/>
              <a:gd name="connsiteY901" fmla="*/ 1139190 h 1201102"/>
              <a:gd name="connsiteX902" fmla="*/ 748107 w 1244359"/>
              <a:gd name="connsiteY902" fmla="*/ 1136333 h 1201102"/>
              <a:gd name="connsiteX903" fmla="*/ 1060527 w 1244359"/>
              <a:gd name="connsiteY903" fmla="*/ 986790 h 1201102"/>
              <a:gd name="connsiteX904" fmla="*/ 1052907 w 1244359"/>
              <a:gd name="connsiteY904" fmla="*/ 996315 h 1201102"/>
              <a:gd name="connsiteX905" fmla="*/ 1049097 w 1244359"/>
              <a:gd name="connsiteY905" fmla="*/ 995363 h 1201102"/>
              <a:gd name="connsiteX906" fmla="*/ 1060527 w 1244359"/>
              <a:gd name="connsiteY906" fmla="*/ 986790 h 1201102"/>
              <a:gd name="connsiteX907" fmla="*/ 1067195 w 1244359"/>
              <a:gd name="connsiteY907" fmla="*/ 977265 h 1201102"/>
              <a:gd name="connsiteX908" fmla="*/ 1070052 w 1244359"/>
              <a:gd name="connsiteY908" fmla="*/ 977265 h 1201102"/>
              <a:gd name="connsiteX909" fmla="*/ 1063385 w 1244359"/>
              <a:gd name="connsiteY909" fmla="*/ 985838 h 1201102"/>
              <a:gd name="connsiteX910" fmla="*/ 1067195 w 1244359"/>
              <a:gd name="connsiteY910" fmla="*/ 977265 h 1201102"/>
              <a:gd name="connsiteX911" fmla="*/ 1185305 w 1244359"/>
              <a:gd name="connsiteY911" fmla="*/ 723900 h 1201102"/>
              <a:gd name="connsiteX912" fmla="*/ 1185305 w 1244359"/>
              <a:gd name="connsiteY912" fmla="*/ 723900 h 1201102"/>
              <a:gd name="connsiteX913" fmla="*/ 1184352 w 1244359"/>
              <a:gd name="connsiteY913" fmla="*/ 726758 h 1201102"/>
              <a:gd name="connsiteX914" fmla="*/ 1185305 w 1244359"/>
              <a:gd name="connsiteY914" fmla="*/ 723900 h 1201102"/>
              <a:gd name="connsiteX915" fmla="*/ 1203402 w 1244359"/>
              <a:gd name="connsiteY915" fmla="*/ 662940 h 1201102"/>
              <a:gd name="connsiteX916" fmla="*/ 1203402 w 1244359"/>
              <a:gd name="connsiteY916" fmla="*/ 659130 h 1201102"/>
              <a:gd name="connsiteX917" fmla="*/ 1205307 w 1244359"/>
              <a:gd name="connsiteY917" fmla="*/ 658178 h 1201102"/>
              <a:gd name="connsiteX918" fmla="*/ 1203402 w 1244359"/>
              <a:gd name="connsiteY918" fmla="*/ 662940 h 1201102"/>
              <a:gd name="connsiteX919" fmla="*/ 1206260 w 1244359"/>
              <a:gd name="connsiteY919" fmla="*/ 653415 h 1201102"/>
              <a:gd name="connsiteX920" fmla="*/ 1205307 w 1244359"/>
              <a:gd name="connsiteY920" fmla="*/ 646748 h 1201102"/>
              <a:gd name="connsiteX921" fmla="*/ 1207212 w 1244359"/>
              <a:gd name="connsiteY921" fmla="*/ 640080 h 1201102"/>
              <a:gd name="connsiteX922" fmla="*/ 1206260 w 1244359"/>
              <a:gd name="connsiteY922" fmla="*/ 653415 h 1201102"/>
              <a:gd name="connsiteX923" fmla="*/ 1206260 w 1244359"/>
              <a:gd name="connsiteY923" fmla="*/ 653415 h 1201102"/>
              <a:gd name="connsiteX924" fmla="*/ 1225310 w 1244359"/>
              <a:gd name="connsiteY924" fmla="*/ 521018 h 1201102"/>
              <a:gd name="connsiteX925" fmla="*/ 1225310 w 1244359"/>
              <a:gd name="connsiteY925" fmla="*/ 508635 h 1201102"/>
              <a:gd name="connsiteX926" fmla="*/ 1225310 w 1244359"/>
              <a:gd name="connsiteY926" fmla="*/ 524828 h 1201102"/>
              <a:gd name="connsiteX927" fmla="*/ 1225310 w 1244359"/>
              <a:gd name="connsiteY927" fmla="*/ 521018 h 1201102"/>
              <a:gd name="connsiteX928" fmla="*/ 1224357 w 1244359"/>
              <a:gd name="connsiteY928" fmla="*/ 498158 h 1201102"/>
              <a:gd name="connsiteX929" fmla="*/ 1227215 w 1244359"/>
              <a:gd name="connsiteY929" fmla="*/ 506730 h 1201102"/>
              <a:gd name="connsiteX930" fmla="*/ 1224357 w 1244359"/>
              <a:gd name="connsiteY930" fmla="*/ 498158 h 1201102"/>
              <a:gd name="connsiteX931" fmla="*/ 1212927 w 1244359"/>
              <a:gd name="connsiteY931" fmla="*/ 422910 h 1201102"/>
              <a:gd name="connsiteX932" fmla="*/ 1210070 w 1244359"/>
              <a:gd name="connsiteY932" fmla="*/ 423863 h 1201102"/>
              <a:gd name="connsiteX933" fmla="*/ 1208165 w 1244359"/>
              <a:gd name="connsiteY933" fmla="*/ 416243 h 1201102"/>
              <a:gd name="connsiteX934" fmla="*/ 1211022 w 1244359"/>
              <a:gd name="connsiteY934" fmla="*/ 417195 h 1201102"/>
              <a:gd name="connsiteX935" fmla="*/ 1209117 w 1244359"/>
              <a:gd name="connsiteY935" fmla="*/ 412433 h 1201102"/>
              <a:gd name="connsiteX936" fmla="*/ 1211022 w 1244359"/>
              <a:gd name="connsiteY936" fmla="*/ 410528 h 1201102"/>
              <a:gd name="connsiteX937" fmla="*/ 1212927 w 1244359"/>
              <a:gd name="connsiteY937" fmla="*/ 422910 h 1201102"/>
              <a:gd name="connsiteX938" fmla="*/ 1206260 w 1244359"/>
              <a:gd name="connsiteY938" fmla="*/ 397193 h 1201102"/>
              <a:gd name="connsiteX939" fmla="*/ 1204355 w 1244359"/>
              <a:gd name="connsiteY939" fmla="*/ 392430 h 1201102"/>
              <a:gd name="connsiteX940" fmla="*/ 1204355 w 1244359"/>
              <a:gd name="connsiteY940" fmla="*/ 392430 h 1201102"/>
              <a:gd name="connsiteX941" fmla="*/ 1206260 w 1244359"/>
              <a:gd name="connsiteY941" fmla="*/ 391478 h 1201102"/>
              <a:gd name="connsiteX942" fmla="*/ 1206260 w 1244359"/>
              <a:gd name="connsiteY942" fmla="*/ 397193 h 1201102"/>
              <a:gd name="connsiteX943" fmla="*/ 1192925 w 1244359"/>
              <a:gd name="connsiteY943" fmla="*/ 381953 h 1201102"/>
              <a:gd name="connsiteX944" fmla="*/ 1193877 w 1244359"/>
              <a:gd name="connsiteY944" fmla="*/ 381953 h 1201102"/>
              <a:gd name="connsiteX945" fmla="*/ 1199592 w 1244359"/>
              <a:gd name="connsiteY945" fmla="*/ 389573 h 1201102"/>
              <a:gd name="connsiteX946" fmla="*/ 1202450 w 1244359"/>
              <a:gd name="connsiteY946" fmla="*/ 391478 h 1201102"/>
              <a:gd name="connsiteX947" fmla="*/ 1203402 w 1244359"/>
              <a:gd name="connsiteY947" fmla="*/ 395288 h 1201102"/>
              <a:gd name="connsiteX948" fmla="*/ 1202450 w 1244359"/>
              <a:gd name="connsiteY948" fmla="*/ 397193 h 1201102"/>
              <a:gd name="connsiteX949" fmla="*/ 1201497 w 1244359"/>
              <a:gd name="connsiteY949" fmla="*/ 396240 h 1201102"/>
              <a:gd name="connsiteX950" fmla="*/ 1202450 w 1244359"/>
              <a:gd name="connsiteY950" fmla="*/ 399098 h 1201102"/>
              <a:gd name="connsiteX951" fmla="*/ 1194830 w 1244359"/>
              <a:gd name="connsiteY951" fmla="*/ 399098 h 1201102"/>
              <a:gd name="connsiteX952" fmla="*/ 1192925 w 1244359"/>
              <a:gd name="connsiteY952" fmla="*/ 396240 h 1201102"/>
              <a:gd name="connsiteX953" fmla="*/ 1194830 w 1244359"/>
              <a:gd name="connsiteY953" fmla="*/ 389573 h 1201102"/>
              <a:gd name="connsiteX954" fmla="*/ 1191972 w 1244359"/>
              <a:gd name="connsiteY954" fmla="*/ 382905 h 1201102"/>
              <a:gd name="connsiteX955" fmla="*/ 1192925 w 1244359"/>
              <a:gd name="connsiteY955" fmla="*/ 381953 h 1201102"/>
              <a:gd name="connsiteX956" fmla="*/ 1166255 w 1244359"/>
              <a:gd name="connsiteY956" fmla="*/ 331470 h 1201102"/>
              <a:gd name="connsiteX957" fmla="*/ 1163397 w 1244359"/>
              <a:gd name="connsiteY957" fmla="*/ 331470 h 1201102"/>
              <a:gd name="connsiteX958" fmla="*/ 1161492 w 1244359"/>
              <a:gd name="connsiteY958" fmla="*/ 327660 h 1201102"/>
              <a:gd name="connsiteX959" fmla="*/ 1161492 w 1244359"/>
              <a:gd name="connsiteY959" fmla="*/ 324803 h 1201102"/>
              <a:gd name="connsiteX960" fmla="*/ 1166255 w 1244359"/>
              <a:gd name="connsiteY960" fmla="*/ 331470 h 1201102"/>
              <a:gd name="connsiteX961" fmla="*/ 1062432 w 1244359"/>
              <a:gd name="connsiteY961" fmla="*/ 189548 h 1201102"/>
              <a:gd name="connsiteX962" fmla="*/ 1064337 w 1244359"/>
              <a:gd name="connsiteY962" fmla="*/ 191453 h 1201102"/>
              <a:gd name="connsiteX963" fmla="*/ 1064337 w 1244359"/>
              <a:gd name="connsiteY963" fmla="*/ 192405 h 1201102"/>
              <a:gd name="connsiteX964" fmla="*/ 1057670 w 1244359"/>
              <a:gd name="connsiteY964" fmla="*/ 182880 h 1201102"/>
              <a:gd name="connsiteX965" fmla="*/ 1062432 w 1244359"/>
              <a:gd name="connsiteY965" fmla="*/ 189548 h 1201102"/>
              <a:gd name="connsiteX966" fmla="*/ 1007187 w 1244359"/>
              <a:gd name="connsiteY966" fmla="*/ 171450 h 1201102"/>
              <a:gd name="connsiteX967" fmla="*/ 1007187 w 1244359"/>
              <a:gd name="connsiteY967" fmla="*/ 171450 h 1201102"/>
              <a:gd name="connsiteX968" fmla="*/ 1006235 w 1244359"/>
              <a:gd name="connsiteY968" fmla="*/ 171450 h 1201102"/>
              <a:gd name="connsiteX969" fmla="*/ 1007187 w 1244359"/>
              <a:gd name="connsiteY969" fmla="*/ 171450 h 1201102"/>
              <a:gd name="connsiteX970" fmla="*/ 523317 w 1244359"/>
              <a:gd name="connsiteY970" fmla="*/ 111443 h 1201102"/>
              <a:gd name="connsiteX971" fmla="*/ 523317 w 1244359"/>
              <a:gd name="connsiteY971" fmla="*/ 113348 h 1201102"/>
              <a:gd name="connsiteX972" fmla="*/ 526175 w 1244359"/>
              <a:gd name="connsiteY972" fmla="*/ 111443 h 1201102"/>
              <a:gd name="connsiteX973" fmla="*/ 533795 w 1244359"/>
              <a:gd name="connsiteY973" fmla="*/ 111443 h 1201102"/>
              <a:gd name="connsiteX974" fmla="*/ 529032 w 1244359"/>
              <a:gd name="connsiteY974" fmla="*/ 116205 h 1201102"/>
              <a:gd name="connsiteX975" fmla="*/ 522365 w 1244359"/>
              <a:gd name="connsiteY975" fmla="*/ 113348 h 1201102"/>
              <a:gd name="connsiteX976" fmla="*/ 519507 w 1244359"/>
              <a:gd name="connsiteY976" fmla="*/ 114300 h 1201102"/>
              <a:gd name="connsiteX977" fmla="*/ 509982 w 1244359"/>
              <a:gd name="connsiteY977" fmla="*/ 113348 h 1201102"/>
              <a:gd name="connsiteX978" fmla="*/ 509982 w 1244359"/>
              <a:gd name="connsiteY978" fmla="*/ 113348 h 1201102"/>
              <a:gd name="connsiteX979" fmla="*/ 523317 w 1244359"/>
              <a:gd name="connsiteY979" fmla="*/ 111443 h 1201102"/>
              <a:gd name="connsiteX980" fmla="*/ 486170 w 1244359"/>
              <a:gd name="connsiteY980" fmla="*/ 117158 h 1201102"/>
              <a:gd name="connsiteX981" fmla="*/ 498552 w 1244359"/>
              <a:gd name="connsiteY981" fmla="*/ 116205 h 1201102"/>
              <a:gd name="connsiteX982" fmla="*/ 494742 w 1244359"/>
              <a:gd name="connsiteY982" fmla="*/ 117158 h 1201102"/>
              <a:gd name="connsiteX983" fmla="*/ 490932 w 1244359"/>
              <a:gd name="connsiteY983" fmla="*/ 118110 h 1201102"/>
              <a:gd name="connsiteX984" fmla="*/ 474740 w 1244359"/>
              <a:gd name="connsiteY984" fmla="*/ 122873 h 1201102"/>
              <a:gd name="connsiteX985" fmla="*/ 468072 w 1244359"/>
              <a:gd name="connsiteY985" fmla="*/ 121920 h 1201102"/>
              <a:gd name="connsiteX986" fmla="*/ 486170 w 1244359"/>
              <a:gd name="connsiteY986" fmla="*/ 117158 h 1201102"/>
              <a:gd name="connsiteX987" fmla="*/ 169940 w 1244359"/>
              <a:gd name="connsiteY987" fmla="*/ 883920 h 1201102"/>
              <a:gd name="connsiteX988" fmla="*/ 168987 w 1244359"/>
              <a:gd name="connsiteY988" fmla="*/ 881063 h 1201102"/>
              <a:gd name="connsiteX989" fmla="*/ 169940 w 1244359"/>
              <a:gd name="connsiteY989" fmla="*/ 880110 h 1201102"/>
              <a:gd name="connsiteX990" fmla="*/ 170892 w 1244359"/>
              <a:gd name="connsiteY990" fmla="*/ 879158 h 1201102"/>
              <a:gd name="connsiteX991" fmla="*/ 170892 w 1244359"/>
              <a:gd name="connsiteY991" fmla="*/ 879158 h 1201102"/>
              <a:gd name="connsiteX992" fmla="*/ 170892 w 1244359"/>
              <a:gd name="connsiteY992" fmla="*/ 879158 h 1201102"/>
              <a:gd name="connsiteX993" fmla="*/ 171845 w 1244359"/>
              <a:gd name="connsiteY993" fmla="*/ 882015 h 1201102"/>
              <a:gd name="connsiteX994" fmla="*/ 169940 w 1244359"/>
              <a:gd name="connsiteY994" fmla="*/ 883920 h 1201102"/>
              <a:gd name="connsiteX995" fmla="*/ 187085 w 1244359"/>
              <a:gd name="connsiteY995" fmla="*/ 931545 h 1201102"/>
              <a:gd name="connsiteX996" fmla="*/ 185180 w 1244359"/>
              <a:gd name="connsiteY996" fmla="*/ 933450 h 1201102"/>
              <a:gd name="connsiteX997" fmla="*/ 184227 w 1244359"/>
              <a:gd name="connsiteY997" fmla="*/ 932498 h 1201102"/>
              <a:gd name="connsiteX998" fmla="*/ 184227 w 1244359"/>
              <a:gd name="connsiteY998" fmla="*/ 927735 h 1201102"/>
              <a:gd name="connsiteX999" fmla="*/ 184227 w 1244359"/>
              <a:gd name="connsiteY999" fmla="*/ 927735 h 1201102"/>
              <a:gd name="connsiteX1000" fmla="*/ 184227 w 1244359"/>
              <a:gd name="connsiteY1000" fmla="*/ 927735 h 1201102"/>
              <a:gd name="connsiteX1001" fmla="*/ 181370 w 1244359"/>
              <a:gd name="connsiteY1001" fmla="*/ 926783 h 1201102"/>
              <a:gd name="connsiteX1002" fmla="*/ 181370 w 1244359"/>
              <a:gd name="connsiteY1002" fmla="*/ 925830 h 1201102"/>
              <a:gd name="connsiteX1003" fmla="*/ 183275 w 1244359"/>
              <a:gd name="connsiteY1003" fmla="*/ 928688 h 1201102"/>
              <a:gd name="connsiteX1004" fmla="*/ 183275 w 1244359"/>
              <a:gd name="connsiteY1004" fmla="*/ 928688 h 1201102"/>
              <a:gd name="connsiteX1005" fmla="*/ 183275 w 1244359"/>
              <a:gd name="connsiteY1005" fmla="*/ 928688 h 1201102"/>
              <a:gd name="connsiteX1006" fmla="*/ 187085 w 1244359"/>
              <a:gd name="connsiteY1006" fmla="*/ 931545 h 1201102"/>
              <a:gd name="connsiteX1007" fmla="*/ 198515 w 1244359"/>
              <a:gd name="connsiteY1007" fmla="*/ 942023 h 1201102"/>
              <a:gd name="connsiteX1008" fmla="*/ 198515 w 1244359"/>
              <a:gd name="connsiteY1008" fmla="*/ 942023 h 1201102"/>
              <a:gd name="connsiteX1009" fmla="*/ 198515 w 1244359"/>
              <a:gd name="connsiteY1009" fmla="*/ 942023 h 1201102"/>
              <a:gd name="connsiteX1010" fmla="*/ 195657 w 1244359"/>
              <a:gd name="connsiteY1010" fmla="*/ 940118 h 1201102"/>
              <a:gd name="connsiteX1011" fmla="*/ 198515 w 1244359"/>
              <a:gd name="connsiteY1011" fmla="*/ 938213 h 1201102"/>
              <a:gd name="connsiteX1012" fmla="*/ 201372 w 1244359"/>
              <a:gd name="connsiteY1012" fmla="*/ 940118 h 1201102"/>
              <a:gd name="connsiteX1013" fmla="*/ 198515 w 1244359"/>
              <a:gd name="connsiteY1013" fmla="*/ 942023 h 1201102"/>
              <a:gd name="connsiteX1014" fmla="*/ 206135 w 1244359"/>
              <a:gd name="connsiteY1014" fmla="*/ 950595 h 1201102"/>
              <a:gd name="connsiteX1015" fmla="*/ 204230 w 1244359"/>
              <a:gd name="connsiteY1015" fmla="*/ 953453 h 1201102"/>
              <a:gd name="connsiteX1016" fmla="*/ 204230 w 1244359"/>
              <a:gd name="connsiteY1016" fmla="*/ 952500 h 1201102"/>
              <a:gd name="connsiteX1017" fmla="*/ 206135 w 1244359"/>
              <a:gd name="connsiteY1017" fmla="*/ 950595 h 1201102"/>
              <a:gd name="connsiteX1018" fmla="*/ 206135 w 1244359"/>
              <a:gd name="connsiteY1018" fmla="*/ 950595 h 1201102"/>
              <a:gd name="connsiteX1019" fmla="*/ 206135 w 1244359"/>
              <a:gd name="connsiteY1019" fmla="*/ 950595 h 1201102"/>
              <a:gd name="connsiteX1020" fmla="*/ 208040 w 1244359"/>
              <a:gd name="connsiteY1020" fmla="*/ 943928 h 1201102"/>
              <a:gd name="connsiteX1021" fmla="*/ 212802 w 1244359"/>
              <a:gd name="connsiteY1021" fmla="*/ 943928 h 1201102"/>
              <a:gd name="connsiteX1022" fmla="*/ 211850 w 1244359"/>
              <a:gd name="connsiteY1022" fmla="*/ 946785 h 1201102"/>
              <a:gd name="connsiteX1023" fmla="*/ 206135 w 1244359"/>
              <a:gd name="connsiteY1023" fmla="*/ 950595 h 1201102"/>
              <a:gd name="connsiteX1024" fmla="*/ 206135 w 1244359"/>
              <a:gd name="connsiteY1024" fmla="*/ 950595 h 1201102"/>
              <a:gd name="connsiteX1025" fmla="*/ 206135 w 1244359"/>
              <a:gd name="connsiteY1025" fmla="*/ 950595 h 1201102"/>
              <a:gd name="connsiteX1026" fmla="*/ 221375 w 1244359"/>
              <a:gd name="connsiteY1026" fmla="*/ 954405 h 1201102"/>
              <a:gd name="connsiteX1027" fmla="*/ 212802 w 1244359"/>
              <a:gd name="connsiteY1027" fmla="*/ 972503 h 1201102"/>
              <a:gd name="connsiteX1028" fmla="*/ 209945 w 1244359"/>
              <a:gd name="connsiteY1028" fmla="*/ 973455 h 1201102"/>
              <a:gd name="connsiteX1029" fmla="*/ 208040 w 1244359"/>
              <a:gd name="connsiteY1029" fmla="*/ 971550 h 1201102"/>
              <a:gd name="connsiteX1030" fmla="*/ 217565 w 1244359"/>
              <a:gd name="connsiteY1030" fmla="*/ 951548 h 1201102"/>
              <a:gd name="connsiteX1031" fmla="*/ 221375 w 1244359"/>
              <a:gd name="connsiteY1031" fmla="*/ 951548 h 1201102"/>
              <a:gd name="connsiteX1032" fmla="*/ 221375 w 1244359"/>
              <a:gd name="connsiteY1032" fmla="*/ 951548 h 1201102"/>
              <a:gd name="connsiteX1033" fmla="*/ 222327 w 1244359"/>
              <a:gd name="connsiteY1033" fmla="*/ 952500 h 1201102"/>
              <a:gd name="connsiteX1034" fmla="*/ 222327 w 1244359"/>
              <a:gd name="connsiteY1034" fmla="*/ 952500 h 1201102"/>
              <a:gd name="connsiteX1035" fmla="*/ 221375 w 1244359"/>
              <a:gd name="connsiteY1035" fmla="*/ 954405 h 1201102"/>
              <a:gd name="connsiteX1036" fmla="*/ 278525 w 1244359"/>
              <a:gd name="connsiteY1036" fmla="*/ 1001078 h 1201102"/>
              <a:gd name="connsiteX1037" fmla="*/ 275667 w 1244359"/>
              <a:gd name="connsiteY1037" fmla="*/ 1002983 h 1201102"/>
              <a:gd name="connsiteX1038" fmla="*/ 278525 w 1244359"/>
              <a:gd name="connsiteY1038" fmla="*/ 1000125 h 1201102"/>
              <a:gd name="connsiteX1039" fmla="*/ 283287 w 1244359"/>
              <a:gd name="connsiteY1039" fmla="*/ 1004888 h 1201102"/>
              <a:gd name="connsiteX1040" fmla="*/ 283287 w 1244359"/>
              <a:gd name="connsiteY1040" fmla="*/ 1005840 h 1201102"/>
              <a:gd name="connsiteX1041" fmla="*/ 278525 w 1244359"/>
              <a:gd name="connsiteY1041" fmla="*/ 1001078 h 1201102"/>
              <a:gd name="connsiteX1042" fmla="*/ 302337 w 1244359"/>
              <a:gd name="connsiteY1042" fmla="*/ 1006793 h 1201102"/>
              <a:gd name="connsiteX1043" fmla="*/ 302337 w 1244359"/>
              <a:gd name="connsiteY1043" fmla="*/ 1006793 h 1201102"/>
              <a:gd name="connsiteX1044" fmla="*/ 302337 w 1244359"/>
              <a:gd name="connsiteY1044" fmla="*/ 1006793 h 1201102"/>
              <a:gd name="connsiteX1045" fmla="*/ 302337 w 1244359"/>
              <a:gd name="connsiteY1045" fmla="*/ 1006793 h 1201102"/>
              <a:gd name="connsiteX1046" fmla="*/ 302337 w 1244359"/>
              <a:gd name="connsiteY1046" fmla="*/ 1006793 h 1201102"/>
              <a:gd name="connsiteX1047" fmla="*/ 303290 w 1244359"/>
              <a:gd name="connsiteY1047" fmla="*/ 1006793 h 1201102"/>
              <a:gd name="connsiteX1048" fmla="*/ 302337 w 1244359"/>
              <a:gd name="connsiteY1048" fmla="*/ 1006793 h 1201102"/>
              <a:gd name="connsiteX1049" fmla="*/ 430925 w 1244359"/>
              <a:gd name="connsiteY1049" fmla="*/ 1107758 h 1201102"/>
              <a:gd name="connsiteX1050" fmla="*/ 393777 w 1244359"/>
              <a:gd name="connsiteY1050" fmla="*/ 1094423 h 1201102"/>
              <a:gd name="connsiteX1051" fmla="*/ 379490 w 1244359"/>
              <a:gd name="connsiteY1051" fmla="*/ 1085850 h 1201102"/>
              <a:gd name="connsiteX1052" fmla="*/ 377585 w 1244359"/>
              <a:gd name="connsiteY1052" fmla="*/ 1084898 h 1201102"/>
              <a:gd name="connsiteX1053" fmla="*/ 384252 w 1244359"/>
              <a:gd name="connsiteY1053" fmla="*/ 1085850 h 1201102"/>
              <a:gd name="connsiteX1054" fmla="*/ 399492 w 1244359"/>
              <a:gd name="connsiteY1054" fmla="*/ 1089660 h 1201102"/>
              <a:gd name="connsiteX1055" fmla="*/ 415685 w 1244359"/>
              <a:gd name="connsiteY1055" fmla="*/ 1095375 h 1201102"/>
              <a:gd name="connsiteX1056" fmla="*/ 448070 w 1244359"/>
              <a:gd name="connsiteY1056" fmla="*/ 1106805 h 1201102"/>
              <a:gd name="connsiteX1057" fmla="*/ 469025 w 1244359"/>
              <a:gd name="connsiteY1057" fmla="*/ 1106805 h 1201102"/>
              <a:gd name="connsiteX1058" fmla="*/ 469025 w 1244359"/>
              <a:gd name="connsiteY1058" fmla="*/ 1117283 h 1201102"/>
              <a:gd name="connsiteX1059" fmla="*/ 430925 w 1244359"/>
              <a:gd name="connsiteY1059" fmla="*/ 1107758 h 1201102"/>
              <a:gd name="connsiteX1060" fmla="*/ 609042 w 1244359"/>
              <a:gd name="connsiteY1060" fmla="*/ 1137285 h 1201102"/>
              <a:gd name="connsiteX1061" fmla="*/ 618567 w 1244359"/>
              <a:gd name="connsiteY1061" fmla="*/ 1138238 h 1201102"/>
              <a:gd name="connsiteX1062" fmla="*/ 615710 w 1244359"/>
              <a:gd name="connsiteY1062" fmla="*/ 1137285 h 1201102"/>
              <a:gd name="connsiteX1063" fmla="*/ 619520 w 1244359"/>
              <a:gd name="connsiteY1063" fmla="*/ 1135380 h 1201102"/>
              <a:gd name="connsiteX1064" fmla="*/ 607137 w 1244359"/>
              <a:gd name="connsiteY1064" fmla="*/ 1135380 h 1201102"/>
              <a:gd name="connsiteX1065" fmla="*/ 630950 w 1244359"/>
              <a:gd name="connsiteY1065" fmla="*/ 1128713 h 1201102"/>
              <a:gd name="connsiteX1066" fmla="*/ 630950 w 1244359"/>
              <a:gd name="connsiteY1066" fmla="*/ 1133475 h 1201102"/>
              <a:gd name="connsiteX1067" fmla="*/ 636665 w 1244359"/>
              <a:gd name="connsiteY1067" fmla="*/ 1134428 h 1201102"/>
              <a:gd name="connsiteX1068" fmla="*/ 633807 w 1244359"/>
              <a:gd name="connsiteY1068" fmla="*/ 1130618 h 1201102"/>
              <a:gd name="connsiteX1069" fmla="*/ 650952 w 1244359"/>
              <a:gd name="connsiteY1069" fmla="*/ 1127760 h 1201102"/>
              <a:gd name="connsiteX1070" fmla="*/ 659525 w 1244359"/>
              <a:gd name="connsiteY1070" fmla="*/ 1127760 h 1201102"/>
              <a:gd name="connsiteX1071" fmla="*/ 648095 w 1244359"/>
              <a:gd name="connsiteY1071" fmla="*/ 1132523 h 1201102"/>
              <a:gd name="connsiteX1072" fmla="*/ 666192 w 1244359"/>
              <a:gd name="connsiteY1072" fmla="*/ 1132523 h 1201102"/>
              <a:gd name="connsiteX1073" fmla="*/ 652857 w 1244359"/>
              <a:gd name="connsiteY1073" fmla="*/ 1134428 h 1201102"/>
              <a:gd name="connsiteX1074" fmla="*/ 638570 w 1244359"/>
              <a:gd name="connsiteY1074" fmla="*/ 1136333 h 1201102"/>
              <a:gd name="connsiteX1075" fmla="*/ 609042 w 1244359"/>
              <a:gd name="connsiteY1075" fmla="*/ 1137285 h 1201102"/>
              <a:gd name="connsiteX1076" fmla="*/ 611900 w 1244359"/>
              <a:gd name="connsiteY1076" fmla="*/ 1170623 h 1201102"/>
              <a:gd name="connsiteX1077" fmla="*/ 617615 w 1244359"/>
              <a:gd name="connsiteY1077" fmla="*/ 1171575 h 1201102"/>
              <a:gd name="connsiteX1078" fmla="*/ 596660 w 1244359"/>
              <a:gd name="connsiteY1078" fmla="*/ 1173480 h 1201102"/>
              <a:gd name="connsiteX1079" fmla="*/ 569990 w 1244359"/>
              <a:gd name="connsiteY1079" fmla="*/ 1173480 h 1201102"/>
              <a:gd name="connsiteX1080" fmla="*/ 611900 w 1244359"/>
              <a:gd name="connsiteY1080" fmla="*/ 1170623 h 1201102"/>
              <a:gd name="connsiteX1081" fmla="*/ 565227 w 1244359"/>
              <a:gd name="connsiteY1081" fmla="*/ 1175385 h 1201102"/>
              <a:gd name="connsiteX1082" fmla="*/ 584277 w 1244359"/>
              <a:gd name="connsiteY1082" fmla="*/ 1177290 h 1201102"/>
              <a:gd name="connsiteX1083" fmla="*/ 605232 w 1244359"/>
              <a:gd name="connsiteY1083" fmla="*/ 1177290 h 1201102"/>
              <a:gd name="connsiteX1084" fmla="*/ 582372 w 1244359"/>
              <a:gd name="connsiteY1084" fmla="*/ 1178243 h 1201102"/>
              <a:gd name="connsiteX1085" fmla="*/ 562370 w 1244359"/>
              <a:gd name="connsiteY1085" fmla="*/ 1179195 h 1201102"/>
              <a:gd name="connsiteX1086" fmla="*/ 565227 w 1244359"/>
              <a:gd name="connsiteY1086" fmla="*/ 1175385 h 1201102"/>
              <a:gd name="connsiteX1087" fmla="*/ 561417 w 1244359"/>
              <a:gd name="connsiteY1087" fmla="*/ 1183005 h 1201102"/>
              <a:gd name="connsiteX1088" fmla="*/ 569037 w 1244359"/>
              <a:gd name="connsiteY1088" fmla="*/ 1183005 h 1201102"/>
              <a:gd name="connsiteX1089" fmla="*/ 561417 w 1244359"/>
              <a:gd name="connsiteY1089" fmla="*/ 1183005 h 1201102"/>
              <a:gd name="connsiteX1090" fmla="*/ 661430 w 1244359"/>
              <a:gd name="connsiteY1090" fmla="*/ 1187768 h 1201102"/>
              <a:gd name="connsiteX1091" fmla="*/ 661430 w 1244359"/>
              <a:gd name="connsiteY1091" fmla="*/ 1184910 h 1201102"/>
              <a:gd name="connsiteX1092" fmla="*/ 659525 w 1244359"/>
              <a:gd name="connsiteY1092" fmla="*/ 1185863 h 1201102"/>
              <a:gd name="connsiteX1093" fmla="*/ 649047 w 1244359"/>
              <a:gd name="connsiteY1093" fmla="*/ 1187768 h 1201102"/>
              <a:gd name="connsiteX1094" fmla="*/ 627140 w 1244359"/>
              <a:gd name="connsiteY1094" fmla="*/ 1189673 h 1201102"/>
              <a:gd name="connsiteX1095" fmla="*/ 581420 w 1244359"/>
              <a:gd name="connsiteY1095" fmla="*/ 1188720 h 1201102"/>
              <a:gd name="connsiteX1096" fmla="*/ 578562 w 1244359"/>
              <a:gd name="connsiteY1096" fmla="*/ 1190625 h 1201102"/>
              <a:gd name="connsiteX1097" fmla="*/ 569990 w 1244359"/>
              <a:gd name="connsiteY1097" fmla="*/ 1188720 h 1201102"/>
              <a:gd name="connsiteX1098" fmla="*/ 582372 w 1244359"/>
              <a:gd name="connsiteY1098" fmla="*/ 1187768 h 1201102"/>
              <a:gd name="connsiteX1099" fmla="*/ 580467 w 1244359"/>
              <a:gd name="connsiteY1099" fmla="*/ 1184910 h 1201102"/>
              <a:gd name="connsiteX1100" fmla="*/ 642380 w 1244359"/>
              <a:gd name="connsiteY1100" fmla="*/ 1179195 h 1201102"/>
              <a:gd name="connsiteX1101" fmla="*/ 654762 w 1244359"/>
              <a:gd name="connsiteY1101" fmla="*/ 1182053 h 1201102"/>
              <a:gd name="connsiteX1102" fmla="*/ 653810 w 1244359"/>
              <a:gd name="connsiteY1102" fmla="*/ 1178243 h 1201102"/>
              <a:gd name="connsiteX1103" fmla="*/ 662382 w 1244359"/>
              <a:gd name="connsiteY1103" fmla="*/ 1178243 h 1201102"/>
              <a:gd name="connsiteX1104" fmla="*/ 664287 w 1244359"/>
              <a:gd name="connsiteY1104" fmla="*/ 1181100 h 1201102"/>
              <a:gd name="connsiteX1105" fmla="*/ 681432 w 1244359"/>
              <a:gd name="connsiteY1105" fmla="*/ 1176338 h 1201102"/>
              <a:gd name="connsiteX1106" fmla="*/ 673812 w 1244359"/>
              <a:gd name="connsiteY1106" fmla="*/ 1176338 h 1201102"/>
              <a:gd name="connsiteX1107" fmla="*/ 692862 w 1244359"/>
              <a:gd name="connsiteY1107" fmla="*/ 1173480 h 1201102"/>
              <a:gd name="connsiteX1108" fmla="*/ 695720 w 1244359"/>
              <a:gd name="connsiteY1108" fmla="*/ 1179195 h 1201102"/>
              <a:gd name="connsiteX1109" fmla="*/ 669050 w 1244359"/>
              <a:gd name="connsiteY1109" fmla="*/ 1183958 h 1201102"/>
              <a:gd name="connsiteX1110" fmla="*/ 707150 w 1244359"/>
              <a:gd name="connsiteY1110" fmla="*/ 1182053 h 1201102"/>
              <a:gd name="connsiteX1111" fmla="*/ 661430 w 1244359"/>
              <a:gd name="connsiteY1111" fmla="*/ 1187768 h 1201102"/>
              <a:gd name="connsiteX1112" fmla="*/ 730010 w 1244359"/>
              <a:gd name="connsiteY1112" fmla="*/ 1167765 h 1201102"/>
              <a:gd name="connsiteX1113" fmla="*/ 728105 w 1244359"/>
              <a:gd name="connsiteY1113" fmla="*/ 1164908 h 1201102"/>
              <a:gd name="connsiteX1114" fmla="*/ 738582 w 1244359"/>
              <a:gd name="connsiteY1114" fmla="*/ 1163955 h 1201102"/>
              <a:gd name="connsiteX1115" fmla="*/ 730010 w 1244359"/>
              <a:gd name="connsiteY1115" fmla="*/ 1167765 h 1201102"/>
              <a:gd name="connsiteX1116" fmla="*/ 769062 w 1244359"/>
              <a:gd name="connsiteY1116" fmla="*/ 1153478 h 1201102"/>
              <a:gd name="connsiteX1117" fmla="*/ 718580 w 1244359"/>
              <a:gd name="connsiteY1117" fmla="*/ 1163955 h 1201102"/>
              <a:gd name="connsiteX1118" fmla="*/ 724295 w 1244359"/>
              <a:gd name="connsiteY1118" fmla="*/ 1163955 h 1201102"/>
              <a:gd name="connsiteX1119" fmla="*/ 715722 w 1244359"/>
              <a:gd name="connsiteY1119" fmla="*/ 1164908 h 1201102"/>
              <a:gd name="connsiteX1120" fmla="*/ 713817 w 1244359"/>
              <a:gd name="connsiteY1120" fmla="*/ 1170623 h 1201102"/>
              <a:gd name="connsiteX1121" fmla="*/ 708102 w 1244359"/>
              <a:gd name="connsiteY1121" fmla="*/ 1164908 h 1201102"/>
              <a:gd name="connsiteX1122" fmla="*/ 725247 w 1244359"/>
              <a:gd name="connsiteY1122" fmla="*/ 1160145 h 1201102"/>
              <a:gd name="connsiteX1123" fmla="*/ 717627 w 1244359"/>
              <a:gd name="connsiteY1123" fmla="*/ 1160145 h 1201102"/>
              <a:gd name="connsiteX1124" fmla="*/ 724295 w 1244359"/>
              <a:gd name="connsiteY1124" fmla="*/ 1156335 h 1201102"/>
              <a:gd name="connsiteX1125" fmla="*/ 726200 w 1244359"/>
              <a:gd name="connsiteY1125" fmla="*/ 1159193 h 1201102"/>
              <a:gd name="connsiteX1126" fmla="*/ 755727 w 1244359"/>
              <a:gd name="connsiteY1126" fmla="*/ 1149668 h 1201102"/>
              <a:gd name="connsiteX1127" fmla="*/ 766205 w 1244359"/>
              <a:gd name="connsiteY1127" fmla="*/ 1149668 h 1201102"/>
              <a:gd name="connsiteX1128" fmla="*/ 765252 w 1244359"/>
              <a:gd name="connsiteY1128" fmla="*/ 1146810 h 1201102"/>
              <a:gd name="connsiteX1129" fmla="*/ 785255 w 1244359"/>
              <a:gd name="connsiteY1129" fmla="*/ 1142048 h 1201102"/>
              <a:gd name="connsiteX1130" fmla="*/ 777635 w 1244359"/>
              <a:gd name="connsiteY1130" fmla="*/ 1142048 h 1201102"/>
              <a:gd name="connsiteX1131" fmla="*/ 793827 w 1244359"/>
              <a:gd name="connsiteY1131" fmla="*/ 1135380 h 1201102"/>
              <a:gd name="connsiteX1132" fmla="*/ 793827 w 1244359"/>
              <a:gd name="connsiteY1132" fmla="*/ 1139190 h 1201102"/>
              <a:gd name="connsiteX1133" fmla="*/ 796685 w 1244359"/>
              <a:gd name="connsiteY1133" fmla="*/ 1134428 h 1201102"/>
              <a:gd name="connsiteX1134" fmla="*/ 809067 w 1244359"/>
              <a:gd name="connsiteY1134" fmla="*/ 1133475 h 1201102"/>
              <a:gd name="connsiteX1135" fmla="*/ 769062 w 1244359"/>
              <a:gd name="connsiteY1135" fmla="*/ 1153478 h 1201102"/>
              <a:gd name="connsiteX1136" fmla="*/ 901460 w 1244359"/>
              <a:gd name="connsiteY1136" fmla="*/ 1118235 h 1201102"/>
              <a:gd name="connsiteX1137" fmla="*/ 910985 w 1244359"/>
              <a:gd name="connsiteY1137" fmla="*/ 1109663 h 1201102"/>
              <a:gd name="connsiteX1138" fmla="*/ 901460 w 1244359"/>
              <a:gd name="connsiteY1138" fmla="*/ 1118235 h 1201102"/>
              <a:gd name="connsiteX1139" fmla="*/ 943370 w 1244359"/>
              <a:gd name="connsiteY1139" fmla="*/ 1108710 h 1201102"/>
              <a:gd name="connsiteX1140" fmla="*/ 936702 w 1244359"/>
              <a:gd name="connsiteY1140" fmla="*/ 1110615 h 1201102"/>
              <a:gd name="connsiteX1141" fmla="*/ 941465 w 1244359"/>
              <a:gd name="connsiteY1141" fmla="*/ 1106805 h 1201102"/>
              <a:gd name="connsiteX1142" fmla="*/ 944322 w 1244359"/>
              <a:gd name="connsiteY1142" fmla="*/ 1107758 h 1201102"/>
              <a:gd name="connsiteX1143" fmla="*/ 943370 w 1244359"/>
              <a:gd name="connsiteY1143" fmla="*/ 1108710 h 1201102"/>
              <a:gd name="connsiteX1144" fmla="*/ 938607 w 1244359"/>
              <a:gd name="connsiteY1144" fmla="*/ 1096328 h 1201102"/>
              <a:gd name="connsiteX1145" fmla="*/ 943370 w 1244359"/>
              <a:gd name="connsiteY1145" fmla="*/ 1093470 h 1201102"/>
              <a:gd name="connsiteX1146" fmla="*/ 944322 w 1244359"/>
              <a:gd name="connsiteY1146" fmla="*/ 1095375 h 1201102"/>
              <a:gd name="connsiteX1147" fmla="*/ 938607 w 1244359"/>
              <a:gd name="connsiteY1147" fmla="*/ 1096328 h 1201102"/>
              <a:gd name="connsiteX1148" fmla="*/ 944322 w 1244359"/>
              <a:gd name="connsiteY1148" fmla="*/ 1091565 h 1201102"/>
              <a:gd name="connsiteX1149" fmla="*/ 950990 w 1244359"/>
              <a:gd name="connsiteY1149" fmla="*/ 1084898 h 1201102"/>
              <a:gd name="connsiteX1150" fmla="*/ 952895 w 1244359"/>
              <a:gd name="connsiteY1150" fmla="*/ 1086803 h 1201102"/>
              <a:gd name="connsiteX1151" fmla="*/ 944322 w 1244359"/>
              <a:gd name="connsiteY1151" fmla="*/ 1091565 h 1201102"/>
              <a:gd name="connsiteX1152" fmla="*/ 942417 w 1244359"/>
              <a:gd name="connsiteY1152" fmla="*/ 1087755 h 1201102"/>
              <a:gd name="connsiteX1153" fmla="*/ 922415 w 1244359"/>
              <a:gd name="connsiteY1153" fmla="*/ 1102043 h 1201102"/>
              <a:gd name="connsiteX1154" fmla="*/ 937655 w 1244359"/>
              <a:gd name="connsiteY1154" fmla="*/ 1087755 h 1201102"/>
              <a:gd name="connsiteX1155" fmla="*/ 960515 w 1244359"/>
              <a:gd name="connsiteY1155" fmla="*/ 1070610 h 1201102"/>
              <a:gd name="connsiteX1156" fmla="*/ 942417 w 1244359"/>
              <a:gd name="connsiteY1156" fmla="*/ 1087755 h 1201102"/>
              <a:gd name="connsiteX1157" fmla="*/ 998615 w 1244359"/>
              <a:gd name="connsiteY1157" fmla="*/ 1076325 h 1201102"/>
              <a:gd name="connsiteX1158" fmla="*/ 995757 w 1244359"/>
              <a:gd name="connsiteY1158" fmla="*/ 1070610 h 1201102"/>
              <a:gd name="connsiteX1159" fmla="*/ 998615 w 1244359"/>
              <a:gd name="connsiteY1159" fmla="*/ 1076325 h 1201102"/>
              <a:gd name="connsiteX1160" fmla="*/ 1003377 w 1244359"/>
              <a:gd name="connsiteY1160" fmla="*/ 1069658 h 1201102"/>
              <a:gd name="connsiteX1161" fmla="*/ 999567 w 1244359"/>
              <a:gd name="connsiteY1161" fmla="*/ 1069658 h 1201102"/>
              <a:gd name="connsiteX1162" fmla="*/ 1002425 w 1244359"/>
              <a:gd name="connsiteY1162" fmla="*/ 1067753 h 1201102"/>
              <a:gd name="connsiteX1163" fmla="*/ 1006235 w 1244359"/>
              <a:gd name="connsiteY1163" fmla="*/ 1066800 h 1201102"/>
              <a:gd name="connsiteX1164" fmla="*/ 1006235 w 1244359"/>
              <a:gd name="connsiteY1164" fmla="*/ 1069658 h 1201102"/>
              <a:gd name="connsiteX1165" fmla="*/ 1003377 w 1244359"/>
              <a:gd name="connsiteY1165" fmla="*/ 1069658 h 1201102"/>
              <a:gd name="connsiteX1166" fmla="*/ 1025285 w 1244359"/>
              <a:gd name="connsiteY1166" fmla="*/ 1058228 h 1201102"/>
              <a:gd name="connsiteX1167" fmla="*/ 1029095 w 1244359"/>
              <a:gd name="connsiteY1167" fmla="*/ 1053465 h 1201102"/>
              <a:gd name="connsiteX1168" fmla="*/ 1025285 w 1244359"/>
              <a:gd name="connsiteY1168" fmla="*/ 1056323 h 1201102"/>
              <a:gd name="connsiteX1169" fmla="*/ 1023380 w 1244359"/>
              <a:gd name="connsiteY1169" fmla="*/ 1054418 h 1201102"/>
              <a:gd name="connsiteX1170" fmla="*/ 1031952 w 1244359"/>
              <a:gd name="connsiteY1170" fmla="*/ 1051560 h 1201102"/>
              <a:gd name="connsiteX1171" fmla="*/ 1025285 w 1244359"/>
              <a:gd name="connsiteY1171" fmla="*/ 1058228 h 1201102"/>
              <a:gd name="connsiteX1172" fmla="*/ 1052907 w 1244359"/>
              <a:gd name="connsiteY1172" fmla="*/ 1010603 h 1201102"/>
              <a:gd name="connsiteX1173" fmla="*/ 1054812 w 1244359"/>
              <a:gd name="connsiteY1173" fmla="*/ 1012508 h 1201102"/>
              <a:gd name="connsiteX1174" fmla="*/ 1050050 w 1244359"/>
              <a:gd name="connsiteY1174" fmla="*/ 1018223 h 1201102"/>
              <a:gd name="connsiteX1175" fmla="*/ 1052907 w 1244359"/>
              <a:gd name="connsiteY1175" fmla="*/ 1010603 h 1201102"/>
              <a:gd name="connsiteX1176" fmla="*/ 1061480 w 1244359"/>
              <a:gd name="connsiteY1176" fmla="*/ 1021080 h 1201102"/>
              <a:gd name="connsiteX1177" fmla="*/ 1056717 w 1244359"/>
              <a:gd name="connsiteY1177" fmla="*/ 1023938 h 1201102"/>
              <a:gd name="connsiteX1178" fmla="*/ 1067195 w 1244359"/>
              <a:gd name="connsiteY1178" fmla="*/ 1014413 h 1201102"/>
              <a:gd name="connsiteX1179" fmla="*/ 1061480 w 1244359"/>
              <a:gd name="connsiteY1179" fmla="*/ 1021080 h 1201102"/>
              <a:gd name="connsiteX1180" fmla="*/ 1066242 w 1244359"/>
              <a:gd name="connsiteY1180" fmla="*/ 1000125 h 1201102"/>
              <a:gd name="connsiteX1181" fmla="*/ 1052907 w 1244359"/>
              <a:gd name="connsiteY1181" fmla="*/ 1019175 h 1201102"/>
              <a:gd name="connsiteX1182" fmla="*/ 1060527 w 1244359"/>
              <a:gd name="connsiteY1182" fmla="*/ 1002983 h 1201102"/>
              <a:gd name="connsiteX1183" fmla="*/ 1081482 w 1244359"/>
              <a:gd name="connsiteY1183" fmla="*/ 982028 h 1201102"/>
              <a:gd name="connsiteX1184" fmla="*/ 1066242 w 1244359"/>
              <a:gd name="connsiteY1184" fmla="*/ 1000125 h 1201102"/>
              <a:gd name="connsiteX1185" fmla="*/ 1093865 w 1244359"/>
              <a:gd name="connsiteY1185" fmla="*/ 967740 h 1201102"/>
              <a:gd name="connsiteX1186" fmla="*/ 1083387 w 1244359"/>
              <a:gd name="connsiteY1186" fmla="*/ 981075 h 1201102"/>
              <a:gd name="connsiteX1187" fmla="*/ 1080530 w 1244359"/>
              <a:gd name="connsiteY1187" fmla="*/ 978218 h 1201102"/>
              <a:gd name="connsiteX1188" fmla="*/ 1098627 w 1244359"/>
              <a:gd name="connsiteY1188" fmla="*/ 955358 h 1201102"/>
              <a:gd name="connsiteX1189" fmla="*/ 1093865 w 1244359"/>
              <a:gd name="connsiteY1189" fmla="*/ 967740 h 1201102"/>
              <a:gd name="connsiteX1190" fmla="*/ 1156730 w 1244359"/>
              <a:gd name="connsiteY1190" fmla="*/ 868680 h 1201102"/>
              <a:gd name="connsiteX1191" fmla="*/ 1152920 w 1244359"/>
              <a:gd name="connsiteY1191" fmla="*/ 864870 h 1201102"/>
              <a:gd name="connsiteX1192" fmla="*/ 1159587 w 1244359"/>
              <a:gd name="connsiteY1192" fmla="*/ 858203 h 1201102"/>
              <a:gd name="connsiteX1193" fmla="*/ 1166255 w 1244359"/>
              <a:gd name="connsiteY1193" fmla="*/ 843915 h 1201102"/>
              <a:gd name="connsiteX1194" fmla="*/ 1156730 w 1244359"/>
              <a:gd name="connsiteY1194" fmla="*/ 868680 h 1201102"/>
              <a:gd name="connsiteX1195" fmla="*/ 1157682 w 1244359"/>
              <a:gd name="connsiteY1195" fmla="*/ 895350 h 1201102"/>
              <a:gd name="connsiteX1196" fmla="*/ 1153872 w 1244359"/>
              <a:gd name="connsiteY1196" fmla="*/ 897255 h 1201102"/>
              <a:gd name="connsiteX1197" fmla="*/ 1156730 w 1244359"/>
              <a:gd name="connsiteY1197" fmla="*/ 889635 h 1201102"/>
              <a:gd name="connsiteX1198" fmla="*/ 1158635 w 1244359"/>
              <a:gd name="connsiteY1198" fmla="*/ 892493 h 1201102"/>
              <a:gd name="connsiteX1199" fmla="*/ 1164350 w 1244359"/>
              <a:gd name="connsiteY1199" fmla="*/ 886778 h 1201102"/>
              <a:gd name="connsiteX1200" fmla="*/ 1157682 w 1244359"/>
              <a:gd name="connsiteY1200" fmla="*/ 895350 h 1201102"/>
              <a:gd name="connsiteX1201" fmla="*/ 1166255 w 1244359"/>
              <a:gd name="connsiteY1201" fmla="*/ 878205 h 1201102"/>
              <a:gd name="connsiteX1202" fmla="*/ 1171017 w 1244359"/>
              <a:gd name="connsiteY1202" fmla="*/ 868680 h 1201102"/>
              <a:gd name="connsiteX1203" fmla="*/ 1166255 w 1244359"/>
              <a:gd name="connsiteY1203" fmla="*/ 878205 h 1201102"/>
              <a:gd name="connsiteX1204" fmla="*/ 1171970 w 1244359"/>
              <a:gd name="connsiteY1204" fmla="*/ 821055 h 1201102"/>
              <a:gd name="connsiteX1205" fmla="*/ 1172922 w 1244359"/>
              <a:gd name="connsiteY1205" fmla="*/ 813435 h 1201102"/>
              <a:gd name="connsiteX1206" fmla="*/ 1171970 w 1244359"/>
              <a:gd name="connsiteY1206" fmla="*/ 821055 h 1201102"/>
              <a:gd name="connsiteX1207" fmla="*/ 1171017 w 1244359"/>
              <a:gd name="connsiteY1207" fmla="*/ 800100 h 1201102"/>
              <a:gd name="connsiteX1208" fmla="*/ 1174827 w 1244359"/>
              <a:gd name="connsiteY1208" fmla="*/ 788670 h 1201102"/>
              <a:gd name="connsiteX1209" fmla="*/ 1171017 w 1244359"/>
              <a:gd name="connsiteY1209" fmla="*/ 800100 h 1201102"/>
              <a:gd name="connsiteX1210" fmla="*/ 1178637 w 1244359"/>
              <a:gd name="connsiteY1210" fmla="*/ 767715 h 1201102"/>
              <a:gd name="connsiteX1211" fmla="*/ 1176732 w 1244359"/>
              <a:gd name="connsiteY1211" fmla="*/ 778193 h 1201102"/>
              <a:gd name="connsiteX1212" fmla="*/ 1178637 w 1244359"/>
              <a:gd name="connsiteY1212" fmla="*/ 767715 h 1201102"/>
              <a:gd name="connsiteX1213" fmla="*/ 1178637 w 1244359"/>
              <a:gd name="connsiteY1213" fmla="*/ 792480 h 1201102"/>
              <a:gd name="connsiteX1214" fmla="*/ 1180542 w 1244359"/>
              <a:gd name="connsiteY1214" fmla="*/ 775335 h 1201102"/>
              <a:gd name="connsiteX1215" fmla="*/ 1183400 w 1244359"/>
              <a:gd name="connsiteY1215" fmla="*/ 778193 h 1201102"/>
              <a:gd name="connsiteX1216" fmla="*/ 1178637 w 1244359"/>
              <a:gd name="connsiteY1216" fmla="*/ 792480 h 1201102"/>
              <a:gd name="connsiteX1217" fmla="*/ 1190067 w 1244359"/>
              <a:gd name="connsiteY1217" fmla="*/ 726758 h 1201102"/>
              <a:gd name="connsiteX1218" fmla="*/ 1188162 w 1244359"/>
              <a:gd name="connsiteY1218" fmla="*/ 754380 h 1201102"/>
              <a:gd name="connsiteX1219" fmla="*/ 1184352 w 1244359"/>
              <a:gd name="connsiteY1219" fmla="*/ 758190 h 1201102"/>
              <a:gd name="connsiteX1220" fmla="*/ 1183400 w 1244359"/>
              <a:gd name="connsiteY1220" fmla="*/ 775335 h 1201102"/>
              <a:gd name="connsiteX1221" fmla="*/ 1179590 w 1244359"/>
              <a:gd name="connsiteY1221" fmla="*/ 772478 h 1201102"/>
              <a:gd name="connsiteX1222" fmla="*/ 1181495 w 1244359"/>
              <a:gd name="connsiteY1222" fmla="*/ 763905 h 1201102"/>
              <a:gd name="connsiteX1223" fmla="*/ 1178637 w 1244359"/>
              <a:gd name="connsiteY1223" fmla="*/ 758190 h 1201102"/>
              <a:gd name="connsiteX1224" fmla="*/ 1181495 w 1244359"/>
              <a:gd name="connsiteY1224" fmla="*/ 757238 h 1201102"/>
              <a:gd name="connsiteX1225" fmla="*/ 1189115 w 1244359"/>
              <a:gd name="connsiteY1225" fmla="*/ 721995 h 1201102"/>
              <a:gd name="connsiteX1226" fmla="*/ 1191020 w 1244359"/>
              <a:gd name="connsiteY1226" fmla="*/ 722948 h 1201102"/>
              <a:gd name="connsiteX1227" fmla="*/ 1190067 w 1244359"/>
              <a:gd name="connsiteY1227" fmla="*/ 718185 h 1201102"/>
              <a:gd name="connsiteX1228" fmla="*/ 1188162 w 1244359"/>
              <a:gd name="connsiteY1228" fmla="*/ 718185 h 1201102"/>
              <a:gd name="connsiteX1229" fmla="*/ 1191020 w 1244359"/>
              <a:gd name="connsiteY1229" fmla="*/ 707708 h 1201102"/>
              <a:gd name="connsiteX1230" fmla="*/ 1191972 w 1244359"/>
              <a:gd name="connsiteY1230" fmla="*/ 714375 h 1201102"/>
              <a:gd name="connsiteX1231" fmla="*/ 1195782 w 1244359"/>
              <a:gd name="connsiteY1231" fmla="*/ 695325 h 1201102"/>
              <a:gd name="connsiteX1232" fmla="*/ 1191020 w 1244359"/>
              <a:gd name="connsiteY1232" fmla="*/ 707708 h 1201102"/>
              <a:gd name="connsiteX1233" fmla="*/ 1191020 w 1244359"/>
              <a:gd name="connsiteY1233" fmla="*/ 706755 h 1201102"/>
              <a:gd name="connsiteX1234" fmla="*/ 1193877 w 1244359"/>
              <a:gd name="connsiteY1234" fmla="*/ 688658 h 1201102"/>
              <a:gd name="connsiteX1235" fmla="*/ 1196735 w 1244359"/>
              <a:gd name="connsiteY1235" fmla="*/ 687705 h 1201102"/>
              <a:gd name="connsiteX1236" fmla="*/ 1196735 w 1244359"/>
              <a:gd name="connsiteY1236" fmla="*/ 687705 h 1201102"/>
              <a:gd name="connsiteX1237" fmla="*/ 1197687 w 1244359"/>
              <a:gd name="connsiteY1237" fmla="*/ 699135 h 1201102"/>
              <a:gd name="connsiteX1238" fmla="*/ 1195782 w 1244359"/>
              <a:gd name="connsiteY1238" fmla="*/ 711518 h 1201102"/>
              <a:gd name="connsiteX1239" fmla="*/ 1191972 w 1244359"/>
              <a:gd name="connsiteY1239" fmla="*/ 715328 h 1201102"/>
              <a:gd name="connsiteX1240" fmla="*/ 1190067 w 1244359"/>
              <a:gd name="connsiteY1240" fmla="*/ 735330 h 1201102"/>
              <a:gd name="connsiteX1241" fmla="*/ 1190067 w 1244359"/>
              <a:gd name="connsiteY1241" fmla="*/ 726758 h 1201102"/>
              <a:gd name="connsiteX1242" fmla="*/ 1190067 w 1244359"/>
              <a:gd name="connsiteY1242" fmla="*/ 801053 h 1201102"/>
              <a:gd name="connsiteX1243" fmla="*/ 1193877 w 1244359"/>
              <a:gd name="connsiteY1243" fmla="*/ 790575 h 1201102"/>
              <a:gd name="connsiteX1244" fmla="*/ 1190067 w 1244359"/>
              <a:gd name="connsiteY1244" fmla="*/ 801053 h 1201102"/>
              <a:gd name="connsiteX1245" fmla="*/ 1193877 w 1244359"/>
              <a:gd name="connsiteY1245" fmla="*/ 787718 h 1201102"/>
              <a:gd name="connsiteX1246" fmla="*/ 1203402 w 1244359"/>
              <a:gd name="connsiteY1246" fmla="*/ 779145 h 1201102"/>
              <a:gd name="connsiteX1247" fmla="*/ 1193877 w 1244359"/>
              <a:gd name="connsiteY1247" fmla="*/ 787718 h 1201102"/>
              <a:gd name="connsiteX1248" fmla="*/ 1226262 w 1244359"/>
              <a:gd name="connsiteY1248" fmla="*/ 529590 h 1201102"/>
              <a:gd name="connsiteX1249" fmla="*/ 1226262 w 1244359"/>
              <a:gd name="connsiteY1249" fmla="*/ 529590 h 1201102"/>
              <a:gd name="connsiteX1250" fmla="*/ 1226262 w 1244359"/>
              <a:gd name="connsiteY1250" fmla="*/ 529590 h 1201102"/>
              <a:gd name="connsiteX1251" fmla="*/ 1226262 w 1244359"/>
              <a:gd name="connsiteY1251" fmla="*/ 529590 h 1201102"/>
              <a:gd name="connsiteX1252" fmla="*/ 1230072 w 1244359"/>
              <a:gd name="connsiteY1252" fmla="*/ 522923 h 1201102"/>
              <a:gd name="connsiteX1253" fmla="*/ 1231977 w 1244359"/>
              <a:gd name="connsiteY1253" fmla="*/ 535305 h 1201102"/>
              <a:gd name="connsiteX1254" fmla="*/ 1230072 w 1244359"/>
              <a:gd name="connsiteY1254" fmla="*/ 522923 h 120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</a:cxnLst>
            <a:rect l="l" t="t" r="r" b="b"/>
            <a:pathLst>
              <a:path w="1244359" h="1201102">
                <a:moveTo>
                  <a:pt x="1244360" y="573405"/>
                </a:moveTo>
                <a:cubicBezTo>
                  <a:pt x="1243407" y="556260"/>
                  <a:pt x="1242455" y="539115"/>
                  <a:pt x="1241502" y="522923"/>
                </a:cubicBezTo>
                <a:cubicBezTo>
                  <a:pt x="1241502" y="519113"/>
                  <a:pt x="1240550" y="514350"/>
                  <a:pt x="1240550" y="510540"/>
                </a:cubicBezTo>
                <a:cubicBezTo>
                  <a:pt x="1239597" y="506730"/>
                  <a:pt x="1239597" y="502920"/>
                  <a:pt x="1238645" y="499110"/>
                </a:cubicBezTo>
                <a:cubicBezTo>
                  <a:pt x="1237692" y="491490"/>
                  <a:pt x="1236740" y="483870"/>
                  <a:pt x="1235787" y="476250"/>
                </a:cubicBezTo>
                <a:cubicBezTo>
                  <a:pt x="1231977" y="470535"/>
                  <a:pt x="1232930" y="447675"/>
                  <a:pt x="1225310" y="442913"/>
                </a:cubicBezTo>
                <a:cubicBezTo>
                  <a:pt x="1225310" y="434340"/>
                  <a:pt x="1224357" y="430530"/>
                  <a:pt x="1220547" y="422910"/>
                </a:cubicBezTo>
                <a:cubicBezTo>
                  <a:pt x="1226262" y="424815"/>
                  <a:pt x="1218642" y="413385"/>
                  <a:pt x="1222452" y="414338"/>
                </a:cubicBezTo>
                <a:cubicBezTo>
                  <a:pt x="1218642" y="407670"/>
                  <a:pt x="1220547" y="398145"/>
                  <a:pt x="1216737" y="396240"/>
                </a:cubicBezTo>
                <a:cubicBezTo>
                  <a:pt x="1218642" y="405765"/>
                  <a:pt x="1222452" y="411480"/>
                  <a:pt x="1219595" y="415290"/>
                </a:cubicBezTo>
                <a:cubicBezTo>
                  <a:pt x="1217690" y="405765"/>
                  <a:pt x="1213880" y="397193"/>
                  <a:pt x="1214832" y="390525"/>
                </a:cubicBezTo>
                <a:cubicBezTo>
                  <a:pt x="1211975" y="383858"/>
                  <a:pt x="1204355" y="371475"/>
                  <a:pt x="1205307" y="365760"/>
                </a:cubicBezTo>
                <a:cubicBezTo>
                  <a:pt x="1201497" y="366713"/>
                  <a:pt x="1203402" y="357188"/>
                  <a:pt x="1199592" y="354330"/>
                </a:cubicBezTo>
                <a:cubicBezTo>
                  <a:pt x="1197687" y="354330"/>
                  <a:pt x="1198640" y="357188"/>
                  <a:pt x="1197687" y="355283"/>
                </a:cubicBezTo>
                <a:cubicBezTo>
                  <a:pt x="1193877" y="350520"/>
                  <a:pt x="1194830" y="341948"/>
                  <a:pt x="1191020" y="337185"/>
                </a:cubicBezTo>
                <a:cubicBezTo>
                  <a:pt x="1191972" y="339090"/>
                  <a:pt x="1191972" y="340995"/>
                  <a:pt x="1191020" y="340995"/>
                </a:cubicBezTo>
                <a:cubicBezTo>
                  <a:pt x="1189115" y="337185"/>
                  <a:pt x="1191020" y="336233"/>
                  <a:pt x="1188162" y="331470"/>
                </a:cubicBezTo>
                <a:cubicBezTo>
                  <a:pt x="1185305" y="332423"/>
                  <a:pt x="1189115" y="338138"/>
                  <a:pt x="1189115" y="340995"/>
                </a:cubicBezTo>
                <a:cubicBezTo>
                  <a:pt x="1192925" y="342900"/>
                  <a:pt x="1199592" y="360045"/>
                  <a:pt x="1198640" y="362903"/>
                </a:cubicBezTo>
                <a:cubicBezTo>
                  <a:pt x="1195782" y="358140"/>
                  <a:pt x="1192925" y="357188"/>
                  <a:pt x="1193877" y="351473"/>
                </a:cubicBezTo>
                <a:cubicBezTo>
                  <a:pt x="1191020" y="351473"/>
                  <a:pt x="1193877" y="355283"/>
                  <a:pt x="1191972" y="355283"/>
                </a:cubicBezTo>
                <a:cubicBezTo>
                  <a:pt x="1193877" y="360045"/>
                  <a:pt x="1196735" y="359093"/>
                  <a:pt x="1197687" y="364808"/>
                </a:cubicBezTo>
                <a:cubicBezTo>
                  <a:pt x="1195782" y="364808"/>
                  <a:pt x="1192925" y="361950"/>
                  <a:pt x="1191020" y="360998"/>
                </a:cubicBezTo>
                <a:cubicBezTo>
                  <a:pt x="1192925" y="366713"/>
                  <a:pt x="1195782" y="363855"/>
                  <a:pt x="1197687" y="368618"/>
                </a:cubicBezTo>
                <a:cubicBezTo>
                  <a:pt x="1196735" y="370523"/>
                  <a:pt x="1193877" y="364808"/>
                  <a:pt x="1194830" y="369570"/>
                </a:cubicBezTo>
                <a:cubicBezTo>
                  <a:pt x="1195782" y="369570"/>
                  <a:pt x="1195782" y="370523"/>
                  <a:pt x="1196735" y="371475"/>
                </a:cubicBezTo>
                <a:cubicBezTo>
                  <a:pt x="1195782" y="371475"/>
                  <a:pt x="1195782" y="371475"/>
                  <a:pt x="1194830" y="371475"/>
                </a:cubicBezTo>
                <a:cubicBezTo>
                  <a:pt x="1193877" y="372428"/>
                  <a:pt x="1192925" y="372428"/>
                  <a:pt x="1191972" y="373380"/>
                </a:cubicBezTo>
                <a:cubicBezTo>
                  <a:pt x="1191972" y="372428"/>
                  <a:pt x="1192925" y="372428"/>
                  <a:pt x="1192925" y="372428"/>
                </a:cubicBezTo>
                <a:cubicBezTo>
                  <a:pt x="1190067" y="368618"/>
                  <a:pt x="1191020" y="367665"/>
                  <a:pt x="1190067" y="363855"/>
                </a:cubicBezTo>
                <a:cubicBezTo>
                  <a:pt x="1188162" y="364808"/>
                  <a:pt x="1190067" y="371475"/>
                  <a:pt x="1191020" y="374333"/>
                </a:cubicBezTo>
                <a:cubicBezTo>
                  <a:pt x="1189115" y="375285"/>
                  <a:pt x="1187210" y="376238"/>
                  <a:pt x="1184352" y="377190"/>
                </a:cubicBezTo>
                <a:cubicBezTo>
                  <a:pt x="1184352" y="377190"/>
                  <a:pt x="1183400" y="377190"/>
                  <a:pt x="1183400" y="376238"/>
                </a:cubicBezTo>
                <a:cubicBezTo>
                  <a:pt x="1183400" y="375285"/>
                  <a:pt x="1182447" y="373380"/>
                  <a:pt x="1182447" y="372428"/>
                </a:cubicBezTo>
                <a:cubicBezTo>
                  <a:pt x="1182447" y="370523"/>
                  <a:pt x="1182447" y="369570"/>
                  <a:pt x="1180542" y="367665"/>
                </a:cubicBezTo>
                <a:cubicBezTo>
                  <a:pt x="1178637" y="362903"/>
                  <a:pt x="1177685" y="359093"/>
                  <a:pt x="1179590" y="356235"/>
                </a:cubicBezTo>
                <a:cubicBezTo>
                  <a:pt x="1174827" y="353378"/>
                  <a:pt x="1169112" y="334328"/>
                  <a:pt x="1169112" y="328613"/>
                </a:cubicBezTo>
                <a:cubicBezTo>
                  <a:pt x="1167207" y="328613"/>
                  <a:pt x="1165302" y="326708"/>
                  <a:pt x="1163397" y="322898"/>
                </a:cubicBezTo>
                <a:cubicBezTo>
                  <a:pt x="1163397" y="321945"/>
                  <a:pt x="1163397" y="320993"/>
                  <a:pt x="1163397" y="319088"/>
                </a:cubicBezTo>
                <a:cubicBezTo>
                  <a:pt x="1163397" y="317183"/>
                  <a:pt x="1162445" y="317183"/>
                  <a:pt x="1160540" y="317183"/>
                </a:cubicBezTo>
                <a:cubicBezTo>
                  <a:pt x="1159587" y="314325"/>
                  <a:pt x="1158635" y="312420"/>
                  <a:pt x="1159587" y="311468"/>
                </a:cubicBezTo>
                <a:cubicBezTo>
                  <a:pt x="1157682" y="309563"/>
                  <a:pt x="1154825" y="306705"/>
                  <a:pt x="1152920" y="304800"/>
                </a:cubicBezTo>
                <a:cubicBezTo>
                  <a:pt x="1151967" y="302895"/>
                  <a:pt x="1151015" y="300990"/>
                  <a:pt x="1151015" y="299085"/>
                </a:cubicBezTo>
                <a:cubicBezTo>
                  <a:pt x="1151015" y="299085"/>
                  <a:pt x="1151015" y="299085"/>
                  <a:pt x="1151967" y="299085"/>
                </a:cubicBezTo>
                <a:cubicBezTo>
                  <a:pt x="1149110" y="292418"/>
                  <a:pt x="1146252" y="286703"/>
                  <a:pt x="1142442" y="280988"/>
                </a:cubicBezTo>
                <a:cubicBezTo>
                  <a:pt x="1142442" y="280988"/>
                  <a:pt x="1142442" y="280988"/>
                  <a:pt x="1142442" y="280988"/>
                </a:cubicBezTo>
                <a:cubicBezTo>
                  <a:pt x="1135775" y="267653"/>
                  <a:pt x="1127202" y="255270"/>
                  <a:pt x="1118630" y="243840"/>
                </a:cubicBezTo>
                <a:cubicBezTo>
                  <a:pt x="1115772" y="238125"/>
                  <a:pt x="1111962" y="233363"/>
                  <a:pt x="1109105" y="226695"/>
                </a:cubicBezTo>
                <a:cubicBezTo>
                  <a:pt x="1108152" y="227648"/>
                  <a:pt x="1107200" y="226695"/>
                  <a:pt x="1105295" y="225743"/>
                </a:cubicBezTo>
                <a:cubicBezTo>
                  <a:pt x="1104342" y="220028"/>
                  <a:pt x="1098627" y="213360"/>
                  <a:pt x="1092912" y="207645"/>
                </a:cubicBezTo>
                <a:cubicBezTo>
                  <a:pt x="1091960" y="203835"/>
                  <a:pt x="1090055" y="199073"/>
                  <a:pt x="1087197" y="195263"/>
                </a:cubicBezTo>
                <a:cubicBezTo>
                  <a:pt x="1087197" y="195263"/>
                  <a:pt x="1087197" y="194310"/>
                  <a:pt x="1088150" y="194310"/>
                </a:cubicBezTo>
                <a:cubicBezTo>
                  <a:pt x="1086245" y="192405"/>
                  <a:pt x="1085292" y="191453"/>
                  <a:pt x="1085292" y="191453"/>
                </a:cubicBezTo>
                <a:cubicBezTo>
                  <a:pt x="1084340" y="190500"/>
                  <a:pt x="1083387" y="189548"/>
                  <a:pt x="1082435" y="188595"/>
                </a:cubicBezTo>
                <a:cubicBezTo>
                  <a:pt x="1078625" y="184785"/>
                  <a:pt x="1074815" y="180023"/>
                  <a:pt x="1071957" y="176213"/>
                </a:cubicBezTo>
                <a:cubicBezTo>
                  <a:pt x="1068147" y="172403"/>
                  <a:pt x="1064337" y="168593"/>
                  <a:pt x="1062432" y="163830"/>
                </a:cubicBezTo>
                <a:cubicBezTo>
                  <a:pt x="1053860" y="150495"/>
                  <a:pt x="1045287" y="136208"/>
                  <a:pt x="1035762" y="123825"/>
                </a:cubicBezTo>
                <a:cubicBezTo>
                  <a:pt x="1025285" y="111443"/>
                  <a:pt x="1014807" y="99060"/>
                  <a:pt x="999567" y="91440"/>
                </a:cubicBezTo>
                <a:cubicBezTo>
                  <a:pt x="996710" y="88583"/>
                  <a:pt x="996710" y="93345"/>
                  <a:pt x="993852" y="91440"/>
                </a:cubicBezTo>
                <a:cubicBezTo>
                  <a:pt x="985280" y="82868"/>
                  <a:pt x="973850" y="76200"/>
                  <a:pt x="961467" y="67628"/>
                </a:cubicBezTo>
                <a:cubicBezTo>
                  <a:pt x="949085" y="60008"/>
                  <a:pt x="936702" y="52388"/>
                  <a:pt x="925272" y="45720"/>
                </a:cubicBezTo>
                <a:cubicBezTo>
                  <a:pt x="909080" y="35243"/>
                  <a:pt x="894792" y="22860"/>
                  <a:pt x="876695" y="16193"/>
                </a:cubicBezTo>
                <a:cubicBezTo>
                  <a:pt x="866217" y="12383"/>
                  <a:pt x="856692" y="10478"/>
                  <a:pt x="847167" y="9525"/>
                </a:cubicBezTo>
                <a:cubicBezTo>
                  <a:pt x="837642" y="8573"/>
                  <a:pt x="830022" y="9525"/>
                  <a:pt x="821450" y="12383"/>
                </a:cubicBezTo>
                <a:cubicBezTo>
                  <a:pt x="805257" y="5715"/>
                  <a:pt x="783350" y="13335"/>
                  <a:pt x="769062" y="1905"/>
                </a:cubicBezTo>
                <a:cubicBezTo>
                  <a:pt x="765252" y="1905"/>
                  <a:pt x="765252" y="5715"/>
                  <a:pt x="759537" y="3810"/>
                </a:cubicBezTo>
                <a:cubicBezTo>
                  <a:pt x="755727" y="2858"/>
                  <a:pt x="755727" y="953"/>
                  <a:pt x="753822" y="0"/>
                </a:cubicBezTo>
                <a:cubicBezTo>
                  <a:pt x="752870" y="4763"/>
                  <a:pt x="755727" y="3810"/>
                  <a:pt x="751917" y="6668"/>
                </a:cubicBezTo>
                <a:cubicBezTo>
                  <a:pt x="764300" y="7620"/>
                  <a:pt x="769062" y="9525"/>
                  <a:pt x="780492" y="8573"/>
                </a:cubicBezTo>
                <a:cubicBezTo>
                  <a:pt x="783350" y="9525"/>
                  <a:pt x="784302" y="11430"/>
                  <a:pt x="788112" y="12383"/>
                </a:cubicBezTo>
                <a:cubicBezTo>
                  <a:pt x="812877" y="12383"/>
                  <a:pt x="842405" y="15240"/>
                  <a:pt x="873837" y="25718"/>
                </a:cubicBezTo>
                <a:cubicBezTo>
                  <a:pt x="903365" y="36195"/>
                  <a:pt x="929082" y="58103"/>
                  <a:pt x="950990" y="63818"/>
                </a:cubicBezTo>
                <a:cubicBezTo>
                  <a:pt x="954800" y="66675"/>
                  <a:pt x="950990" y="69533"/>
                  <a:pt x="952895" y="72390"/>
                </a:cubicBezTo>
                <a:cubicBezTo>
                  <a:pt x="965277" y="75248"/>
                  <a:pt x="970040" y="86678"/>
                  <a:pt x="981470" y="93345"/>
                </a:cubicBezTo>
                <a:cubicBezTo>
                  <a:pt x="990042" y="99060"/>
                  <a:pt x="999567" y="100013"/>
                  <a:pt x="1009092" y="106680"/>
                </a:cubicBezTo>
                <a:cubicBezTo>
                  <a:pt x="1017665" y="114300"/>
                  <a:pt x="1024332" y="120968"/>
                  <a:pt x="1030047" y="128588"/>
                </a:cubicBezTo>
                <a:cubicBezTo>
                  <a:pt x="1035762" y="136208"/>
                  <a:pt x="1042430" y="144780"/>
                  <a:pt x="1051002" y="154305"/>
                </a:cubicBezTo>
                <a:cubicBezTo>
                  <a:pt x="1051002" y="155258"/>
                  <a:pt x="1051002" y="155258"/>
                  <a:pt x="1051002" y="156210"/>
                </a:cubicBezTo>
                <a:cubicBezTo>
                  <a:pt x="1046240" y="152400"/>
                  <a:pt x="1043382" y="149543"/>
                  <a:pt x="1036715" y="143828"/>
                </a:cubicBezTo>
                <a:cubicBezTo>
                  <a:pt x="1037667" y="141923"/>
                  <a:pt x="1040525" y="146685"/>
                  <a:pt x="1041477" y="145733"/>
                </a:cubicBezTo>
                <a:cubicBezTo>
                  <a:pt x="1036715" y="140970"/>
                  <a:pt x="1031952" y="137160"/>
                  <a:pt x="1028142" y="134303"/>
                </a:cubicBezTo>
                <a:cubicBezTo>
                  <a:pt x="1024332" y="130493"/>
                  <a:pt x="1021475" y="127635"/>
                  <a:pt x="1018617" y="121920"/>
                </a:cubicBezTo>
                <a:cubicBezTo>
                  <a:pt x="1016712" y="124778"/>
                  <a:pt x="1010997" y="119063"/>
                  <a:pt x="1008140" y="120015"/>
                </a:cubicBezTo>
                <a:cubicBezTo>
                  <a:pt x="1013855" y="125730"/>
                  <a:pt x="1021475" y="132398"/>
                  <a:pt x="1021475" y="139065"/>
                </a:cubicBezTo>
                <a:cubicBezTo>
                  <a:pt x="1015760" y="136208"/>
                  <a:pt x="1016712" y="130493"/>
                  <a:pt x="1012902" y="130493"/>
                </a:cubicBezTo>
                <a:cubicBezTo>
                  <a:pt x="1016712" y="137160"/>
                  <a:pt x="1020522" y="140970"/>
                  <a:pt x="1026237" y="144780"/>
                </a:cubicBezTo>
                <a:cubicBezTo>
                  <a:pt x="1031000" y="148590"/>
                  <a:pt x="1036715" y="152400"/>
                  <a:pt x="1042430" y="159068"/>
                </a:cubicBezTo>
                <a:cubicBezTo>
                  <a:pt x="1041477" y="160020"/>
                  <a:pt x="1040525" y="160020"/>
                  <a:pt x="1039572" y="160020"/>
                </a:cubicBezTo>
                <a:cubicBezTo>
                  <a:pt x="1042430" y="165735"/>
                  <a:pt x="1048145" y="168593"/>
                  <a:pt x="1052907" y="172403"/>
                </a:cubicBezTo>
                <a:cubicBezTo>
                  <a:pt x="1053860" y="174308"/>
                  <a:pt x="1054812" y="175260"/>
                  <a:pt x="1055765" y="177165"/>
                </a:cubicBezTo>
                <a:cubicBezTo>
                  <a:pt x="1054812" y="177165"/>
                  <a:pt x="1053860" y="176213"/>
                  <a:pt x="1052907" y="176213"/>
                </a:cubicBezTo>
                <a:cubicBezTo>
                  <a:pt x="1053860" y="178118"/>
                  <a:pt x="1054812" y="180023"/>
                  <a:pt x="1055765" y="181928"/>
                </a:cubicBezTo>
                <a:cubicBezTo>
                  <a:pt x="1054812" y="180975"/>
                  <a:pt x="1053860" y="180975"/>
                  <a:pt x="1053860" y="180975"/>
                </a:cubicBezTo>
                <a:cubicBezTo>
                  <a:pt x="1054812" y="181928"/>
                  <a:pt x="1055765" y="182880"/>
                  <a:pt x="1056717" y="183833"/>
                </a:cubicBezTo>
                <a:cubicBezTo>
                  <a:pt x="1056717" y="184785"/>
                  <a:pt x="1056717" y="185738"/>
                  <a:pt x="1056717" y="186690"/>
                </a:cubicBezTo>
                <a:cubicBezTo>
                  <a:pt x="1049097" y="182880"/>
                  <a:pt x="1042430" y="180975"/>
                  <a:pt x="1034810" y="179070"/>
                </a:cubicBezTo>
                <a:cubicBezTo>
                  <a:pt x="1033857" y="177165"/>
                  <a:pt x="1032905" y="176213"/>
                  <a:pt x="1032905" y="174308"/>
                </a:cubicBezTo>
                <a:lnTo>
                  <a:pt x="1031000" y="176213"/>
                </a:lnTo>
                <a:cubicBezTo>
                  <a:pt x="1031952" y="177165"/>
                  <a:pt x="1032905" y="178118"/>
                  <a:pt x="1032905" y="178118"/>
                </a:cubicBezTo>
                <a:cubicBezTo>
                  <a:pt x="1031952" y="178118"/>
                  <a:pt x="1031000" y="178118"/>
                  <a:pt x="1030047" y="177165"/>
                </a:cubicBezTo>
                <a:cubicBezTo>
                  <a:pt x="1030047" y="177165"/>
                  <a:pt x="1029095" y="176213"/>
                  <a:pt x="1029095" y="175260"/>
                </a:cubicBezTo>
                <a:cubicBezTo>
                  <a:pt x="1030047" y="174308"/>
                  <a:pt x="1028142" y="170498"/>
                  <a:pt x="1027190" y="173355"/>
                </a:cubicBezTo>
                <a:cubicBezTo>
                  <a:pt x="1028142" y="174308"/>
                  <a:pt x="1029095" y="175260"/>
                  <a:pt x="1028142" y="176213"/>
                </a:cubicBezTo>
                <a:cubicBezTo>
                  <a:pt x="1028142" y="176213"/>
                  <a:pt x="1028142" y="176213"/>
                  <a:pt x="1028142" y="176213"/>
                </a:cubicBezTo>
                <a:cubicBezTo>
                  <a:pt x="1026237" y="175260"/>
                  <a:pt x="1023380" y="174308"/>
                  <a:pt x="1021475" y="172403"/>
                </a:cubicBezTo>
                <a:cubicBezTo>
                  <a:pt x="1019570" y="170498"/>
                  <a:pt x="1018617" y="166688"/>
                  <a:pt x="1016712" y="164783"/>
                </a:cubicBezTo>
                <a:cubicBezTo>
                  <a:pt x="1013855" y="161925"/>
                  <a:pt x="1007187" y="161925"/>
                  <a:pt x="1005282" y="164783"/>
                </a:cubicBezTo>
                <a:cubicBezTo>
                  <a:pt x="1004330" y="165735"/>
                  <a:pt x="1004330" y="166688"/>
                  <a:pt x="1003377" y="168593"/>
                </a:cubicBezTo>
                <a:cubicBezTo>
                  <a:pt x="1001472" y="167640"/>
                  <a:pt x="998615" y="165735"/>
                  <a:pt x="996710" y="164783"/>
                </a:cubicBezTo>
                <a:cubicBezTo>
                  <a:pt x="997662" y="160973"/>
                  <a:pt x="996710" y="156210"/>
                  <a:pt x="994805" y="152400"/>
                </a:cubicBezTo>
                <a:cubicBezTo>
                  <a:pt x="994805" y="151448"/>
                  <a:pt x="992900" y="151448"/>
                  <a:pt x="991947" y="151448"/>
                </a:cubicBezTo>
                <a:cubicBezTo>
                  <a:pt x="991947" y="151448"/>
                  <a:pt x="990995" y="152400"/>
                  <a:pt x="990995" y="152400"/>
                </a:cubicBezTo>
                <a:cubicBezTo>
                  <a:pt x="990995" y="152400"/>
                  <a:pt x="990995" y="152400"/>
                  <a:pt x="990995" y="153353"/>
                </a:cubicBezTo>
                <a:cubicBezTo>
                  <a:pt x="988137" y="152400"/>
                  <a:pt x="984327" y="149543"/>
                  <a:pt x="983375" y="145733"/>
                </a:cubicBezTo>
                <a:cubicBezTo>
                  <a:pt x="982422" y="146685"/>
                  <a:pt x="982422" y="147638"/>
                  <a:pt x="982422" y="149543"/>
                </a:cubicBezTo>
                <a:cubicBezTo>
                  <a:pt x="985280" y="151448"/>
                  <a:pt x="987185" y="152400"/>
                  <a:pt x="990042" y="155258"/>
                </a:cubicBezTo>
                <a:cubicBezTo>
                  <a:pt x="990042" y="155258"/>
                  <a:pt x="990042" y="156210"/>
                  <a:pt x="990042" y="156210"/>
                </a:cubicBezTo>
                <a:cubicBezTo>
                  <a:pt x="990995" y="158115"/>
                  <a:pt x="991947" y="159068"/>
                  <a:pt x="992900" y="160973"/>
                </a:cubicBezTo>
                <a:cubicBezTo>
                  <a:pt x="986232" y="154305"/>
                  <a:pt x="979565" y="149543"/>
                  <a:pt x="973850" y="144780"/>
                </a:cubicBezTo>
                <a:cubicBezTo>
                  <a:pt x="971945" y="143828"/>
                  <a:pt x="970992" y="142875"/>
                  <a:pt x="970040" y="141923"/>
                </a:cubicBezTo>
                <a:cubicBezTo>
                  <a:pt x="970040" y="141923"/>
                  <a:pt x="970040" y="141923"/>
                  <a:pt x="970992" y="140970"/>
                </a:cubicBezTo>
                <a:cubicBezTo>
                  <a:pt x="970992" y="140018"/>
                  <a:pt x="970040" y="140018"/>
                  <a:pt x="970040" y="139065"/>
                </a:cubicBezTo>
                <a:cubicBezTo>
                  <a:pt x="970040" y="139065"/>
                  <a:pt x="969087" y="140018"/>
                  <a:pt x="969087" y="140018"/>
                </a:cubicBezTo>
                <a:cubicBezTo>
                  <a:pt x="964325" y="137160"/>
                  <a:pt x="960515" y="135255"/>
                  <a:pt x="955752" y="133350"/>
                </a:cubicBezTo>
                <a:cubicBezTo>
                  <a:pt x="953847" y="131445"/>
                  <a:pt x="952895" y="130493"/>
                  <a:pt x="951942" y="128588"/>
                </a:cubicBezTo>
                <a:cubicBezTo>
                  <a:pt x="950037" y="127635"/>
                  <a:pt x="949085" y="126683"/>
                  <a:pt x="947180" y="125730"/>
                </a:cubicBezTo>
                <a:cubicBezTo>
                  <a:pt x="922415" y="102870"/>
                  <a:pt x="889077" y="80963"/>
                  <a:pt x="852882" y="63818"/>
                </a:cubicBezTo>
                <a:cubicBezTo>
                  <a:pt x="813830" y="45720"/>
                  <a:pt x="770967" y="34290"/>
                  <a:pt x="735725" y="30480"/>
                </a:cubicBezTo>
                <a:cubicBezTo>
                  <a:pt x="728105" y="26670"/>
                  <a:pt x="720485" y="23813"/>
                  <a:pt x="711912" y="21908"/>
                </a:cubicBezTo>
                <a:cubicBezTo>
                  <a:pt x="703340" y="20003"/>
                  <a:pt x="694767" y="19050"/>
                  <a:pt x="684290" y="19050"/>
                </a:cubicBezTo>
                <a:cubicBezTo>
                  <a:pt x="672860" y="9525"/>
                  <a:pt x="651905" y="7620"/>
                  <a:pt x="630950" y="8573"/>
                </a:cubicBezTo>
                <a:cubicBezTo>
                  <a:pt x="626187" y="8573"/>
                  <a:pt x="620472" y="9525"/>
                  <a:pt x="615710" y="9525"/>
                </a:cubicBezTo>
                <a:cubicBezTo>
                  <a:pt x="610947" y="9525"/>
                  <a:pt x="606185" y="10478"/>
                  <a:pt x="601422" y="10478"/>
                </a:cubicBezTo>
                <a:cubicBezTo>
                  <a:pt x="591897" y="10478"/>
                  <a:pt x="584277" y="10478"/>
                  <a:pt x="578562" y="8573"/>
                </a:cubicBezTo>
                <a:cubicBezTo>
                  <a:pt x="568085" y="20955"/>
                  <a:pt x="534747" y="18098"/>
                  <a:pt x="523317" y="14288"/>
                </a:cubicBezTo>
                <a:cubicBezTo>
                  <a:pt x="521412" y="19050"/>
                  <a:pt x="516650" y="20955"/>
                  <a:pt x="510935" y="21908"/>
                </a:cubicBezTo>
                <a:cubicBezTo>
                  <a:pt x="505220" y="22860"/>
                  <a:pt x="498552" y="22860"/>
                  <a:pt x="492837" y="21908"/>
                </a:cubicBezTo>
                <a:cubicBezTo>
                  <a:pt x="492837" y="20003"/>
                  <a:pt x="500457" y="16193"/>
                  <a:pt x="491885" y="18098"/>
                </a:cubicBezTo>
                <a:cubicBezTo>
                  <a:pt x="488075" y="18098"/>
                  <a:pt x="488075" y="20955"/>
                  <a:pt x="486170" y="21908"/>
                </a:cubicBezTo>
                <a:cubicBezTo>
                  <a:pt x="482360" y="20003"/>
                  <a:pt x="476645" y="19050"/>
                  <a:pt x="473787" y="16193"/>
                </a:cubicBezTo>
                <a:cubicBezTo>
                  <a:pt x="466167" y="17145"/>
                  <a:pt x="465215" y="20003"/>
                  <a:pt x="457595" y="20955"/>
                </a:cubicBezTo>
                <a:cubicBezTo>
                  <a:pt x="459500" y="18098"/>
                  <a:pt x="459500" y="15240"/>
                  <a:pt x="464262" y="13335"/>
                </a:cubicBezTo>
                <a:cubicBezTo>
                  <a:pt x="474740" y="8573"/>
                  <a:pt x="477597" y="12383"/>
                  <a:pt x="483312" y="12383"/>
                </a:cubicBezTo>
                <a:cubicBezTo>
                  <a:pt x="482360" y="9525"/>
                  <a:pt x="478550" y="9525"/>
                  <a:pt x="484265" y="7620"/>
                </a:cubicBezTo>
                <a:cubicBezTo>
                  <a:pt x="488075" y="14288"/>
                  <a:pt x="497600" y="2858"/>
                  <a:pt x="504267" y="8573"/>
                </a:cubicBezTo>
                <a:cubicBezTo>
                  <a:pt x="500457" y="9525"/>
                  <a:pt x="497600" y="10478"/>
                  <a:pt x="496647" y="12383"/>
                </a:cubicBezTo>
                <a:cubicBezTo>
                  <a:pt x="504267" y="9525"/>
                  <a:pt x="513792" y="6668"/>
                  <a:pt x="520460" y="4763"/>
                </a:cubicBezTo>
                <a:cubicBezTo>
                  <a:pt x="518555" y="4763"/>
                  <a:pt x="514745" y="4763"/>
                  <a:pt x="518555" y="3810"/>
                </a:cubicBezTo>
                <a:cubicBezTo>
                  <a:pt x="480455" y="1905"/>
                  <a:pt x="445212" y="9525"/>
                  <a:pt x="411875" y="20955"/>
                </a:cubicBezTo>
                <a:cubicBezTo>
                  <a:pt x="378537" y="32385"/>
                  <a:pt x="347105" y="49530"/>
                  <a:pt x="315672" y="68580"/>
                </a:cubicBezTo>
                <a:cubicBezTo>
                  <a:pt x="310910" y="67628"/>
                  <a:pt x="303290" y="71438"/>
                  <a:pt x="296622" y="74295"/>
                </a:cubicBezTo>
                <a:cubicBezTo>
                  <a:pt x="280430" y="88583"/>
                  <a:pt x="267095" y="97155"/>
                  <a:pt x="269952" y="110490"/>
                </a:cubicBezTo>
                <a:cubicBezTo>
                  <a:pt x="289955" y="96203"/>
                  <a:pt x="305195" y="81915"/>
                  <a:pt x="342342" y="63818"/>
                </a:cubicBezTo>
                <a:cubicBezTo>
                  <a:pt x="350915" y="62865"/>
                  <a:pt x="359487" y="63818"/>
                  <a:pt x="363297" y="69533"/>
                </a:cubicBezTo>
                <a:cubicBezTo>
                  <a:pt x="336627" y="86678"/>
                  <a:pt x="303290" y="97155"/>
                  <a:pt x="280430" y="118110"/>
                </a:cubicBezTo>
                <a:cubicBezTo>
                  <a:pt x="277572" y="120968"/>
                  <a:pt x="276620" y="123825"/>
                  <a:pt x="273762" y="125730"/>
                </a:cubicBezTo>
                <a:cubicBezTo>
                  <a:pt x="253760" y="140970"/>
                  <a:pt x="242330" y="147638"/>
                  <a:pt x="228995" y="158115"/>
                </a:cubicBezTo>
                <a:cubicBezTo>
                  <a:pt x="202325" y="178118"/>
                  <a:pt x="179465" y="206693"/>
                  <a:pt x="157557" y="231458"/>
                </a:cubicBezTo>
                <a:cubicBezTo>
                  <a:pt x="152795" y="237173"/>
                  <a:pt x="143270" y="239078"/>
                  <a:pt x="143270" y="248603"/>
                </a:cubicBezTo>
                <a:cubicBezTo>
                  <a:pt x="149937" y="241935"/>
                  <a:pt x="156605" y="235268"/>
                  <a:pt x="162320" y="228600"/>
                </a:cubicBezTo>
                <a:cubicBezTo>
                  <a:pt x="168035" y="221933"/>
                  <a:pt x="173750" y="215265"/>
                  <a:pt x="176607" y="209550"/>
                </a:cubicBezTo>
                <a:cubicBezTo>
                  <a:pt x="184227" y="203835"/>
                  <a:pt x="193752" y="195263"/>
                  <a:pt x="203277" y="186690"/>
                </a:cubicBezTo>
                <a:cubicBezTo>
                  <a:pt x="213755" y="178118"/>
                  <a:pt x="223280" y="168593"/>
                  <a:pt x="231852" y="161925"/>
                </a:cubicBezTo>
                <a:cubicBezTo>
                  <a:pt x="236615" y="159068"/>
                  <a:pt x="241377" y="156210"/>
                  <a:pt x="246140" y="153353"/>
                </a:cubicBezTo>
                <a:cubicBezTo>
                  <a:pt x="250902" y="150495"/>
                  <a:pt x="254712" y="147638"/>
                  <a:pt x="259475" y="144780"/>
                </a:cubicBezTo>
                <a:cubicBezTo>
                  <a:pt x="268047" y="139065"/>
                  <a:pt x="275667" y="133350"/>
                  <a:pt x="284240" y="127635"/>
                </a:cubicBezTo>
                <a:cubicBezTo>
                  <a:pt x="300432" y="115253"/>
                  <a:pt x="318530" y="102870"/>
                  <a:pt x="343295" y="92393"/>
                </a:cubicBezTo>
                <a:cubicBezTo>
                  <a:pt x="349010" y="97155"/>
                  <a:pt x="353772" y="92393"/>
                  <a:pt x="362345" y="89535"/>
                </a:cubicBezTo>
                <a:cubicBezTo>
                  <a:pt x="365202" y="96203"/>
                  <a:pt x="371870" y="96203"/>
                  <a:pt x="381395" y="92393"/>
                </a:cubicBezTo>
                <a:cubicBezTo>
                  <a:pt x="385205" y="88583"/>
                  <a:pt x="376632" y="89535"/>
                  <a:pt x="380442" y="85725"/>
                </a:cubicBezTo>
                <a:cubicBezTo>
                  <a:pt x="386157" y="85725"/>
                  <a:pt x="391872" y="85725"/>
                  <a:pt x="394730" y="89535"/>
                </a:cubicBezTo>
                <a:cubicBezTo>
                  <a:pt x="389967" y="91440"/>
                  <a:pt x="385205" y="94298"/>
                  <a:pt x="382347" y="94298"/>
                </a:cubicBezTo>
                <a:cubicBezTo>
                  <a:pt x="386157" y="99060"/>
                  <a:pt x="396635" y="93345"/>
                  <a:pt x="399492" y="100013"/>
                </a:cubicBezTo>
                <a:cubicBezTo>
                  <a:pt x="390920" y="104775"/>
                  <a:pt x="383300" y="109538"/>
                  <a:pt x="375680" y="114300"/>
                </a:cubicBezTo>
                <a:cubicBezTo>
                  <a:pt x="368060" y="120015"/>
                  <a:pt x="361392" y="124778"/>
                  <a:pt x="354725" y="130493"/>
                </a:cubicBezTo>
                <a:cubicBezTo>
                  <a:pt x="341390" y="141923"/>
                  <a:pt x="328055" y="152400"/>
                  <a:pt x="311862" y="160973"/>
                </a:cubicBezTo>
                <a:cubicBezTo>
                  <a:pt x="306147" y="160973"/>
                  <a:pt x="301385" y="158115"/>
                  <a:pt x="294717" y="160020"/>
                </a:cubicBezTo>
                <a:cubicBezTo>
                  <a:pt x="294717" y="166688"/>
                  <a:pt x="307100" y="160973"/>
                  <a:pt x="311862" y="163830"/>
                </a:cubicBezTo>
                <a:cubicBezTo>
                  <a:pt x="309005" y="168593"/>
                  <a:pt x="303290" y="173355"/>
                  <a:pt x="298527" y="178118"/>
                </a:cubicBezTo>
                <a:cubicBezTo>
                  <a:pt x="297575" y="180023"/>
                  <a:pt x="295670" y="180975"/>
                  <a:pt x="294717" y="182880"/>
                </a:cubicBezTo>
                <a:cubicBezTo>
                  <a:pt x="294717" y="182880"/>
                  <a:pt x="293765" y="182880"/>
                  <a:pt x="293765" y="182880"/>
                </a:cubicBezTo>
                <a:cubicBezTo>
                  <a:pt x="288050" y="183833"/>
                  <a:pt x="281382" y="186690"/>
                  <a:pt x="278525" y="192405"/>
                </a:cubicBezTo>
                <a:cubicBezTo>
                  <a:pt x="278525" y="193358"/>
                  <a:pt x="277572" y="194310"/>
                  <a:pt x="276620" y="195263"/>
                </a:cubicBezTo>
                <a:cubicBezTo>
                  <a:pt x="271857" y="199073"/>
                  <a:pt x="268047" y="201930"/>
                  <a:pt x="264237" y="205740"/>
                </a:cubicBezTo>
                <a:cubicBezTo>
                  <a:pt x="264237" y="205740"/>
                  <a:pt x="264237" y="205740"/>
                  <a:pt x="263285" y="205740"/>
                </a:cubicBezTo>
                <a:cubicBezTo>
                  <a:pt x="263285" y="206693"/>
                  <a:pt x="262332" y="206693"/>
                  <a:pt x="262332" y="207645"/>
                </a:cubicBezTo>
                <a:cubicBezTo>
                  <a:pt x="261380" y="208598"/>
                  <a:pt x="260427" y="208598"/>
                  <a:pt x="260427" y="209550"/>
                </a:cubicBezTo>
                <a:cubicBezTo>
                  <a:pt x="255665" y="213360"/>
                  <a:pt x="249950" y="213360"/>
                  <a:pt x="243282" y="213360"/>
                </a:cubicBezTo>
                <a:cubicBezTo>
                  <a:pt x="241377" y="213360"/>
                  <a:pt x="240425" y="214313"/>
                  <a:pt x="239472" y="216218"/>
                </a:cubicBezTo>
                <a:cubicBezTo>
                  <a:pt x="239472" y="217170"/>
                  <a:pt x="238520" y="219075"/>
                  <a:pt x="237567" y="219075"/>
                </a:cubicBezTo>
                <a:cubicBezTo>
                  <a:pt x="235662" y="220980"/>
                  <a:pt x="233757" y="224790"/>
                  <a:pt x="229947" y="220980"/>
                </a:cubicBezTo>
                <a:cubicBezTo>
                  <a:pt x="226137" y="221933"/>
                  <a:pt x="225185" y="223838"/>
                  <a:pt x="223280" y="226695"/>
                </a:cubicBezTo>
                <a:cubicBezTo>
                  <a:pt x="221375" y="231458"/>
                  <a:pt x="218517" y="235268"/>
                  <a:pt x="211850" y="235268"/>
                </a:cubicBezTo>
                <a:cubicBezTo>
                  <a:pt x="210897" y="235268"/>
                  <a:pt x="208992" y="235268"/>
                  <a:pt x="208040" y="236220"/>
                </a:cubicBezTo>
                <a:cubicBezTo>
                  <a:pt x="204230" y="240983"/>
                  <a:pt x="197562" y="243840"/>
                  <a:pt x="195657" y="250508"/>
                </a:cubicBezTo>
                <a:cubicBezTo>
                  <a:pt x="194705" y="254318"/>
                  <a:pt x="190895" y="253365"/>
                  <a:pt x="188037" y="254318"/>
                </a:cubicBezTo>
                <a:cubicBezTo>
                  <a:pt x="188037" y="255270"/>
                  <a:pt x="187085" y="257175"/>
                  <a:pt x="186132" y="257175"/>
                </a:cubicBezTo>
                <a:cubicBezTo>
                  <a:pt x="176607" y="260033"/>
                  <a:pt x="169940" y="265748"/>
                  <a:pt x="163272" y="272415"/>
                </a:cubicBezTo>
                <a:cubicBezTo>
                  <a:pt x="159462" y="276225"/>
                  <a:pt x="156605" y="279083"/>
                  <a:pt x="151842" y="281940"/>
                </a:cubicBezTo>
                <a:cubicBezTo>
                  <a:pt x="145175" y="284798"/>
                  <a:pt x="137555" y="287655"/>
                  <a:pt x="138507" y="297180"/>
                </a:cubicBezTo>
                <a:cubicBezTo>
                  <a:pt x="138507" y="298133"/>
                  <a:pt x="136602" y="300038"/>
                  <a:pt x="134697" y="301943"/>
                </a:cubicBezTo>
                <a:cubicBezTo>
                  <a:pt x="132792" y="303848"/>
                  <a:pt x="129935" y="306705"/>
                  <a:pt x="128030" y="308610"/>
                </a:cubicBezTo>
                <a:cubicBezTo>
                  <a:pt x="127077" y="309563"/>
                  <a:pt x="126125" y="312420"/>
                  <a:pt x="123267" y="309563"/>
                </a:cubicBezTo>
                <a:cubicBezTo>
                  <a:pt x="122315" y="307658"/>
                  <a:pt x="118505" y="306705"/>
                  <a:pt x="121362" y="303848"/>
                </a:cubicBezTo>
                <a:cubicBezTo>
                  <a:pt x="122315" y="302895"/>
                  <a:pt x="122315" y="301943"/>
                  <a:pt x="122315" y="300038"/>
                </a:cubicBezTo>
                <a:cubicBezTo>
                  <a:pt x="122315" y="299085"/>
                  <a:pt x="121362" y="298133"/>
                  <a:pt x="121362" y="296228"/>
                </a:cubicBezTo>
                <a:cubicBezTo>
                  <a:pt x="120410" y="296228"/>
                  <a:pt x="120410" y="297180"/>
                  <a:pt x="119457" y="297180"/>
                </a:cubicBezTo>
                <a:cubicBezTo>
                  <a:pt x="115647" y="300038"/>
                  <a:pt x="112790" y="304800"/>
                  <a:pt x="112790" y="309563"/>
                </a:cubicBezTo>
                <a:cubicBezTo>
                  <a:pt x="112790" y="312420"/>
                  <a:pt x="113742" y="313373"/>
                  <a:pt x="111837" y="315278"/>
                </a:cubicBezTo>
                <a:cubicBezTo>
                  <a:pt x="108980" y="318135"/>
                  <a:pt x="106122" y="321945"/>
                  <a:pt x="100407" y="321945"/>
                </a:cubicBezTo>
                <a:cubicBezTo>
                  <a:pt x="94692" y="321945"/>
                  <a:pt x="98502" y="325755"/>
                  <a:pt x="98502" y="327660"/>
                </a:cubicBezTo>
                <a:cubicBezTo>
                  <a:pt x="97550" y="331470"/>
                  <a:pt x="95645" y="337185"/>
                  <a:pt x="91835" y="338138"/>
                </a:cubicBezTo>
                <a:cubicBezTo>
                  <a:pt x="88025" y="340043"/>
                  <a:pt x="86120" y="341948"/>
                  <a:pt x="84215" y="344805"/>
                </a:cubicBezTo>
                <a:cubicBezTo>
                  <a:pt x="85167" y="340995"/>
                  <a:pt x="86120" y="337185"/>
                  <a:pt x="87072" y="334328"/>
                </a:cubicBezTo>
                <a:cubicBezTo>
                  <a:pt x="94692" y="312420"/>
                  <a:pt x="113742" y="289560"/>
                  <a:pt x="121362" y="268605"/>
                </a:cubicBezTo>
                <a:cubicBezTo>
                  <a:pt x="130887" y="265748"/>
                  <a:pt x="123267" y="261938"/>
                  <a:pt x="133745" y="254318"/>
                </a:cubicBezTo>
                <a:cubicBezTo>
                  <a:pt x="132792" y="251460"/>
                  <a:pt x="130887" y="246698"/>
                  <a:pt x="128030" y="247650"/>
                </a:cubicBezTo>
                <a:cubicBezTo>
                  <a:pt x="127077" y="247650"/>
                  <a:pt x="125172" y="248603"/>
                  <a:pt x="123267" y="249555"/>
                </a:cubicBezTo>
                <a:cubicBezTo>
                  <a:pt x="118505" y="261938"/>
                  <a:pt x="111837" y="268605"/>
                  <a:pt x="108027" y="280035"/>
                </a:cubicBezTo>
                <a:cubicBezTo>
                  <a:pt x="85167" y="302895"/>
                  <a:pt x="72785" y="330518"/>
                  <a:pt x="63260" y="360045"/>
                </a:cubicBezTo>
                <a:cubicBezTo>
                  <a:pt x="62307" y="360045"/>
                  <a:pt x="61355" y="360045"/>
                  <a:pt x="60402" y="360045"/>
                </a:cubicBezTo>
                <a:cubicBezTo>
                  <a:pt x="60402" y="360998"/>
                  <a:pt x="61355" y="361950"/>
                  <a:pt x="62307" y="362903"/>
                </a:cubicBezTo>
                <a:cubicBezTo>
                  <a:pt x="62307" y="363855"/>
                  <a:pt x="62307" y="363855"/>
                  <a:pt x="61355" y="364808"/>
                </a:cubicBezTo>
                <a:cubicBezTo>
                  <a:pt x="60402" y="367665"/>
                  <a:pt x="59450" y="370523"/>
                  <a:pt x="58497" y="373380"/>
                </a:cubicBezTo>
                <a:cubicBezTo>
                  <a:pt x="56592" y="374333"/>
                  <a:pt x="55640" y="375285"/>
                  <a:pt x="53735" y="376238"/>
                </a:cubicBezTo>
                <a:cubicBezTo>
                  <a:pt x="50877" y="378143"/>
                  <a:pt x="48020" y="381000"/>
                  <a:pt x="48020" y="384810"/>
                </a:cubicBezTo>
                <a:cubicBezTo>
                  <a:pt x="48020" y="397193"/>
                  <a:pt x="48020" y="397193"/>
                  <a:pt x="35637" y="404813"/>
                </a:cubicBezTo>
                <a:cubicBezTo>
                  <a:pt x="34685" y="405765"/>
                  <a:pt x="33732" y="405765"/>
                  <a:pt x="32780" y="405765"/>
                </a:cubicBezTo>
                <a:cubicBezTo>
                  <a:pt x="32780" y="407670"/>
                  <a:pt x="30875" y="409575"/>
                  <a:pt x="28970" y="409575"/>
                </a:cubicBezTo>
                <a:cubicBezTo>
                  <a:pt x="28970" y="412433"/>
                  <a:pt x="33732" y="415290"/>
                  <a:pt x="28970" y="419100"/>
                </a:cubicBezTo>
                <a:cubicBezTo>
                  <a:pt x="26112" y="421005"/>
                  <a:pt x="24207" y="422910"/>
                  <a:pt x="22302" y="425768"/>
                </a:cubicBezTo>
                <a:cubicBezTo>
                  <a:pt x="21350" y="426720"/>
                  <a:pt x="21350" y="427673"/>
                  <a:pt x="20397" y="428625"/>
                </a:cubicBezTo>
                <a:cubicBezTo>
                  <a:pt x="20397" y="428625"/>
                  <a:pt x="20397" y="427673"/>
                  <a:pt x="20397" y="427673"/>
                </a:cubicBezTo>
                <a:cubicBezTo>
                  <a:pt x="20397" y="428625"/>
                  <a:pt x="19445" y="429578"/>
                  <a:pt x="19445" y="430530"/>
                </a:cubicBezTo>
                <a:cubicBezTo>
                  <a:pt x="18492" y="431483"/>
                  <a:pt x="17540" y="432435"/>
                  <a:pt x="15635" y="433388"/>
                </a:cubicBezTo>
                <a:cubicBezTo>
                  <a:pt x="11825" y="435293"/>
                  <a:pt x="15635" y="439103"/>
                  <a:pt x="16587" y="441008"/>
                </a:cubicBezTo>
                <a:cubicBezTo>
                  <a:pt x="10872" y="448628"/>
                  <a:pt x="16587" y="459105"/>
                  <a:pt x="9920" y="465773"/>
                </a:cubicBezTo>
                <a:cubicBezTo>
                  <a:pt x="9920" y="470535"/>
                  <a:pt x="10872" y="476250"/>
                  <a:pt x="9920" y="481013"/>
                </a:cubicBezTo>
                <a:cubicBezTo>
                  <a:pt x="8967" y="486728"/>
                  <a:pt x="6110" y="491490"/>
                  <a:pt x="7062" y="497205"/>
                </a:cubicBezTo>
                <a:cubicBezTo>
                  <a:pt x="8015" y="501968"/>
                  <a:pt x="5157" y="503873"/>
                  <a:pt x="1347" y="505778"/>
                </a:cubicBezTo>
                <a:cubicBezTo>
                  <a:pt x="395" y="505778"/>
                  <a:pt x="-558" y="508635"/>
                  <a:pt x="395" y="508635"/>
                </a:cubicBezTo>
                <a:cubicBezTo>
                  <a:pt x="3252" y="512445"/>
                  <a:pt x="1347" y="516255"/>
                  <a:pt x="395" y="520065"/>
                </a:cubicBezTo>
                <a:cubicBezTo>
                  <a:pt x="5157" y="525780"/>
                  <a:pt x="4205" y="533400"/>
                  <a:pt x="4205" y="540068"/>
                </a:cubicBezTo>
                <a:cubicBezTo>
                  <a:pt x="4205" y="546735"/>
                  <a:pt x="6110" y="554355"/>
                  <a:pt x="395" y="560070"/>
                </a:cubicBezTo>
                <a:cubicBezTo>
                  <a:pt x="-558" y="561023"/>
                  <a:pt x="395" y="563880"/>
                  <a:pt x="2300" y="564833"/>
                </a:cubicBezTo>
                <a:cubicBezTo>
                  <a:pt x="5157" y="565785"/>
                  <a:pt x="7062" y="566738"/>
                  <a:pt x="7062" y="569595"/>
                </a:cubicBezTo>
                <a:cubicBezTo>
                  <a:pt x="7062" y="572453"/>
                  <a:pt x="7062" y="574358"/>
                  <a:pt x="7062" y="577215"/>
                </a:cubicBezTo>
                <a:cubicBezTo>
                  <a:pt x="8015" y="587693"/>
                  <a:pt x="5157" y="598170"/>
                  <a:pt x="10872" y="608648"/>
                </a:cubicBezTo>
                <a:cubicBezTo>
                  <a:pt x="11825" y="609600"/>
                  <a:pt x="10872" y="612458"/>
                  <a:pt x="9920" y="614363"/>
                </a:cubicBezTo>
                <a:cubicBezTo>
                  <a:pt x="8967" y="616268"/>
                  <a:pt x="7062" y="617220"/>
                  <a:pt x="8967" y="619125"/>
                </a:cubicBezTo>
                <a:cubicBezTo>
                  <a:pt x="11825" y="621983"/>
                  <a:pt x="10872" y="625793"/>
                  <a:pt x="10872" y="629603"/>
                </a:cubicBezTo>
                <a:cubicBezTo>
                  <a:pt x="9920" y="637223"/>
                  <a:pt x="9920" y="641033"/>
                  <a:pt x="11825" y="644843"/>
                </a:cubicBezTo>
                <a:cubicBezTo>
                  <a:pt x="14682" y="649605"/>
                  <a:pt x="16587" y="655320"/>
                  <a:pt x="21350" y="659130"/>
                </a:cubicBezTo>
                <a:cubicBezTo>
                  <a:pt x="23255" y="661035"/>
                  <a:pt x="25160" y="662940"/>
                  <a:pt x="25160" y="664845"/>
                </a:cubicBezTo>
                <a:cubicBezTo>
                  <a:pt x="25160" y="670560"/>
                  <a:pt x="27065" y="676275"/>
                  <a:pt x="28970" y="681038"/>
                </a:cubicBezTo>
                <a:cubicBezTo>
                  <a:pt x="28017" y="690563"/>
                  <a:pt x="32780" y="699135"/>
                  <a:pt x="36590" y="707708"/>
                </a:cubicBezTo>
                <a:cubicBezTo>
                  <a:pt x="37542" y="708660"/>
                  <a:pt x="38495" y="710565"/>
                  <a:pt x="38495" y="710565"/>
                </a:cubicBezTo>
                <a:cubicBezTo>
                  <a:pt x="46115" y="708660"/>
                  <a:pt x="47067" y="716280"/>
                  <a:pt x="51830" y="718185"/>
                </a:cubicBezTo>
                <a:cubicBezTo>
                  <a:pt x="56592" y="721043"/>
                  <a:pt x="61355" y="722948"/>
                  <a:pt x="65165" y="724853"/>
                </a:cubicBezTo>
                <a:cubicBezTo>
                  <a:pt x="66117" y="726758"/>
                  <a:pt x="67070" y="728663"/>
                  <a:pt x="68022" y="731520"/>
                </a:cubicBezTo>
                <a:cubicBezTo>
                  <a:pt x="68022" y="732473"/>
                  <a:pt x="68022" y="732473"/>
                  <a:pt x="68975" y="733425"/>
                </a:cubicBezTo>
                <a:cubicBezTo>
                  <a:pt x="69927" y="735330"/>
                  <a:pt x="70880" y="738188"/>
                  <a:pt x="70880" y="740093"/>
                </a:cubicBezTo>
                <a:cubicBezTo>
                  <a:pt x="68022" y="742950"/>
                  <a:pt x="66117" y="745808"/>
                  <a:pt x="68975" y="750570"/>
                </a:cubicBezTo>
                <a:cubicBezTo>
                  <a:pt x="71832" y="755333"/>
                  <a:pt x="72785" y="762000"/>
                  <a:pt x="74690" y="767715"/>
                </a:cubicBezTo>
                <a:cubicBezTo>
                  <a:pt x="75642" y="769620"/>
                  <a:pt x="75642" y="771525"/>
                  <a:pt x="77547" y="772478"/>
                </a:cubicBezTo>
                <a:cubicBezTo>
                  <a:pt x="80405" y="773430"/>
                  <a:pt x="81357" y="774383"/>
                  <a:pt x="80405" y="777240"/>
                </a:cubicBezTo>
                <a:cubicBezTo>
                  <a:pt x="79452" y="780098"/>
                  <a:pt x="79452" y="783908"/>
                  <a:pt x="77547" y="785813"/>
                </a:cubicBezTo>
                <a:cubicBezTo>
                  <a:pt x="72785" y="790575"/>
                  <a:pt x="79452" y="793433"/>
                  <a:pt x="79452" y="797243"/>
                </a:cubicBezTo>
                <a:cubicBezTo>
                  <a:pt x="79452" y="799148"/>
                  <a:pt x="83262" y="799148"/>
                  <a:pt x="84215" y="798195"/>
                </a:cubicBezTo>
                <a:cubicBezTo>
                  <a:pt x="88025" y="795338"/>
                  <a:pt x="90882" y="792480"/>
                  <a:pt x="93740" y="789623"/>
                </a:cubicBezTo>
                <a:cubicBezTo>
                  <a:pt x="96597" y="786765"/>
                  <a:pt x="95645" y="784860"/>
                  <a:pt x="93740" y="782003"/>
                </a:cubicBezTo>
                <a:cubicBezTo>
                  <a:pt x="91835" y="776288"/>
                  <a:pt x="92787" y="769620"/>
                  <a:pt x="93740" y="762953"/>
                </a:cubicBezTo>
                <a:cubicBezTo>
                  <a:pt x="93740" y="762000"/>
                  <a:pt x="94692" y="762000"/>
                  <a:pt x="94692" y="762000"/>
                </a:cubicBezTo>
                <a:cubicBezTo>
                  <a:pt x="94692" y="762000"/>
                  <a:pt x="95645" y="762953"/>
                  <a:pt x="95645" y="762953"/>
                </a:cubicBezTo>
                <a:cubicBezTo>
                  <a:pt x="95645" y="767715"/>
                  <a:pt x="100407" y="769620"/>
                  <a:pt x="103265" y="773430"/>
                </a:cubicBezTo>
                <a:cubicBezTo>
                  <a:pt x="104217" y="775335"/>
                  <a:pt x="99455" y="778193"/>
                  <a:pt x="103265" y="779145"/>
                </a:cubicBezTo>
                <a:cubicBezTo>
                  <a:pt x="108980" y="781050"/>
                  <a:pt x="110885" y="784860"/>
                  <a:pt x="112790" y="789623"/>
                </a:cubicBezTo>
                <a:cubicBezTo>
                  <a:pt x="114695" y="795338"/>
                  <a:pt x="117552" y="801053"/>
                  <a:pt x="119457" y="806768"/>
                </a:cubicBezTo>
                <a:cubicBezTo>
                  <a:pt x="122315" y="813435"/>
                  <a:pt x="125172" y="819150"/>
                  <a:pt x="128982" y="824865"/>
                </a:cubicBezTo>
                <a:cubicBezTo>
                  <a:pt x="129935" y="826770"/>
                  <a:pt x="130887" y="828675"/>
                  <a:pt x="130887" y="829628"/>
                </a:cubicBezTo>
                <a:cubicBezTo>
                  <a:pt x="129935" y="836295"/>
                  <a:pt x="132792" y="841058"/>
                  <a:pt x="137555" y="843915"/>
                </a:cubicBezTo>
                <a:cubicBezTo>
                  <a:pt x="142317" y="847725"/>
                  <a:pt x="142317" y="852488"/>
                  <a:pt x="142317" y="857250"/>
                </a:cubicBezTo>
                <a:cubicBezTo>
                  <a:pt x="142317" y="860108"/>
                  <a:pt x="141365" y="863918"/>
                  <a:pt x="144222" y="865823"/>
                </a:cubicBezTo>
                <a:cubicBezTo>
                  <a:pt x="149937" y="870585"/>
                  <a:pt x="150890" y="877253"/>
                  <a:pt x="154700" y="882968"/>
                </a:cubicBezTo>
                <a:cubicBezTo>
                  <a:pt x="156605" y="885825"/>
                  <a:pt x="156605" y="882015"/>
                  <a:pt x="157557" y="881063"/>
                </a:cubicBezTo>
                <a:cubicBezTo>
                  <a:pt x="158510" y="880110"/>
                  <a:pt x="158510" y="879158"/>
                  <a:pt x="159462" y="878205"/>
                </a:cubicBezTo>
                <a:cubicBezTo>
                  <a:pt x="159462" y="879158"/>
                  <a:pt x="160415" y="879158"/>
                  <a:pt x="160415" y="880110"/>
                </a:cubicBezTo>
                <a:cubicBezTo>
                  <a:pt x="160415" y="887730"/>
                  <a:pt x="162320" y="894398"/>
                  <a:pt x="158510" y="902018"/>
                </a:cubicBezTo>
                <a:cubicBezTo>
                  <a:pt x="155652" y="906780"/>
                  <a:pt x="157557" y="912495"/>
                  <a:pt x="160415" y="918210"/>
                </a:cubicBezTo>
                <a:cubicBezTo>
                  <a:pt x="166130" y="926783"/>
                  <a:pt x="166130" y="928688"/>
                  <a:pt x="174702" y="931545"/>
                </a:cubicBezTo>
                <a:cubicBezTo>
                  <a:pt x="181370" y="934403"/>
                  <a:pt x="183275" y="935355"/>
                  <a:pt x="183275" y="942023"/>
                </a:cubicBezTo>
                <a:cubicBezTo>
                  <a:pt x="183275" y="947738"/>
                  <a:pt x="183275" y="953453"/>
                  <a:pt x="188037" y="957263"/>
                </a:cubicBezTo>
                <a:cubicBezTo>
                  <a:pt x="188990" y="958215"/>
                  <a:pt x="189942" y="959168"/>
                  <a:pt x="189942" y="960120"/>
                </a:cubicBezTo>
                <a:cubicBezTo>
                  <a:pt x="189942" y="968693"/>
                  <a:pt x="196610" y="973455"/>
                  <a:pt x="201372" y="978218"/>
                </a:cubicBezTo>
                <a:cubicBezTo>
                  <a:pt x="205182" y="982028"/>
                  <a:pt x="208992" y="986790"/>
                  <a:pt x="214707" y="988695"/>
                </a:cubicBezTo>
                <a:cubicBezTo>
                  <a:pt x="217565" y="994410"/>
                  <a:pt x="222327" y="998220"/>
                  <a:pt x="226137" y="1002983"/>
                </a:cubicBezTo>
                <a:cubicBezTo>
                  <a:pt x="229947" y="1008698"/>
                  <a:pt x="238520" y="1008698"/>
                  <a:pt x="240425" y="1016318"/>
                </a:cubicBezTo>
                <a:cubicBezTo>
                  <a:pt x="240425" y="1017270"/>
                  <a:pt x="242330" y="1017270"/>
                  <a:pt x="243282" y="1015365"/>
                </a:cubicBezTo>
                <a:cubicBezTo>
                  <a:pt x="244235" y="1014413"/>
                  <a:pt x="243282" y="1012508"/>
                  <a:pt x="244235" y="1011555"/>
                </a:cubicBezTo>
                <a:cubicBezTo>
                  <a:pt x="244235" y="1011555"/>
                  <a:pt x="244235" y="1010603"/>
                  <a:pt x="245187" y="1010603"/>
                </a:cubicBezTo>
                <a:cubicBezTo>
                  <a:pt x="248045" y="1012508"/>
                  <a:pt x="251855" y="1015365"/>
                  <a:pt x="254712" y="1017270"/>
                </a:cubicBezTo>
                <a:cubicBezTo>
                  <a:pt x="252807" y="1015365"/>
                  <a:pt x="249950" y="1010603"/>
                  <a:pt x="247092" y="1007745"/>
                </a:cubicBezTo>
                <a:cubicBezTo>
                  <a:pt x="247092" y="1007745"/>
                  <a:pt x="247092" y="1006793"/>
                  <a:pt x="247092" y="1006793"/>
                </a:cubicBezTo>
                <a:cubicBezTo>
                  <a:pt x="248045" y="1003935"/>
                  <a:pt x="245187" y="1002983"/>
                  <a:pt x="242330" y="1002030"/>
                </a:cubicBezTo>
                <a:cubicBezTo>
                  <a:pt x="240425" y="1002030"/>
                  <a:pt x="238520" y="1000125"/>
                  <a:pt x="238520" y="998220"/>
                </a:cubicBezTo>
                <a:cubicBezTo>
                  <a:pt x="238520" y="997268"/>
                  <a:pt x="237567" y="996315"/>
                  <a:pt x="236615" y="995363"/>
                </a:cubicBezTo>
                <a:cubicBezTo>
                  <a:pt x="236615" y="995363"/>
                  <a:pt x="237567" y="995363"/>
                  <a:pt x="237567" y="995363"/>
                </a:cubicBezTo>
                <a:cubicBezTo>
                  <a:pt x="236615" y="994410"/>
                  <a:pt x="236615" y="994410"/>
                  <a:pt x="235662" y="993458"/>
                </a:cubicBezTo>
                <a:cubicBezTo>
                  <a:pt x="232805" y="988695"/>
                  <a:pt x="227090" y="984885"/>
                  <a:pt x="224232" y="980123"/>
                </a:cubicBezTo>
                <a:cubicBezTo>
                  <a:pt x="222327" y="976313"/>
                  <a:pt x="217565" y="972503"/>
                  <a:pt x="217565" y="968693"/>
                </a:cubicBezTo>
                <a:cubicBezTo>
                  <a:pt x="217565" y="963930"/>
                  <a:pt x="220422" y="959168"/>
                  <a:pt x="222327" y="955358"/>
                </a:cubicBezTo>
                <a:cubicBezTo>
                  <a:pt x="223280" y="953453"/>
                  <a:pt x="223280" y="951548"/>
                  <a:pt x="224232" y="950595"/>
                </a:cubicBezTo>
                <a:cubicBezTo>
                  <a:pt x="224232" y="949643"/>
                  <a:pt x="225185" y="949643"/>
                  <a:pt x="225185" y="949643"/>
                </a:cubicBezTo>
                <a:cubicBezTo>
                  <a:pt x="227090" y="948690"/>
                  <a:pt x="226137" y="948690"/>
                  <a:pt x="226137" y="951548"/>
                </a:cubicBezTo>
                <a:cubicBezTo>
                  <a:pt x="227090" y="956310"/>
                  <a:pt x="229947" y="957263"/>
                  <a:pt x="233757" y="957263"/>
                </a:cubicBezTo>
                <a:cubicBezTo>
                  <a:pt x="237567" y="957263"/>
                  <a:pt x="236615" y="959168"/>
                  <a:pt x="235662" y="962025"/>
                </a:cubicBezTo>
                <a:cubicBezTo>
                  <a:pt x="233757" y="965835"/>
                  <a:pt x="238520" y="963930"/>
                  <a:pt x="240425" y="965835"/>
                </a:cubicBezTo>
                <a:cubicBezTo>
                  <a:pt x="241377" y="966788"/>
                  <a:pt x="242330" y="968693"/>
                  <a:pt x="240425" y="968693"/>
                </a:cubicBezTo>
                <a:cubicBezTo>
                  <a:pt x="234710" y="968693"/>
                  <a:pt x="235662" y="972503"/>
                  <a:pt x="237567" y="975360"/>
                </a:cubicBezTo>
                <a:cubicBezTo>
                  <a:pt x="234710" y="978218"/>
                  <a:pt x="234710" y="982028"/>
                  <a:pt x="235662" y="985838"/>
                </a:cubicBezTo>
                <a:cubicBezTo>
                  <a:pt x="235662" y="986790"/>
                  <a:pt x="236615" y="986790"/>
                  <a:pt x="236615" y="987743"/>
                </a:cubicBezTo>
                <a:cubicBezTo>
                  <a:pt x="236615" y="987743"/>
                  <a:pt x="237567" y="987743"/>
                  <a:pt x="238520" y="986790"/>
                </a:cubicBezTo>
                <a:cubicBezTo>
                  <a:pt x="239472" y="985838"/>
                  <a:pt x="241377" y="983933"/>
                  <a:pt x="242330" y="982980"/>
                </a:cubicBezTo>
                <a:cubicBezTo>
                  <a:pt x="244235" y="975360"/>
                  <a:pt x="248045" y="972503"/>
                  <a:pt x="255665" y="972503"/>
                </a:cubicBezTo>
                <a:cubicBezTo>
                  <a:pt x="258522" y="974408"/>
                  <a:pt x="261380" y="974408"/>
                  <a:pt x="263285" y="974408"/>
                </a:cubicBezTo>
                <a:cubicBezTo>
                  <a:pt x="262332" y="976313"/>
                  <a:pt x="262332" y="978218"/>
                  <a:pt x="262332" y="979170"/>
                </a:cubicBezTo>
                <a:cubicBezTo>
                  <a:pt x="262332" y="979170"/>
                  <a:pt x="261380" y="978218"/>
                  <a:pt x="261380" y="978218"/>
                </a:cubicBezTo>
                <a:cubicBezTo>
                  <a:pt x="261380" y="978218"/>
                  <a:pt x="262332" y="979170"/>
                  <a:pt x="262332" y="979170"/>
                </a:cubicBezTo>
                <a:cubicBezTo>
                  <a:pt x="262332" y="980123"/>
                  <a:pt x="263285" y="981075"/>
                  <a:pt x="264237" y="982028"/>
                </a:cubicBezTo>
                <a:cubicBezTo>
                  <a:pt x="265190" y="982980"/>
                  <a:pt x="265190" y="984885"/>
                  <a:pt x="264237" y="986790"/>
                </a:cubicBezTo>
                <a:cubicBezTo>
                  <a:pt x="263285" y="985838"/>
                  <a:pt x="262332" y="985838"/>
                  <a:pt x="261380" y="984885"/>
                </a:cubicBezTo>
                <a:cubicBezTo>
                  <a:pt x="263285" y="982028"/>
                  <a:pt x="256617" y="975360"/>
                  <a:pt x="255665" y="979170"/>
                </a:cubicBezTo>
                <a:cubicBezTo>
                  <a:pt x="262332" y="980123"/>
                  <a:pt x="255665" y="982980"/>
                  <a:pt x="256617" y="983933"/>
                </a:cubicBezTo>
                <a:cubicBezTo>
                  <a:pt x="258522" y="984885"/>
                  <a:pt x="260427" y="987743"/>
                  <a:pt x="262332" y="989648"/>
                </a:cubicBezTo>
                <a:cubicBezTo>
                  <a:pt x="260427" y="993458"/>
                  <a:pt x="258522" y="997268"/>
                  <a:pt x="257570" y="1001078"/>
                </a:cubicBezTo>
                <a:cubicBezTo>
                  <a:pt x="255665" y="1007745"/>
                  <a:pt x="255665" y="1013460"/>
                  <a:pt x="261380" y="1018223"/>
                </a:cubicBezTo>
                <a:cubicBezTo>
                  <a:pt x="267095" y="1022033"/>
                  <a:pt x="269000" y="1027748"/>
                  <a:pt x="268047" y="1034415"/>
                </a:cubicBezTo>
                <a:cubicBezTo>
                  <a:pt x="268047" y="1036320"/>
                  <a:pt x="268047" y="1038225"/>
                  <a:pt x="268047" y="1040130"/>
                </a:cubicBezTo>
                <a:cubicBezTo>
                  <a:pt x="268047" y="1041083"/>
                  <a:pt x="268047" y="1042035"/>
                  <a:pt x="268047" y="1042988"/>
                </a:cubicBezTo>
                <a:cubicBezTo>
                  <a:pt x="267095" y="1042988"/>
                  <a:pt x="266142" y="1042988"/>
                  <a:pt x="265190" y="1042035"/>
                </a:cubicBezTo>
                <a:cubicBezTo>
                  <a:pt x="266142" y="1042988"/>
                  <a:pt x="267095" y="1043940"/>
                  <a:pt x="269000" y="1044893"/>
                </a:cubicBezTo>
                <a:cubicBezTo>
                  <a:pt x="269000" y="1045845"/>
                  <a:pt x="269000" y="1045845"/>
                  <a:pt x="269000" y="1046798"/>
                </a:cubicBezTo>
                <a:cubicBezTo>
                  <a:pt x="261380" y="1042988"/>
                  <a:pt x="253760" y="1037273"/>
                  <a:pt x="246140" y="1030605"/>
                </a:cubicBezTo>
                <a:cubicBezTo>
                  <a:pt x="240425" y="1024890"/>
                  <a:pt x="233757" y="1020128"/>
                  <a:pt x="228042" y="1014413"/>
                </a:cubicBezTo>
                <a:cubicBezTo>
                  <a:pt x="222327" y="1008698"/>
                  <a:pt x="217565" y="1003935"/>
                  <a:pt x="211850" y="1000125"/>
                </a:cubicBezTo>
                <a:cubicBezTo>
                  <a:pt x="213755" y="1002030"/>
                  <a:pt x="206135" y="998220"/>
                  <a:pt x="204230" y="994410"/>
                </a:cubicBezTo>
                <a:cubicBezTo>
                  <a:pt x="204230" y="1001078"/>
                  <a:pt x="215660" y="1012508"/>
                  <a:pt x="216612" y="1022033"/>
                </a:cubicBezTo>
                <a:cubicBezTo>
                  <a:pt x="221375" y="1025843"/>
                  <a:pt x="224232" y="1029653"/>
                  <a:pt x="224232" y="1033463"/>
                </a:cubicBezTo>
                <a:cubicBezTo>
                  <a:pt x="226137" y="1035368"/>
                  <a:pt x="228042" y="1036320"/>
                  <a:pt x="228995" y="1036320"/>
                </a:cubicBezTo>
                <a:cubicBezTo>
                  <a:pt x="227090" y="1042988"/>
                  <a:pt x="254712" y="1061085"/>
                  <a:pt x="248997" y="1062990"/>
                </a:cubicBezTo>
                <a:cubicBezTo>
                  <a:pt x="253760" y="1064895"/>
                  <a:pt x="258522" y="1065848"/>
                  <a:pt x="265190" y="1069658"/>
                </a:cubicBezTo>
                <a:cubicBezTo>
                  <a:pt x="267095" y="1068705"/>
                  <a:pt x="264237" y="1066800"/>
                  <a:pt x="266142" y="1065848"/>
                </a:cubicBezTo>
                <a:cubicBezTo>
                  <a:pt x="269952" y="1067753"/>
                  <a:pt x="272810" y="1069658"/>
                  <a:pt x="274715" y="1068705"/>
                </a:cubicBezTo>
                <a:cubicBezTo>
                  <a:pt x="267095" y="1063943"/>
                  <a:pt x="264237" y="1066800"/>
                  <a:pt x="257570" y="1062990"/>
                </a:cubicBezTo>
                <a:cubicBezTo>
                  <a:pt x="260427" y="1061085"/>
                  <a:pt x="257570" y="1058228"/>
                  <a:pt x="253760" y="1057275"/>
                </a:cubicBezTo>
                <a:cubicBezTo>
                  <a:pt x="249950" y="1058228"/>
                  <a:pt x="257570" y="1060133"/>
                  <a:pt x="255665" y="1062038"/>
                </a:cubicBezTo>
                <a:cubicBezTo>
                  <a:pt x="253760" y="1061085"/>
                  <a:pt x="253760" y="1062990"/>
                  <a:pt x="250902" y="1061085"/>
                </a:cubicBezTo>
                <a:cubicBezTo>
                  <a:pt x="255665" y="1059180"/>
                  <a:pt x="240425" y="1054418"/>
                  <a:pt x="239472" y="1048703"/>
                </a:cubicBezTo>
                <a:cubicBezTo>
                  <a:pt x="240425" y="1047750"/>
                  <a:pt x="241377" y="1046798"/>
                  <a:pt x="243282" y="1047750"/>
                </a:cubicBezTo>
                <a:cubicBezTo>
                  <a:pt x="250902" y="1055370"/>
                  <a:pt x="248997" y="1049655"/>
                  <a:pt x="252807" y="1050608"/>
                </a:cubicBezTo>
                <a:cubicBezTo>
                  <a:pt x="256617" y="1052513"/>
                  <a:pt x="254712" y="1054418"/>
                  <a:pt x="257570" y="1057275"/>
                </a:cubicBezTo>
                <a:cubicBezTo>
                  <a:pt x="260427" y="1054418"/>
                  <a:pt x="267095" y="1058228"/>
                  <a:pt x="271857" y="1062038"/>
                </a:cubicBezTo>
                <a:cubicBezTo>
                  <a:pt x="278525" y="1063943"/>
                  <a:pt x="285192" y="1064895"/>
                  <a:pt x="291860" y="1065848"/>
                </a:cubicBezTo>
                <a:cubicBezTo>
                  <a:pt x="291860" y="1065848"/>
                  <a:pt x="292812" y="1066800"/>
                  <a:pt x="292812" y="1066800"/>
                </a:cubicBezTo>
                <a:cubicBezTo>
                  <a:pt x="296622" y="1069658"/>
                  <a:pt x="300432" y="1072515"/>
                  <a:pt x="305195" y="1075373"/>
                </a:cubicBezTo>
                <a:cubicBezTo>
                  <a:pt x="306147" y="1076325"/>
                  <a:pt x="307100" y="1075373"/>
                  <a:pt x="308052" y="1073468"/>
                </a:cubicBezTo>
                <a:cubicBezTo>
                  <a:pt x="308052" y="1069658"/>
                  <a:pt x="309957" y="1065848"/>
                  <a:pt x="307100" y="1062038"/>
                </a:cubicBezTo>
                <a:cubicBezTo>
                  <a:pt x="303290" y="1058228"/>
                  <a:pt x="300432" y="1052513"/>
                  <a:pt x="293765" y="1052513"/>
                </a:cubicBezTo>
                <a:cubicBezTo>
                  <a:pt x="291860" y="1052513"/>
                  <a:pt x="289955" y="1051560"/>
                  <a:pt x="289002" y="1050608"/>
                </a:cubicBezTo>
                <a:cubicBezTo>
                  <a:pt x="288050" y="1048703"/>
                  <a:pt x="286145" y="1046798"/>
                  <a:pt x="285192" y="1044893"/>
                </a:cubicBezTo>
                <a:cubicBezTo>
                  <a:pt x="285192" y="1044893"/>
                  <a:pt x="286145" y="1044893"/>
                  <a:pt x="286145" y="1044893"/>
                </a:cubicBezTo>
                <a:cubicBezTo>
                  <a:pt x="285192" y="1044893"/>
                  <a:pt x="284240" y="1043940"/>
                  <a:pt x="283287" y="1042988"/>
                </a:cubicBezTo>
                <a:cubicBezTo>
                  <a:pt x="281382" y="1040130"/>
                  <a:pt x="279477" y="1036320"/>
                  <a:pt x="277572" y="1033463"/>
                </a:cubicBezTo>
                <a:cubicBezTo>
                  <a:pt x="279477" y="1028700"/>
                  <a:pt x="281382" y="1022985"/>
                  <a:pt x="283287" y="1018223"/>
                </a:cubicBezTo>
                <a:cubicBezTo>
                  <a:pt x="284240" y="1016318"/>
                  <a:pt x="284240" y="1014413"/>
                  <a:pt x="284240" y="1013460"/>
                </a:cubicBezTo>
                <a:cubicBezTo>
                  <a:pt x="284240" y="1012508"/>
                  <a:pt x="283287" y="1012508"/>
                  <a:pt x="283287" y="1012508"/>
                </a:cubicBezTo>
                <a:cubicBezTo>
                  <a:pt x="276620" y="1018223"/>
                  <a:pt x="275667" y="1009650"/>
                  <a:pt x="271857" y="1007745"/>
                </a:cubicBezTo>
                <a:cubicBezTo>
                  <a:pt x="269000" y="1005840"/>
                  <a:pt x="269000" y="1002983"/>
                  <a:pt x="269000" y="1000125"/>
                </a:cubicBezTo>
                <a:cubicBezTo>
                  <a:pt x="272810" y="999173"/>
                  <a:pt x="274715" y="1006793"/>
                  <a:pt x="279477" y="1004888"/>
                </a:cubicBezTo>
                <a:cubicBezTo>
                  <a:pt x="279477" y="1004888"/>
                  <a:pt x="280430" y="1005840"/>
                  <a:pt x="280430" y="1005840"/>
                </a:cubicBezTo>
                <a:cubicBezTo>
                  <a:pt x="283287" y="1009650"/>
                  <a:pt x="287097" y="1014413"/>
                  <a:pt x="292812" y="1017270"/>
                </a:cubicBezTo>
                <a:cubicBezTo>
                  <a:pt x="297575" y="1021080"/>
                  <a:pt x="303290" y="1023938"/>
                  <a:pt x="305195" y="1026795"/>
                </a:cubicBezTo>
                <a:cubicBezTo>
                  <a:pt x="305195" y="1025843"/>
                  <a:pt x="307100" y="1024890"/>
                  <a:pt x="308052" y="1024890"/>
                </a:cubicBezTo>
                <a:cubicBezTo>
                  <a:pt x="310910" y="1028700"/>
                  <a:pt x="324245" y="1030605"/>
                  <a:pt x="317577" y="1031558"/>
                </a:cubicBezTo>
                <a:cubicBezTo>
                  <a:pt x="321387" y="1034415"/>
                  <a:pt x="323292" y="1033463"/>
                  <a:pt x="326150" y="1032510"/>
                </a:cubicBezTo>
                <a:cubicBezTo>
                  <a:pt x="315672" y="1028700"/>
                  <a:pt x="308052" y="1022033"/>
                  <a:pt x="300432" y="1021080"/>
                </a:cubicBezTo>
                <a:cubicBezTo>
                  <a:pt x="299480" y="1016318"/>
                  <a:pt x="292812" y="1013460"/>
                  <a:pt x="288050" y="1010603"/>
                </a:cubicBezTo>
                <a:cubicBezTo>
                  <a:pt x="286145" y="1009650"/>
                  <a:pt x="284240" y="1008698"/>
                  <a:pt x="283287" y="1006793"/>
                </a:cubicBezTo>
                <a:cubicBezTo>
                  <a:pt x="284240" y="1006793"/>
                  <a:pt x="285192" y="1005840"/>
                  <a:pt x="286145" y="1005840"/>
                </a:cubicBezTo>
                <a:cubicBezTo>
                  <a:pt x="286145" y="1005840"/>
                  <a:pt x="286145" y="1004888"/>
                  <a:pt x="286145" y="1004888"/>
                </a:cubicBezTo>
                <a:cubicBezTo>
                  <a:pt x="285192" y="1003935"/>
                  <a:pt x="284240" y="1002983"/>
                  <a:pt x="284240" y="1002030"/>
                </a:cubicBezTo>
                <a:cubicBezTo>
                  <a:pt x="283287" y="1000125"/>
                  <a:pt x="283287" y="998220"/>
                  <a:pt x="285192" y="997268"/>
                </a:cubicBezTo>
                <a:cubicBezTo>
                  <a:pt x="287097" y="996315"/>
                  <a:pt x="289002" y="996315"/>
                  <a:pt x="289955" y="997268"/>
                </a:cubicBezTo>
                <a:cubicBezTo>
                  <a:pt x="290907" y="998220"/>
                  <a:pt x="292812" y="999173"/>
                  <a:pt x="294717" y="1000125"/>
                </a:cubicBezTo>
                <a:cubicBezTo>
                  <a:pt x="294717" y="1002030"/>
                  <a:pt x="294717" y="1003935"/>
                  <a:pt x="295670" y="1005840"/>
                </a:cubicBezTo>
                <a:cubicBezTo>
                  <a:pt x="296622" y="1006793"/>
                  <a:pt x="298527" y="1007745"/>
                  <a:pt x="300432" y="1007745"/>
                </a:cubicBezTo>
                <a:cubicBezTo>
                  <a:pt x="303290" y="1007745"/>
                  <a:pt x="305195" y="1007745"/>
                  <a:pt x="308052" y="1008698"/>
                </a:cubicBezTo>
                <a:cubicBezTo>
                  <a:pt x="307100" y="1008698"/>
                  <a:pt x="305195" y="1008698"/>
                  <a:pt x="309005" y="1010603"/>
                </a:cubicBezTo>
                <a:cubicBezTo>
                  <a:pt x="309957" y="1010603"/>
                  <a:pt x="311862" y="1010603"/>
                  <a:pt x="312815" y="1011555"/>
                </a:cubicBezTo>
                <a:cubicBezTo>
                  <a:pt x="313767" y="1011555"/>
                  <a:pt x="313767" y="1011555"/>
                  <a:pt x="313767" y="1011555"/>
                </a:cubicBezTo>
                <a:cubicBezTo>
                  <a:pt x="321387" y="1014413"/>
                  <a:pt x="329007" y="1020128"/>
                  <a:pt x="334722" y="1021080"/>
                </a:cubicBezTo>
                <a:cubicBezTo>
                  <a:pt x="330912" y="1019175"/>
                  <a:pt x="328055" y="1017270"/>
                  <a:pt x="325197" y="1014413"/>
                </a:cubicBezTo>
                <a:cubicBezTo>
                  <a:pt x="327102" y="1014413"/>
                  <a:pt x="329007" y="1014413"/>
                  <a:pt x="330912" y="1014413"/>
                </a:cubicBezTo>
                <a:cubicBezTo>
                  <a:pt x="330912" y="1014413"/>
                  <a:pt x="331865" y="1013460"/>
                  <a:pt x="331865" y="1013460"/>
                </a:cubicBezTo>
                <a:cubicBezTo>
                  <a:pt x="331865" y="1013460"/>
                  <a:pt x="331865" y="1012508"/>
                  <a:pt x="330912" y="1012508"/>
                </a:cubicBezTo>
                <a:cubicBezTo>
                  <a:pt x="328055" y="1010603"/>
                  <a:pt x="325197" y="1010603"/>
                  <a:pt x="323292" y="1012508"/>
                </a:cubicBezTo>
                <a:cubicBezTo>
                  <a:pt x="323292" y="1012508"/>
                  <a:pt x="323292" y="1013460"/>
                  <a:pt x="322340" y="1013460"/>
                </a:cubicBezTo>
                <a:cubicBezTo>
                  <a:pt x="320435" y="1012508"/>
                  <a:pt x="318530" y="1011555"/>
                  <a:pt x="316625" y="1009650"/>
                </a:cubicBezTo>
                <a:cubicBezTo>
                  <a:pt x="318530" y="1008698"/>
                  <a:pt x="320435" y="1006793"/>
                  <a:pt x="322340" y="1007745"/>
                </a:cubicBezTo>
                <a:cubicBezTo>
                  <a:pt x="324245" y="1007745"/>
                  <a:pt x="327102" y="1007745"/>
                  <a:pt x="329007" y="1007745"/>
                </a:cubicBezTo>
                <a:cubicBezTo>
                  <a:pt x="330912" y="1009650"/>
                  <a:pt x="332817" y="1011555"/>
                  <a:pt x="335675" y="1012508"/>
                </a:cubicBezTo>
                <a:cubicBezTo>
                  <a:pt x="336627" y="1010603"/>
                  <a:pt x="340437" y="1014413"/>
                  <a:pt x="340437" y="1011555"/>
                </a:cubicBezTo>
                <a:cubicBezTo>
                  <a:pt x="340437" y="1010603"/>
                  <a:pt x="340437" y="1010603"/>
                  <a:pt x="340437" y="1009650"/>
                </a:cubicBezTo>
                <a:cubicBezTo>
                  <a:pt x="344247" y="1011555"/>
                  <a:pt x="348057" y="1011555"/>
                  <a:pt x="351867" y="1011555"/>
                </a:cubicBezTo>
                <a:cubicBezTo>
                  <a:pt x="355677" y="1011555"/>
                  <a:pt x="358535" y="1012508"/>
                  <a:pt x="360440" y="1017270"/>
                </a:cubicBezTo>
                <a:cubicBezTo>
                  <a:pt x="361392" y="1020128"/>
                  <a:pt x="363297" y="1022033"/>
                  <a:pt x="365202" y="1022985"/>
                </a:cubicBezTo>
                <a:cubicBezTo>
                  <a:pt x="365202" y="1024890"/>
                  <a:pt x="366155" y="1025843"/>
                  <a:pt x="368060" y="1027748"/>
                </a:cubicBezTo>
                <a:cubicBezTo>
                  <a:pt x="364250" y="1027748"/>
                  <a:pt x="362345" y="1031558"/>
                  <a:pt x="357582" y="1029653"/>
                </a:cubicBezTo>
                <a:cubicBezTo>
                  <a:pt x="359487" y="1030605"/>
                  <a:pt x="361392" y="1031558"/>
                  <a:pt x="361392" y="1033463"/>
                </a:cubicBezTo>
                <a:cubicBezTo>
                  <a:pt x="359487" y="1034415"/>
                  <a:pt x="356630" y="1032510"/>
                  <a:pt x="354725" y="1035368"/>
                </a:cubicBezTo>
                <a:cubicBezTo>
                  <a:pt x="359487" y="1036320"/>
                  <a:pt x="364250" y="1039178"/>
                  <a:pt x="369012" y="1043940"/>
                </a:cubicBezTo>
                <a:cubicBezTo>
                  <a:pt x="370917" y="1040130"/>
                  <a:pt x="377585" y="1044893"/>
                  <a:pt x="379490" y="1045845"/>
                </a:cubicBezTo>
                <a:cubicBezTo>
                  <a:pt x="377585" y="1046798"/>
                  <a:pt x="373775" y="1045845"/>
                  <a:pt x="370917" y="1043940"/>
                </a:cubicBezTo>
                <a:cubicBezTo>
                  <a:pt x="371870" y="1048703"/>
                  <a:pt x="366155" y="1042988"/>
                  <a:pt x="366155" y="1045845"/>
                </a:cubicBezTo>
                <a:cubicBezTo>
                  <a:pt x="370917" y="1048703"/>
                  <a:pt x="387110" y="1045845"/>
                  <a:pt x="389967" y="1054418"/>
                </a:cubicBezTo>
                <a:cubicBezTo>
                  <a:pt x="379490" y="1049655"/>
                  <a:pt x="376632" y="1051560"/>
                  <a:pt x="369012" y="1050608"/>
                </a:cubicBezTo>
                <a:cubicBezTo>
                  <a:pt x="365202" y="1054418"/>
                  <a:pt x="366155" y="1057275"/>
                  <a:pt x="369965" y="1059180"/>
                </a:cubicBezTo>
                <a:lnTo>
                  <a:pt x="370917" y="1057275"/>
                </a:lnTo>
                <a:cubicBezTo>
                  <a:pt x="373775" y="1058228"/>
                  <a:pt x="373775" y="1059180"/>
                  <a:pt x="375680" y="1060133"/>
                </a:cubicBezTo>
                <a:cubicBezTo>
                  <a:pt x="374727" y="1060133"/>
                  <a:pt x="373775" y="1061085"/>
                  <a:pt x="374727" y="1062038"/>
                </a:cubicBezTo>
                <a:cubicBezTo>
                  <a:pt x="373775" y="1063943"/>
                  <a:pt x="372822" y="1060133"/>
                  <a:pt x="369965" y="1060133"/>
                </a:cubicBezTo>
                <a:cubicBezTo>
                  <a:pt x="373775" y="1062990"/>
                  <a:pt x="379490" y="1065848"/>
                  <a:pt x="383300" y="1069658"/>
                </a:cubicBezTo>
                <a:cubicBezTo>
                  <a:pt x="394730" y="1072515"/>
                  <a:pt x="409017" y="1082993"/>
                  <a:pt x="418542" y="1082993"/>
                </a:cubicBezTo>
                <a:cubicBezTo>
                  <a:pt x="414732" y="1081088"/>
                  <a:pt x="406160" y="1079183"/>
                  <a:pt x="406160" y="1074420"/>
                </a:cubicBezTo>
                <a:cubicBezTo>
                  <a:pt x="409970" y="1071563"/>
                  <a:pt x="412827" y="1079183"/>
                  <a:pt x="415685" y="1076325"/>
                </a:cubicBezTo>
                <a:cubicBezTo>
                  <a:pt x="410922" y="1073468"/>
                  <a:pt x="408065" y="1074420"/>
                  <a:pt x="406160" y="1070610"/>
                </a:cubicBezTo>
                <a:cubicBezTo>
                  <a:pt x="408065" y="1071563"/>
                  <a:pt x="408065" y="1069658"/>
                  <a:pt x="409017" y="1069658"/>
                </a:cubicBezTo>
                <a:cubicBezTo>
                  <a:pt x="413780" y="1072515"/>
                  <a:pt x="418542" y="1076325"/>
                  <a:pt x="417590" y="1078230"/>
                </a:cubicBezTo>
                <a:cubicBezTo>
                  <a:pt x="417590" y="1075373"/>
                  <a:pt x="420447" y="1081088"/>
                  <a:pt x="421400" y="1079183"/>
                </a:cubicBezTo>
                <a:cubicBezTo>
                  <a:pt x="419495" y="1078230"/>
                  <a:pt x="420447" y="1076325"/>
                  <a:pt x="420447" y="1074420"/>
                </a:cubicBezTo>
                <a:cubicBezTo>
                  <a:pt x="414732" y="1072515"/>
                  <a:pt x="410922" y="1069658"/>
                  <a:pt x="410922" y="1066800"/>
                </a:cubicBezTo>
                <a:cubicBezTo>
                  <a:pt x="418542" y="1065848"/>
                  <a:pt x="424257" y="1070610"/>
                  <a:pt x="429972" y="1070610"/>
                </a:cubicBezTo>
                <a:cubicBezTo>
                  <a:pt x="430925" y="1072515"/>
                  <a:pt x="432830" y="1075373"/>
                  <a:pt x="434735" y="1076325"/>
                </a:cubicBezTo>
                <a:cubicBezTo>
                  <a:pt x="436640" y="1078230"/>
                  <a:pt x="438545" y="1077278"/>
                  <a:pt x="439497" y="1077278"/>
                </a:cubicBezTo>
                <a:cubicBezTo>
                  <a:pt x="441402" y="1076325"/>
                  <a:pt x="441402" y="1074420"/>
                  <a:pt x="444260" y="1075373"/>
                </a:cubicBezTo>
                <a:cubicBezTo>
                  <a:pt x="447117" y="1077278"/>
                  <a:pt x="450927" y="1078230"/>
                  <a:pt x="453785" y="1081088"/>
                </a:cubicBezTo>
                <a:cubicBezTo>
                  <a:pt x="459500" y="1086803"/>
                  <a:pt x="466167" y="1090613"/>
                  <a:pt x="473787" y="1093470"/>
                </a:cubicBezTo>
                <a:cubicBezTo>
                  <a:pt x="473787" y="1093470"/>
                  <a:pt x="473787" y="1093470"/>
                  <a:pt x="473787" y="1093470"/>
                </a:cubicBezTo>
                <a:cubicBezTo>
                  <a:pt x="473787" y="1093470"/>
                  <a:pt x="472835" y="1094423"/>
                  <a:pt x="472835" y="1094423"/>
                </a:cubicBezTo>
                <a:cubicBezTo>
                  <a:pt x="465215" y="1093470"/>
                  <a:pt x="460452" y="1095375"/>
                  <a:pt x="452832" y="1091565"/>
                </a:cubicBezTo>
                <a:cubicBezTo>
                  <a:pt x="452832" y="1092518"/>
                  <a:pt x="453785" y="1092518"/>
                  <a:pt x="453785" y="1092518"/>
                </a:cubicBezTo>
                <a:cubicBezTo>
                  <a:pt x="449022" y="1091565"/>
                  <a:pt x="444260" y="1090613"/>
                  <a:pt x="439497" y="1089660"/>
                </a:cubicBezTo>
                <a:cubicBezTo>
                  <a:pt x="436640" y="1094423"/>
                  <a:pt x="445212" y="1089660"/>
                  <a:pt x="444260" y="1093470"/>
                </a:cubicBezTo>
                <a:cubicBezTo>
                  <a:pt x="441402" y="1094423"/>
                  <a:pt x="430925" y="1091565"/>
                  <a:pt x="430925" y="1088708"/>
                </a:cubicBezTo>
                <a:cubicBezTo>
                  <a:pt x="432830" y="1089660"/>
                  <a:pt x="435687" y="1090613"/>
                  <a:pt x="437592" y="1091565"/>
                </a:cubicBezTo>
                <a:cubicBezTo>
                  <a:pt x="436640" y="1089660"/>
                  <a:pt x="433782" y="1088708"/>
                  <a:pt x="430925" y="1087755"/>
                </a:cubicBezTo>
                <a:cubicBezTo>
                  <a:pt x="430925" y="1087755"/>
                  <a:pt x="430925" y="1087755"/>
                  <a:pt x="430925" y="1087755"/>
                </a:cubicBezTo>
                <a:cubicBezTo>
                  <a:pt x="430925" y="1087755"/>
                  <a:pt x="430925" y="1087755"/>
                  <a:pt x="430925" y="1087755"/>
                </a:cubicBezTo>
                <a:cubicBezTo>
                  <a:pt x="429020" y="1086803"/>
                  <a:pt x="428067" y="1085850"/>
                  <a:pt x="427115" y="1084898"/>
                </a:cubicBezTo>
                <a:cubicBezTo>
                  <a:pt x="426162" y="1084898"/>
                  <a:pt x="419495" y="1084898"/>
                  <a:pt x="422352" y="1085850"/>
                </a:cubicBezTo>
                <a:cubicBezTo>
                  <a:pt x="422352" y="1085850"/>
                  <a:pt x="422352" y="1085850"/>
                  <a:pt x="423305" y="1085850"/>
                </a:cubicBezTo>
                <a:cubicBezTo>
                  <a:pt x="413780" y="1083945"/>
                  <a:pt x="405207" y="1080135"/>
                  <a:pt x="396635" y="1078230"/>
                </a:cubicBezTo>
                <a:cubicBezTo>
                  <a:pt x="386157" y="1074420"/>
                  <a:pt x="375680" y="1071563"/>
                  <a:pt x="365202" y="1071563"/>
                </a:cubicBezTo>
                <a:cubicBezTo>
                  <a:pt x="363297" y="1066800"/>
                  <a:pt x="358535" y="1065848"/>
                  <a:pt x="354725" y="1064895"/>
                </a:cubicBezTo>
                <a:cubicBezTo>
                  <a:pt x="343295" y="1061085"/>
                  <a:pt x="334722" y="1054418"/>
                  <a:pt x="329007" y="1048703"/>
                </a:cubicBezTo>
                <a:cubicBezTo>
                  <a:pt x="325197" y="1053465"/>
                  <a:pt x="320435" y="1041083"/>
                  <a:pt x="314720" y="1041083"/>
                </a:cubicBezTo>
                <a:cubicBezTo>
                  <a:pt x="314720" y="1040130"/>
                  <a:pt x="313767" y="1039178"/>
                  <a:pt x="315672" y="1039178"/>
                </a:cubicBezTo>
                <a:cubicBezTo>
                  <a:pt x="304242" y="1038225"/>
                  <a:pt x="303290" y="1025843"/>
                  <a:pt x="291860" y="1022033"/>
                </a:cubicBezTo>
                <a:cubicBezTo>
                  <a:pt x="296622" y="1025843"/>
                  <a:pt x="285192" y="1022985"/>
                  <a:pt x="294717" y="1028700"/>
                </a:cubicBezTo>
                <a:cubicBezTo>
                  <a:pt x="297575" y="1027748"/>
                  <a:pt x="293765" y="1023938"/>
                  <a:pt x="296622" y="1025843"/>
                </a:cubicBezTo>
                <a:cubicBezTo>
                  <a:pt x="293765" y="1029653"/>
                  <a:pt x="304242" y="1034415"/>
                  <a:pt x="305195" y="1040130"/>
                </a:cubicBezTo>
                <a:cubicBezTo>
                  <a:pt x="313767" y="1040130"/>
                  <a:pt x="318530" y="1047750"/>
                  <a:pt x="327102" y="1053465"/>
                </a:cubicBezTo>
                <a:cubicBezTo>
                  <a:pt x="327102" y="1055370"/>
                  <a:pt x="327102" y="1061085"/>
                  <a:pt x="331865" y="1060133"/>
                </a:cubicBezTo>
                <a:cubicBezTo>
                  <a:pt x="327102" y="1058228"/>
                  <a:pt x="333770" y="1058228"/>
                  <a:pt x="334722" y="1057275"/>
                </a:cubicBezTo>
                <a:cubicBezTo>
                  <a:pt x="339485" y="1059180"/>
                  <a:pt x="343295" y="1062990"/>
                  <a:pt x="348057" y="1065848"/>
                </a:cubicBezTo>
                <a:cubicBezTo>
                  <a:pt x="345200" y="1066800"/>
                  <a:pt x="342342" y="1067753"/>
                  <a:pt x="341390" y="1067753"/>
                </a:cubicBezTo>
                <a:cubicBezTo>
                  <a:pt x="342342" y="1068705"/>
                  <a:pt x="343295" y="1068705"/>
                  <a:pt x="344247" y="1068705"/>
                </a:cubicBezTo>
                <a:cubicBezTo>
                  <a:pt x="344247" y="1069658"/>
                  <a:pt x="344247" y="1069658"/>
                  <a:pt x="342342" y="1071563"/>
                </a:cubicBezTo>
                <a:cubicBezTo>
                  <a:pt x="348057" y="1075373"/>
                  <a:pt x="349010" y="1073468"/>
                  <a:pt x="351867" y="1073468"/>
                </a:cubicBezTo>
                <a:cubicBezTo>
                  <a:pt x="348057" y="1077278"/>
                  <a:pt x="365202" y="1082040"/>
                  <a:pt x="369012" y="1086803"/>
                </a:cubicBezTo>
                <a:cubicBezTo>
                  <a:pt x="369012" y="1084898"/>
                  <a:pt x="370917" y="1084898"/>
                  <a:pt x="373775" y="1085850"/>
                </a:cubicBezTo>
                <a:cubicBezTo>
                  <a:pt x="372822" y="1086803"/>
                  <a:pt x="371870" y="1086803"/>
                  <a:pt x="372822" y="1087755"/>
                </a:cubicBezTo>
                <a:cubicBezTo>
                  <a:pt x="397587" y="1096328"/>
                  <a:pt x="421400" y="1102995"/>
                  <a:pt x="444260" y="1109663"/>
                </a:cubicBezTo>
                <a:cubicBezTo>
                  <a:pt x="452832" y="1108710"/>
                  <a:pt x="475692" y="1112520"/>
                  <a:pt x="472835" y="1120140"/>
                </a:cubicBezTo>
                <a:cubicBezTo>
                  <a:pt x="500457" y="1128713"/>
                  <a:pt x="530937" y="1130618"/>
                  <a:pt x="562370" y="1133475"/>
                </a:cubicBezTo>
                <a:cubicBezTo>
                  <a:pt x="572847" y="1129665"/>
                  <a:pt x="586182" y="1131570"/>
                  <a:pt x="595707" y="1132523"/>
                </a:cubicBezTo>
                <a:cubicBezTo>
                  <a:pt x="594755" y="1132523"/>
                  <a:pt x="598565" y="1130618"/>
                  <a:pt x="601422" y="1131570"/>
                </a:cubicBezTo>
                <a:cubicBezTo>
                  <a:pt x="610947" y="1134428"/>
                  <a:pt x="594755" y="1138238"/>
                  <a:pt x="586182" y="1137285"/>
                </a:cubicBezTo>
                <a:cubicBezTo>
                  <a:pt x="593802" y="1137285"/>
                  <a:pt x="586182" y="1143000"/>
                  <a:pt x="585230" y="1144905"/>
                </a:cubicBezTo>
                <a:cubicBezTo>
                  <a:pt x="569037" y="1146810"/>
                  <a:pt x="556655" y="1145858"/>
                  <a:pt x="542367" y="1146810"/>
                </a:cubicBezTo>
                <a:cubicBezTo>
                  <a:pt x="538557" y="1145858"/>
                  <a:pt x="538557" y="1143953"/>
                  <a:pt x="533795" y="1143953"/>
                </a:cubicBezTo>
                <a:cubicBezTo>
                  <a:pt x="527127" y="1146810"/>
                  <a:pt x="521412" y="1141095"/>
                  <a:pt x="513792" y="1141095"/>
                </a:cubicBezTo>
                <a:cubicBezTo>
                  <a:pt x="509982" y="1141095"/>
                  <a:pt x="506172" y="1143953"/>
                  <a:pt x="502362" y="1143953"/>
                </a:cubicBezTo>
                <a:cubicBezTo>
                  <a:pt x="497600" y="1143000"/>
                  <a:pt x="493790" y="1139190"/>
                  <a:pt x="489980" y="1139190"/>
                </a:cubicBezTo>
                <a:cubicBezTo>
                  <a:pt x="488075" y="1139190"/>
                  <a:pt x="483312" y="1139190"/>
                  <a:pt x="481407" y="1139190"/>
                </a:cubicBezTo>
                <a:cubicBezTo>
                  <a:pt x="481407" y="1139190"/>
                  <a:pt x="482360" y="1137285"/>
                  <a:pt x="483312" y="1138238"/>
                </a:cubicBezTo>
                <a:cubicBezTo>
                  <a:pt x="479502" y="1137285"/>
                  <a:pt x="476645" y="1139190"/>
                  <a:pt x="472835" y="1139190"/>
                </a:cubicBezTo>
                <a:cubicBezTo>
                  <a:pt x="471882" y="1139190"/>
                  <a:pt x="471882" y="1136333"/>
                  <a:pt x="471882" y="1136333"/>
                </a:cubicBezTo>
                <a:cubicBezTo>
                  <a:pt x="467120" y="1133475"/>
                  <a:pt x="460452" y="1136333"/>
                  <a:pt x="454737" y="1135380"/>
                </a:cubicBezTo>
                <a:cubicBezTo>
                  <a:pt x="450927" y="1132523"/>
                  <a:pt x="460452" y="1132523"/>
                  <a:pt x="453785" y="1131570"/>
                </a:cubicBezTo>
                <a:cubicBezTo>
                  <a:pt x="452832" y="1134428"/>
                  <a:pt x="447117" y="1132523"/>
                  <a:pt x="444260" y="1133475"/>
                </a:cubicBezTo>
                <a:cubicBezTo>
                  <a:pt x="441402" y="1127760"/>
                  <a:pt x="428067" y="1129665"/>
                  <a:pt x="430925" y="1125855"/>
                </a:cubicBezTo>
                <a:cubicBezTo>
                  <a:pt x="426162" y="1124903"/>
                  <a:pt x="419495" y="1124903"/>
                  <a:pt x="412827" y="1122998"/>
                </a:cubicBezTo>
                <a:cubicBezTo>
                  <a:pt x="406160" y="1121093"/>
                  <a:pt x="400445" y="1120140"/>
                  <a:pt x="395682" y="1118235"/>
                </a:cubicBezTo>
                <a:cubicBezTo>
                  <a:pt x="397587" y="1119188"/>
                  <a:pt x="396635" y="1120140"/>
                  <a:pt x="396635" y="1121093"/>
                </a:cubicBezTo>
                <a:cubicBezTo>
                  <a:pt x="386157" y="1117283"/>
                  <a:pt x="383300" y="1116330"/>
                  <a:pt x="377585" y="1115378"/>
                </a:cubicBezTo>
                <a:cubicBezTo>
                  <a:pt x="377585" y="1114425"/>
                  <a:pt x="378537" y="1114425"/>
                  <a:pt x="379490" y="1114425"/>
                </a:cubicBezTo>
                <a:cubicBezTo>
                  <a:pt x="371870" y="1111568"/>
                  <a:pt x="364250" y="1109663"/>
                  <a:pt x="358535" y="1106805"/>
                </a:cubicBezTo>
                <a:cubicBezTo>
                  <a:pt x="352820" y="1103948"/>
                  <a:pt x="347105" y="1101090"/>
                  <a:pt x="342342" y="1099185"/>
                </a:cubicBezTo>
                <a:cubicBezTo>
                  <a:pt x="340437" y="1099185"/>
                  <a:pt x="339485" y="1100138"/>
                  <a:pt x="337580" y="1100138"/>
                </a:cubicBezTo>
                <a:cubicBezTo>
                  <a:pt x="334722" y="1096328"/>
                  <a:pt x="333770" y="1097280"/>
                  <a:pt x="330912" y="1098233"/>
                </a:cubicBezTo>
                <a:cubicBezTo>
                  <a:pt x="329007" y="1095375"/>
                  <a:pt x="330912" y="1093470"/>
                  <a:pt x="327102" y="1092518"/>
                </a:cubicBezTo>
                <a:cubicBezTo>
                  <a:pt x="330912" y="1096328"/>
                  <a:pt x="320435" y="1092518"/>
                  <a:pt x="317577" y="1091565"/>
                </a:cubicBezTo>
                <a:cubicBezTo>
                  <a:pt x="318530" y="1089660"/>
                  <a:pt x="314720" y="1088708"/>
                  <a:pt x="316625" y="1087755"/>
                </a:cubicBezTo>
                <a:cubicBezTo>
                  <a:pt x="316625" y="1085850"/>
                  <a:pt x="320435" y="1088708"/>
                  <a:pt x="321387" y="1087755"/>
                </a:cubicBezTo>
                <a:cubicBezTo>
                  <a:pt x="312815" y="1083945"/>
                  <a:pt x="311862" y="1085850"/>
                  <a:pt x="309005" y="1088708"/>
                </a:cubicBezTo>
                <a:cubicBezTo>
                  <a:pt x="311862" y="1091565"/>
                  <a:pt x="316625" y="1093470"/>
                  <a:pt x="319482" y="1096328"/>
                </a:cubicBezTo>
                <a:cubicBezTo>
                  <a:pt x="324245" y="1093470"/>
                  <a:pt x="336627" y="1102995"/>
                  <a:pt x="339485" y="1105853"/>
                </a:cubicBezTo>
                <a:cubicBezTo>
                  <a:pt x="337580" y="1104900"/>
                  <a:pt x="337580" y="1106805"/>
                  <a:pt x="336627" y="1105853"/>
                </a:cubicBezTo>
                <a:cubicBezTo>
                  <a:pt x="336627" y="1104900"/>
                  <a:pt x="337580" y="1103948"/>
                  <a:pt x="336627" y="1102995"/>
                </a:cubicBezTo>
                <a:cubicBezTo>
                  <a:pt x="327102" y="1103948"/>
                  <a:pt x="319482" y="1097280"/>
                  <a:pt x="309957" y="1091565"/>
                </a:cubicBezTo>
                <a:cubicBezTo>
                  <a:pt x="311862" y="1096328"/>
                  <a:pt x="306147" y="1092518"/>
                  <a:pt x="305195" y="1095375"/>
                </a:cubicBezTo>
                <a:cubicBezTo>
                  <a:pt x="315672" y="1100138"/>
                  <a:pt x="326150" y="1104900"/>
                  <a:pt x="335675" y="1109663"/>
                </a:cubicBezTo>
                <a:cubicBezTo>
                  <a:pt x="331865" y="1105853"/>
                  <a:pt x="340437" y="1109663"/>
                  <a:pt x="342342" y="1108710"/>
                </a:cubicBezTo>
                <a:cubicBezTo>
                  <a:pt x="344247" y="1110615"/>
                  <a:pt x="350915" y="1116330"/>
                  <a:pt x="353772" y="1116330"/>
                </a:cubicBezTo>
                <a:cubicBezTo>
                  <a:pt x="351867" y="1115378"/>
                  <a:pt x="352820" y="1114425"/>
                  <a:pt x="353772" y="1113473"/>
                </a:cubicBezTo>
                <a:cubicBezTo>
                  <a:pt x="357582" y="1119188"/>
                  <a:pt x="367107" y="1121093"/>
                  <a:pt x="374727" y="1124903"/>
                </a:cubicBezTo>
                <a:cubicBezTo>
                  <a:pt x="366155" y="1121093"/>
                  <a:pt x="369965" y="1124903"/>
                  <a:pt x="362345" y="1122998"/>
                </a:cubicBezTo>
                <a:cubicBezTo>
                  <a:pt x="368060" y="1125855"/>
                  <a:pt x="370917" y="1128713"/>
                  <a:pt x="376632" y="1127760"/>
                </a:cubicBezTo>
                <a:lnTo>
                  <a:pt x="375680" y="1129665"/>
                </a:lnTo>
                <a:cubicBezTo>
                  <a:pt x="382347" y="1130618"/>
                  <a:pt x="390920" y="1134428"/>
                  <a:pt x="399492" y="1138238"/>
                </a:cubicBezTo>
                <a:cubicBezTo>
                  <a:pt x="404255" y="1140143"/>
                  <a:pt x="408065" y="1142048"/>
                  <a:pt x="412827" y="1143953"/>
                </a:cubicBezTo>
                <a:cubicBezTo>
                  <a:pt x="417590" y="1144905"/>
                  <a:pt x="422352" y="1145858"/>
                  <a:pt x="426162" y="1146810"/>
                </a:cubicBezTo>
                <a:cubicBezTo>
                  <a:pt x="426162" y="1147763"/>
                  <a:pt x="425210" y="1148715"/>
                  <a:pt x="427115" y="1149668"/>
                </a:cubicBezTo>
                <a:cubicBezTo>
                  <a:pt x="443307" y="1150620"/>
                  <a:pt x="464262" y="1161098"/>
                  <a:pt x="471882" y="1159193"/>
                </a:cubicBezTo>
                <a:cubicBezTo>
                  <a:pt x="471882" y="1162050"/>
                  <a:pt x="464262" y="1162050"/>
                  <a:pt x="461405" y="1159193"/>
                </a:cubicBezTo>
                <a:cubicBezTo>
                  <a:pt x="461405" y="1164908"/>
                  <a:pt x="470930" y="1163003"/>
                  <a:pt x="474740" y="1163003"/>
                </a:cubicBezTo>
                <a:cubicBezTo>
                  <a:pt x="474740" y="1163003"/>
                  <a:pt x="474740" y="1164908"/>
                  <a:pt x="474740" y="1164908"/>
                </a:cubicBezTo>
                <a:cubicBezTo>
                  <a:pt x="480455" y="1164908"/>
                  <a:pt x="484265" y="1162050"/>
                  <a:pt x="489980" y="1162050"/>
                </a:cubicBezTo>
                <a:cubicBezTo>
                  <a:pt x="497600" y="1163003"/>
                  <a:pt x="499505" y="1166813"/>
                  <a:pt x="509982" y="1167765"/>
                </a:cubicBezTo>
                <a:cubicBezTo>
                  <a:pt x="507125" y="1163955"/>
                  <a:pt x="520460" y="1168718"/>
                  <a:pt x="525222" y="1167765"/>
                </a:cubicBezTo>
                <a:cubicBezTo>
                  <a:pt x="517602" y="1166813"/>
                  <a:pt x="521412" y="1165860"/>
                  <a:pt x="528080" y="1166813"/>
                </a:cubicBezTo>
                <a:cubicBezTo>
                  <a:pt x="534747" y="1166813"/>
                  <a:pt x="542367" y="1167765"/>
                  <a:pt x="542367" y="1170623"/>
                </a:cubicBezTo>
                <a:cubicBezTo>
                  <a:pt x="537605" y="1169670"/>
                  <a:pt x="536652" y="1172528"/>
                  <a:pt x="533795" y="1172528"/>
                </a:cubicBezTo>
                <a:cubicBezTo>
                  <a:pt x="542367" y="1172528"/>
                  <a:pt x="537605" y="1173480"/>
                  <a:pt x="539510" y="1177290"/>
                </a:cubicBezTo>
                <a:cubicBezTo>
                  <a:pt x="546177" y="1176338"/>
                  <a:pt x="547130" y="1179195"/>
                  <a:pt x="550940" y="1179195"/>
                </a:cubicBezTo>
                <a:cubicBezTo>
                  <a:pt x="549987" y="1176338"/>
                  <a:pt x="544272" y="1176338"/>
                  <a:pt x="542367" y="1174433"/>
                </a:cubicBezTo>
                <a:cubicBezTo>
                  <a:pt x="544272" y="1174433"/>
                  <a:pt x="545225" y="1174433"/>
                  <a:pt x="547130" y="1173480"/>
                </a:cubicBezTo>
                <a:cubicBezTo>
                  <a:pt x="550940" y="1174433"/>
                  <a:pt x="552845" y="1179195"/>
                  <a:pt x="555702" y="1175385"/>
                </a:cubicBezTo>
                <a:cubicBezTo>
                  <a:pt x="555702" y="1176338"/>
                  <a:pt x="555702" y="1178243"/>
                  <a:pt x="556655" y="1178243"/>
                </a:cubicBezTo>
                <a:cubicBezTo>
                  <a:pt x="544272" y="1178243"/>
                  <a:pt x="536652" y="1179195"/>
                  <a:pt x="528080" y="1178243"/>
                </a:cubicBezTo>
                <a:cubicBezTo>
                  <a:pt x="520460" y="1177290"/>
                  <a:pt x="511887" y="1175385"/>
                  <a:pt x="501410" y="1172528"/>
                </a:cubicBezTo>
                <a:cubicBezTo>
                  <a:pt x="494742" y="1172528"/>
                  <a:pt x="488075" y="1170623"/>
                  <a:pt x="480455" y="1169670"/>
                </a:cubicBezTo>
                <a:cubicBezTo>
                  <a:pt x="473787" y="1167765"/>
                  <a:pt x="466167" y="1166813"/>
                  <a:pt x="459500" y="1167765"/>
                </a:cubicBezTo>
                <a:cubicBezTo>
                  <a:pt x="459500" y="1165860"/>
                  <a:pt x="454737" y="1165860"/>
                  <a:pt x="455690" y="1163955"/>
                </a:cubicBezTo>
                <a:cubicBezTo>
                  <a:pt x="436640" y="1162050"/>
                  <a:pt x="419495" y="1148715"/>
                  <a:pt x="403302" y="1150620"/>
                </a:cubicBezTo>
                <a:cubicBezTo>
                  <a:pt x="407112" y="1152525"/>
                  <a:pt x="413780" y="1153478"/>
                  <a:pt x="412827" y="1155383"/>
                </a:cubicBezTo>
                <a:cubicBezTo>
                  <a:pt x="408065" y="1154430"/>
                  <a:pt x="387110" y="1149668"/>
                  <a:pt x="393777" y="1145858"/>
                </a:cubicBezTo>
                <a:cubicBezTo>
                  <a:pt x="389967" y="1144905"/>
                  <a:pt x="387110" y="1144905"/>
                  <a:pt x="382347" y="1143000"/>
                </a:cubicBezTo>
                <a:cubicBezTo>
                  <a:pt x="379490" y="1145858"/>
                  <a:pt x="389967" y="1145858"/>
                  <a:pt x="389015" y="1147763"/>
                </a:cubicBezTo>
                <a:cubicBezTo>
                  <a:pt x="382347" y="1145858"/>
                  <a:pt x="367107" y="1142048"/>
                  <a:pt x="364250" y="1136333"/>
                </a:cubicBezTo>
                <a:cubicBezTo>
                  <a:pt x="350915" y="1131570"/>
                  <a:pt x="340437" y="1126808"/>
                  <a:pt x="330912" y="1122045"/>
                </a:cubicBezTo>
                <a:cubicBezTo>
                  <a:pt x="321387" y="1117283"/>
                  <a:pt x="312815" y="1112520"/>
                  <a:pt x="306147" y="1105853"/>
                </a:cubicBezTo>
                <a:cubicBezTo>
                  <a:pt x="303290" y="1108710"/>
                  <a:pt x="304242" y="1102995"/>
                  <a:pt x="301385" y="1102043"/>
                </a:cubicBezTo>
                <a:cubicBezTo>
                  <a:pt x="297575" y="1101090"/>
                  <a:pt x="300432" y="1105853"/>
                  <a:pt x="298527" y="1104900"/>
                </a:cubicBezTo>
                <a:cubicBezTo>
                  <a:pt x="297575" y="1103948"/>
                  <a:pt x="296622" y="1104900"/>
                  <a:pt x="295670" y="1103948"/>
                </a:cubicBezTo>
                <a:cubicBezTo>
                  <a:pt x="289955" y="1102043"/>
                  <a:pt x="291860" y="1099185"/>
                  <a:pt x="289002" y="1097280"/>
                </a:cubicBezTo>
                <a:cubicBezTo>
                  <a:pt x="286145" y="1098233"/>
                  <a:pt x="280430" y="1093470"/>
                  <a:pt x="275667" y="1090613"/>
                </a:cubicBezTo>
                <a:cubicBezTo>
                  <a:pt x="277572" y="1084898"/>
                  <a:pt x="266142" y="1082993"/>
                  <a:pt x="261380" y="1079183"/>
                </a:cubicBezTo>
                <a:cubicBezTo>
                  <a:pt x="250902" y="1072515"/>
                  <a:pt x="240425" y="1062990"/>
                  <a:pt x="229947" y="1054418"/>
                </a:cubicBezTo>
                <a:cubicBezTo>
                  <a:pt x="219470" y="1045845"/>
                  <a:pt x="208992" y="1038225"/>
                  <a:pt x="202325" y="1031558"/>
                </a:cubicBezTo>
                <a:cubicBezTo>
                  <a:pt x="212802" y="1042988"/>
                  <a:pt x="218517" y="1043940"/>
                  <a:pt x="226137" y="1054418"/>
                </a:cubicBezTo>
                <a:cubicBezTo>
                  <a:pt x="234710" y="1058228"/>
                  <a:pt x="242330" y="1064895"/>
                  <a:pt x="249950" y="1071563"/>
                </a:cubicBezTo>
                <a:cubicBezTo>
                  <a:pt x="258522" y="1078230"/>
                  <a:pt x="267095" y="1083945"/>
                  <a:pt x="275667" y="1088708"/>
                </a:cubicBezTo>
                <a:cubicBezTo>
                  <a:pt x="274715" y="1090613"/>
                  <a:pt x="276620" y="1092518"/>
                  <a:pt x="276620" y="1093470"/>
                </a:cubicBezTo>
                <a:cubicBezTo>
                  <a:pt x="274715" y="1093470"/>
                  <a:pt x="270905" y="1091565"/>
                  <a:pt x="269000" y="1091565"/>
                </a:cubicBezTo>
                <a:cubicBezTo>
                  <a:pt x="272810" y="1096328"/>
                  <a:pt x="289002" y="1100138"/>
                  <a:pt x="295670" y="1109663"/>
                </a:cubicBezTo>
                <a:cubicBezTo>
                  <a:pt x="297575" y="1107758"/>
                  <a:pt x="301385" y="1111568"/>
                  <a:pt x="304242" y="1113473"/>
                </a:cubicBezTo>
                <a:cubicBezTo>
                  <a:pt x="310910" y="1110615"/>
                  <a:pt x="331865" y="1121093"/>
                  <a:pt x="338532" y="1125855"/>
                </a:cubicBezTo>
                <a:cubicBezTo>
                  <a:pt x="337580" y="1126808"/>
                  <a:pt x="326150" y="1120140"/>
                  <a:pt x="329960" y="1123950"/>
                </a:cubicBezTo>
                <a:cubicBezTo>
                  <a:pt x="333770" y="1125855"/>
                  <a:pt x="338532" y="1127760"/>
                  <a:pt x="337580" y="1129665"/>
                </a:cubicBezTo>
                <a:cubicBezTo>
                  <a:pt x="334722" y="1128713"/>
                  <a:pt x="329960" y="1124903"/>
                  <a:pt x="329007" y="1126808"/>
                </a:cubicBezTo>
                <a:cubicBezTo>
                  <a:pt x="332817" y="1129665"/>
                  <a:pt x="342342" y="1132523"/>
                  <a:pt x="338532" y="1136333"/>
                </a:cubicBezTo>
                <a:cubicBezTo>
                  <a:pt x="344247" y="1139190"/>
                  <a:pt x="337580" y="1132523"/>
                  <a:pt x="344247" y="1135380"/>
                </a:cubicBezTo>
                <a:cubicBezTo>
                  <a:pt x="344247" y="1136333"/>
                  <a:pt x="345200" y="1136333"/>
                  <a:pt x="347105" y="1137285"/>
                </a:cubicBezTo>
                <a:cubicBezTo>
                  <a:pt x="347105" y="1141095"/>
                  <a:pt x="343295" y="1140143"/>
                  <a:pt x="340437" y="1140143"/>
                </a:cubicBezTo>
                <a:cubicBezTo>
                  <a:pt x="346152" y="1144905"/>
                  <a:pt x="347105" y="1142048"/>
                  <a:pt x="348057" y="1141095"/>
                </a:cubicBezTo>
                <a:cubicBezTo>
                  <a:pt x="351867" y="1144905"/>
                  <a:pt x="343295" y="1142048"/>
                  <a:pt x="346152" y="1145858"/>
                </a:cubicBezTo>
                <a:cubicBezTo>
                  <a:pt x="351867" y="1149668"/>
                  <a:pt x="358535" y="1152525"/>
                  <a:pt x="361392" y="1153478"/>
                </a:cubicBezTo>
                <a:cubicBezTo>
                  <a:pt x="359487" y="1152525"/>
                  <a:pt x="359487" y="1151573"/>
                  <a:pt x="359487" y="1150620"/>
                </a:cubicBezTo>
                <a:cubicBezTo>
                  <a:pt x="362345" y="1151573"/>
                  <a:pt x="366155" y="1150620"/>
                  <a:pt x="367107" y="1153478"/>
                </a:cubicBezTo>
                <a:cubicBezTo>
                  <a:pt x="365202" y="1152525"/>
                  <a:pt x="363297" y="1151573"/>
                  <a:pt x="362345" y="1152525"/>
                </a:cubicBezTo>
                <a:cubicBezTo>
                  <a:pt x="369965" y="1157288"/>
                  <a:pt x="383300" y="1160145"/>
                  <a:pt x="387110" y="1165860"/>
                </a:cubicBezTo>
                <a:cubicBezTo>
                  <a:pt x="390920" y="1165860"/>
                  <a:pt x="385205" y="1163003"/>
                  <a:pt x="389967" y="1163003"/>
                </a:cubicBezTo>
                <a:cubicBezTo>
                  <a:pt x="398540" y="1164908"/>
                  <a:pt x="396635" y="1168718"/>
                  <a:pt x="402350" y="1170623"/>
                </a:cubicBezTo>
                <a:cubicBezTo>
                  <a:pt x="403302" y="1169670"/>
                  <a:pt x="401397" y="1165860"/>
                  <a:pt x="405207" y="1166813"/>
                </a:cubicBezTo>
                <a:cubicBezTo>
                  <a:pt x="409970" y="1168718"/>
                  <a:pt x="419495" y="1169670"/>
                  <a:pt x="417590" y="1172528"/>
                </a:cubicBezTo>
                <a:cubicBezTo>
                  <a:pt x="415685" y="1172528"/>
                  <a:pt x="406160" y="1170623"/>
                  <a:pt x="409970" y="1172528"/>
                </a:cubicBezTo>
                <a:cubicBezTo>
                  <a:pt x="418542" y="1173480"/>
                  <a:pt x="424257" y="1176338"/>
                  <a:pt x="429020" y="1174433"/>
                </a:cubicBezTo>
                <a:cubicBezTo>
                  <a:pt x="434735" y="1177290"/>
                  <a:pt x="427115" y="1178243"/>
                  <a:pt x="432830" y="1180148"/>
                </a:cubicBezTo>
                <a:cubicBezTo>
                  <a:pt x="434735" y="1180148"/>
                  <a:pt x="433782" y="1177290"/>
                  <a:pt x="436640" y="1177290"/>
                </a:cubicBezTo>
                <a:cubicBezTo>
                  <a:pt x="438545" y="1179195"/>
                  <a:pt x="453785" y="1186815"/>
                  <a:pt x="447117" y="1181100"/>
                </a:cubicBezTo>
                <a:cubicBezTo>
                  <a:pt x="453785" y="1183005"/>
                  <a:pt x="454737" y="1183958"/>
                  <a:pt x="463310" y="1185863"/>
                </a:cubicBezTo>
                <a:cubicBezTo>
                  <a:pt x="463310" y="1184910"/>
                  <a:pt x="463310" y="1183005"/>
                  <a:pt x="465215" y="1183005"/>
                </a:cubicBezTo>
                <a:cubicBezTo>
                  <a:pt x="477597" y="1186815"/>
                  <a:pt x="489980" y="1188720"/>
                  <a:pt x="501410" y="1189673"/>
                </a:cubicBezTo>
                <a:cubicBezTo>
                  <a:pt x="512840" y="1190625"/>
                  <a:pt x="524270" y="1192530"/>
                  <a:pt x="535700" y="1194435"/>
                </a:cubicBezTo>
                <a:cubicBezTo>
                  <a:pt x="536652" y="1193483"/>
                  <a:pt x="533795" y="1192530"/>
                  <a:pt x="535700" y="1191578"/>
                </a:cubicBezTo>
                <a:cubicBezTo>
                  <a:pt x="544272" y="1193483"/>
                  <a:pt x="550940" y="1194435"/>
                  <a:pt x="557607" y="1191578"/>
                </a:cubicBezTo>
                <a:cubicBezTo>
                  <a:pt x="557607" y="1192530"/>
                  <a:pt x="556655" y="1193483"/>
                  <a:pt x="555702" y="1193483"/>
                </a:cubicBezTo>
                <a:cubicBezTo>
                  <a:pt x="562370" y="1192530"/>
                  <a:pt x="569990" y="1194435"/>
                  <a:pt x="575705" y="1196340"/>
                </a:cubicBezTo>
                <a:cubicBezTo>
                  <a:pt x="570942" y="1199198"/>
                  <a:pt x="563322" y="1196340"/>
                  <a:pt x="561417" y="1201103"/>
                </a:cubicBezTo>
                <a:cubicBezTo>
                  <a:pt x="571895" y="1201103"/>
                  <a:pt x="576657" y="1194435"/>
                  <a:pt x="589040" y="1196340"/>
                </a:cubicBezTo>
                <a:cubicBezTo>
                  <a:pt x="590945" y="1194435"/>
                  <a:pt x="585230" y="1193483"/>
                  <a:pt x="589040" y="1193483"/>
                </a:cubicBezTo>
                <a:cubicBezTo>
                  <a:pt x="593802" y="1194435"/>
                  <a:pt x="594755" y="1194435"/>
                  <a:pt x="598565" y="1192530"/>
                </a:cubicBezTo>
                <a:cubicBezTo>
                  <a:pt x="598565" y="1195388"/>
                  <a:pt x="603327" y="1195388"/>
                  <a:pt x="606185" y="1196340"/>
                </a:cubicBezTo>
                <a:cubicBezTo>
                  <a:pt x="618567" y="1192530"/>
                  <a:pt x="630950" y="1197293"/>
                  <a:pt x="641427" y="1191578"/>
                </a:cubicBezTo>
                <a:cubicBezTo>
                  <a:pt x="647142" y="1191578"/>
                  <a:pt x="654762" y="1191578"/>
                  <a:pt x="661430" y="1191578"/>
                </a:cubicBezTo>
                <a:cubicBezTo>
                  <a:pt x="668097" y="1190625"/>
                  <a:pt x="675717" y="1189673"/>
                  <a:pt x="683337" y="1188720"/>
                </a:cubicBezTo>
                <a:cubicBezTo>
                  <a:pt x="697625" y="1185863"/>
                  <a:pt x="710960" y="1183005"/>
                  <a:pt x="720485" y="1179195"/>
                </a:cubicBezTo>
                <a:cubicBezTo>
                  <a:pt x="722390" y="1181100"/>
                  <a:pt x="729057" y="1178243"/>
                  <a:pt x="729057" y="1181100"/>
                </a:cubicBezTo>
                <a:cubicBezTo>
                  <a:pt x="736677" y="1176338"/>
                  <a:pt x="743345" y="1179195"/>
                  <a:pt x="748107" y="1174433"/>
                </a:cubicBezTo>
                <a:cubicBezTo>
                  <a:pt x="746202" y="1174433"/>
                  <a:pt x="744297" y="1175385"/>
                  <a:pt x="744297" y="1173480"/>
                </a:cubicBezTo>
                <a:cubicBezTo>
                  <a:pt x="748107" y="1171575"/>
                  <a:pt x="748107" y="1171575"/>
                  <a:pt x="754775" y="1169670"/>
                </a:cubicBezTo>
                <a:cubicBezTo>
                  <a:pt x="755727" y="1170623"/>
                  <a:pt x="755727" y="1172528"/>
                  <a:pt x="758585" y="1171575"/>
                </a:cubicBezTo>
                <a:cubicBezTo>
                  <a:pt x="761442" y="1164908"/>
                  <a:pt x="775730" y="1166813"/>
                  <a:pt x="782397" y="1165860"/>
                </a:cubicBezTo>
                <a:cubicBezTo>
                  <a:pt x="782397" y="1163955"/>
                  <a:pt x="779540" y="1164908"/>
                  <a:pt x="778587" y="1163955"/>
                </a:cubicBezTo>
                <a:cubicBezTo>
                  <a:pt x="784302" y="1162050"/>
                  <a:pt x="794780" y="1157288"/>
                  <a:pt x="797637" y="1161098"/>
                </a:cubicBezTo>
                <a:cubicBezTo>
                  <a:pt x="793827" y="1163003"/>
                  <a:pt x="790970" y="1160145"/>
                  <a:pt x="790017" y="1163003"/>
                </a:cubicBezTo>
                <a:cubicBezTo>
                  <a:pt x="791922" y="1162050"/>
                  <a:pt x="791922" y="1163955"/>
                  <a:pt x="793827" y="1163955"/>
                </a:cubicBezTo>
                <a:cubicBezTo>
                  <a:pt x="808115" y="1153478"/>
                  <a:pt x="830022" y="1146810"/>
                  <a:pt x="840500" y="1143953"/>
                </a:cubicBezTo>
                <a:cubicBezTo>
                  <a:pt x="844310" y="1142048"/>
                  <a:pt x="845262" y="1139190"/>
                  <a:pt x="846215" y="1138238"/>
                </a:cubicBezTo>
                <a:cubicBezTo>
                  <a:pt x="850977" y="1136333"/>
                  <a:pt x="855740" y="1138238"/>
                  <a:pt x="862407" y="1133475"/>
                </a:cubicBezTo>
                <a:cubicBezTo>
                  <a:pt x="861455" y="1134428"/>
                  <a:pt x="864312" y="1132523"/>
                  <a:pt x="868122" y="1130618"/>
                </a:cubicBezTo>
                <a:cubicBezTo>
                  <a:pt x="869075" y="1129665"/>
                  <a:pt x="883362" y="1121093"/>
                  <a:pt x="888125" y="1122045"/>
                </a:cubicBezTo>
                <a:cubicBezTo>
                  <a:pt x="890030" y="1123950"/>
                  <a:pt x="877647" y="1128713"/>
                  <a:pt x="882410" y="1127760"/>
                </a:cubicBezTo>
                <a:cubicBezTo>
                  <a:pt x="887172" y="1124903"/>
                  <a:pt x="888125" y="1122998"/>
                  <a:pt x="893840" y="1122045"/>
                </a:cubicBezTo>
                <a:cubicBezTo>
                  <a:pt x="891935" y="1120140"/>
                  <a:pt x="893840" y="1119188"/>
                  <a:pt x="895745" y="1117283"/>
                </a:cubicBezTo>
                <a:cubicBezTo>
                  <a:pt x="897650" y="1116330"/>
                  <a:pt x="900507" y="1115378"/>
                  <a:pt x="902412" y="1115378"/>
                </a:cubicBezTo>
                <a:cubicBezTo>
                  <a:pt x="898602" y="1119188"/>
                  <a:pt x="892887" y="1122045"/>
                  <a:pt x="891935" y="1125855"/>
                </a:cubicBezTo>
                <a:cubicBezTo>
                  <a:pt x="900507" y="1121093"/>
                  <a:pt x="912890" y="1107758"/>
                  <a:pt x="915747" y="1114425"/>
                </a:cubicBezTo>
                <a:cubicBezTo>
                  <a:pt x="915747" y="1113473"/>
                  <a:pt x="917652" y="1112520"/>
                  <a:pt x="918605" y="1112520"/>
                </a:cubicBezTo>
                <a:cubicBezTo>
                  <a:pt x="913842" y="1117283"/>
                  <a:pt x="917652" y="1117283"/>
                  <a:pt x="913842" y="1122045"/>
                </a:cubicBezTo>
                <a:cubicBezTo>
                  <a:pt x="920510" y="1113473"/>
                  <a:pt x="929082" y="1109663"/>
                  <a:pt x="936702" y="1105853"/>
                </a:cubicBezTo>
                <a:cubicBezTo>
                  <a:pt x="944322" y="1101090"/>
                  <a:pt x="952895" y="1097280"/>
                  <a:pt x="956705" y="1087755"/>
                </a:cubicBezTo>
                <a:cubicBezTo>
                  <a:pt x="957657" y="1088708"/>
                  <a:pt x="956705" y="1090613"/>
                  <a:pt x="957657" y="1091565"/>
                </a:cubicBezTo>
                <a:cubicBezTo>
                  <a:pt x="961467" y="1088708"/>
                  <a:pt x="959562" y="1086803"/>
                  <a:pt x="965277" y="1083945"/>
                </a:cubicBezTo>
                <a:cubicBezTo>
                  <a:pt x="966230" y="1084898"/>
                  <a:pt x="968135" y="1083945"/>
                  <a:pt x="968135" y="1085850"/>
                </a:cubicBezTo>
                <a:cubicBezTo>
                  <a:pt x="970992" y="1082993"/>
                  <a:pt x="974802" y="1080135"/>
                  <a:pt x="975755" y="1078230"/>
                </a:cubicBezTo>
                <a:cubicBezTo>
                  <a:pt x="970040" y="1082993"/>
                  <a:pt x="967182" y="1082993"/>
                  <a:pt x="964325" y="1082040"/>
                </a:cubicBezTo>
                <a:cubicBezTo>
                  <a:pt x="973850" y="1076325"/>
                  <a:pt x="974802" y="1070610"/>
                  <a:pt x="985280" y="1067753"/>
                </a:cubicBezTo>
                <a:cubicBezTo>
                  <a:pt x="979565" y="1070610"/>
                  <a:pt x="983375" y="1072515"/>
                  <a:pt x="977660" y="1075373"/>
                </a:cubicBezTo>
                <a:cubicBezTo>
                  <a:pt x="980517" y="1076325"/>
                  <a:pt x="981470" y="1079183"/>
                  <a:pt x="985280" y="1075373"/>
                </a:cubicBezTo>
                <a:cubicBezTo>
                  <a:pt x="984327" y="1074420"/>
                  <a:pt x="983375" y="1073468"/>
                  <a:pt x="984327" y="1071563"/>
                </a:cubicBezTo>
                <a:cubicBezTo>
                  <a:pt x="985280" y="1075373"/>
                  <a:pt x="1003377" y="1063943"/>
                  <a:pt x="1010045" y="1057275"/>
                </a:cubicBezTo>
                <a:cubicBezTo>
                  <a:pt x="1009092" y="1053465"/>
                  <a:pt x="1005282" y="1058228"/>
                  <a:pt x="1004330" y="1055370"/>
                </a:cubicBezTo>
                <a:cubicBezTo>
                  <a:pt x="1006235" y="1054418"/>
                  <a:pt x="1009092" y="1052513"/>
                  <a:pt x="1011950" y="1049655"/>
                </a:cubicBezTo>
                <a:cubicBezTo>
                  <a:pt x="1010997" y="1053465"/>
                  <a:pt x="1010997" y="1052513"/>
                  <a:pt x="1013855" y="1054418"/>
                </a:cubicBezTo>
                <a:cubicBezTo>
                  <a:pt x="1017665" y="1051560"/>
                  <a:pt x="1013855" y="1050608"/>
                  <a:pt x="1016712" y="1048703"/>
                </a:cubicBezTo>
                <a:cubicBezTo>
                  <a:pt x="1018617" y="1051560"/>
                  <a:pt x="1024332" y="1043940"/>
                  <a:pt x="1026237" y="1044893"/>
                </a:cubicBezTo>
                <a:cubicBezTo>
                  <a:pt x="1029095" y="1038225"/>
                  <a:pt x="1032905" y="1038225"/>
                  <a:pt x="1032905" y="1041083"/>
                </a:cubicBezTo>
                <a:cubicBezTo>
                  <a:pt x="1035762" y="1035368"/>
                  <a:pt x="1037667" y="1034415"/>
                  <a:pt x="1039572" y="1029653"/>
                </a:cubicBezTo>
                <a:cubicBezTo>
                  <a:pt x="1042430" y="1028700"/>
                  <a:pt x="1040525" y="1030605"/>
                  <a:pt x="1041477" y="1031558"/>
                </a:cubicBezTo>
                <a:cubicBezTo>
                  <a:pt x="1046240" y="1025843"/>
                  <a:pt x="1045287" y="1026795"/>
                  <a:pt x="1050050" y="1024890"/>
                </a:cubicBezTo>
                <a:cubicBezTo>
                  <a:pt x="1051002" y="1022985"/>
                  <a:pt x="1051002" y="1020128"/>
                  <a:pt x="1051955" y="1018223"/>
                </a:cubicBezTo>
                <a:cubicBezTo>
                  <a:pt x="1054812" y="1017270"/>
                  <a:pt x="1056717" y="1013460"/>
                  <a:pt x="1054812" y="1019175"/>
                </a:cubicBezTo>
                <a:cubicBezTo>
                  <a:pt x="1068147" y="1007745"/>
                  <a:pt x="1064337" y="997268"/>
                  <a:pt x="1071957" y="991553"/>
                </a:cubicBezTo>
                <a:cubicBezTo>
                  <a:pt x="1068147" y="986790"/>
                  <a:pt x="1074815" y="982980"/>
                  <a:pt x="1080530" y="980123"/>
                </a:cubicBezTo>
                <a:cubicBezTo>
                  <a:pt x="1080530" y="977265"/>
                  <a:pt x="1075767" y="981075"/>
                  <a:pt x="1077672" y="978218"/>
                </a:cubicBezTo>
                <a:cubicBezTo>
                  <a:pt x="1081482" y="976313"/>
                  <a:pt x="1084340" y="973455"/>
                  <a:pt x="1087197" y="967740"/>
                </a:cubicBezTo>
                <a:cubicBezTo>
                  <a:pt x="1090055" y="968693"/>
                  <a:pt x="1088150" y="971550"/>
                  <a:pt x="1088150" y="972503"/>
                </a:cubicBezTo>
                <a:cubicBezTo>
                  <a:pt x="1089102" y="968693"/>
                  <a:pt x="1093865" y="965835"/>
                  <a:pt x="1092912" y="964883"/>
                </a:cubicBezTo>
                <a:cubicBezTo>
                  <a:pt x="1091007" y="966788"/>
                  <a:pt x="1090055" y="966788"/>
                  <a:pt x="1088150" y="966788"/>
                </a:cubicBezTo>
                <a:cubicBezTo>
                  <a:pt x="1090055" y="963930"/>
                  <a:pt x="1090055" y="962025"/>
                  <a:pt x="1092912" y="959168"/>
                </a:cubicBezTo>
                <a:lnTo>
                  <a:pt x="1094817" y="961073"/>
                </a:lnTo>
                <a:cubicBezTo>
                  <a:pt x="1099580" y="947738"/>
                  <a:pt x="1113867" y="935355"/>
                  <a:pt x="1113867" y="928688"/>
                </a:cubicBezTo>
                <a:cubicBezTo>
                  <a:pt x="1115772" y="923925"/>
                  <a:pt x="1117677" y="926783"/>
                  <a:pt x="1119582" y="924878"/>
                </a:cubicBezTo>
                <a:cubicBezTo>
                  <a:pt x="1118630" y="923925"/>
                  <a:pt x="1117677" y="924878"/>
                  <a:pt x="1116725" y="924878"/>
                </a:cubicBezTo>
                <a:cubicBezTo>
                  <a:pt x="1117677" y="921068"/>
                  <a:pt x="1131965" y="908685"/>
                  <a:pt x="1123392" y="914400"/>
                </a:cubicBezTo>
                <a:cubicBezTo>
                  <a:pt x="1127202" y="908685"/>
                  <a:pt x="1131012" y="907733"/>
                  <a:pt x="1131965" y="902970"/>
                </a:cubicBezTo>
                <a:cubicBezTo>
                  <a:pt x="1130060" y="905828"/>
                  <a:pt x="1128155" y="904875"/>
                  <a:pt x="1130060" y="902018"/>
                </a:cubicBezTo>
                <a:cubicBezTo>
                  <a:pt x="1130060" y="904875"/>
                  <a:pt x="1131965" y="903923"/>
                  <a:pt x="1133870" y="900113"/>
                </a:cubicBezTo>
                <a:cubicBezTo>
                  <a:pt x="1133870" y="898208"/>
                  <a:pt x="1134822" y="895350"/>
                  <a:pt x="1135775" y="892493"/>
                </a:cubicBezTo>
                <a:cubicBezTo>
                  <a:pt x="1135775" y="897255"/>
                  <a:pt x="1140537" y="886778"/>
                  <a:pt x="1141490" y="884873"/>
                </a:cubicBezTo>
                <a:cubicBezTo>
                  <a:pt x="1140537" y="885825"/>
                  <a:pt x="1139585" y="887730"/>
                  <a:pt x="1139585" y="886778"/>
                </a:cubicBezTo>
                <a:cubicBezTo>
                  <a:pt x="1140537" y="883920"/>
                  <a:pt x="1143395" y="876300"/>
                  <a:pt x="1146252" y="874395"/>
                </a:cubicBezTo>
                <a:cubicBezTo>
                  <a:pt x="1147205" y="875348"/>
                  <a:pt x="1143395" y="880110"/>
                  <a:pt x="1144347" y="880110"/>
                </a:cubicBezTo>
                <a:cubicBezTo>
                  <a:pt x="1148157" y="876300"/>
                  <a:pt x="1147205" y="873443"/>
                  <a:pt x="1149110" y="868680"/>
                </a:cubicBezTo>
                <a:cubicBezTo>
                  <a:pt x="1154825" y="868680"/>
                  <a:pt x="1152920" y="853440"/>
                  <a:pt x="1158635" y="854393"/>
                </a:cubicBezTo>
                <a:cubicBezTo>
                  <a:pt x="1154825" y="859155"/>
                  <a:pt x="1153872" y="864870"/>
                  <a:pt x="1152920" y="869633"/>
                </a:cubicBezTo>
                <a:cubicBezTo>
                  <a:pt x="1151967" y="874395"/>
                  <a:pt x="1151015" y="878205"/>
                  <a:pt x="1146252" y="880110"/>
                </a:cubicBezTo>
                <a:cubicBezTo>
                  <a:pt x="1150062" y="882968"/>
                  <a:pt x="1145300" y="885825"/>
                  <a:pt x="1142442" y="892493"/>
                </a:cubicBezTo>
                <a:cubicBezTo>
                  <a:pt x="1145300" y="892493"/>
                  <a:pt x="1142442" y="895350"/>
                  <a:pt x="1143395" y="896303"/>
                </a:cubicBezTo>
                <a:cubicBezTo>
                  <a:pt x="1148157" y="890588"/>
                  <a:pt x="1145300" y="891540"/>
                  <a:pt x="1145300" y="889635"/>
                </a:cubicBezTo>
                <a:cubicBezTo>
                  <a:pt x="1147205" y="888683"/>
                  <a:pt x="1148157" y="884873"/>
                  <a:pt x="1150062" y="886778"/>
                </a:cubicBezTo>
                <a:cubicBezTo>
                  <a:pt x="1149110" y="888683"/>
                  <a:pt x="1147205" y="890588"/>
                  <a:pt x="1148157" y="891540"/>
                </a:cubicBezTo>
                <a:cubicBezTo>
                  <a:pt x="1151015" y="885825"/>
                  <a:pt x="1153872" y="882968"/>
                  <a:pt x="1155777" y="882968"/>
                </a:cubicBezTo>
                <a:cubicBezTo>
                  <a:pt x="1156730" y="879158"/>
                  <a:pt x="1158635" y="876300"/>
                  <a:pt x="1161492" y="871538"/>
                </a:cubicBezTo>
                <a:cubicBezTo>
                  <a:pt x="1163397" y="867728"/>
                  <a:pt x="1166255" y="862013"/>
                  <a:pt x="1170065" y="854393"/>
                </a:cubicBezTo>
                <a:cubicBezTo>
                  <a:pt x="1170065" y="851535"/>
                  <a:pt x="1167207" y="855345"/>
                  <a:pt x="1168160" y="850583"/>
                </a:cubicBezTo>
                <a:cubicBezTo>
                  <a:pt x="1180542" y="833438"/>
                  <a:pt x="1182447" y="813435"/>
                  <a:pt x="1189115" y="799148"/>
                </a:cubicBezTo>
                <a:cubicBezTo>
                  <a:pt x="1188162" y="795338"/>
                  <a:pt x="1183400" y="800100"/>
                  <a:pt x="1186257" y="793433"/>
                </a:cubicBezTo>
                <a:cubicBezTo>
                  <a:pt x="1189115" y="790575"/>
                  <a:pt x="1190067" y="791528"/>
                  <a:pt x="1191020" y="793433"/>
                </a:cubicBezTo>
                <a:cubicBezTo>
                  <a:pt x="1192925" y="779145"/>
                  <a:pt x="1200545" y="771525"/>
                  <a:pt x="1205307" y="756285"/>
                </a:cubicBezTo>
                <a:cubicBezTo>
                  <a:pt x="1200545" y="748665"/>
                  <a:pt x="1211975" y="728663"/>
                  <a:pt x="1209117" y="718185"/>
                </a:cubicBezTo>
                <a:cubicBezTo>
                  <a:pt x="1208165" y="725805"/>
                  <a:pt x="1206260" y="734378"/>
                  <a:pt x="1202450" y="737235"/>
                </a:cubicBezTo>
                <a:cubicBezTo>
                  <a:pt x="1201497" y="730568"/>
                  <a:pt x="1204355" y="713423"/>
                  <a:pt x="1209117" y="716280"/>
                </a:cubicBezTo>
                <a:cubicBezTo>
                  <a:pt x="1208165" y="707708"/>
                  <a:pt x="1215785" y="701040"/>
                  <a:pt x="1211975" y="697230"/>
                </a:cubicBezTo>
                <a:cubicBezTo>
                  <a:pt x="1217690" y="696278"/>
                  <a:pt x="1220547" y="679133"/>
                  <a:pt x="1220547" y="668655"/>
                </a:cubicBezTo>
                <a:cubicBezTo>
                  <a:pt x="1220547" y="670560"/>
                  <a:pt x="1221500" y="666750"/>
                  <a:pt x="1222452" y="662940"/>
                </a:cubicBezTo>
                <a:cubicBezTo>
                  <a:pt x="1223405" y="652463"/>
                  <a:pt x="1225310" y="641033"/>
                  <a:pt x="1226262" y="629603"/>
                </a:cubicBezTo>
                <a:cubicBezTo>
                  <a:pt x="1226262" y="621030"/>
                  <a:pt x="1226262" y="611505"/>
                  <a:pt x="1226262" y="603885"/>
                </a:cubicBezTo>
                <a:cubicBezTo>
                  <a:pt x="1227215" y="603885"/>
                  <a:pt x="1228167" y="603885"/>
                  <a:pt x="1229120" y="603885"/>
                </a:cubicBezTo>
                <a:cubicBezTo>
                  <a:pt x="1228167" y="594360"/>
                  <a:pt x="1228167" y="584835"/>
                  <a:pt x="1227215" y="575310"/>
                </a:cubicBezTo>
                <a:cubicBezTo>
                  <a:pt x="1227215" y="575310"/>
                  <a:pt x="1227215" y="575310"/>
                  <a:pt x="1228167" y="575310"/>
                </a:cubicBezTo>
                <a:cubicBezTo>
                  <a:pt x="1227215" y="570548"/>
                  <a:pt x="1227215" y="568643"/>
                  <a:pt x="1226262" y="564833"/>
                </a:cubicBezTo>
                <a:cubicBezTo>
                  <a:pt x="1226262" y="561975"/>
                  <a:pt x="1225310" y="558165"/>
                  <a:pt x="1225310" y="555308"/>
                </a:cubicBezTo>
                <a:cubicBezTo>
                  <a:pt x="1227215" y="551498"/>
                  <a:pt x="1228167" y="543878"/>
                  <a:pt x="1228167" y="540068"/>
                </a:cubicBezTo>
                <a:cubicBezTo>
                  <a:pt x="1228167" y="542925"/>
                  <a:pt x="1230072" y="541973"/>
                  <a:pt x="1230072" y="545783"/>
                </a:cubicBezTo>
                <a:cubicBezTo>
                  <a:pt x="1229120" y="552450"/>
                  <a:pt x="1229120" y="561023"/>
                  <a:pt x="1231977" y="565785"/>
                </a:cubicBezTo>
                <a:cubicBezTo>
                  <a:pt x="1231025" y="568643"/>
                  <a:pt x="1231025" y="568643"/>
                  <a:pt x="1229120" y="567690"/>
                </a:cubicBezTo>
                <a:cubicBezTo>
                  <a:pt x="1231025" y="585788"/>
                  <a:pt x="1228167" y="600075"/>
                  <a:pt x="1231977" y="616268"/>
                </a:cubicBezTo>
                <a:cubicBezTo>
                  <a:pt x="1229120" y="612458"/>
                  <a:pt x="1229120" y="631508"/>
                  <a:pt x="1231977" y="627698"/>
                </a:cubicBezTo>
                <a:cubicBezTo>
                  <a:pt x="1230072" y="638175"/>
                  <a:pt x="1227215" y="651510"/>
                  <a:pt x="1226262" y="664845"/>
                </a:cubicBezTo>
                <a:cubicBezTo>
                  <a:pt x="1225310" y="671513"/>
                  <a:pt x="1225310" y="678180"/>
                  <a:pt x="1225310" y="684848"/>
                </a:cubicBezTo>
                <a:cubicBezTo>
                  <a:pt x="1225310" y="687705"/>
                  <a:pt x="1225310" y="690563"/>
                  <a:pt x="1225310" y="694373"/>
                </a:cubicBezTo>
                <a:cubicBezTo>
                  <a:pt x="1225310" y="697230"/>
                  <a:pt x="1225310" y="700088"/>
                  <a:pt x="1225310" y="701993"/>
                </a:cubicBezTo>
                <a:cubicBezTo>
                  <a:pt x="1226262" y="694373"/>
                  <a:pt x="1231025" y="680085"/>
                  <a:pt x="1229120" y="673418"/>
                </a:cubicBezTo>
                <a:cubicBezTo>
                  <a:pt x="1231977" y="677228"/>
                  <a:pt x="1231025" y="666750"/>
                  <a:pt x="1229120" y="665798"/>
                </a:cubicBezTo>
                <a:lnTo>
                  <a:pt x="1231977" y="665798"/>
                </a:lnTo>
                <a:cubicBezTo>
                  <a:pt x="1243407" y="643890"/>
                  <a:pt x="1243407" y="608648"/>
                  <a:pt x="1244360" y="573405"/>
                </a:cubicBezTo>
                <a:close/>
                <a:moveTo>
                  <a:pt x="1015760" y="133350"/>
                </a:moveTo>
                <a:cubicBezTo>
                  <a:pt x="1018617" y="132398"/>
                  <a:pt x="1020522" y="136208"/>
                  <a:pt x="1021475" y="138113"/>
                </a:cubicBezTo>
                <a:cubicBezTo>
                  <a:pt x="1020522" y="139065"/>
                  <a:pt x="1016712" y="134303"/>
                  <a:pt x="1015760" y="133350"/>
                </a:cubicBezTo>
                <a:close/>
                <a:moveTo>
                  <a:pt x="348057" y="1113473"/>
                </a:moveTo>
                <a:cubicBezTo>
                  <a:pt x="348057" y="1109663"/>
                  <a:pt x="354725" y="1115378"/>
                  <a:pt x="355677" y="1114425"/>
                </a:cubicBezTo>
                <a:cubicBezTo>
                  <a:pt x="358535" y="1117283"/>
                  <a:pt x="351867" y="1115378"/>
                  <a:pt x="348057" y="1113473"/>
                </a:cubicBezTo>
                <a:close/>
                <a:moveTo>
                  <a:pt x="393777" y="1141095"/>
                </a:moveTo>
                <a:cubicBezTo>
                  <a:pt x="395682" y="1137285"/>
                  <a:pt x="398540" y="1142048"/>
                  <a:pt x="403302" y="1143953"/>
                </a:cubicBezTo>
                <a:cubicBezTo>
                  <a:pt x="403302" y="1144905"/>
                  <a:pt x="397587" y="1141095"/>
                  <a:pt x="393777" y="1141095"/>
                </a:cubicBezTo>
                <a:close/>
                <a:moveTo>
                  <a:pt x="406160" y="1128713"/>
                </a:moveTo>
                <a:cubicBezTo>
                  <a:pt x="407112" y="1126808"/>
                  <a:pt x="412827" y="1128713"/>
                  <a:pt x="414732" y="1130618"/>
                </a:cubicBezTo>
                <a:cubicBezTo>
                  <a:pt x="413780" y="1132523"/>
                  <a:pt x="408065" y="1128713"/>
                  <a:pt x="406160" y="1128713"/>
                </a:cubicBezTo>
                <a:close/>
                <a:moveTo>
                  <a:pt x="505220" y="1169670"/>
                </a:moveTo>
                <a:cubicBezTo>
                  <a:pt x="506172" y="1169670"/>
                  <a:pt x="509030" y="1169670"/>
                  <a:pt x="510935" y="1169670"/>
                </a:cubicBezTo>
                <a:cubicBezTo>
                  <a:pt x="510935" y="1170623"/>
                  <a:pt x="509982" y="1171575"/>
                  <a:pt x="511887" y="1172528"/>
                </a:cubicBezTo>
                <a:cubicBezTo>
                  <a:pt x="510935" y="1173480"/>
                  <a:pt x="503315" y="1171575"/>
                  <a:pt x="505220" y="1169670"/>
                </a:cubicBezTo>
                <a:close/>
                <a:moveTo>
                  <a:pt x="551892" y="1178243"/>
                </a:moveTo>
                <a:cubicBezTo>
                  <a:pt x="550940" y="1176338"/>
                  <a:pt x="554750" y="1176338"/>
                  <a:pt x="554750" y="1175385"/>
                </a:cubicBezTo>
                <a:cubicBezTo>
                  <a:pt x="543320" y="1172528"/>
                  <a:pt x="530937" y="1174433"/>
                  <a:pt x="527127" y="1167765"/>
                </a:cubicBezTo>
                <a:cubicBezTo>
                  <a:pt x="537605" y="1170623"/>
                  <a:pt x="541415" y="1168718"/>
                  <a:pt x="549035" y="1166813"/>
                </a:cubicBezTo>
                <a:cubicBezTo>
                  <a:pt x="550940" y="1167765"/>
                  <a:pt x="551892" y="1168718"/>
                  <a:pt x="554750" y="1169670"/>
                </a:cubicBezTo>
                <a:cubicBezTo>
                  <a:pt x="552845" y="1171575"/>
                  <a:pt x="550940" y="1170623"/>
                  <a:pt x="547130" y="1169670"/>
                </a:cubicBezTo>
                <a:cubicBezTo>
                  <a:pt x="548082" y="1172528"/>
                  <a:pt x="551892" y="1174433"/>
                  <a:pt x="558560" y="1175385"/>
                </a:cubicBezTo>
                <a:cubicBezTo>
                  <a:pt x="560465" y="1178243"/>
                  <a:pt x="557607" y="1179195"/>
                  <a:pt x="551892" y="1178243"/>
                </a:cubicBezTo>
                <a:close/>
                <a:moveTo>
                  <a:pt x="1183400" y="731520"/>
                </a:moveTo>
                <a:cubicBezTo>
                  <a:pt x="1185305" y="731520"/>
                  <a:pt x="1182447" y="736283"/>
                  <a:pt x="1182447" y="739140"/>
                </a:cubicBezTo>
                <a:cubicBezTo>
                  <a:pt x="1181495" y="738188"/>
                  <a:pt x="1181495" y="737235"/>
                  <a:pt x="1181495" y="736283"/>
                </a:cubicBezTo>
                <a:cubicBezTo>
                  <a:pt x="1181495" y="734378"/>
                  <a:pt x="1181495" y="733425"/>
                  <a:pt x="1183400" y="731520"/>
                </a:cubicBezTo>
                <a:cubicBezTo>
                  <a:pt x="1182447" y="731520"/>
                  <a:pt x="1182447" y="731520"/>
                  <a:pt x="1183400" y="731520"/>
                </a:cubicBezTo>
                <a:close/>
                <a:moveTo>
                  <a:pt x="1170065" y="835343"/>
                </a:moveTo>
                <a:cubicBezTo>
                  <a:pt x="1167207" y="841058"/>
                  <a:pt x="1168160" y="840105"/>
                  <a:pt x="1165302" y="846773"/>
                </a:cubicBezTo>
                <a:cubicBezTo>
                  <a:pt x="1163397" y="848678"/>
                  <a:pt x="1160540" y="845820"/>
                  <a:pt x="1163397" y="841058"/>
                </a:cubicBezTo>
                <a:cubicBezTo>
                  <a:pt x="1165302" y="846773"/>
                  <a:pt x="1165302" y="834390"/>
                  <a:pt x="1170065" y="835343"/>
                </a:cubicBezTo>
                <a:close/>
                <a:moveTo>
                  <a:pt x="779540" y="1134428"/>
                </a:moveTo>
                <a:cubicBezTo>
                  <a:pt x="779540" y="1136333"/>
                  <a:pt x="771920" y="1137285"/>
                  <a:pt x="769062" y="1139190"/>
                </a:cubicBezTo>
                <a:cubicBezTo>
                  <a:pt x="770015" y="1134428"/>
                  <a:pt x="773825" y="1136333"/>
                  <a:pt x="779540" y="1134428"/>
                </a:cubicBezTo>
                <a:close/>
                <a:moveTo>
                  <a:pt x="703340" y="1168718"/>
                </a:moveTo>
                <a:cubicBezTo>
                  <a:pt x="694767" y="1169670"/>
                  <a:pt x="690957" y="1168718"/>
                  <a:pt x="682385" y="1167765"/>
                </a:cubicBezTo>
                <a:cubicBezTo>
                  <a:pt x="686195" y="1163955"/>
                  <a:pt x="694767" y="1165860"/>
                  <a:pt x="703340" y="1163003"/>
                </a:cubicBezTo>
                <a:cubicBezTo>
                  <a:pt x="704292" y="1164908"/>
                  <a:pt x="702387" y="1165860"/>
                  <a:pt x="703340" y="1168718"/>
                </a:cubicBezTo>
                <a:close/>
                <a:moveTo>
                  <a:pt x="658572" y="1168718"/>
                </a:moveTo>
                <a:cubicBezTo>
                  <a:pt x="657620" y="1171575"/>
                  <a:pt x="653810" y="1168718"/>
                  <a:pt x="652857" y="1168718"/>
                </a:cubicBezTo>
                <a:cubicBezTo>
                  <a:pt x="651905" y="1166813"/>
                  <a:pt x="656667" y="1167765"/>
                  <a:pt x="656667" y="1165860"/>
                </a:cubicBezTo>
                <a:cubicBezTo>
                  <a:pt x="662382" y="1165860"/>
                  <a:pt x="653810" y="1169670"/>
                  <a:pt x="658572" y="1168718"/>
                </a:cubicBezTo>
                <a:close/>
                <a:moveTo>
                  <a:pt x="676670" y="1167765"/>
                </a:moveTo>
                <a:cubicBezTo>
                  <a:pt x="675717" y="1169670"/>
                  <a:pt x="671907" y="1170623"/>
                  <a:pt x="671907" y="1172528"/>
                </a:cubicBezTo>
                <a:cubicBezTo>
                  <a:pt x="670002" y="1170623"/>
                  <a:pt x="659525" y="1174433"/>
                  <a:pt x="658572" y="1171575"/>
                </a:cubicBezTo>
                <a:cubicBezTo>
                  <a:pt x="664287" y="1173480"/>
                  <a:pt x="669050" y="1167765"/>
                  <a:pt x="676670" y="1167765"/>
                </a:cubicBezTo>
                <a:close/>
                <a:moveTo>
                  <a:pt x="666192" y="1156335"/>
                </a:moveTo>
                <a:cubicBezTo>
                  <a:pt x="661430" y="1157288"/>
                  <a:pt x="657620" y="1159193"/>
                  <a:pt x="650000" y="1160145"/>
                </a:cubicBezTo>
                <a:cubicBezTo>
                  <a:pt x="646190" y="1156335"/>
                  <a:pt x="653810" y="1154430"/>
                  <a:pt x="661430" y="1152525"/>
                </a:cubicBezTo>
                <a:cubicBezTo>
                  <a:pt x="670002" y="1150620"/>
                  <a:pt x="680480" y="1149668"/>
                  <a:pt x="684290" y="1147763"/>
                </a:cubicBezTo>
                <a:cubicBezTo>
                  <a:pt x="690957" y="1148715"/>
                  <a:pt x="691910" y="1151573"/>
                  <a:pt x="684290" y="1154430"/>
                </a:cubicBezTo>
                <a:cubicBezTo>
                  <a:pt x="684290" y="1153478"/>
                  <a:pt x="685242" y="1153478"/>
                  <a:pt x="685242" y="1152525"/>
                </a:cubicBezTo>
                <a:cubicBezTo>
                  <a:pt x="675717" y="1154430"/>
                  <a:pt x="670002" y="1155383"/>
                  <a:pt x="666192" y="1156335"/>
                </a:cubicBezTo>
                <a:close/>
                <a:moveTo>
                  <a:pt x="651905" y="1169670"/>
                </a:moveTo>
                <a:cubicBezTo>
                  <a:pt x="641427" y="1172528"/>
                  <a:pt x="616662" y="1172528"/>
                  <a:pt x="622377" y="1168718"/>
                </a:cubicBezTo>
                <a:cubicBezTo>
                  <a:pt x="629997" y="1171575"/>
                  <a:pt x="639522" y="1166813"/>
                  <a:pt x="651905" y="1169670"/>
                </a:cubicBezTo>
                <a:close/>
                <a:moveTo>
                  <a:pt x="690957" y="1150620"/>
                </a:moveTo>
                <a:cubicBezTo>
                  <a:pt x="690005" y="1148715"/>
                  <a:pt x="693815" y="1147763"/>
                  <a:pt x="695720" y="1147763"/>
                </a:cubicBezTo>
                <a:cubicBezTo>
                  <a:pt x="696672" y="1149668"/>
                  <a:pt x="693815" y="1151573"/>
                  <a:pt x="690957" y="1150620"/>
                </a:cubicBezTo>
                <a:close/>
                <a:moveTo>
                  <a:pt x="702387" y="1126808"/>
                </a:moveTo>
                <a:cubicBezTo>
                  <a:pt x="692862" y="1128713"/>
                  <a:pt x="682385" y="1129665"/>
                  <a:pt x="674765" y="1130618"/>
                </a:cubicBezTo>
                <a:cubicBezTo>
                  <a:pt x="671907" y="1131570"/>
                  <a:pt x="676670" y="1134428"/>
                  <a:pt x="679527" y="1133475"/>
                </a:cubicBezTo>
                <a:cubicBezTo>
                  <a:pt x="678575" y="1136333"/>
                  <a:pt x="673812" y="1134428"/>
                  <a:pt x="670955" y="1134428"/>
                </a:cubicBezTo>
                <a:cubicBezTo>
                  <a:pt x="670955" y="1133475"/>
                  <a:pt x="671907" y="1132523"/>
                  <a:pt x="671907" y="1130618"/>
                </a:cubicBezTo>
                <a:cubicBezTo>
                  <a:pt x="670955" y="1128713"/>
                  <a:pt x="665240" y="1131570"/>
                  <a:pt x="662382" y="1131570"/>
                </a:cubicBezTo>
                <a:cubicBezTo>
                  <a:pt x="670955" y="1125855"/>
                  <a:pt x="680480" y="1123950"/>
                  <a:pt x="690957" y="1122998"/>
                </a:cubicBezTo>
                <a:cubicBezTo>
                  <a:pt x="696672" y="1122045"/>
                  <a:pt x="701435" y="1122045"/>
                  <a:pt x="708102" y="1121093"/>
                </a:cubicBezTo>
                <a:cubicBezTo>
                  <a:pt x="713817" y="1120140"/>
                  <a:pt x="720485" y="1118235"/>
                  <a:pt x="727152" y="1116330"/>
                </a:cubicBezTo>
                <a:cubicBezTo>
                  <a:pt x="727152" y="1117283"/>
                  <a:pt x="727152" y="1118235"/>
                  <a:pt x="729057" y="1118235"/>
                </a:cubicBezTo>
                <a:cubicBezTo>
                  <a:pt x="725247" y="1120140"/>
                  <a:pt x="721437" y="1122045"/>
                  <a:pt x="716675" y="1122998"/>
                </a:cubicBezTo>
                <a:cubicBezTo>
                  <a:pt x="714770" y="1123950"/>
                  <a:pt x="711912" y="1123950"/>
                  <a:pt x="710007" y="1124903"/>
                </a:cubicBezTo>
                <a:cubicBezTo>
                  <a:pt x="707150" y="1125855"/>
                  <a:pt x="704292" y="1125855"/>
                  <a:pt x="702387" y="1126808"/>
                </a:cubicBezTo>
                <a:close/>
                <a:moveTo>
                  <a:pt x="378537" y="1030605"/>
                </a:moveTo>
                <a:cubicBezTo>
                  <a:pt x="379490" y="1030605"/>
                  <a:pt x="379490" y="1030605"/>
                  <a:pt x="380442" y="1030605"/>
                </a:cubicBezTo>
                <a:cubicBezTo>
                  <a:pt x="380442" y="1030605"/>
                  <a:pt x="380442" y="1030605"/>
                  <a:pt x="380442" y="1030605"/>
                </a:cubicBezTo>
                <a:cubicBezTo>
                  <a:pt x="380442" y="1030605"/>
                  <a:pt x="380442" y="1030605"/>
                  <a:pt x="380442" y="1031558"/>
                </a:cubicBezTo>
                <a:cubicBezTo>
                  <a:pt x="378537" y="1031558"/>
                  <a:pt x="377585" y="1030605"/>
                  <a:pt x="377585" y="1030605"/>
                </a:cubicBezTo>
                <a:cubicBezTo>
                  <a:pt x="377585" y="1030605"/>
                  <a:pt x="377585" y="1030605"/>
                  <a:pt x="378537" y="1030605"/>
                </a:cubicBezTo>
                <a:close/>
                <a:moveTo>
                  <a:pt x="301385" y="998220"/>
                </a:moveTo>
                <a:cubicBezTo>
                  <a:pt x="301385" y="998220"/>
                  <a:pt x="300432" y="999173"/>
                  <a:pt x="300432" y="999173"/>
                </a:cubicBezTo>
                <a:cubicBezTo>
                  <a:pt x="300432" y="999173"/>
                  <a:pt x="299480" y="999173"/>
                  <a:pt x="299480" y="998220"/>
                </a:cubicBezTo>
                <a:cubicBezTo>
                  <a:pt x="299480" y="998220"/>
                  <a:pt x="299480" y="997268"/>
                  <a:pt x="300432" y="997268"/>
                </a:cubicBezTo>
                <a:cubicBezTo>
                  <a:pt x="300432" y="997268"/>
                  <a:pt x="300432" y="996315"/>
                  <a:pt x="301385" y="996315"/>
                </a:cubicBezTo>
                <a:lnTo>
                  <a:pt x="301385" y="996315"/>
                </a:lnTo>
                <a:lnTo>
                  <a:pt x="301385" y="996315"/>
                </a:lnTo>
                <a:cubicBezTo>
                  <a:pt x="300432" y="997268"/>
                  <a:pt x="301385" y="997268"/>
                  <a:pt x="301385" y="998220"/>
                </a:cubicBezTo>
                <a:close/>
                <a:moveTo>
                  <a:pt x="545225" y="107633"/>
                </a:moveTo>
                <a:cubicBezTo>
                  <a:pt x="544272" y="108585"/>
                  <a:pt x="542367" y="109538"/>
                  <a:pt x="540462" y="109538"/>
                </a:cubicBezTo>
                <a:cubicBezTo>
                  <a:pt x="540462" y="109538"/>
                  <a:pt x="539510" y="109538"/>
                  <a:pt x="539510" y="109538"/>
                </a:cubicBezTo>
                <a:cubicBezTo>
                  <a:pt x="538557" y="109538"/>
                  <a:pt x="536652" y="109538"/>
                  <a:pt x="534747" y="109538"/>
                </a:cubicBezTo>
                <a:cubicBezTo>
                  <a:pt x="538557" y="108585"/>
                  <a:pt x="541415" y="107633"/>
                  <a:pt x="545225" y="107633"/>
                </a:cubicBezTo>
                <a:close/>
                <a:moveTo>
                  <a:pt x="1209117" y="426720"/>
                </a:moveTo>
                <a:cubicBezTo>
                  <a:pt x="1210070" y="430530"/>
                  <a:pt x="1209117" y="431483"/>
                  <a:pt x="1208165" y="433388"/>
                </a:cubicBezTo>
                <a:cubicBezTo>
                  <a:pt x="1207212" y="429578"/>
                  <a:pt x="1206260" y="424815"/>
                  <a:pt x="1205307" y="420053"/>
                </a:cubicBezTo>
                <a:cubicBezTo>
                  <a:pt x="1205307" y="419100"/>
                  <a:pt x="1205307" y="418148"/>
                  <a:pt x="1205307" y="418148"/>
                </a:cubicBezTo>
                <a:cubicBezTo>
                  <a:pt x="1209117" y="427673"/>
                  <a:pt x="1205307" y="426720"/>
                  <a:pt x="1209117" y="426720"/>
                </a:cubicBezTo>
                <a:close/>
                <a:moveTo>
                  <a:pt x="1211022" y="434340"/>
                </a:moveTo>
                <a:cubicBezTo>
                  <a:pt x="1211975" y="437198"/>
                  <a:pt x="1211975" y="439103"/>
                  <a:pt x="1211975" y="441008"/>
                </a:cubicBezTo>
                <a:cubicBezTo>
                  <a:pt x="1211975" y="441008"/>
                  <a:pt x="1211975" y="441008"/>
                  <a:pt x="1211022" y="441008"/>
                </a:cubicBezTo>
                <a:cubicBezTo>
                  <a:pt x="1210070" y="440055"/>
                  <a:pt x="1210070" y="439103"/>
                  <a:pt x="1209117" y="439103"/>
                </a:cubicBezTo>
                <a:cubicBezTo>
                  <a:pt x="1210070" y="436245"/>
                  <a:pt x="1209117" y="434340"/>
                  <a:pt x="1211022" y="434340"/>
                </a:cubicBezTo>
                <a:close/>
                <a:moveTo>
                  <a:pt x="1206260" y="636270"/>
                </a:moveTo>
                <a:cubicBezTo>
                  <a:pt x="1206260" y="634365"/>
                  <a:pt x="1206260" y="632460"/>
                  <a:pt x="1205307" y="632460"/>
                </a:cubicBezTo>
                <a:cubicBezTo>
                  <a:pt x="1205307" y="628650"/>
                  <a:pt x="1206260" y="625793"/>
                  <a:pt x="1207212" y="622935"/>
                </a:cubicBezTo>
                <a:cubicBezTo>
                  <a:pt x="1208165" y="623888"/>
                  <a:pt x="1208165" y="624840"/>
                  <a:pt x="1209117" y="625793"/>
                </a:cubicBezTo>
                <a:cubicBezTo>
                  <a:pt x="1209117" y="623888"/>
                  <a:pt x="1209117" y="621983"/>
                  <a:pt x="1208165" y="620078"/>
                </a:cubicBezTo>
                <a:cubicBezTo>
                  <a:pt x="1208165" y="620078"/>
                  <a:pt x="1208165" y="619125"/>
                  <a:pt x="1208165" y="619125"/>
                </a:cubicBezTo>
                <a:cubicBezTo>
                  <a:pt x="1208165" y="619125"/>
                  <a:pt x="1208165" y="618173"/>
                  <a:pt x="1208165" y="618173"/>
                </a:cubicBezTo>
                <a:cubicBezTo>
                  <a:pt x="1208165" y="617220"/>
                  <a:pt x="1208165" y="617220"/>
                  <a:pt x="1209117" y="616268"/>
                </a:cubicBezTo>
                <a:cubicBezTo>
                  <a:pt x="1209117" y="619125"/>
                  <a:pt x="1211022" y="619125"/>
                  <a:pt x="1210070" y="623888"/>
                </a:cubicBezTo>
                <a:cubicBezTo>
                  <a:pt x="1204355" y="630555"/>
                  <a:pt x="1208165" y="626745"/>
                  <a:pt x="1206260" y="636270"/>
                </a:cubicBezTo>
                <a:close/>
                <a:moveTo>
                  <a:pt x="705245" y="116205"/>
                </a:moveTo>
                <a:cubicBezTo>
                  <a:pt x="704292" y="116205"/>
                  <a:pt x="703340" y="116205"/>
                  <a:pt x="703340" y="116205"/>
                </a:cubicBezTo>
                <a:cubicBezTo>
                  <a:pt x="704292" y="115253"/>
                  <a:pt x="705245" y="115253"/>
                  <a:pt x="705245" y="116205"/>
                </a:cubicBezTo>
                <a:cubicBezTo>
                  <a:pt x="706197" y="115253"/>
                  <a:pt x="706197" y="116205"/>
                  <a:pt x="705245" y="116205"/>
                </a:cubicBezTo>
                <a:close/>
                <a:moveTo>
                  <a:pt x="1093865" y="270510"/>
                </a:moveTo>
                <a:cubicBezTo>
                  <a:pt x="1091007" y="270510"/>
                  <a:pt x="1089102" y="269558"/>
                  <a:pt x="1089102" y="266700"/>
                </a:cubicBezTo>
                <a:cubicBezTo>
                  <a:pt x="1089102" y="266700"/>
                  <a:pt x="1089102" y="266700"/>
                  <a:pt x="1089102" y="266700"/>
                </a:cubicBezTo>
                <a:cubicBezTo>
                  <a:pt x="1091007" y="267653"/>
                  <a:pt x="1092912" y="268605"/>
                  <a:pt x="1093865" y="270510"/>
                </a:cubicBezTo>
                <a:close/>
                <a:moveTo>
                  <a:pt x="1204355" y="589598"/>
                </a:moveTo>
                <a:cubicBezTo>
                  <a:pt x="1204355" y="586740"/>
                  <a:pt x="1204355" y="584835"/>
                  <a:pt x="1203402" y="581978"/>
                </a:cubicBezTo>
                <a:cubicBezTo>
                  <a:pt x="1203402" y="581978"/>
                  <a:pt x="1203402" y="581978"/>
                  <a:pt x="1203402" y="581025"/>
                </a:cubicBezTo>
                <a:cubicBezTo>
                  <a:pt x="1204355" y="579120"/>
                  <a:pt x="1205307" y="577215"/>
                  <a:pt x="1207212" y="576263"/>
                </a:cubicBezTo>
                <a:cubicBezTo>
                  <a:pt x="1207212" y="579120"/>
                  <a:pt x="1207212" y="581025"/>
                  <a:pt x="1207212" y="583883"/>
                </a:cubicBezTo>
                <a:cubicBezTo>
                  <a:pt x="1207212" y="589598"/>
                  <a:pt x="1208165" y="594360"/>
                  <a:pt x="1208165" y="600075"/>
                </a:cubicBezTo>
                <a:cubicBezTo>
                  <a:pt x="1207212" y="600075"/>
                  <a:pt x="1205307" y="600075"/>
                  <a:pt x="1205307" y="602933"/>
                </a:cubicBezTo>
                <a:cubicBezTo>
                  <a:pt x="1206260" y="602933"/>
                  <a:pt x="1208165" y="601980"/>
                  <a:pt x="1208165" y="604838"/>
                </a:cubicBezTo>
                <a:cubicBezTo>
                  <a:pt x="1207212" y="609600"/>
                  <a:pt x="1206260" y="613410"/>
                  <a:pt x="1205307" y="616268"/>
                </a:cubicBezTo>
                <a:cubicBezTo>
                  <a:pt x="1205307" y="608648"/>
                  <a:pt x="1205307" y="599123"/>
                  <a:pt x="1204355" y="589598"/>
                </a:cubicBezTo>
                <a:close/>
                <a:moveTo>
                  <a:pt x="1207212" y="568643"/>
                </a:moveTo>
                <a:cubicBezTo>
                  <a:pt x="1207212" y="568643"/>
                  <a:pt x="1207212" y="569595"/>
                  <a:pt x="1207212" y="569595"/>
                </a:cubicBezTo>
                <a:cubicBezTo>
                  <a:pt x="1207212" y="569595"/>
                  <a:pt x="1207212" y="568643"/>
                  <a:pt x="1207212" y="568643"/>
                </a:cubicBezTo>
                <a:close/>
                <a:moveTo>
                  <a:pt x="1128155" y="307658"/>
                </a:moveTo>
                <a:cubicBezTo>
                  <a:pt x="1126250" y="305753"/>
                  <a:pt x="1126250" y="302895"/>
                  <a:pt x="1129107" y="300990"/>
                </a:cubicBezTo>
                <a:cubicBezTo>
                  <a:pt x="1129107" y="300990"/>
                  <a:pt x="1129107" y="300990"/>
                  <a:pt x="1130060" y="300990"/>
                </a:cubicBezTo>
                <a:cubicBezTo>
                  <a:pt x="1132917" y="303848"/>
                  <a:pt x="1134822" y="307658"/>
                  <a:pt x="1137680" y="312420"/>
                </a:cubicBezTo>
                <a:cubicBezTo>
                  <a:pt x="1133870" y="313373"/>
                  <a:pt x="1131965" y="311468"/>
                  <a:pt x="1128155" y="307658"/>
                </a:cubicBezTo>
                <a:close/>
                <a:moveTo>
                  <a:pt x="1126250" y="296228"/>
                </a:moveTo>
                <a:cubicBezTo>
                  <a:pt x="1123392" y="295275"/>
                  <a:pt x="1121487" y="293370"/>
                  <a:pt x="1120535" y="290513"/>
                </a:cubicBezTo>
                <a:cubicBezTo>
                  <a:pt x="1122440" y="292418"/>
                  <a:pt x="1124345" y="294323"/>
                  <a:pt x="1126250" y="296228"/>
                </a:cubicBezTo>
                <a:close/>
                <a:moveTo>
                  <a:pt x="1205307" y="633413"/>
                </a:moveTo>
                <a:cubicBezTo>
                  <a:pt x="1205307" y="635318"/>
                  <a:pt x="1205307" y="637223"/>
                  <a:pt x="1205307" y="639128"/>
                </a:cubicBezTo>
                <a:cubicBezTo>
                  <a:pt x="1205307" y="637223"/>
                  <a:pt x="1205307" y="635318"/>
                  <a:pt x="1205307" y="633413"/>
                </a:cubicBezTo>
                <a:close/>
                <a:moveTo>
                  <a:pt x="1223405" y="493395"/>
                </a:moveTo>
                <a:cubicBezTo>
                  <a:pt x="1223405" y="492443"/>
                  <a:pt x="1224357" y="491490"/>
                  <a:pt x="1225310" y="489585"/>
                </a:cubicBezTo>
                <a:cubicBezTo>
                  <a:pt x="1225310" y="492443"/>
                  <a:pt x="1225310" y="494348"/>
                  <a:pt x="1224357" y="495300"/>
                </a:cubicBezTo>
                <a:cubicBezTo>
                  <a:pt x="1223405" y="494348"/>
                  <a:pt x="1223405" y="494348"/>
                  <a:pt x="1223405" y="493395"/>
                </a:cubicBezTo>
                <a:close/>
                <a:moveTo>
                  <a:pt x="1221500" y="478155"/>
                </a:moveTo>
                <a:cubicBezTo>
                  <a:pt x="1221500" y="477203"/>
                  <a:pt x="1221500" y="477203"/>
                  <a:pt x="1221500" y="476250"/>
                </a:cubicBezTo>
                <a:cubicBezTo>
                  <a:pt x="1222452" y="477203"/>
                  <a:pt x="1222452" y="478155"/>
                  <a:pt x="1223405" y="479108"/>
                </a:cubicBezTo>
                <a:cubicBezTo>
                  <a:pt x="1222452" y="479108"/>
                  <a:pt x="1222452" y="479108"/>
                  <a:pt x="1221500" y="478155"/>
                </a:cubicBezTo>
                <a:close/>
                <a:moveTo>
                  <a:pt x="1216737" y="461963"/>
                </a:moveTo>
                <a:cubicBezTo>
                  <a:pt x="1214832" y="466725"/>
                  <a:pt x="1217690" y="471488"/>
                  <a:pt x="1218642" y="470535"/>
                </a:cubicBezTo>
                <a:cubicBezTo>
                  <a:pt x="1218642" y="472440"/>
                  <a:pt x="1217690" y="473393"/>
                  <a:pt x="1217690" y="473393"/>
                </a:cubicBezTo>
                <a:cubicBezTo>
                  <a:pt x="1216737" y="472440"/>
                  <a:pt x="1216737" y="471488"/>
                  <a:pt x="1215785" y="470535"/>
                </a:cubicBezTo>
                <a:cubicBezTo>
                  <a:pt x="1215785" y="469583"/>
                  <a:pt x="1215785" y="469583"/>
                  <a:pt x="1215785" y="468630"/>
                </a:cubicBezTo>
                <a:cubicBezTo>
                  <a:pt x="1214832" y="467678"/>
                  <a:pt x="1213880" y="466725"/>
                  <a:pt x="1212927" y="465773"/>
                </a:cubicBezTo>
                <a:cubicBezTo>
                  <a:pt x="1211975" y="464820"/>
                  <a:pt x="1211975" y="463868"/>
                  <a:pt x="1211975" y="463868"/>
                </a:cubicBezTo>
                <a:cubicBezTo>
                  <a:pt x="1211022" y="461963"/>
                  <a:pt x="1212927" y="460058"/>
                  <a:pt x="1214832" y="460058"/>
                </a:cubicBezTo>
                <a:cubicBezTo>
                  <a:pt x="1214832" y="461010"/>
                  <a:pt x="1215785" y="461963"/>
                  <a:pt x="1216737" y="461963"/>
                </a:cubicBezTo>
                <a:cubicBezTo>
                  <a:pt x="1216737" y="461963"/>
                  <a:pt x="1216737" y="461963"/>
                  <a:pt x="1216737" y="461963"/>
                </a:cubicBezTo>
                <a:close/>
                <a:moveTo>
                  <a:pt x="1205307" y="418148"/>
                </a:moveTo>
                <a:cubicBezTo>
                  <a:pt x="1205307" y="418148"/>
                  <a:pt x="1205307" y="418148"/>
                  <a:pt x="1205307" y="418148"/>
                </a:cubicBezTo>
                <a:cubicBezTo>
                  <a:pt x="1205307" y="417195"/>
                  <a:pt x="1205307" y="416243"/>
                  <a:pt x="1205307" y="416243"/>
                </a:cubicBezTo>
                <a:cubicBezTo>
                  <a:pt x="1205307" y="417195"/>
                  <a:pt x="1205307" y="418148"/>
                  <a:pt x="1205307" y="418148"/>
                </a:cubicBezTo>
                <a:close/>
                <a:moveTo>
                  <a:pt x="554750" y="109538"/>
                </a:moveTo>
                <a:cubicBezTo>
                  <a:pt x="553797" y="109538"/>
                  <a:pt x="552845" y="109538"/>
                  <a:pt x="551892" y="108585"/>
                </a:cubicBezTo>
                <a:cubicBezTo>
                  <a:pt x="552845" y="109538"/>
                  <a:pt x="553797" y="109538"/>
                  <a:pt x="554750" y="109538"/>
                </a:cubicBezTo>
                <a:close/>
                <a:moveTo>
                  <a:pt x="748107" y="1136333"/>
                </a:moveTo>
                <a:cubicBezTo>
                  <a:pt x="749060" y="1140143"/>
                  <a:pt x="744297" y="1137285"/>
                  <a:pt x="740487" y="1139190"/>
                </a:cubicBezTo>
                <a:cubicBezTo>
                  <a:pt x="741440" y="1137285"/>
                  <a:pt x="744297" y="1136333"/>
                  <a:pt x="748107" y="1136333"/>
                </a:cubicBezTo>
                <a:close/>
                <a:moveTo>
                  <a:pt x="1060527" y="986790"/>
                </a:moveTo>
                <a:cubicBezTo>
                  <a:pt x="1062432" y="989648"/>
                  <a:pt x="1056717" y="991553"/>
                  <a:pt x="1052907" y="996315"/>
                </a:cubicBezTo>
                <a:cubicBezTo>
                  <a:pt x="1051955" y="995363"/>
                  <a:pt x="1050050" y="996315"/>
                  <a:pt x="1049097" y="995363"/>
                </a:cubicBezTo>
                <a:cubicBezTo>
                  <a:pt x="1052907" y="992505"/>
                  <a:pt x="1056717" y="988695"/>
                  <a:pt x="1060527" y="986790"/>
                </a:cubicBezTo>
                <a:close/>
                <a:moveTo>
                  <a:pt x="1067195" y="977265"/>
                </a:moveTo>
                <a:cubicBezTo>
                  <a:pt x="1068147" y="978218"/>
                  <a:pt x="1069100" y="979170"/>
                  <a:pt x="1070052" y="977265"/>
                </a:cubicBezTo>
                <a:cubicBezTo>
                  <a:pt x="1071957" y="979170"/>
                  <a:pt x="1066242" y="984885"/>
                  <a:pt x="1063385" y="985838"/>
                </a:cubicBezTo>
                <a:cubicBezTo>
                  <a:pt x="1063385" y="983933"/>
                  <a:pt x="1064337" y="981075"/>
                  <a:pt x="1067195" y="977265"/>
                </a:cubicBezTo>
                <a:close/>
                <a:moveTo>
                  <a:pt x="1185305" y="723900"/>
                </a:moveTo>
                <a:cubicBezTo>
                  <a:pt x="1186257" y="723900"/>
                  <a:pt x="1186257" y="723900"/>
                  <a:pt x="1185305" y="723900"/>
                </a:cubicBezTo>
                <a:cubicBezTo>
                  <a:pt x="1185305" y="726758"/>
                  <a:pt x="1185305" y="726758"/>
                  <a:pt x="1184352" y="726758"/>
                </a:cubicBezTo>
                <a:cubicBezTo>
                  <a:pt x="1185305" y="725805"/>
                  <a:pt x="1185305" y="724853"/>
                  <a:pt x="1185305" y="723900"/>
                </a:cubicBezTo>
                <a:close/>
                <a:moveTo>
                  <a:pt x="1203402" y="662940"/>
                </a:moveTo>
                <a:cubicBezTo>
                  <a:pt x="1203402" y="661988"/>
                  <a:pt x="1203402" y="660083"/>
                  <a:pt x="1203402" y="659130"/>
                </a:cubicBezTo>
                <a:cubicBezTo>
                  <a:pt x="1203402" y="659130"/>
                  <a:pt x="1204355" y="658178"/>
                  <a:pt x="1205307" y="658178"/>
                </a:cubicBezTo>
                <a:cubicBezTo>
                  <a:pt x="1204355" y="660083"/>
                  <a:pt x="1203402" y="661988"/>
                  <a:pt x="1203402" y="662940"/>
                </a:cubicBezTo>
                <a:close/>
                <a:moveTo>
                  <a:pt x="1206260" y="653415"/>
                </a:moveTo>
                <a:cubicBezTo>
                  <a:pt x="1206260" y="651510"/>
                  <a:pt x="1205307" y="648653"/>
                  <a:pt x="1205307" y="646748"/>
                </a:cubicBezTo>
                <a:cubicBezTo>
                  <a:pt x="1206260" y="644843"/>
                  <a:pt x="1206260" y="642938"/>
                  <a:pt x="1207212" y="640080"/>
                </a:cubicBezTo>
                <a:cubicBezTo>
                  <a:pt x="1207212" y="645795"/>
                  <a:pt x="1206260" y="648653"/>
                  <a:pt x="1206260" y="653415"/>
                </a:cubicBezTo>
                <a:cubicBezTo>
                  <a:pt x="1206260" y="653415"/>
                  <a:pt x="1206260" y="653415"/>
                  <a:pt x="1206260" y="653415"/>
                </a:cubicBezTo>
                <a:close/>
                <a:moveTo>
                  <a:pt x="1225310" y="521018"/>
                </a:moveTo>
                <a:cubicBezTo>
                  <a:pt x="1226262" y="517208"/>
                  <a:pt x="1226262" y="513398"/>
                  <a:pt x="1225310" y="508635"/>
                </a:cubicBezTo>
                <a:cubicBezTo>
                  <a:pt x="1230072" y="510540"/>
                  <a:pt x="1228167" y="521018"/>
                  <a:pt x="1225310" y="524828"/>
                </a:cubicBezTo>
                <a:cubicBezTo>
                  <a:pt x="1225310" y="523875"/>
                  <a:pt x="1225310" y="522923"/>
                  <a:pt x="1225310" y="521018"/>
                </a:cubicBezTo>
                <a:close/>
                <a:moveTo>
                  <a:pt x="1224357" y="498158"/>
                </a:moveTo>
                <a:cubicBezTo>
                  <a:pt x="1225310" y="500063"/>
                  <a:pt x="1226262" y="502920"/>
                  <a:pt x="1227215" y="506730"/>
                </a:cubicBezTo>
                <a:cubicBezTo>
                  <a:pt x="1224357" y="509588"/>
                  <a:pt x="1223405" y="501015"/>
                  <a:pt x="1224357" y="498158"/>
                </a:cubicBezTo>
                <a:close/>
                <a:moveTo>
                  <a:pt x="1212927" y="422910"/>
                </a:moveTo>
                <a:lnTo>
                  <a:pt x="1210070" y="423863"/>
                </a:lnTo>
                <a:cubicBezTo>
                  <a:pt x="1209117" y="421005"/>
                  <a:pt x="1211022" y="417195"/>
                  <a:pt x="1208165" y="416243"/>
                </a:cubicBezTo>
                <a:cubicBezTo>
                  <a:pt x="1207212" y="411480"/>
                  <a:pt x="1210070" y="417195"/>
                  <a:pt x="1211022" y="417195"/>
                </a:cubicBezTo>
                <a:cubicBezTo>
                  <a:pt x="1211022" y="415290"/>
                  <a:pt x="1210070" y="414338"/>
                  <a:pt x="1209117" y="412433"/>
                </a:cubicBezTo>
                <a:cubicBezTo>
                  <a:pt x="1210070" y="412433"/>
                  <a:pt x="1210070" y="411480"/>
                  <a:pt x="1211022" y="410528"/>
                </a:cubicBezTo>
                <a:cubicBezTo>
                  <a:pt x="1211975" y="414338"/>
                  <a:pt x="1212927" y="418148"/>
                  <a:pt x="1212927" y="422910"/>
                </a:cubicBezTo>
                <a:close/>
                <a:moveTo>
                  <a:pt x="1206260" y="397193"/>
                </a:moveTo>
                <a:cubicBezTo>
                  <a:pt x="1205307" y="397193"/>
                  <a:pt x="1204355" y="394335"/>
                  <a:pt x="1204355" y="392430"/>
                </a:cubicBezTo>
                <a:cubicBezTo>
                  <a:pt x="1204355" y="392430"/>
                  <a:pt x="1204355" y="392430"/>
                  <a:pt x="1204355" y="392430"/>
                </a:cubicBezTo>
                <a:cubicBezTo>
                  <a:pt x="1205307" y="392430"/>
                  <a:pt x="1205307" y="391478"/>
                  <a:pt x="1206260" y="391478"/>
                </a:cubicBezTo>
                <a:cubicBezTo>
                  <a:pt x="1208165" y="395288"/>
                  <a:pt x="1206260" y="394335"/>
                  <a:pt x="1206260" y="397193"/>
                </a:cubicBezTo>
                <a:close/>
                <a:moveTo>
                  <a:pt x="1192925" y="381953"/>
                </a:moveTo>
                <a:cubicBezTo>
                  <a:pt x="1192925" y="381953"/>
                  <a:pt x="1193877" y="381953"/>
                  <a:pt x="1193877" y="381953"/>
                </a:cubicBezTo>
                <a:cubicBezTo>
                  <a:pt x="1196735" y="383858"/>
                  <a:pt x="1198640" y="385763"/>
                  <a:pt x="1199592" y="389573"/>
                </a:cubicBezTo>
                <a:cubicBezTo>
                  <a:pt x="1199592" y="391478"/>
                  <a:pt x="1201497" y="391478"/>
                  <a:pt x="1202450" y="391478"/>
                </a:cubicBezTo>
                <a:cubicBezTo>
                  <a:pt x="1202450" y="392430"/>
                  <a:pt x="1203402" y="394335"/>
                  <a:pt x="1203402" y="395288"/>
                </a:cubicBezTo>
                <a:cubicBezTo>
                  <a:pt x="1202450" y="395288"/>
                  <a:pt x="1202450" y="397193"/>
                  <a:pt x="1202450" y="397193"/>
                </a:cubicBezTo>
                <a:cubicBezTo>
                  <a:pt x="1200545" y="390525"/>
                  <a:pt x="1196735" y="392430"/>
                  <a:pt x="1201497" y="396240"/>
                </a:cubicBezTo>
                <a:cubicBezTo>
                  <a:pt x="1201497" y="397193"/>
                  <a:pt x="1201497" y="398145"/>
                  <a:pt x="1202450" y="399098"/>
                </a:cubicBezTo>
                <a:cubicBezTo>
                  <a:pt x="1199592" y="399098"/>
                  <a:pt x="1197687" y="399098"/>
                  <a:pt x="1194830" y="399098"/>
                </a:cubicBezTo>
                <a:cubicBezTo>
                  <a:pt x="1193877" y="399098"/>
                  <a:pt x="1192925" y="397193"/>
                  <a:pt x="1192925" y="396240"/>
                </a:cubicBezTo>
                <a:cubicBezTo>
                  <a:pt x="1193877" y="394335"/>
                  <a:pt x="1195782" y="391478"/>
                  <a:pt x="1194830" y="389573"/>
                </a:cubicBezTo>
                <a:cubicBezTo>
                  <a:pt x="1194830" y="387668"/>
                  <a:pt x="1191972" y="385763"/>
                  <a:pt x="1191972" y="382905"/>
                </a:cubicBezTo>
                <a:cubicBezTo>
                  <a:pt x="1191972" y="382905"/>
                  <a:pt x="1192925" y="381953"/>
                  <a:pt x="1192925" y="381953"/>
                </a:cubicBezTo>
                <a:close/>
                <a:moveTo>
                  <a:pt x="1166255" y="331470"/>
                </a:moveTo>
                <a:cubicBezTo>
                  <a:pt x="1165302" y="331470"/>
                  <a:pt x="1164350" y="330518"/>
                  <a:pt x="1163397" y="331470"/>
                </a:cubicBezTo>
                <a:cubicBezTo>
                  <a:pt x="1162445" y="330518"/>
                  <a:pt x="1162445" y="328613"/>
                  <a:pt x="1161492" y="327660"/>
                </a:cubicBezTo>
                <a:cubicBezTo>
                  <a:pt x="1161492" y="326708"/>
                  <a:pt x="1161492" y="325755"/>
                  <a:pt x="1161492" y="324803"/>
                </a:cubicBezTo>
                <a:cubicBezTo>
                  <a:pt x="1162445" y="326708"/>
                  <a:pt x="1164350" y="329565"/>
                  <a:pt x="1166255" y="331470"/>
                </a:cubicBezTo>
                <a:close/>
                <a:moveTo>
                  <a:pt x="1062432" y="189548"/>
                </a:moveTo>
                <a:cubicBezTo>
                  <a:pt x="1063385" y="190500"/>
                  <a:pt x="1063385" y="190500"/>
                  <a:pt x="1064337" y="191453"/>
                </a:cubicBezTo>
                <a:cubicBezTo>
                  <a:pt x="1064337" y="191453"/>
                  <a:pt x="1064337" y="191453"/>
                  <a:pt x="1064337" y="192405"/>
                </a:cubicBezTo>
                <a:cubicBezTo>
                  <a:pt x="1060527" y="191453"/>
                  <a:pt x="1059575" y="187643"/>
                  <a:pt x="1057670" y="182880"/>
                </a:cubicBezTo>
                <a:cubicBezTo>
                  <a:pt x="1058622" y="185738"/>
                  <a:pt x="1060527" y="187643"/>
                  <a:pt x="1062432" y="189548"/>
                </a:cubicBezTo>
                <a:close/>
                <a:moveTo>
                  <a:pt x="1007187" y="171450"/>
                </a:moveTo>
                <a:cubicBezTo>
                  <a:pt x="1007187" y="172403"/>
                  <a:pt x="1008140" y="172403"/>
                  <a:pt x="1007187" y="171450"/>
                </a:cubicBezTo>
                <a:cubicBezTo>
                  <a:pt x="1007187" y="172403"/>
                  <a:pt x="1006235" y="171450"/>
                  <a:pt x="1006235" y="171450"/>
                </a:cubicBezTo>
                <a:cubicBezTo>
                  <a:pt x="1006235" y="171450"/>
                  <a:pt x="1006235" y="171450"/>
                  <a:pt x="1007187" y="171450"/>
                </a:cubicBezTo>
                <a:close/>
                <a:moveTo>
                  <a:pt x="523317" y="111443"/>
                </a:moveTo>
                <a:cubicBezTo>
                  <a:pt x="523317" y="112395"/>
                  <a:pt x="523317" y="112395"/>
                  <a:pt x="523317" y="113348"/>
                </a:cubicBezTo>
                <a:cubicBezTo>
                  <a:pt x="525222" y="113348"/>
                  <a:pt x="526175" y="112395"/>
                  <a:pt x="526175" y="111443"/>
                </a:cubicBezTo>
                <a:cubicBezTo>
                  <a:pt x="529032" y="111443"/>
                  <a:pt x="530937" y="111443"/>
                  <a:pt x="533795" y="111443"/>
                </a:cubicBezTo>
                <a:cubicBezTo>
                  <a:pt x="532842" y="113348"/>
                  <a:pt x="530937" y="115253"/>
                  <a:pt x="529032" y="116205"/>
                </a:cubicBezTo>
                <a:cubicBezTo>
                  <a:pt x="526175" y="118110"/>
                  <a:pt x="524270" y="117158"/>
                  <a:pt x="522365" y="113348"/>
                </a:cubicBezTo>
                <a:cubicBezTo>
                  <a:pt x="521412" y="113348"/>
                  <a:pt x="520460" y="114300"/>
                  <a:pt x="519507" y="114300"/>
                </a:cubicBezTo>
                <a:cubicBezTo>
                  <a:pt x="514745" y="117158"/>
                  <a:pt x="512840" y="117158"/>
                  <a:pt x="509982" y="113348"/>
                </a:cubicBezTo>
                <a:cubicBezTo>
                  <a:pt x="509982" y="113348"/>
                  <a:pt x="509982" y="113348"/>
                  <a:pt x="509982" y="113348"/>
                </a:cubicBezTo>
                <a:cubicBezTo>
                  <a:pt x="514745" y="112395"/>
                  <a:pt x="519507" y="111443"/>
                  <a:pt x="523317" y="111443"/>
                </a:cubicBezTo>
                <a:close/>
                <a:moveTo>
                  <a:pt x="486170" y="117158"/>
                </a:moveTo>
                <a:cubicBezTo>
                  <a:pt x="490932" y="116205"/>
                  <a:pt x="494742" y="116205"/>
                  <a:pt x="498552" y="116205"/>
                </a:cubicBezTo>
                <a:cubicBezTo>
                  <a:pt x="497600" y="117158"/>
                  <a:pt x="496647" y="117158"/>
                  <a:pt x="494742" y="117158"/>
                </a:cubicBezTo>
                <a:cubicBezTo>
                  <a:pt x="493790" y="117158"/>
                  <a:pt x="491885" y="117158"/>
                  <a:pt x="490932" y="118110"/>
                </a:cubicBezTo>
                <a:cubicBezTo>
                  <a:pt x="487122" y="123825"/>
                  <a:pt x="479502" y="119063"/>
                  <a:pt x="474740" y="122873"/>
                </a:cubicBezTo>
                <a:cubicBezTo>
                  <a:pt x="471882" y="125730"/>
                  <a:pt x="469977" y="123825"/>
                  <a:pt x="468072" y="121920"/>
                </a:cubicBezTo>
                <a:cubicBezTo>
                  <a:pt x="474740" y="120015"/>
                  <a:pt x="480455" y="118110"/>
                  <a:pt x="486170" y="117158"/>
                </a:cubicBezTo>
                <a:close/>
                <a:moveTo>
                  <a:pt x="169940" y="883920"/>
                </a:moveTo>
                <a:cubicBezTo>
                  <a:pt x="168987" y="883920"/>
                  <a:pt x="168987" y="882015"/>
                  <a:pt x="168987" y="881063"/>
                </a:cubicBezTo>
                <a:cubicBezTo>
                  <a:pt x="168987" y="880110"/>
                  <a:pt x="168987" y="880110"/>
                  <a:pt x="169940" y="880110"/>
                </a:cubicBezTo>
                <a:cubicBezTo>
                  <a:pt x="169940" y="880110"/>
                  <a:pt x="170892" y="879158"/>
                  <a:pt x="170892" y="879158"/>
                </a:cubicBezTo>
                <a:cubicBezTo>
                  <a:pt x="170892" y="879158"/>
                  <a:pt x="170892" y="879158"/>
                  <a:pt x="170892" y="879158"/>
                </a:cubicBezTo>
                <a:cubicBezTo>
                  <a:pt x="170892" y="879158"/>
                  <a:pt x="170892" y="879158"/>
                  <a:pt x="170892" y="879158"/>
                </a:cubicBezTo>
                <a:cubicBezTo>
                  <a:pt x="171845" y="880110"/>
                  <a:pt x="171845" y="881063"/>
                  <a:pt x="171845" y="882015"/>
                </a:cubicBezTo>
                <a:cubicBezTo>
                  <a:pt x="171845" y="882968"/>
                  <a:pt x="171845" y="883920"/>
                  <a:pt x="169940" y="883920"/>
                </a:cubicBezTo>
                <a:close/>
                <a:moveTo>
                  <a:pt x="187085" y="931545"/>
                </a:moveTo>
                <a:cubicBezTo>
                  <a:pt x="187085" y="932498"/>
                  <a:pt x="186132" y="933450"/>
                  <a:pt x="185180" y="933450"/>
                </a:cubicBezTo>
                <a:cubicBezTo>
                  <a:pt x="185180" y="933450"/>
                  <a:pt x="184227" y="932498"/>
                  <a:pt x="184227" y="932498"/>
                </a:cubicBezTo>
                <a:cubicBezTo>
                  <a:pt x="184227" y="930593"/>
                  <a:pt x="184227" y="928688"/>
                  <a:pt x="184227" y="927735"/>
                </a:cubicBezTo>
                <a:cubicBezTo>
                  <a:pt x="184227" y="927735"/>
                  <a:pt x="184227" y="927735"/>
                  <a:pt x="184227" y="927735"/>
                </a:cubicBezTo>
                <a:cubicBezTo>
                  <a:pt x="184227" y="927735"/>
                  <a:pt x="184227" y="927735"/>
                  <a:pt x="184227" y="927735"/>
                </a:cubicBezTo>
                <a:cubicBezTo>
                  <a:pt x="183275" y="927735"/>
                  <a:pt x="182322" y="926783"/>
                  <a:pt x="181370" y="926783"/>
                </a:cubicBezTo>
                <a:cubicBezTo>
                  <a:pt x="181370" y="926783"/>
                  <a:pt x="181370" y="925830"/>
                  <a:pt x="181370" y="925830"/>
                </a:cubicBezTo>
                <a:cubicBezTo>
                  <a:pt x="183275" y="925830"/>
                  <a:pt x="183275" y="926783"/>
                  <a:pt x="183275" y="928688"/>
                </a:cubicBezTo>
                <a:cubicBezTo>
                  <a:pt x="183275" y="928688"/>
                  <a:pt x="183275" y="928688"/>
                  <a:pt x="183275" y="928688"/>
                </a:cubicBezTo>
                <a:cubicBezTo>
                  <a:pt x="183275" y="928688"/>
                  <a:pt x="183275" y="928688"/>
                  <a:pt x="183275" y="928688"/>
                </a:cubicBezTo>
                <a:cubicBezTo>
                  <a:pt x="186132" y="927735"/>
                  <a:pt x="188037" y="928688"/>
                  <a:pt x="187085" y="931545"/>
                </a:cubicBezTo>
                <a:close/>
                <a:moveTo>
                  <a:pt x="198515" y="942023"/>
                </a:moveTo>
                <a:cubicBezTo>
                  <a:pt x="198515" y="942023"/>
                  <a:pt x="198515" y="942023"/>
                  <a:pt x="198515" y="942023"/>
                </a:cubicBezTo>
                <a:lnTo>
                  <a:pt x="198515" y="942023"/>
                </a:lnTo>
                <a:cubicBezTo>
                  <a:pt x="197562" y="941070"/>
                  <a:pt x="196610" y="941070"/>
                  <a:pt x="195657" y="940118"/>
                </a:cubicBezTo>
                <a:cubicBezTo>
                  <a:pt x="196610" y="939165"/>
                  <a:pt x="197562" y="938213"/>
                  <a:pt x="198515" y="938213"/>
                </a:cubicBezTo>
                <a:cubicBezTo>
                  <a:pt x="199467" y="938213"/>
                  <a:pt x="200420" y="939165"/>
                  <a:pt x="201372" y="940118"/>
                </a:cubicBezTo>
                <a:cubicBezTo>
                  <a:pt x="200420" y="941070"/>
                  <a:pt x="199467" y="942023"/>
                  <a:pt x="198515" y="942023"/>
                </a:cubicBezTo>
                <a:close/>
                <a:moveTo>
                  <a:pt x="206135" y="950595"/>
                </a:moveTo>
                <a:cubicBezTo>
                  <a:pt x="206135" y="951548"/>
                  <a:pt x="206135" y="953453"/>
                  <a:pt x="204230" y="953453"/>
                </a:cubicBezTo>
                <a:cubicBezTo>
                  <a:pt x="204230" y="953453"/>
                  <a:pt x="204230" y="952500"/>
                  <a:pt x="204230" y="952500"/>
                </a:cubicBezTo>
                <a:cubicBezTo>
                  <a:pt x="204230" y="951548"/>
                  <a:pt x="205182" y="950595"/>
                  <a:pt x="206135" y="950595"/>
                </a:cubicBezTo>
                <a:cubicBezTo>
                  <a:pt x="206135" y="950595"/>
                  <a:pt x="206135" y="950595"/>
                  <a:pt x="206135" y="950595"/>
                </a:cubicBezTo>
                <a:cubicBezTo>
                  <a:pt x="206135" y="949643"/>
                  <a:pt x="206135" y="949643"/>
                  <a:pt x="206135" y="950595"/>
                </a:cubicBezTo>
                <a:cubicBezTo>
                  <a:pt x="206135" y="947738"/>
                  <a:pt x="206135" y="945833"/>
                  <a:pt x="208040" y="943928"/>
                </a:cubicBezTo>
                <a:cubicBezTo>
                  <a:pt x="208992" y="942975"/>
                  <a:pt x="212802" y="942975"/>
                  <a:pt x="212802" y="943928"/>
                </a:cubicBezTo>
                <a:cubicBezTo>
                  <a:pt x="212802" y="944880"/>
                  <a:pt x="212802" y="945833"/>
                  <a:pt x="211850" y="946785"/>
                </a:cubicBezTo>
                <a:cubicBezTo>
                  <a:pt x="210897" y="947738"/>
                  <a:pt x="208992" y="950595"/>
                  <a:pt x="206135" y="950595"/>
                </a:cubicBezTo>
                <a:cubicBezTo>
                  <a:pt x="207087" y="949643"/>
                  <a:pt x="207087" y="950595"/>
                  <a:pt x="206135" y="950595"/>
                </a:cubicBezTo>
                <a:cubicBezTo>
                  <a:pt x="206135" y="950595"/>
                  <a:pt x="206135" y="950595"/>
                  <a:pt x="206135" y="950595"/>
                </a:cubicBezTo>
                <a:close/>
                <a:moveTo>
                  <a:pt x="221375" y="954405"/>
                </a:moveTo>
                <a:cubicBezTo>
                  <a:pt x="218517" y="960120"/>
                  <a:pt x="212802" y="964883"/>
                  <a:pt x="212802" y="972503"/>
                </a:cubicBezTo>
                <a:cubicBezTo>
                  <a:pt x="212802" y="972503"/>
                  <a:pt x="210897" y="973455"/>
                  <a:pt x="209945" y="973455"/>
                </a:cubicBezTo>
                <a:cubicBezTo>
                  <a:pt x="208992" y="973455"/>
                  <a:pt x="207087" y="971550"/>
                  <a:pt x="208040" y="971550"/>
                </a:cubicBezTo>
                <a:cubicBezTo>
                  <a:pt x="209945" y="963930"/>
                  <a:pt x="212802" y="958215"/>
                  <a:pt x="217565" y="951548"/>
                </a:cubicBezTo>
                <a:cubicBezTo>
                  <a:pt x="217565" y="950595"/>
                  <a:pt x="219470" y="951548"/>
                  <a:pt x="221375" y="951548"/>
                </a:cubicBezTo>
                <a:cubicBezTo>
                  <a:pt x="221375" y="951548"/>
                  <a:pt x="221375" y="951548"/>
                  <a:pt x="221375" y="951548"/>
                </a:cubicBezTo>
                <a:cubicBezTo>
                  <a:pt x="221375" y="951548"/>
                  <a:pt x="222327" y="952500"/>
                  <a:pt x="222327" y="952500"/>
                </a:cubicBezTo>
                <a:cubicBezTo>
                  <a:pt x="222327" y="952500"/>
                  <a:pt x="222327" y="952500"/>
                  <a:pt x="222327" y="952500"/>
                </a:cubicBezTo>
                <a:cubicBezTo>
                  <a:pt x="221375" y="952500"/>
                  <a:pt x="221375" y="953453"/>
                  <a:pt x="221375" y="954405"/>
                </a:cubicBezTo>
                <a:close/>
                <a:moveTo>
                  <a:pt x="278525" y="1001078"/>
                </a:moveTo>
                <a:cubicBezTo>
                  <a:pt x="277572" y="1002030"/>
                  <a:pt x="276620" y="1002983"/>
                  <a:pt x="275667" y="1002983"/>
                </a:cubicBezTo>
                <a:cubicBezTo>
                  <a:pt x="275667" y="1002030"/>
                  <a:pt x="276620" y="1001078"/>
                  <a:pt x="278525" y="1000125"/>
                </a:cubicBezTo>
                <a:cubicBezTo>
                  <a:pt x="281382" y="999173"/>
                  <a:pt x="283287" y="1002030"/>
                  <a:pt x="283287" y="1004888"/>
                </a:cubicBezTo>
                <a:cubicBezTo>
                  <a:pt x="283287" y="1004888"/>
                  <a:pt x="283287" y="1005840"/>
                  <a:pt x="283287" y="1005840"/>
                </a:cubicBezTo>
                <a:cubicBezTo>
                  <a:pt x="281382" y="1003935"/>
                  <a:pt x="280430" y="1002983"/>
                  <a:pt x="278525" y="1001078"/>
                </a:cubicBezTo>
                <a:close/>
                <a:moveTo>
                  <a:pt x="302337" y="1006793"/>
                </a:moveTo>
                <a:cubicBezTo>
                  <a:pt x="302337" y="1007745"/>
                  <a:pt x="302337" y="1007745"/>
                  <a:pt x="302337" y="1006793"/>
                </a:cubicBezTo>
                <a:lnTo>
                  <a:pt x="302337" y="1006793"/>
                </a:lnTo>
                <a:cubicBezTo>
                  <a:pt x="302337" y="1007745"/>
                  <a:pt x="302337" y="1006793"/>
                  <a:pt x="302337" y="1006793"/>
                </a:cubicBezTo>
                <a:cubicBezTo>
                  <a:pt x="302337" y="1006793"/>
                  <a:pt x="302337" y="1006793"/>
                  <a:pt x="302337" y="1006793"/>
                </a:cubicBezTo>
                <a:cubicBezTo>
                  <a:pt x="303290" y="1005840"/>
                  <a:pt x="303290" y="1005840"/>
                  <a:pt x="303290" y="1006793"/>
                </a:cubicBezTo>
                <a:cubicBezTo>
                  <a:pt x="303290" y="1006793"/>
                  <a:pt x="302337" y="1006793"/>
                  <a:pt x="302337" y="1006793"/>
                </a:cubicBezTo>
                <a:close/>
                <a:moveTo>
                  <a:pt x="430925" y="1107758"/>
                </a:moveTo>
                <a:cubicBezTo>
                  <a:pt x="419495" y="1102043"/>
                  <a:pt x="407112" y="1097280"/>
                  <a:pt x="393777" y="1094423"/>
                </a:cubicBezTo>
                <a:cubicBezTo>
                  <a:pt x="389015" y="1092518"/>
                  <a:pt x="385205" y="1089660"/>
                  <a:pt x="379490" y="1085850"/>
                </a:cubicBezTo>
                <a:cubicBezTo>
                  <a:pt x="378537" y="1085850"/>
                  <a:pt x="378537" y="1084898"/>
                  <a:pt x="377585" y="1084898"/>
                </a:cubicBezTo>
                <a:cubicBezTo>
                  <a:pt x="379490" y="1085850"/>
                  <a:pt x="382347" y="1085850"/>
                  <a:pt x="384252" y="1085850"/>
                </a:cubicBezTo>
                <a:cubicBezTo>
                  <a:pt x="389967" y="1086803"/>
                  <a:pt x="394730" y="1087755"/>
                  <a:pt x="399492" y="1089660"/>
                </a:cubicBezTo>
                <a:cubicBezTo>
                  <a:pt x="404255" y="1090613"/>
                  <a:pt x="409970" y="1092518"/>
                  <a:pt x="415685" y="1095375"/>
                </a:cubicBezTo>
                <a:cubicBezTo>
                  <a:pt x="425210" y="1090613"/>
                  <a:pt x="438545" y="1107758"/>
                  <a:pt x="448070" y="1106805"/>
                </a:cubicBezTo>
                <a:cubicBezTo>
                  <a:pt x="444260" y="1101090"/>
                  <a:pt x="459500" y="1105853"/>
                  <a:pt x="469025" y="1106805"/>
                </a:cubicBezTo>
                <a:cubicBezTo>
                  <a:pt x="468072" y="1109663"/>
                  <a:pt x="469025" y="1112520"/>
                  <a:pt x="469025" y="1117283"/>
                </a:cubicBezTo>
                <a:cubicBezTo>
                  <a:pt x="455690" y="1116330"/>
                  <a:pt x="443307" y="1112520"/>
                  <a:pt x="430925" y="1107758"/>
                </a:cubicBezTo>
                <a:close/>
                <a:moveTo>
                  <a:pt x="609042" y="1137285"/>
                </a:moveTo>
                <a:cubicBezTo>
                  <a:pt x="611900" y="1135380"/>
                  <a:pt x="613805" y="1139190"/>
                  <a:pt x="618567" y="1138238"/>
                </a:cubicBezTo>
                <a:cubicBezTo>
                  <a:pt x="618567" y="1137285"/>
                  <a:pt x="616662" y="1137285"/>
                  <a:pt x="615710" y="1137285"/>
                </a:cubicBezTo>
                <a:cubicBezTo>
                  <a:pt x="615710" y="1136333"/>
                  <a:pt x="619520" y="1136333"/>
                  <a:pt x="619520" y="1135380"/>
                </a:cubicBezTo>
                <a:cubicBezTo>
                  <a:pt x="617615" y="1133475"/>
                  <a:pt x="610947" y="1135380"/>
                  <a:pt x="607137" y="1135380"/>
                </a:cubicBezTo>
                <a:cubicBezTo>
                  <a:pt x="612852" y="1131570"/>
                  <a:pt x="627140" y="1131570"/>
                  <a:pt x="630950" y="1128713"/>
                </a:cubicBezTo>
                <a:cubicBezTo>
                  <a:pt x="632855" y="1130618"/>
                  <a:pt x="631902" y="1133475"/>
                  <a:pt x="630950" y="1133475"/>
                </a:cubicBezTo>
                <a:cubicBezTo>
                  <a:pt x="632855" y="1136333"/>
                  <a:pt x="633807" y="1133475"/>
                  <a:pt x="636665" y="1134428"/>
                </a:cubicBezTo>
                <a:cubicBezTo>
                  <a:pt x="640475" y="1133475"/>
                  <a:pt x="631902" y="1133475"/>
                  <a:pt x="633807" y="1130618"/>
                </a:cubicBezTo>
                <a:cubicBezTo>
                  <a:pt x="644285" y="1129665"/>
                  <a:pt x="647142" y="1130618"/>
                  <a:pt x="650952" y="1127760"/>
                </a:cubicBezTo>
                <a:cubicBezTo>
                  <a:pt x="655715" y="1128713"/>
                  <a:pt x="650952" y="1128713"/>
                  <a:pt x="659525" y="1127760"/>
                </a:cubicBezTo>
                <a:cubicBezTo>
                  <a:pt x="661430" y="1133475"/>
                  <a:pt x="650952" y="1130618"/>
                  <a:pt x="648095" y="1132523"/>
                </a:cubicBezTo>
                <a:cubicBezTo>
                  <a:pt x="652857" y="1136333"/>
                  <a:pt x="665240" y="1126808"/>
                  <a:pt x="666192" y="1132523"/>
                </a:cubicBezTo>
                <a:cubicBezTo>
                  <a:pt x="661430" y="1132523"/>
                  <a:pt x="657620" y="1133475"/>
                  <a:pt x="652857" y="1134428"/>
                </a:cubicBezTo>
                <a:cubicBezTo>
                  <a:pt x="648095" y="1135380"/>
                  <a:pt x="643332" y="1135380"/>
                  <a:pt x="638570" y="1136333"/>
                </a:cubicBezTo>
                <a:cubicBezTo>
                  <a:pt x="629045" y="1139190"/>
                  <a:pt x="618567" y="1140143"/>
                  <a:pt x="609042" y="1137285"/>
                </a:cubicBezTo>
                <a:close/>
                <a:moveTo>
                  <a:pt x="611900" y="1170623"/>
                </a:moveTo>
                <a:cubicBezTo>
                  <a:pt x="610947" y="1173480"/>
                  <a:pt x="614757" y="1171575"/>
                  <a:pt x="617615" y="1171575"/>
                </a:cubicBezTo>
                <a:cubicBezTo>
                  <a:pt x="612852" y="1172528"/>
                  <a:pt x="605232" y="1173480"/>
                  <a:pt x="596660" y="1173480"/>
                </a:cubicBezTo>
                <a:cubicBezTo>
                  <a:pt x="588087" y="1173480"/>
                  <a:pt x="578562" y="1172528"/>
                  <a:pt x="569990" y="1173480"/>
                </a:cubicBezTo>
                <a:cubicBezTo>
                  <a:pt x="580467" y="1167765"/>
                  <a:pt x="596660" y="1173480"/>
                  <a:pt x="611900" y="1170623"/>
                </a:cubicBezTo>
                <a:close/>
                <a:moveTo>
                  <a:pt x="565227" y="1175385"/>
                </a:moveTo>
                <a:cubicBezTo>
                  <a:pt x="573800" y="1176338"/>
                  <a:pt x="575705" y="1176338"/>
                  <a:pt x="584277" y="1177290"/>
                </a:cubicBezTo>
                <a:cubicBezTo>
                  <a:pt x="575705" y="1173480"/>
                  <a:pt x="602375" y="1175385"/>
                  <a:pt x="605232" y="1177290"/>
                </a:cubicBezTo>
                <a:cubicBezTo>
                  <a:pt x="598565" y="1179195"/>
                  <a:pt x="589992" y="1179195"/>
                  <a:pt x="582372" y="1178243"/>
                </a:cubicBezTo>
                <a:cubicBezTo>
                  <a:pt x="574752" y="1178243"/>
                  <a:pt x="567132" y="1177290"/>
                  <a:pt x="562370" y="1179195"/>
                </a:cubicBezTo>
                <a:cubicBezTo>
                  <a:pt x="561417" y="1177290"/>
                  <a:pt x="565227" y="1177290"/>
                  <a:pt x="565227" y="1175385"/>
                </a:cubicBezTo>
                <a:close/>
                <a:moveTo>
                  <a:pt x="561417" y="1183005"/>
                </a:moveTo>
                <a:cubicBezTo>
                  <a:pt x="562370" y="1180148"/>
                  <a:pt x="566180" y="1182053"/>
                  <a:pt x="569037" y="1183005"/>
                </a:cubicBezTo>
                <a:cubicBezTo>
                  <a:pt x="568085" y="1184910"/>
                  <a:pt x="561417" y="1183005"/>
                  <a:pt x="561417" y="1183005"/>
                </a:cubicBezTo>
                <a:close/>
                <a:moveTo>
                  <a:pt x="661430" y="1187768"/>
                </a:moveTo>
                <a:lnTo>
                  <a:pt x="661430" y="1184910"/>
                </a:lnTo>
                <a:cubicBezTo>
                  <a:pt x="660477" y="1184910"/>
                  <a:pt x="660477" y="1184910"/>
                  <a:pt x="659525" y="1185863"/>
                </a:cubicBezTo>
                <a:cubicBezTo>
                  <a:pt x="656667" y="1186815"/>
                  <a:pt x="652857" y="1186815"/>
                  <a:pt x="649047" y="1187768"/>
                </a:cubicBezTo>
                <a:cubicBezTo>
                  <a:pt x="642380" y="1188720"/>
                  <a:pt x="634760" y="1189673"/>
                  <a:pt x="627140" y="1189673"/>
                </a:cubicBezTo>
                <a:cubicBezTo>
                  <a:pt x="611900" y="1190625"/>
                  <a:pt x="596660" y="1191578"/>
                  <a:pt x="581420" y="1188720"/>
                </a:cubicBezTo>
                <a:cubicBezTo>
                  <a:pt x="579515" y="1188720"/>
                  <a:pt x="580467" y="1190625"/>
                  <a:pt x="578562" y="1190625"/>
                </a:cubicBezTo>
                <a:cubicBezTo>
                  <a:pt x="574752" y="1190625"/>
                  <a:pt x="571895" y="1189673"/>
                  <a:pt x="569990" y="1188720"/>
                </a:cubicBezTo>
                <a:cubicBezTo>
                  <a:pt x="569990" y="1185863"/>
                  <a:pt x="577610" y="1187768"/>
                  <a:pt x="582372" y="1187768"/>
                </a:cubicBezTo>
                <a:cubicBezTo>
                  <a:pt x="582372" y="1186815"/>
                  <a:pt x="582372" y="1185863"/>
                  <a:pt x="580467" y="1184910"/>
                </a:cubicBezTo>
                <a:cubicBezTo>
                  <a:pt x="594755" y="1184910"/>
                  <a:pt x="621425" y="1184910"/>
                  <a:pt x="642380" y="1179195"/>
                </a:cubicBezTo>
                <a:cubicBezTo>
                  <a:pt x="647142" y="1180148"/>
                  <a:pt x="651905" y="1180148"/>
                  <a:pt x="654762" y="1182053"/>
                </a:cubicBezTo>
                <a:cubicBezTo>
                  <a:pt x="658572" y="1181100"/>
                  <a:pt x="653810" y="1179195"/>
                  <a:pt x="653810" y="1178243"/>
                </a:cubicBezTo>
                <a:cubicBezTo>
                  <a:pt x="657620" y="1177290"/>
                  <a:pt x="661430" y="1181100"/>
                  <a:pt x="662382" y="1178243"/>
                </a:cubicBezTo>
                <a:cubicBezTo>
                  <a:pt x="667145" y="1178243"/>
                  <a:pt x="664287" y="1179195"/>
                  <a:pt x="664287" y="1181100"/>
                </a:cubicBezTo>
                <a:cubicBezTo>
                  <a:pt x="671907" y="1179195"/>
                  <a:pt x="676670" y="1177290"/>
                  <a:pt x="681432" y="1176338"/>
                </a:cubicBezTo>
                <a:cubicBezTo>
                  <a:pt x="682385" y="1173480"/>
                  <a:pt x="676670" y="1175385"/>
                  <a:pt x="673812" y="1176338"/>
                </a:cubicBezTo>
                <a:cubicBezTo>
                  <a:pt x="677622" y="1172528"/>
                  <a:pt x="688100" y="1172528"/>
                  <a:pt x="692862" y="1173480"/>
                </a:cubicBezTo>
                <a:cubicBezTo>
                  <a:pt x="694767" y="1176338"/>
                  <a:pt x="687147" y="1180148"/>
                  <a:pt x="695720" y="1179195"/>
                </a:cubicBezTo>
                <a:cubicBezTo>
                  <a:pt x="690005" y="1183005"/>
                  <a:pt x="671907" y="1180148"/>
                  <a:pt x="669050" y="1183958"/>
                </a:cubicBezTo>
                <a:cubicBezTo>
                  <a:pt x="680480" y="1183958"/>
                  <a:pt x="700482" y="1178243"/>
                  <a:pt x="707150" y="1182053"/>
                </a:cubicBezTo>
                <a:cubicBezTo>
                  <a:pt x="692862" y="1185863"/>
                  <a:pt x="678575" y="1183958"/>
                  <a:pt x="661430" y="1187768"/>
                </a:cubicBezTo>
                <a:close/>
                <a:moveTo>
                  <a:pt x="730010" y="1167765"/>
                </a:moveTo>
                <a:cubicBezTo>
                  <a:pt x="730010" y="1165860"/>
                  <a:pt x="728105" y="1166813"/>
                  <a:pt x="728105" y="1164908"/>
                </a:cubicBezTo>
                <a:cubicBezTo>
                  <a:pt x="733820" y="1163003"/>
                  <a:pt x="732867" y="1165860"/>
                  <a:pt x="738582" y="1163955"/>
                </a:cubicBezTo>
                <a:cubicBezTo>
                  <a:pt x="736677" y="1165860"/>
                  <a:pt x="731915" y="1166813"/>
                  <a:pt x="730010" y="1167765"/>
                </a:cubicBezTo>
                <a:close/>
                <a:moveTo>
                  <a:pt x="769062" y="1153478"/>
                </a:moveTo>
                <a:cubicBezTo>
                  <a:pt x="750965" y="1156335"/>
                  <a:pt x="736677" y="1161098"/>
                  <a:pt x="718580" y="1163955"/>
                </a:cubicBezTo>
                <a:cubicBezTo>
                  <a:pt x="719532" y="1164908"/>
                  <a:pt x="723342" y="1163003"/>
                  <a:pt x="724295" y="1163955"/>
                </a:cubicBezTo>
                <a:cubicBezTo>
                  <a:pt x="724295" y="1166813"/>
                  <a:pt x="715722" y="1167765"/>
                  <a:pt x="715722" y="1164908"/>
                </a:cubicBezTo>
                <a:cubicBezTo>
                  <a:pt x="711912" y="1166813"/>
                  <a:pt x="711912" y="1167765"/>
                  <a:pt x="713817" y="1170623"/>
                </a:cubicBezTo>
                <a:cubicBezTo>
                  <a:pt x="707150" y="1168718"/>
                  <a:pt x="706197" y="1166813"/>
                  <a:pt x="708102" y="1164908"/>
                </a:cubicBezTo>
                <a:cubicBezTo>
                  <a:pt x="710007" y="1163003"/>
                  <a:pt x="716675" y="1162050"/>
                  <a:pt x="725247" y="1160145"/>
                </a:cubicBezTo>
                <a:cubicBezTo>
                  <a:pt x="723342" y="1159193"/>
                  <a:pt x="720485" y="1160145"/>
                  <a:pt x="717627" y="1160145"/>
                </a:cubicBezTo>
                <a:cubicBezTo>
                  <a:pt x="716675" y="1158240"/>
                  <a:pt x="724295" y="1158240"/>
                  <a:pt x="724295" y="1156335"/>
                </a:cubicBezTo>
                <a:cubicBezTo>
                  <a:pt x="726200" y="1156335"/>
                  <a:pt x="726200" y="1158240"/>
                  <a:pt x="726200" y="1159193"/>
                </a:cubicBezTo>
                <a:cubicBezTo>
                  <a:pt x="739535" y="1154430"/>
                  <a:pt x="740487" y="1154430"/>
                  <a:pt x="755727" y="1149668"/>
                </a:cubicBezTo>
                <a:cubicBezTo>
                  <a:pt x="758585" y="1152525"/>
                  <a:pt x="763347" y="1147763"/>
                  <a:pt x="766205" y="1149668"/>
                </a:cubicBezTo>
                <a:cubicBezTo>
                  <a:pt x="770015" y="1147763"/>
                  <a:pt x="761442" y="1148715"/>
                  <a:pt x="765252" y="1146810"/>
                </a:cubicBezTo>
                <a:cubicBezTo>
                  <a:pt x="775730" y="1144905"/>
                  <a:pt x="774777" y="1146810"/>
                  <a:pt x="785255" y="1142048"/>
                </a:cubicBezTo>
                <a:cubicBezTo>
                  <a:pt x="784302" y="1140143"/>
                  <a:pt x="776682" y="1145858"/>
                  <a:pt x="777635" y="1142048"/>
                </a:cubicBezTo>
                <a:cubicBezTo>
                  <a:pt x="784302" y="1141095"/>
                  <a:pt x="789065" y="1138238"/>
                  <a:pt x="793827" y="1135380"/>
                </a:cubicBezTo>
                <a:cubicBezTo>
                  <a:pt x="794780" y="1137285"/>
                  <a:pt x="794780" y="1138238"/>
                  <a:pt x="793827" y="1139190"/>
                </a:cubicBezTo>
                <a:cubicBezTo>
                  <a:pt x="797637" y="1138238"/>
                  <a:pt x="797637" y="1136333"/>
                  <a:pt x="796685" y="1134428"/>
                </a:cubicBezTo>
                <a:cubicBezTo>
                  <a:pt x="803352" y="1130618"/>
                  <a:pt x="805257" y="1132523"/>
                  <a:pt x="809067" y="1133475"/>
                </a:cubicBezTo>
                <a:cubicBezTo>
                  <a:pt x="804305" y="1143000"/>
                  <a:pt x="776682" y="1146810"/>
                  <a:pt x="769062" y="1153478"/>
                </a:cubicBezTo>
                <a:close/>
                <a:moveTo>
                  <a:pt x="901460" y="1118235"/>
                </a:moveTo>
                <a:cubicBezTo>
                  <a:pt x="901460" y="1114425"/>
                  <a:pt x="907175" y="1113473"/>
                  <a:pt x="910985" y="1109663"/>
                </a:cubicBezTo>
                <a:cubicBezTo>
                  <a:pt x="910985" y="1111568"/>
                  <a:pt x="903365" y="1115378"/>
                  <a:pt x="901460" y="1118235"/>
                </a:cubicBezTo>
                <a:close/>
                <a:moveTo>
                  <a:pt x="943370" y="1108710"/>
                </a:moveTo>
                <a:cubicBezTo>
                  <a:pt x="940512" y="1114425"/>
                  <a:pt x="941465" y="1107758"/>
                  <a:pt x="936702" y="1110615"/>
                </a:cubicBezTo>
                <a:cubicBezTo>
                  <a:pt x="936702" y="1109663"/>
                  <a:pt x="939560" y="1107758"/>
                  <a:pt x="941465" y="1106805"/>
                </a:cubicBezTo>
                <a:cubicBezTo>
                  <a:pt x="942417" y="1107758"/>
                  <a:pt x="942417" y="1108710"/>
                  <a:pt x="944322" y="1107758"/>
                </a:cubicBezTo>
                <a:cubicBezTo>
                  <a:pt x="944322" y="1108710"/>
                  <a:pt x="943370" y="1109663"/>
                  <a:pt x="943370" y="1108710"/>
                </a:cubicBezTo>
                <a:close/>
                <a:moveTo>
                  <a:pt x="938607" y="1096328"/>
                </a:moveTo>
                <a:lnTo>
                  <a:pt x="943370" y="1093470"/>
                </a:lnTo>
                <a:lnTo>
                  <a:pt x="944322" y="1095375"/>
                </a:lnTo>
                <a:cubicBezTo>
                  <a:pt x="942417" y="1096328"/>
                  <a:pt x="939560" y="1098233"/>
                  <a:pt x="938607" y="1096328"/>
                </a:cubicBezTo>
                <a:close/>
                <a:moveTo>
                  <a:pt x="944322" y="1091565"/>
                </a:moveTo>
                <a:cubicBezTo>
                  <a:pt x="943370" y="1089660"/>
                  <a:pt x="947180" y="1086803"/>
                  <a:pt x="950990" y="1084898"/>
                </a:cubicBezTo>
                <a:lnTo>
                  <a:pt x="952895" y="1086803"/>
                </a:lnTo>
                <a:cubicBezTo>
                  <a:pt x="949085" y="1089660"/>
                  <a:pt x="946227" y="1091565"/>
                  <a:pt x="944322" y="1091565"/>
                </a:cubicBezTo>
                <a:close/>
                <a:moveTo>
                  <a:pt x="942417" y="1087755"/>
                </a:moveTo>
                <a:cubicBezTo>
                  <a:pt x="934797" y="1093470"/>
                  <a:pt x="926225" y="1098233"/>
                  <a:pt x="922415" y="1102043"/>
                </a:cubicBezTo>
                <a:cubicBezTo>
                  <a:pt x="923367" y="1099185"/>
                  <a:pt x="930035" y="1093470"/>
                  <a:pt x="937655" y="1087755"/>
                </a:cubicBezTo>
                <a:cubicBezTo>
                  <a:pt x="946227" y="1082040"/>
                  <a:pt x="954800" y="1075373"/>
                  <a:pt x="960515" y="1070610"/>
                </a:cubicBezTo>
                <a:cubicBezTo>
                  <a:pt x="957657" y="1075373"/>
                  <a:pt x="950037" y="1082040"/>
                  <a:pt x="942417" y="1087755"/>
                </a:cubicBezTo>
                <a:close/>
                <a:moveTo>
                  <a:pt x="998615" y="1076325"/>
                </a:moveTo>
                <a:cubicBezTo>
                  <a:pt x="995757" y="1074420"/>
                  <a:pt x="995757" y="1074420"/>
                  <a:pt x="995757" y="1070610"/>
                </a:cubicBezTo>
                <a:cubicBezTo>
                  <a:pt x="999567" y="1070610"/>
                  <a:pt x="1004330" y="1071563"/>
                  <a:pt x="998615" y="1076325"/>
                </a:cubicBezTo>
                <a:close/>
                <a:moveTo>
                  <a:pt x="1003377" y="1069658"/>
                </a:moveTo>
                <a:cubicBezTo>
                  <a:pt x="1002425" y="1069658"/>
                  <a:pt x="999567" y="1071563"/>
                  <a:pt x="999567" y="1069658"/>
                </a:cubicBezTo>
                <a:cubicBezTo>
                  <a:pt x="1001472" y="1068705"/>
                  <a:pt x="1002425" y="1068705"/>
                  <a:pt x="1002425" y="1067753"/>
                </a:cubicBezTo>
                <a:cubicBezTo>
                  <a:pt x="1003377" y="1066800"/>
                  <a:pt x="1004330" y="1068705"/>
                  <a:pt x="1006235" y="1066800"/>
                </a:cubicBezTo>
                <a:cubicBezTo>
                  <a:pt x="1006235" y="1067753"/>
                  <a:pt x="1006235" y="1068705"/>
                  <a:pt x="1006235" y="1069658"/>
                </a:cubicBezTo>
                <a:cubicBezTo>
                  <a:pt x="1004330" y="1070610"/>
                  <a:pt x="1001472" y="1070610"/>
                  <a:pt x="1003377" y="1069658"/>
                </a:cubicBezTo>
                <a:close/>
                <a:moveTo>
                  <a:pt x="1025285" y="1058228"/>
                </a:moveTo>
                <a:cubicBezTo>
                  <a:pt x="1025285" y="1057275"/>
                  <a:pt x="1028142" y="1055370"/>
                  <a:pt x="1029095" y="1053465"/>
                </a:cubicBezTo>
                <a:cubicBezTo>
                  <a:pt x="1028142" y="1052513"/>
                  <a:pt x="1026237" y="1055370"/>
                  <a:pt x="1025285" y="1056323"/>
                </a:cubicBezTo>
                <a:cubicBezTo>
                  <a:pt x="1023380" y="1056323"/>
                  <a:pt x="1027190" y="1051560"/>
                  <a:pt x="1023380" y="1054418"/>
                </a:cubicBezTo>
                <a:cubicBezTo>
                  <a:pt x="1023380" y="1052513"/>
                  <a:pt x="1030047" y="1051560"/>
                  <a:pt x="1031952" y="1051560"/>
                </a:cubicBezTo>
                <a:cubicBezTo>
                  <a:pt x="1028142" y="1055370"/>
                  <a:pt x="1030047" y="1055370"/>
                  <a:pt x="1025285" y="1058228"/>
                </a:cubicBezTo>
                <a:close/>
                <a:moveTo>
                  <a:pt x="1052907" y="1010603"/>
                </a:moveTo>
                <a:lnTo>
                  <a:pt x="1054812" y="1012508"/>
                </a:lnTo>
                <a:lnTo>
                  <a:pt x="1050050" y="1018223"/>
                </a:lnTo>
                <a:cubicBezTo>
                  <a:pt x="1047192" y="1017270"/>
                  <a:pt x="1051955" y="1013460"/>
                  <a:pt x="1052907" y="1010603"/>
                </a:cubicBezTo>
                <a:close/>
                <a:moveTo>
                  <a:pt x="1061480" y="1021080"/>
                </a:moveTo>
                <a:cubicBezTo>
                  <a:pt x="1062432" y="1017270"/>
                  <a:pt x="1059575" y="1020128"/>
                  <a:pt x="1056717" y="1023938"/>
                </a:cubicBezTo>
                <a:cubicBezTo>
                  <a:pt x="1055765" y="1020128"/>
                  <a:pt x="1063385" y="1017270"/>
                  <a:pt x="1067195" y="1014413"/>
                </a:cubicBezTo>
                <a:cubicBezTo>
                  <a:pt x="1068147" y="1014413"/>
                  <a:pt x="1062432" y="1018223"/>
                  <a:pt x="1061480" y="1021080"/>
                </a:cubicBezTo>
                <a:close/>
                <a:moveTo>
                  <a:pt x="1066242" y="1000125"/>
                </a:moveTo>
                <a:cubicBezTo>
                  <a:pt x="1065290" y="1006793"/>
                  <a:pt x="1063385" y="1013460"/>
                  <a:pt x="1052907" y="1019175"/>
                </a:cubicBezTo>
                <a:cubicBezTo>
                  <a:pt x="1053860" y="1014413"/>
                  <a:pt x="1063385" y="1008698"/>
                  <a:pt x="1060527" y="1002983"/>
                </a:cubicBezTo>
                <a:cubicBezTo>
                  <a:pt x="1070052" y="994410"/>
                  <a:pt x="1075767" y="985838"/>
                  <a:pt x="1081482" y="982028"/>
                </a:cubicBezTo>
                <a:cubicBezTo>
                  <a:pt x="1080530" y="987743"/>
                  <a:pt x="1071957" y="997268"/>
                  <a:pt x="1066242" y="1000125"/>
                </a:cubicBezTo>
                <a:close/>
                <a:moveTo>
                  <a:pt x="1093865" y="967740"/>
                </a:moveTo>
                <a:cubicBezTo>
                  <a:pt x="1088150" y="973455"/>
                  <a:pt x="1085292" y="975360"/>
                  <a:pt x="1083387" y="981075"/>
                </a:cubicBezTo>
                <a:lnTo>
                  <a:pt x="1080530" y="978218"/>
                </a:lnTo>
                <a:cubicBezTo>
                  <a:pt x="1087197" y="972503"/>
                  <a:pt x="1091960" y="962025"/>
                  <a:pt x="1098627" y="955358"/>
                </a:cubicBezTo>
                <a:cubicBezTo>
                  <a:pt x="1098627" y="961073"/>
                  <a:pt x="1091960" y="963930"/>
                  <a:pt x="1093865" y="967740"/>
                </a:cubicBezTo>
                <a:close/>
                <a:moveTo>
                  <a:pt x="1156730" y="868680"/>
                </a:moveTo>
                <a:cubicBezTo>
                  <a:pt x="1153872" y="868680"/>
                  <a:pt x="1155777" y="864870"/>
                  <a:pt x="1152920" y="864870"/>
                </a:cubicBezTo>
                <a:cubicBezTo>
                  <a:pt x="1154825" y="862965"/>
                  <a:pt x="1157682" y="855345"/>
                  <a:pt x="1159587" y="858203"/>
                </a:cubicBezTo>
                <a:cubicBezTo>
                  <a:pt x="1157682" y="855345"/>
                  <a:pt x="1163397" y="848678"/>
                  <a:pt x="1166255" y="843915"/>
                </a:cubicBezTo>
                <a:cubicBezTo>
                  <a:pt x="1161492" y="853440"/>
                  <a:pt x="1161492" y="862013"/>
                  <a:pt x="1156730" y="868680"/>
                </a:cubicBezTo>
                <a:close/>
                <a:moveTo>
                  <a:pt x="1157682" y="895350"/>
                </a:moveTo>
                <a:cubicBezTo>
                  <a:pt x="1156730" y="894398"/>
                  <a:pt x="1154825" y="895350"/>
                  <a:pt x="1153872" y="897255"/>
                </a:cubicBezTo>
                <a:cubicBezTo>
                  <a:pt x="1151967" y="896303"/>
                  <a:pt x="1153872" y="893445"/>
                  <a:pt x="1156730" y="889635"/>
                </a:cubicBezTo>
                <a:cubicBezTo>
                  <a:pt x="1156730" y="892493"/>
                  <a:pt x="1158635" y="889635"/>
                  <a:pt x="1158635" y="892493"/>
                </a:cubicBezTo>
                <a:cubicBezTo>
                  <a:pt x="1160540" y="889635"/>
                  <a:pt x="1162445" y="883920"/>
                  <a:pt x="1164350" y="886778"/>
                </a:cubicBezTo>
                <a:cubicBezTo>
                  <a:pt x="1162445" y="887730"/>
                  <a:pt x="1160540" y="892493"/>
                  <a:pt x="1157682" y="895350"/>
                </a:cubicBezTo>
                <a:close/>
                <a:moveTo>
                  <a:pt x="1166255" y="878205"/>
                </a:moveTo>
                <a:cubicBezTo>
                  <a:pt x="1166255" y="873443"/>
                  <a:pt x="1168160" y="872490"/>
                  <a:pt x="1171017" y="868680"/>
                </a:cubicBezTo>
                <a:cubicBezTo>
                  <a:pt x="1171970" y="873443"/>
                  <a:pt x="1169112" y="874395"/>
                  <a:pt x="1166255" y="878205"/>
                </a:cubicBezTo>
                <a:close/>
                <a:moveTo>
                  <a:pt x="1171970" y="821055"/>
                </a:moveTo>
                <a:cubicBezTo>
                  <a:pt x="1171017" y="819150"/>
                  <a:pt x="1171970" y="817245"/>
                  <a:pt x="1172922" y="813435"/>
                </a:cubicBezTo>
                <a:cubicBezTo>
                  <a:pt x="1175780" y="814388"/>
                  <a:pt x="1173875" y="820103"/>
                  <a:pt x="1171970" y="821055"/>
                </a:cubicBezTo>
                <a:close/>
                <a:moveTo>
                  <a:pt x="1171017" y="800100"/>
                </a:moveTo>
                <a:cubicBezTo>
                  <a:pt x="1171017" y="796290"/>
                  <a:pt x="1172922" y="794385"/>
                  <a:pt x="1174827" y="788670"/>
                </a:cubicBezTo>
                <a:cubicBezTo>
                  <a:pt x="1176732" y="788670"/>
                  <a:pt x="1172922" y="798195"/>
                  <a:pt x="1171017" y="800100"/>
                </a:cubicBezTo>
                <a:close/>
                <a:moveTo>
                  <a:pt x="1178637" y="767715"/>
                </a:moveTo>
                <a:cubicBezTo>
                  <a:pt x="1180542" y="769620"/>
                  <a:pt x="1176732" y="773430"/>
                  <a:pt x="1176732" y="778193"/>
                </a:cubicBezTo>
                <a:cubicBezTo>
                  <a:pt x="1173875" y="778193"/>
                  <a:pt x="1178637" y="770573"/>
                  <a:pt x="1178637" y="767715"/>
                </a:cubicBezTo>
                <a:close/>
                <a:moveTo>
                  <a:pt x="1178637" y="792480"/>
                </a:moveTo>
                <a:cubicBezTo>
                  <a:pt x="1177685" y="786765"/>
                  <a:pt x="1178637" y="783908"/>
                  <a:pt x="1180542" y="775335"/>
                </a:cubicBezTo>
                <a:cubicBezTo>
                  <a:pt x="1181495" y="778193"/>
                  <a:pt x="1179590" y="785813"/>
                  <a:pt x="1183400" y="778193"/>
                </a:cubicBezTo>
                <a:cubicBezTo>
                  <a:pt x="1185305" y="781050"/>
                  <a:pt x="1179590" y="787718"/>
                  <a:pt x="1178637" y="792480"/>
                </a:cubicBezTo>
                <a:close/>
                <a:moveTo>
                  <a:pt x="1190067" y="726758"/>
                </a:moveTo>
                <a:cubicBezTo>
                  <a:pt x="1187210" y="741998"/>
                  <a:pt x="1188162" y="746760"/>
                  <a:pt x="1188162" y="754380"/>
                </a:cubicBezTo>
                <a:cubicBezTo>
                  <a:pt x="1187210" y="758190"/>
                  <a:pt x="1185305" y="755333"/>
                  <a:pt x="1184352" y="758190"/>
                </a:cubicBezTo>
                <a:cubicBezTo>
                  <a:pt x="1188162" y="757238"/>
                  <a:pt x="1185305" y="767715"/>
                  <a:pt x="1183400" y="775335"/>
                </a:cubicBezTo>
                <a:cubicBezTo>
                  <a:pt x="1180542" y="774383"/>
                  <a:pt x="1179590" y="774383"/>
                  <a:pt x="1179590" y="772478"/>
                </a:cubicBezTo>
                <a:cubicBezTo>
                  <a:pt x="1180542" y="771525"/>
                  <a:pt x="1182447" y="765810"/>
                  <a:pt x="1181495" y="763905"/>
                </a:cubicBezTo>
                <a:cubicBezTo>
                  <a:pt x="1178637" y="767715"/>
                  <a:pt x="1180542" y="759143"/>
                  <a:pt x="1178637" y="758190"/>
                </a:cubicBezTo>
                <a:cubicBezTo>
                  <a:pt x="1179590" y="755333"/>
                  <a:pt x="1180542" y="755333"/>
                  <a:pt x="1181495" y="757238"/>
                </a:cubicBezTo>
                <a:cubicBezTo>
                  <a:pt x="1182447" y="745808"/>
                  <a:pt x="1188162" y="733425"/>
                  <a:pt x="1189115" y="721995"/>
                </a:cubicBezTo>
                <a:cubicBezTo>
                  <a:pt x="1190067" y="721995"/>
                  <a:pt x="1190067" y="724853"/>
                  <a:pt x="1191020" y="722948"/>
                </a:cubicBezTo>
                <a:cubicBezTo>
                  <a:pt x="1187210" y="724853"/>
                  <a:pt x="1191972" y="718185"/>
                  <a:pt x="1190067" y="718185"/>
                </a:cubicBezTo>
                <a:cubicBezTo>
                  <a:pt x="1189115" y="720090"/>
                  <a:pt x="1188162" y="719138"/>
                  <a:pt x="1188162" y="718185"/>
                </a:cubicBezTo>
                <a:cubicBezTo>
                  <a:pt x="1189115" y="714375"/>
                  <a:pt x="1190067" y="711518"/>
                  <a:pt x="1191020" y="707708"/>
                </a:cubicBezTo>
                <a:cubicBezTo>
                  <a:pt x="1193877" y="706755"/>
                  <a:pt x="1189115" y="714375"/>
                  <a:pt x="1191972" y="714375"/>
                </a:cubicBezTo>
                <a:cubicBezTo>
                  <a:pt x="1192925" y="707708"/>
                  <a:pt x="1198640" y="698183"/>
                  <a:pt x="1195782" y="695325"/>
                </a:cubicBezTo>
                <a:cubicBezTo>
                  <a:pt x="1193877" y="701993"/>
                  <a:pt x="1193877" y="704850"/>
                  <a:pt x="1191020" y="707708"/>
                </a:cubicBezTo>
                <a:cubicBezTo>
                  <a:pt x="1191020" y="707708"/>
                  <a:pt x="1191020" y="707708"/>
                  <a:pt x="1191020" y="706755"/>
                </a:cubicBezTo>
                <a:cubicBezTo>
                  <a:pt x="1191972" y="701040"/>
                  <a:pt x="1193877" y="695325"/>
                  <a:pt x="1193877" y="688658"/>
                </a:cubicBezTo>
                <a:cubicBezTo>
                  <a:pt x="1194830" y="688658"/>
                  <a:pt x="1195782" y="687705"/>
                  <a:pt x="1196735" y="687705"/>
                </a:cubicBezTo>
                <a:cubicBezTo>
                  <a:pt x="1196735" y="687705"/>
                  <a:pt x="1196735" y="687705"/>
                  <a:pt x="1196735" y="687705"/>
                </a:cubicBezTo>
                <a:cubicBezTo>
                  <a:pt x="1198640" y="690563"/>
                  <a:pt x="1198640" y="695325"/>
                  <a:pt x="1197687" y="699135"/>
                </a:cubicBezTo>
                <a:cubicBezTo>
                  <a:pt x="1196735" y="702945"/>
                  <a:pt x="1194830" y="707708"/>
                  <a:pt x="1195782" y="711518"/>
                </a:cubicBezTo>
                <a:cubicBezTo>
                  <a:pt x="1193877" y="715328"/>
                  <a:pt x="1192925" y="714375"/>
                  <a:pt x="1191972" y="715328"/>
                </a:cubicBezTo>
                <a:cubicBezTo>
                  <a:pt x="1193877" y="718185"/>
                  <a:pt x="1191020" y="732473"/>
                  <a:pt x="1190067" y="735330"/>
                </a:cubicBezTo>
                <a:cubicBezTo>
                  <a:pt x="1188162" y="734378"/>
                  <a:pt x="1191972" y="727710"/>
                  <a:pt x="1190067" y="726758"/>
                </a:cubicBezTo>
                <a:close/>
                <a:moveTo>
                  <a:pt x="1190067" y="801053"/>
                </a:moveTo>
                <a:cubicBezTo>
                  <a:pt x="1192925" y="796290"/>
                  <a:pt x="1191020" y="793433"/>
                  <a:pt x="1193877" y="790575"/>
                </a:cubicBezTo>
                <a:cubicBezTo>
                  <a:pt x="1197687" y="790575"/>
                  <a:pt x="1192925" y="803910"/>
                  <a:pt x="1190067" y="801053"/>
                </a:cubicBezTo>
                <a:close/>
                <a:moveTo>
                  <a:pt x="1193877" y="787718"/>
                </a:moveTo>
                <a:cubicBezTo>
                  <a:pt x="1197687" y="785813"/>
                  <a:pt x="1199592" y="779145"/>
                  <a:pt x="1203402" y="779145"/>
                </a:cubicBezTo>
                <a:cubicBezTo>
                  <a:pt x="1200545" y="784860"/>
                  <a:pt x="1197687" y="790575"/>
                  <a:pt x="1193877" y="787718"/>
                </a:cubicBezTo>
                <a:close/>
                <a:moveTo>
                  <a:pt x="1226262" y="529590"/>
                </a:moveTo>
                <a:cubicBezTo>
                  <a:pt x="1226262" y="529590"/>
                  <a:pt x="1226262" y="529590"/>
                  <a:pt x="1226262" y="529590"/>
                </a:cubicBezTo>
                <a:cubicBezTo>
                  <a:pt x="1226262" y="529590"/>
                  <a:pt x="1226262" y="529590"/>
                  <a:pt x="1226262" y="529590"/>
                </a:cubicBezTo>
                <a:cubicBezTo>
                  <a:pt x="1226262" y="529590"/>
                  <a:pt x="1226262" y="529590"/>
                  <a:pt x="1226262" y="529590"/>
                </a:cubicBezTo>
                <a:close/>
                <a:moveTo>
                  <a:pt x="1230072" y="522923"/>
                </a:moveTo>
                <a:cubicBezTo>
                  <a:pt x="1231025" y="521018"/>
                  <a:pt x="1231025" y="529590"/>
                  <a:pt x="1231977" y="535305"/>
                </a:cubicBezTo>
                <a:cubicBezTo>
                  <a:pt x="1228167" y="533400"/>
                  <a:pt x="1229120" y="526733"/>
                  <a:pt x="1230072" y="52292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36" name="任意多边形: 形状 1035">
            <a:extLst>
              <a:ext uri="{FF2B5EF4-FFF2-40B4-BE49-F238E27FC236}">
                <a16:creationId xmlns:a16="http://schemas.microsoft.com/office/drawing/2014/main" id="{47A1AAF0-0A4B-4DB6-AEBB-B735F1549524}"/>
              </a:ext>
            </a:extLst>
          </p:cNvPr>
          <p:cNvSpPr/>
          <p:nvPr/>
        </p:nvSpPr>
        <p:spPr>
          <a:xfrm>
            <a:off x="6862124" y="4056018"/>
            <a:ext cx="827398" cy="798638"/>
          </a:xfrm>
          <a:custGeom>
            <a:avLst/>
            <a:gdLst>
              <a:gd name="connsiteX0" fmla="*/ 1244360 w 1244359"/>
              <a:gd name="connsiteY0" fmla="*/ 573405 h 1201102"/>
              <a:gd name="connsiteX1" fmla="*/ 1241502 w 1244359"/>
              <a:gd name="connsiteY1" fmla="*/ 522923 h 1201102"/>
              <a:gd name="connsiteX2" fmla="*/ 1240550 w 1244359"/>
              <a:gd name="connsiteY2" fmla="*/ 510540 h 1201102"/>
              <a:gd name="connsiteX3" fmla="*/ 1238645 w 1244359"/>
              <a:gd name="connsiteY3" fmla="*/ 499110 h 1201102"/>
              <a:gd name="connsiteX4" fmla="*/ 1235787 w 1244359"/>
              <a:gd name="connsiteY4" fmla="*/ 476250 h 1201102"/>
              <a:gd name="connsiteX5" fmla="*/ 1225310 w 1244359"/>
              <a:gd name="connsiteY5" fmla="*/ 442913 h 1201102"/>
              <a:gd name="connsiteX6" fmla="*/ 1220547 w 1244359"/>
              <a:gd name="connsiteY6" fmla="*/ 422910 h 1201102"/>
              <a:gd name="connsiteX7" fmla="*/ 1222452 w 1244359"/>
              <a:gd name="connsiteY7" fmla="*/ 414338 h 1201102"/>
              <a:gd name="connsiteX8" fmla="*/ 1216737 w 1244359"/>
              <a:gd name="connsiteY8" fmla="*/ 396240 h 1201102"/>
              <a:gd name="connsiteX9" fmla="*/ 1219595 w 1244359"/>
              <a:gd name="connsiteY9" fmla="*/ 415290 h 1201102"/>
              <a:gd name="connsiteX10" fmla="*/ 1214832 w 1244359"/>
              <a:gd name="connsiteY10" fmla="*/ 390525 h 1201102"/>
              <a:gd name="connsiteX11" fmla="*/ 1205307 w 1244359"/>
              <a:gd name="connsiteY11" fmla="*/ 365760 h 1201102"/>
              <a:gd name="connsiteX12" fmla="*/ 1199592 w 1244359"/>
              <a:gd name="connsiteY12" fmla="*/ 354330 h 1201102"/>
              <a:gd name="connsiteX13" fmla="*/ 1197687 w 1244359"/>
              <a:gd name="connsiteY13" fmla="*/ 355283 h 1201102"/>
              <a:gd name="connsiteX14" fmla="*/ 1191020 w 1244359"/>
              <a:gd name="connsiteY14" fmla="*/ 337185 h 1201102"/>
              <a:gd name="connsiteX15" fmla="*/ 1191020 w 1244359"/>
              <a:gd name="connsiteY15" fmla="*/ 340995 h 1201102"/>
              <a:gd name="connsiteX16" fmla="*/ 1188162 w 1244359"/>
              <a:gd name="connsiteY16" fmla="*/ 331470 h 1201102"/>
              <a:gd name="connsiteX17" fmla="*/ 1189115 w 1244359"/>
              <a:gd name="connsiteY17" fmla="*/ 340995 h 1201102"/>
              <a:gd name="connsiteX18" fmla="*/ 1198640 w 1244359"/>
              <a:gd name="connsiteY18" fmla="*/ 362903 h 1201102"/>
              <a:gd name="connsiteX19" fmla="*/ 1193877 w 1244359"/>
              <a:gd name="connsiteY19" fmla="*/ 351473 h 1201102"/>
              <a:gd name="connsiteX20" fmla="*/ 1191972 w 1244359"/>
              <a:gd name="connsiteY20" fmla="*/ 355283 h 1201102"/>
              <a:gd name="connsiteX21" fmla="*/ 1197687 w 1244359"/>
              <a:gd name="connsiteY21" fmla="*/ 364808 h 1201102"/>
              <a:gd name="connsiteX22" fmla="*/ 1191020 w 1244359"/>
              <a:gd name="connsiteY22" fmla="*/ 360998 h 1201102"/>
              <a:gd name="connsiteX23" fmla="*/ 1197687 w 1244359"/>
              <a:gd name="connsiteY23" fmla="*/ 368618 h 1201102"/>
              <a:gd name="connsiteX24" fmla="*/ 1194830 w 1244359"/>
              <a:gd name="connsiteY24" fmla="*/ 369570 h 1201102"/>
              <a:gd name="connsiteX25" fmla="*/ 1196735 w 1244359"/>
              <a:gd name="connsiteY25" fmla="*/ 371475 h 1201102"/>
              <a:gd name="connsiteX26" fmla="*/ 1194830 w 1244359"/>
              <a:gd name="connsiteY26" fmla="*/ 371475 h 1201102"/>
              <a:gd name="connsiteX27" fmla="*/ 1191972 w 1244359"/>
              <a:gd name="connsiteY27" fmla="*/ 373380 h 1201102"/>
              <a:gd name="connsiteX28" fmla="*/ 1192925 w 1244359"/>
              <a:gd name="connsiteY28" fmla="*/ 372428 h 1201102"/>
              <a:gd name="connsiteX29" fmla="*/ 1190067 w 1244359"/>
              <a:gd name="connsiteY29" fmla="*/ 363855 h 1201102"/>
              <a:gd name="connsiteX30" fmla="*/ 1191020 w 1244359"/>
              <a:gd name="connsiteY30" fmla="*/ 374333 h 1201102"/>
              <a:gd name="connsiteX31" fmla="*/ 1184352 w 1244359"/>
              <a:gd name="connsiteY31" fmla="*/ 377190 h 1201102"/>
              <a:gd name="connsiteX32" fmla="*/ 1183400 w 1244359"/>
              <a:gd name="connsiteY32" fmla="*/ 376238 h 1201102"/>
              <a:gd name="connsiteX33" fmla="*/ 1182447 w 1244359"/>
              <a:gd name="connsiteY33" fmla="*/ 372428 h 1201102"/>
              <a:gd name="connsiteX34" fmla="*/ 1180542 w 1244359"/>
              <a:gd name="connsiteY34" fmla="*/ 367665 h 1201102"/>
              <a:gd name="connsiteX35" fmla="*/ 1179590 w 1244359"/>
              <a:gd name="connsiteY35" fmla="*/ 356235 h 1201102"/>
              <a:gd name="connsiteX36" fmla="*/ 1169112 w 1244359"/>
              <a:gd name="connsiteY36" fmla="*/ 328613 h 1201102"/>
              <a:gd name="connsiteX37" fmla="*/ 1163397 w 1244359"/>
              <a:gd name="connsiteY37" fmla="*/ 322898 h 1201102"/>
              <a:gd name="connsiteX38" fmla="*/ 1163397 w 1244359"/>
              <a:gd name="connsiteY38" fmla="*/ 319088 h 1201102"/>
              <a:gd name="connsiteX39" fmla="*/ 1160540 w 1244359"/>
              <a:gd name="connsiteY39" fmla="*/ 317183 h 1201102"/>
              <a:gd name="connsiteX40" fmla="*/ 1159587 w 1244359"/>
              <a:gd name="connsiteY40" fmla="*/ 311468 h 1201102"/>
              <a:gd name="connsiteX41" fmla="*/ 1152920 w 1244359"/>
              <a:gd name="connsiteY41" fmla="*/ 304800 h 1201102"/>
              <a:gd name="connsiteX42" fmla="*/ 1151015 w 1244359"/>
              <a:gd name="connsiteY42" fmla="*/ 299085 h 1201102"/>
              <a:gd name="connsiteX43" fmla="*/ 1151967 w 1244359"/>
              <a:gd name="connsiteY43" fmla="*/ 299085 h 1201102"/>
              <a:gd name="connsiteX44" fmla="*/ 1142442 w 1244359"/>
              <a:gd name="connsiteY44" fmla="*/ 280988 h 1201102"/>
              <a:gd name="connsiteX45" fmla="*/ 1142442 w 1244359"/>
              <a:gd name="connsiteY45" fmla="*/ 280988 h 1201102"/>
              <a:gd name="connsiteX46" fmla="*/ 1118630 w 1244359"/>
              <a:gd name="connsiteY46" fmla="*/ 243840 h 1201102"/>
              <a:gd name="connsiteX47" fmla="*/ 1109105 w 1244359"/>
              <a:gd name="connsiteY47" fmla="*/ 226695 h 1201102"/>
              <a:gd name="connsiteX48" fmla="*/ 1105295 w 1244359"/>
              <a:gd name="connsiteY48" fmla="*/ 225743 h 1201102"/>
              <a:gd name="connsiteX49" fmla="*/ 1092912 w 1244359"/>
              <a:gd name="connsiteY49" fmla="*/ 207645 h 1201102"/>
              <a:gd name="connsiteX50" fmla="*/ 1087197 w 1244359"/>
              <a:gd name="connsiteY50" fmla="*/ 195263 h 1201102"/>
              <a:gd name="connsiteX51" fmla="*/ 1088150 w 1244359"/>
              <a:gd name="connsiteY51" fmla="*/ 194310 h 1201102"/>
              <a:gd name="connsiteX52" fmla="*/ 1085292 w 1244359"/>
              <a:gd name="connsiteY52" fmla="*/ 191453 h 1201102"/>
              <a:gd name="connsiteX53" fmla="*/ 1082435 w 1244359"/>
              <a:gd name="connsiteY53" fmla="*/ 188595 h 1201102"/>
              <a:gd name="connsiteX54" fmla="*/ 1071957 w 1244359"/>
              <a:gd name="connsiteY54" fmla="*/ 176213 h 1201102"/>
              <a:gd name="connsiteX55" fmla="*/ 1062432 w 1244359"/>
              <a:gd name="connsiteY55" fmla="*/ 163830 h 1201102"/>
              <a:gd name="connsiteX56" fmla="*/ 1035762 w 1244359"/>
              <a:gd name="connsiteY56" fmla="*/ 123825 h 1201102"/>
              <a:gd name="connsiteX57" fmla="*/ 999567 w 1244359"/>
              <a:gd name="connsiteY57" fmla="*/ 91440 h 1201102"/>
              <a:gd name="connsiteX58" fmla="*/ 993852 w 1244359"/>
              <a:gd name="connsiteY58" fmla="*/ 91440 h 1201102"/>
              <a:gd name="connsiteX59" fmla="*/ 961467 w 1244359"/>
              <a:gd name="connsiteY59" fmla="*/ 67628 h 1201102"/>
              <a:gd name="connsiteX60" fmla="*/ 925272 w 1244359"/>
              <a:gd name="connsiteY60" fmla="*/ 45720 h 1201102"/>
              <a:gd name="connsiteX61" fmla="*/ 876695 w 1244359"/>
              <a:gd name="connsiteY61" fmla="*/ 16193 h 1201102"/>
              <a:gd name="connsiteX62" fmla="*/ 847167 w 1244359"/>
              <a:gd name="connsiteY62" fmla="*/ 9525 h 1201102"/>
              <a:gd name="connsiteX63" fmla="*/ 821450 w 1244359"/>
              <a:gd name="connsiteY63" fmla="*/ 12383 h 1201102"/>
              <a:gd name="connsiteX64" fmla="*/ 769062 w 1244359"/>
              <a:gd name="connsiteY64" fmla="*/ 1905 h 1201102"/>
              <a:gd name="connsiteX65" fmla="*/ 759537 w 1244359"/>
              <a:gd name="connsiteY65" fmla="*/ 3810 h 1201102"/>
              <a:gd name="connsiteX66" fmla="*/ 753822 w 1244359"/>
              <a:gd name="connsiteY66" fmla="*/ 0 h 1201102"/>
              <a:gd name="connsiteX67" fmla="*/ 751917 w 1244359"/>
              <a:gd name="connsiteY67" fmla="*/ 6668 h 1201102"/>
              <a:gd name="connsiteX68" fmla="*/ 780492 w 1244359"/>
              <a:gd name="connsiteY68" fmla="*/ 8573 h 1201102"/>
              <a:gd name="connsiteX69" fmla="*/ 788112 w 1244359"/>
              <a:gd name="connsiteY69" fmla="*/ 12383 h 1201102"/>
              <a:gd name="connsiteX70" fmla="*/ 873837 w 1244359"/>
              <a:gd name="connsiteY70" fmla="*/ 25718 h 1201102"/>
              <a:gd name="connsiteX71" fmla="*/ 950990 w 1244359"/>
              <a:gd name="connsiteY71" fmla="*/ 63818 h 1201102"/>
              <a:gd name="connsiteX72" fmla="*/ 952895 w 1244359"/>
              <a:gd name="connsiteY72" fmla="*/ 72390 h 1201102"/>
              <a:gd name="connsiteX73" fmla="*/ 981470 w 1244359"/>
              <a:gd name="connsiteY73" fmla="*/ 93345 h 1201102"/>
              <a:gd name="connsiteX74" fmla="*/ 1009092 w 1244359"/>
              <a:gd name="connsiteY74" fmla="*/ 106680 h 1201102"/>
              <a:gd name="connsiteX75" fmla="*/ 1030047 w 1244359"/>
              <a:gd name="connsiteY75" fmla="*/ 128588 h 1201102"/>
              <a:gd name="connsiteX76" fmla="*/ 1051002 w 1244359"/>
              <a:gd name="connsiteY76" fmla="*/ 154305 h 1201102"/>
              <a:gd name="connsiteX77" fmla="*/ 1051002 w 1244359"/>
              <a:gd name="connsiteY77" fmla="*/ 156210 h 1201102"/>
              <a:gd name="connsiteX78" fmla="*/ 1036715 w 1244359"/>
              <a:gd name="connsiteY78" fmla="*/ 143828 h 1201102"/>
              <a:gd name="connsiteX79" fmla="*/ 1041477 w 1244359"/>
              <a:gd name="connsiteY79" fmla="*/ 145733 h 1201102"/>
              <a:gd name="connsiteX80" fmla="*/ 1028142 w 1244359"/>
              <a:gd name="connsiteY80" fmla="*/ 134303 h 1201102"/>
              <a:gd name="connsiteX81" fmla="*/ 1018617 w 1244359"/>
              <a:gd name="connsiteY81" fmla="*/ 121920 h 1201102"/>
              <a:gd name="connsiteX82" fmla="*/ 1008140 w 1244359"/>
              <a:gd name="connsiteY82" fmla="*/ 120015 h 1201102"/>
              <a:gd name="connsiteX83" fmla="*/ 1021475 w 1244359"/>
              <a:gd name="connsiteY83" fmla="*/ 139065 h 1201102"/>
              <a:gd name="connsiteX84" fmla="*/ 1012902 w 1244359"/>
              <a:gd name="connsiteY84" fmla="*/ 130493 h 1201102"/>
              <a:gd name="connsiteX85" fmla="*/ 1026237 w 1244359"/>
              <a:gd name="connsiteY85" fmla="*/ 144780 h 1201102"/>
              <a:gd name="connsiteX86" fmla="*/ 1042430 w 1244359"/>
              <a:gd name="connsiteY86" fmla="*/ 159068 h 1201102"/>
              <a:gd name="connsiteX87" fmla="*/ 1039572 w 1244359"/>
              <a:gd name="connsiteY87" fmla="*/ 160020 h 1201102"/>
              <a:gd name="connsiteX88" fmla="*/ 1052907 w 1244359"/>
              <a:gd name="connsiteY88" fmla="*/ 172403 h 1201102"/>
              <a:gd name="connsiteX89" fmla="*/ 1055765 w 1244359"/>
              <a:gd name="connsiteY89" fmla="*/ 177165 h 1201102"/>
              <a:gd name="connsiteX90" fmla="*/ 1052907 w 1244359"/>
              <a:gd name="connsiteY90" fmla="*/ 176213 h 1201102"/>
              <a:gd name="connsiteX91" fmla="*/ 1055765 w 1244359"/>
              <a:gd name="connsiteY91" fmla="*/ 181928 h 1201102"/>
              <a:gd name="connsiteX92" fmla="*/ 1053860 w 1244359"/>
              <a:gd name="connsiteY92" fmla="*/ 180975 h 1201102"/>
              <a:gd name="connsiteX93" fmla="*/ 1056717 w 1244359"/>
              <a:gd name="connsiteY93" fmla="*/ 183833 h 1201102"/>
              <a:gd name="connsiteX94" fmla="*/ 1056717 w 1244359"/>
              <a:gd name="connsiteY94" fmla="*/ 186690 h 1201102"/>
              <a:gd name="connsiteX95" fmla="*/ 1034810 w 1244359"/>
              <a:gd name="connsiteY95" fmla="*/ 179070 h 1201102"/>
              <a:gd name="connsiteX96" fmla="*/ 1032905 w 1244359"/>
              <a:gd name="connsiteY96" fmla="*/ 174308 h 1201102"/>
              <a:gd name="connsiteX97" fmla="*/ 1031000 w 1244359"/>
              <a:gd name="connsiteY97" fmla="*/ 176213 h 1201102"/>
              <a:gd name="connsiteX98" fmla="*/ 1032905 w 1244359"/>
              <a:gd name="connsiteY98" fmla="*/ 178118 h 1201102"/>
              <a:gd name="connsiteX99" fmla="*/ 1030047 w 1244359"/>
              <a:gd name="connsiteY99" fmla="*/ 177165 h 1201102"/>
              <a:gd name="connsiteX100" fmla="*/ 1029095 w 1244359"/>
              <a:gd name="connsiteY100" fmla="*/ 175260 h 1201102"/>
              <a:gd name="connsiteX101" fmla="*/ 1027190 w 1244359"/>
              <a:gd name="connsiteY101" fmla="*/ 173355 h 1201102"/>
              <a:gd name="connsiteX102" fmla="*/ 1028142 w 1244359"/>
              <a:gd name="connsiteY102" fmla="*/ 176213 h 1201102"/>
              <a:gd name="connsiteX103" fmla="*/ 1028142 w 1244359"/>
              <a:gd name="connsiteY103" fmla="*/ 176213 h 1201102"/>
              <a:gd name="connsiteX104" fmla="*/ 1021475 w 1244359"/>
              <a:gd name="connsiteY104" fmla="*/ 172403 h 1201102"/>
              <a:gd name="connsiteX105" fmla="*/ 1016712 w 1244359"/>
              <a:gd name="connsiteY105" fmla="*/ 164783 h 1201102"/>
              <a:gd name="connsiteX106" fmla="*/ 1005282 w 1244359"/>
              <a:gd name="connsiteY106" fmla="*/ 164783 h 1201102"/>
              <a:gd name="connsiteX107" fmla="*/ 1003377 w 1244359"/>
              <a:gd name="connsiteY107" fmla="*/ 168593 h 1201102"/>
              <a:gd name="connsiteX108" fmla="*/ 996710 w 1244359"/>
              <a:gd name="connsiteY108" fmla="*/ 164783 h 1201102"/>
              <a:gd name="connsiteX109" fmla="*/ 994805 w 1244359"/>
              <a:gd name="connsiteY109" fmla="*/ 152400 h 1201102"/>
              <a:gd name="connsiteX110" fmla="*/ 991947 w 1244359"/>
              <a:gd name="connsiteY110" fmla="*/ 151448 h 1201102"/>
              <a:gd name="connsiteX111" fmla="*/ 990995 w 1244359"/>
              <a:gd name="connsiteY111" fmla="*/ 152400 h 1201102"/>
              <a:gd name="connsiteX112" fmla="*/ 990995 w 1244359"/>
              <a:gd name="connsiteY112" fmla="*/ 153353 h 1201102"/>
              <a:gd name="connsiteX113" fmla="*/ 983375 w 1244359"/>
              <a:gd name="connsiteY113" fmla="*/ 145733 h 1201102"/>
              <a:gd name="connsiteX114" fmla="*/ 982422 w 1244359"/>
              <a:gd name="connsiteY114" fmla="*/ 149543 h 1201102"/>
              <a:gd name="connsiteX115" fmla="*/ 990042 w 1244359"/>
              <a:gd name="connsiteY115" fmla="*/ 155258 h 1201102"/>
              <a:gd name="connsiteX116" fmla="*/ 990042 w 1244359"/>
              <a:gd name="connsiteY116" fmla="*/ 156210 h 1201102"/>
              <a:gd name="connsiteX117" fmla="*/ 992900 w 1244359"/>
              <a:gd name="connsiteY117" fmla="*/ 160973 h 1201102"/>
              <a:gd name="connsiteX118" fmla="*/ 973850 w 1244359"/>
              <a:gd name="connsiteY118" fmla="*/ 144780 h 1201102"/>
              <a:gd name="connsiteX119" fmla="*/ 970040 w 1244359"/>
              <a:gd name="connsiteY119" fmla="*/ 141923 h 1201102"/>
              <a:gd name="connsiteX120" fmla="*/ 970992 w 1244359"/>
              <a:gd name="connsiteY120" fmla="*/ 140970 h 1201102"/>
              <a:gd name="connsiteX121" fmla="*/ 970040 w 1244359"/>
              <a:gd name="connsiteY121" fmla="*/ 139065 h 1201102"/>
              <a:gd name="connsiteX122" fmla="*/ 969087 w 1244359"/>
              <a:gd name="connsiteY122" fmla="*/ 140018 h 1201102"/>
              <a:gd name="connsiteX123" fmla="*/ 955752 w 1244359"/>
              <a:gd name="connsiteY123" fmla="*/ 133350 h 1201102"/>
              <a:gd name="connsiteX124" fmla="*/ 951942 w 1244359"/>
              <a:gd name="connsiteY124" fmla="*/ 128588 h 1201102"/>
              <a:gd name="connsiteX125" fmla="*/ 947180 w 1244359"/>
              <a:gd name="connsiteY125" fmla="*/ 125730 h 1201102"/>
              <a:gd name="connsiteX126" fmla="*/ 852882 w 1244359"/>
              <a:gd name="connsiteY126" fmla="*/ 63818 h 1201102"/>
              <a:gd name="connsiteX127" fmla="*/ 735725 w 1244359"/>
              <a:gd name="connsiteY127" fmla="*/ 30480 h 1201102"/>
              <a:gd name="connsiteX128" fmla="*/ 711912 w 1244359"/>
              <a:gd name="connsiteY128" fmla="*/ 21908 h 1201102"/>
              <a:gd name="connsiteX129" fmla="*/ 684290 w 1244359"/>
              <a:gd name="connsiteY129" fmla="*/ 19050 h 1201102"/>
              <a:gd name="connsiteX130" fmla="*/ 630950 w 1244359"/>
              <a:gd name="connsiteY130" fmla="*/ 8573 h 1201102"/>
              <a:gd name="connsiteX131" fmla="*/ 615710 w 1244359"/>
              <a:gd name="connsiteY131" fmla="*/ 9525 h 1201102"/>
              <a:gd name="connsiteX132" fmla="*/ 601422 w 1244359"/>
              <a:gd name="connsiteY132" fmla="*/ 10478 h 1201102"/>
              <a:gd name="connsiteX133" fmla="*/ 578562 w 1244359"/>
              <a:gd name="connsiteY133" fmla="*/ 8573 h 1201102"/>
              <a:gd name="connsiteX134" fmla="*/ 523317 w 1244359"/>
              <a:gd name="connsiteY134" fmla="*/ 14288 h 1201102"/>
              <a:gd name="connsiteX135" fmla="*/ 510935 w 1244359"/>
              <a:gd name="connsiteY135" fmla="*/ 21908 h 1201102"/>
              <a:gd name="connsiteX136" fmla="*/ 492837 w 1244359"/>
              <a:gd name="connsiteY136" fmla="*/ 21908 h 1201102"/>
              <a:gd name="connsiteX137" fmla="*/ 491885 w 1244359"/>
              <a:gd name="connsiteY137" fmla="*/ 18098 h 1201102"/>
              <a:gd name="connsiteX138" fmla="*/ 486170 w 1244359"/>
              <a:gd name="connsiteY138" fmla="*/ 21908 h 1201102"/>
              <a:gd name="connsiteX139" fmla="*/ 473787 w 1244359"/>
              <a:gd name="connsiteY139" fmla="*/ 16193 h 1201102"/>
              <a:gd name="connsiteX140" fmla="*/ 457595 w 1244359"/>
              <a:gd name="connsiteY140" fmla="*/ 20955 h 1201102"/>
              <a:gd name="connsiteX141" fmla="*/ 464262 w 1244359"/>
              <a:gd name="connsiteY141" fmla="*/ 13335 h 1201102"/>
              <a:gd name="connsiteX142" fmla="*/ 483312 w 1244359"/>
              <a:gd name="connsiteY142" fmla="*/ 12383 h 1201102"/>
              <a:gd name="connsiteX143" fmla="*/ 484265 w 1244359"/>
              <a:gd name="connsiteY143" fmla="*/ 7620 h 1201102"/>
              <a:gd name="connsiteX144" fmla="*/ 504267 w 1244359"/>
              <a:gd name="connsiteY144" fmla="*/ 8573 h 1201102"/>
              <a:gd name="connsiteX145" fmla="*/ 496647 w 1244359"/>
              <a:gd name="connsiteY145" fmla="*/ 12383 h 1201102"/>
              <a:gd name="connsiteX146" fmla="*/ 520460 w 1244359"/>
              <a:gd name="connsiteY146" fmla="*/ 4763 h 1201102"/>
              <a:gd name="connsiteX147" fmla="*/ 518555 w 1244359"/>
              <a:gd name="connsiteY147" fmla="*/ 3810 h 1201102"/>
              <a:gd name="connsiteX148" fmla="*/ 411875 w 1244359"/>
              <a:gd name="connsiteY148" fmla="*/ 20955 h 1201102"/>
              <a:gd name="connsiteX149" fmla="*/ 315672 w 1244359"/>
              <a:gd name="connsiteY149" fmla="*/ 68580 h 1201102"/>
              <a:gd name="connsiteX150" fmla="*/ 296622 w 1244359"/>
              <a:gd name="connsiteY150" fmla="*/ 74295 h 1201102"/>
              <a:gd name="connsiteX151" fmla="*/ 269952 w 1244359"/>
              <a:gd name="connsiteY151" fmla="*/ 110490 h 1201102"/>
              <a:gd name="connsiteX152" fmla="*/ 342342 w 1244359"/>
              <a:gd name="connsiteY152" fmla="*/ 63818 h 1201102"/>
              <a:gd name="connsiteX153" fmla="*/ 363297 w 1244359"/>
              <a:gd name="connsiteY153" fmla="*/ 69533 h 1201102"/>
              <a:gd name="connsiteX154" fmla="*/ 280430 w 1244359"/>
              <a:gd name="connsiteY154" fmla="*/ 118110 h 1201102"/>
              <a:gd name="connsiteX155" fmla="*/ 273762 w 1244359"/>
              <a:gd name="connsiteY155" fmla="*/ 125730 h 1201102"/>
              <a:gd name="connsiteX156" fmla="*/ 228995 w 1244359"/>
              <a:gd name="connsiteY156" fmla="*/ 158115 h 1201102"/>
              <a:gd name="connsiteX157" fmla="*/ 157557 w 1244359"/>
              <a:gd name="connsiteY157" fmla="*/ 231458 h 1201102"/>
              <a:gd name="connsiteX158" fmla="*/ 143270 w 1244359"/>
              <a:gd name="connsiteY158" fmla="*/ 248603 h 1201102"/>
              <a:gd name="connsiteX159" fmla="*/ 162320 w 1244359"/>
              <a:gd name="connsiteY159" fmla="*/ 228600 h 1201102"/>
              <a:gd name="connsiteX160" fmla="*/ 176607 w 1244359"/>
              <a:gd name="connsiteY160" fmla="*/ 209550 h 1201102"/>
              <a:gd name="connsiteX161" fmla="*/ 203277 w 1244359"/>
              <a:gd name="connsiteY161" fmla="*/ 186690 h 1201102"/>
              <a:gd name="connsiteX162" fmla="*/ 231852 w 1244359"/>
              <a:gd name="connsiteY162" fmla="*/ 161925 h 1201102"/>
              <a:gd name="connsiteX163" fmla="*/ 246140 w 1244359"/>
              <a:gd name="connsiteY163" fmla="*/ 153353 h 1201102"/>
              <a:gd name="connsiteX164" fmla="*/ 259475 w 1244359"/>
              <a:gd name="connsiteY164" fmla="*/ 144780 h 1201102"/>
              <a:gd name="connsiteX165" fmla="*/ 284240 w 1244359"/>
              <a:gd name="connsiteY165" fmla="*/ 127635 h 1201102"/>
              <a:gd name="connsiteX166" fmla="*/ 343295 w 1244359"/>
              <a:gd name="connsiteY166" fmla="*/ 92393 h 1201102"/>
              <a:gd name="connsiteX167" fmla="*/ 362345 w 1244359"/>
              <a:gd name="connsiteY167" fmla="*/ 89535 h 1201102"/>
              <a:gd name="connsiteX168" fmla="*/ 381395 w 1244359"/>
              <a:gd name="connsiteY168" fmla="*/ 92393 h 1201102"/>
              <a:gd name="connsiteX169" fmla="*/ 380442 w 1244359"/>
              <a:gd name="connsiteY169" fmla="*/ 85725 h 1201102"/>
              <a:gd name="connsiteX170" fmla="*/ 394730 w 1244359"/>
              <a:gd name="connsiteY170" fmla="*/ 89535 h 1201102"/>
              <a:gd name="connsiteX171" fmla="*/ 382347 w 1244359"/>
              <a:gd name="connsiteY171" fmla="*/ 94298 h 1201102"/>
              <a:gd name="connsiteX172" fmla="*/ 399492 w 1244359"/>
              <a:gd name="connsiteY172" fmla="*/ 100013 h 1201102"/>
              <a:gd name="connsiteX173" fmla="*/ 375680 w 1244359"/>
              <a:gd name="connsiteY173" fmla="*/ 114300 h 1201102"/>
              <a:gd name="connsiteX174" fmla="*/ 354725 w 1244359"/>
              <a:gd name="connsiteY174" fmla="*/ 130493 h 1201102"/>
              <a:gd name="connsiteX175" fmla="*/ 311862 w 1244359"/>
              <a:gd name="connsiteY175" fmla="*/ 160973 h 1201102"/>
              <a:gd name="connsiteX176" fmla="*/ 294717 w 1244359"/>
              <a:gd name="connsiteY176" fmla="*/ 160020 h 1201102"/>
              <a:gd name="connsiteX177" fmla="*/ 311862 w 1244359"/>
              <a:gd name="connsiteY177" fmla="*/ 163830 h 1201102"/>
              <a:gd name="connsiteX178" fmla="*/ 298527 w 1244359"/>
              <a:gd name="connsiteY178" fmla="*/ 178118 h 1201102"/>
              <a:gd name="connsiteX179" fmla="*/ 294717 w 1244359"/>
              <a:gd name="connsiteY179" fmla="*/ 182880 h 1201102"/>
              <a:gd name="connsiteX180" fmla="*/ 293765 w 1244359"/>
              <a:gd name="connsiteY180" fmla="*/ 182880 h 1201102"/>
              <a:gd name="connsiteX181" fmla="*/ 278525 w 1244359"/>
              <a:gd name="connsiteY181" fmla="*/ 192405 h 1201102"/>
              <a:gd name="connsiteX182" fmla="*/ 276620 w 1244359"/>
              <a:gd name="connsiteY182" fmla="*/ 195263 h 1201102"/>
              <a:gd name="connsiteX183" fmla="*/ 264237 w 1244359"/>
              <a:gd name="connsiteY183" fmla="*/ 205740 h 1201102"/>
              <a:gd name="connsiteX184" fmla="*/ 263285 w 1244359"/>
              <a:gd name="connsiteY184" fmla="*/ 205740 h 1201102"/>
              <a:gd name="connsiteX185" fmla="*/ 262332 w 1244359"/>
              <a:gd name="connsiteY185" fmla="*/ 207645 h 1201102"/>
              <a:gd name="connsiteX186" fmla="*/ 260427 w 1244359"/>
              <a:gd name="connsiteY186" fmla="*/ 209550 h 1201102"/>
              <a:gd name="connsiteX187" fmla="*/ 243282 w 1244359"/>
              <a:gd name="connsiteY187" fmla="*/ 213360 h 1201102"/>
              <a:gd name="connsiteX188" fmla="*/ 239472 w 1244359"/>
              <a:gd name="connsiteY188" fmla="*/ 216218 h 1201102"/>
              <a:gd name="connsiteX189" fmla="*/ 237567 w 1244359"/>
              <a:gd name="connsiteY189" fmla="*/ 219075 h 1201102"/>
              <a:gd name="connsiteX190" fmla="*/ 229947 w 1244359"/>
              <a:gd name="connsiteY190" fmla="*/ 220980 h 1201102"/>
              <a:gd name="connsiteX191" fmla="*/ 223280 w 1244359"/>
              <a:gd name="connsiteY191" fmla="*/ 226695 h 1201102"/>
              <a:gd name="connsiteX192" fmla="*/ 211850 w 1244359"/>
              <a:gd name="connsiteY192" fmla="*/ 235268 h 1201102"/>
              <a:gd name="connsiteX193" fmla="*/ 208040 w 1244359"/>
              <a:gd name="connsiteY193" fmla="*/ 236220 h 1201102"/>
              <a:gd name="connsiteX194" fmla="*/ 195657 w 1244359"/>
              <a:gd name="connsiteY194" fmla="*/ 250508 h 1201102"/>
              <a:gd name="connsiteX195" fmla="*/ 188037 w 1244359"/>
              <a:gd name="connsiteY195" fmla="*/ 254318 h 1201102"/>
              <a:gd name="connsiteX196" fmla="*/ 186132 w 1244359"/>
              <a:gd name="connsiteY196" fmla="*/ 257175 h 1201102"/>
              <a:gd name="connsiteX197" fmla="*/ 163272 w 1244359"/>
              <a:gd name="connsiteY197" fmla="*/ 272415 h 1201102"/>
              <a:gd name="connsiteX198" fmla="*/ 151842 w 1244359"/>
              <a:gd name="connsiteY198" fmla="*/ 281940 h 1201102"/>
              <a:gd name="connsiteX199" fmla="*/ 138507 w 1244359"/>
              <a:gd name="connsiteY199" fmla="*/ 297180 h 1201102"/>
              <a:gd name="connsiteX200" fmla="*/ 134697 w 1244359"/>
              <a:gd name="connsiteY200" fmla="*/ 301943 h 1201102"/>
              <a:gd name="connsiteX201" fmla="*/ 128030 w 1244359"/>
              <a:gd name="connsiteY201" fmla="*/ 308610 h 1201102"/>
              <a:gd name="connsiteX202" fmla="*/ 123267 w 1244359"/>
              <a:gd name="connsiteY202" fmla="*/ 309563 h 1201102"/>
              <a:gd name="connsiteX203" fmla="*/ 121362 w 1244359"/>
              <a:gd name="connsiteY203" fmla="*/ 303848 h 1201102"/>
              <a:gd name="connsiteX204" fmla="*/ 122315 w 1244359"/>
              <a:gd name="connsiteY204" fmla="*/ 300038 h 1201102"/>
              <a:gd name="connsiteX205" fmla="*/ 121362 w 1244359"/>
              <a:gd name="connsiteY205" fmla="*/ 296228 h 1201102"/>
              <a:gd name="connsiteX206" fmla="*/ 119457 w 1244359"/>
              <a:gd name="connsiteY206" fmla="*/ 297180 h 1201102"/>
              <a:gd name="connsiteX207" fmla="*/ 112790 w 1244359"/>
              <a:gd name="connsiteY207" fmla="*/ 309563 h 1201102"/>
              <a:gd name="connsiteX208" fmla="*/ 111837 w 1244359"/>
              <a:gd name="connsiteY208" fmla="*/ 315278 h 1201102"/>
              <a:gd name="connsiteX209" fmla="*/ 100407 w 1244359"/>
              <a:gd name="connsiteY209" fmla="*/ 321945 h 1201102"/>
              <a:gd name="connsiteX210" fmla="*/ 98502 w 1244359"/>
              <a:gd name="connsiteY210" fmla="*/ 327660 h 1201102"/>
              <a:gd name="connsiteX211" fmla="*/ 91835 w 1244359"/>
              <a:gd name="connsiteY211" fmla="*/ 338138 h 1201102"/>
              <a:gd name="connsiteX212" fmla="*/ 84215 w 1244359"/>
              <a:gd name="connsiteY212" fmla="*/ 344805 h 1201102"/>
              <a:gd name="connsiteX213" fmla="*/ 87072 w 1244359"/>
              <a:gd name="connsiteY213" fmla="*/ 334328 h 1201102"/>
              <a:gd name="connsiteX214" fmla="*/ 121362 w 1244359"/>
              <a:gd name="connsiteY214" fmla="*/ 268605 h 1201102"/>
              <a:gd name="connsiteX215" fmla="*/ 133745 w 1244359"/>
              <a:gd name="connsiteY215" fmla="*/ 254318 h 1201102"/>
              <a:gd name="connsiteX216" fmla="*/ 128030 w 1244359"/>
              <a:gd name="connsiteY216" fmla="*/ 247650 h 1201102"/>
              <a:gd name="connsiteX217" fmla="*/ 123267 w 1244359"/>
              <a:gd name="connsiteY217" fmla="*/ 249555 h 1201102"/>
              <a:gd name="connsiteX218" fmla="*/ 108027 w 1244359"/>
              <a:gd name="connsiteY218" fmla="*/ 280035 h 1201102"/>
              <a:gd name="connsiteX219" fmla="*/ 63260 w 1244359"/>
              <a:gd name="connsiteY219" fmla="*/ 360045 h 1201102"/>
              <a:gd name="connsiteX220" fmla="*/ 60402 w 1244359"/>
              <a:gd name="connsiteY220" fmla="*/ 360045 h 1201102"/>
              <a:gd name="connsiteX221" fmla="*/ 62307 w 1244359"/>
              <a:gd name="connsiteY221" fmla="*/ 362903 h 1201102"/>
              <a:gd name="connsiteX222" fmla="*/ 61355 w 1244359"/>
              <a:gd name="connsiteY222" fmla="*/ 364808 h 1201102"/>
              <a:gd name="connsiteX223" fmla="*/ 58497 w 1244359"/>
              <a:gd name="connsiteY223" fmla="*/ 373380 h 1201102"/>
              <a:gd name="connsiteX224" fmla="*/ 53735 w 1244359"/>
              <a:gd name="connsiteY224" fmla="*/ 376238 h 1201102"/>
              <a:gd name="connsiteX225" fmla="*/ 48020 w 1244359"/>
              <a:gd name="connsiteY225" fmla="*/ 384810 h 1201102"/>
              <a:gd name="connsiteX226" fmla="*/ 35637 w 1244359"/>
              <a:gd name="connsiteY226" fmla="*/ 404813 h 1201102"/>
              <a:gd name="connsiteX227" fmla="*/ 32780 w 1244359"/>
              <a:gd name="connsiteY227" fmla="*/ 405765 h 1201102"/>
              <a:gd name="connsiteX228" fmla="*/ 28970 w 1244359"/>
              <a:gd name="connsiteY228" fmla="*/ 409575 h 1201102"/>
              <a:gd name="connsiteX229" fmla="*/ 28970 w 1244359"/>
              <a:gd name="connsiteY229" fmla="*/ 419100 h 1201102"/>
              <a:gd name="connsiteX230" fmla="*/ 22302 w 1244359"/>
              <a:gd name="connsiteY230" fmla="*/ 425768 h 1201102"/>
              <a:gd name="connsiteX231" fmla="*/ 20397 w 1244359"/>
              <a:gd name="connsiteY231" fmla="*/ 428625 h 1201102"/>
              <a:gd name="connsiteX232" fmla="*/ 20397 w 1244359"/>
              <a:gd name="connsiteY232" fmla="*/ 427673 h 1201102"/>
              <a:gd name="connsiteX233" fmla="*/ 19445 w 1244359"/>
              <a:gd name="connsiteY233" fmla="*/ 430530 h 1201102"/>
              <a:gd name="connsiteX234" fmla="*/ 15635 w 1244359"/>
              <a:gd name="connsiteY234" fmla="*/ 433388 h 1201102"/>
              <a:gd name="connsiteX235" fmla="*/ 16587 w 1244359"/>
              <a:gd name="connsiteY235" fmla="*/ 441008 h 1201102"/>
              <a:gd name="connsiteX236" fmla="*/ 9920 w 1244359"/>
              <a:gd name="connsiteY236" fmla="*/ 465773 h 1201102"/>
              <a:gd name="connsiteX237" fmla="*/ 9920 w 1244359"/>
              <a:gd name="connsiteY237" fmla="*/ 481013 h 1201102"/>
              <a:gd name="connsiteX238" fmla="*/ 7062 w 1244359"/>
              <a:gd name="connsiteY238" fmla="*/ 497205 h 1201102"/>
              <a:gd name="connsiteX239" fmla="*/ 1347 w 1244359"/>
              <a:gd name="connsiteY239" fmla="*/ 505778 h 1201102"/>
              <a:gd name="connsiteX240" fmla="*/ 395 w 1244359"/>
              <a:gd name="connsiteY240" fmla="*/ 508635 h 1201102"/>
              <a:gd name="connsiteX241" fmla="*/ 395 w 1244359"/>
              <a:gd name="connsiteY241" fmla="*/ 520065 h 1201102"/>
              <a:gd name="connsiteX242" fmla="*/ 4205 w 1244359"/>
              <a:gd name="connsiteY242" fmla="*/ 540068 h 1201102"/>
              <a:gd name="connsiteX243" fmla="*/ 395 w 1244359"/>
              <a:gd name="connsiteY243" fmla="*/ 560070 h 1201102"/>
              <a:gd name="connsiteX244" fmla="*/ 2300 w 1244359"/>
              <a:gd name="connsiteY244" fmla="*/ 564833 h 1201102"/>
              <a:gd name="connsiteX245" fmla="*/ 7062 w 1244359"/>
              <a:gd name="connsiteY245" fmla="*/ 569595 h 1201102"/>
              <a:gd name="connsiteX246" fmla="*/ 7062 w 1244359"/>
              <a:gd name="connsiteY246" fmla="*/ 577215 h 1201102"/>
              <a:gd name="connsiteX247" fmla="*/ 10872 w 1244359"/>
              <a:gd name="connsiteY247" fmla="*/ 608648 h 1201102"/>
              <a:gd name="connsiteX248" fmla="*/ 9920 w 1244359"/>
              <a:gd name="connsiteY248" fmla="*/ 614363 h 1201102"/>
              <a:gd name="connsiteX249" fmla="*/ 8967 w 1244359"/>
              <a:gd name="connsiteY249" fmla="*/ 619125 h 1201102"/>
              <a:gd name="connsiteX250" fmla="*/ 10872 w 1244359"/>
              <a:gd name="connsiteY250" fmla="*/ 629603 h 1201102"/>
              <a:gd name="connsiteX251" fmla="*/ 11825 w 1244359"/>
              <a:gd name="connsiteY251" fmla="*/ 644843 h 1201102"/>
              <a:gd name="connsiteX252" fmla="*/ 21350 w 1244359"/>
              <a:gd name="connsiteY252" fmla="*/ 659130 h 1201102"/>
              <a:gd name="connsiteX253" fmla="*/ 25160 w 1244359"/>
              <a:gd name="connsiteY253" fmla="*/ 664845 h 1201102"/>
              <a:gd name="connsiteX254" fmla="*/ 28970 w 1244359"/>
              <a:gd name="connsiteY254" fmla="*/ 681038 h 1201102"/>
              <a:gd name="connsiteX255" fmla="*/ 36590 w 1244359"/>
              <a:gd name="connsiteY255" fmla="*/ 707708 h 1201102"/>
              <a:gd name="connsiteX256" fmla="*/ 38495 w 1244359"/>
              <a:gd name="connsiteY256" fmla="*/ 710565 h 1201102"/>
              <a:gd name="connsiteX257" fmla="*/ 51830 w 1244359"/>
              <a:gd name="connsiteY257" fmla="*/ 718185 h 1201102"/>
              <a:gd name="connsiteX258" fmla="*/ 65165 w 1244359"/>
              <a:gd name="connsiteY258" fmla="*/ 724853 h 1201102"/>
              <a:gd name="connsiteX259" fmla="*/ 68022 w 1244359"/>
              <a:gd name="connsiteY259" fmla="*/ 731520 h 1201102"/>
              <a:gd name="connsiteX260" fmla="*/ 68975 w 1244359"/>
              <a:gd name="connsiteY260" fmla="*/ 733425 h 1201102"/>
              <a:gd name="connsiteX261" fmla="*/ 70880 w 1244359"/>
              <a:gd name="connsiteY261" fmla="*/ 740093 h 1201102"/>
              <a:gd name="connsiteX262" fmla="*/ 68975 w 1244359"/>
              <a:gd name="connsiteY262" fmla="*/ 750570 h 1201102"/>
              <a:gd name="connsiteX263" fmla="*/ 74690 w 1244359"/>
              <a:gd name="connsiteY263" fmla="*/ 767715 h 1201102"/>
              <a:gd name="connsiteX264" fmla="*/ 77547 w 1244359"/>
              <a:gd name="connsiteY264" fmla="*/ 772478 h 1201102"/>
              <a:gd name="connsiteX265" fmla="*/ 80405 w 1244359"/>
              <a:gd name="connsiteY265" fmla="*/ 777240 h 1201102"/>
              <a:gd name="connsiteX266" fmla="*/ 77547 w 1244359"/>
              <a:gd name="connsiteY266" fmla="*/ 785813 h 1201102"/>
              <a:gd name="connsiteX267" fmla="*/ 79452 w 1244359"/>
              <a:gd name="connsiteY267" fmla="*/ 797243 h 1201102"/>
              <a:gd name="connsiteX268" fmla="*/ 84215 w 1244359"/>
              <a:gd name="connsiteY268" fmla="*/ 798195 h 1201102"/>
              <a:gd name="connsiteX269" fmla="*/ 93740 w 1244359"/>
              <a:gd name="connsiteY269" fmla="*/ 789623 h 1201102"/>
              <a:gd name="connsiteX270" fmla="*/ 93740 w 1244359"/>
              <a:gd name="connsiteY270" fmla="*/ 782003 h 1201102"/>
              <a:gd name="connsiteX271" fmla="*/ 93740 w 1244359"/>
              <a:gd name="connsiteY271" fmla="*/ 762953 h 1201102"/>
              <a:gd name="connsiteX272" fmla="*/ 94692 w 1244359"/>
              <a:gd name="connsiteY272" fmla="*/ 762000 h 1201102"/>
              <a:gd name="connsiteX273" fmla="*/ 95645 w 1244359"/>
              <a:gd name="connsiteY273" fmla="*/ 762953 h 1201102"/>
              <a:gd name="connsiteX274" fmla="*/ 103265 w 1244359"/>
              <a:gd name="connsiteY274" fmla="*/ 773430 h 1201102"/>
              <a:gd name="connsiteX275" fmla="*/ 103265 w 1244359"/>
              <a:gd name="connsiteY275" fmla="*/ 779145 h 1201102"/>
              <a:gd name="connsiteX276" fmla="*/ 112790 w 1244359"/>
              <a:gd name="connsiteY276" fmla="*/ 789623 h 1201102"/>
              <a:gd name="connsiteX277" fmla="*/ 119457 w 1244359"/>
              <a:gd name="connsiteY277" fmla="*/ 806768 h 1201102"/>
              <a:gd name="connsiteX278" fmla="*/ 128982 w 1244359"/>
              <a:gd name="connsiteY278" fmla="*/ 824865 h 1201102"/>
              <a:gd name="connsiteX279" fmla="*/ 130887 w 1244359"/>
              <a:gd name="connsiteY279" fmla="*/ 829628 h 1201102"/>
              <a:gd name="connsiteX280" fmla="*/ 137555 w 1244359"/>
              <a:gd name="connsiteY280" fmla="*/ 843915 h 1201102"/>
              <a:gd name="connsiteX281" fmla="*/ 142317 w 1244359"/>
              <a:gd name="connsiteY281" fmla="*/ 857250 h 1201102"/>
              <a:gd name="connsiteX282" fmla="*/ 144222 w 1244359"/>
              <a:gd name="connsiteY282" fmla="*/ 865823 h 1201102"/>
              <a:gd name="connsiteX283" fmla="*/ 154700 w 1244359"/>
              <a:gd name="connsiteY283" fmla="*/ 882968 h 1201102"/>
              <a:gd name="connsiteX284" fmla="*/ 157557 w 1244359"/>
              <a:gd name="connsiteY284" fmla="*/ 881063 h 1201102"/>
              <a:gd name="connsiteX285" fmla="*/ 159462 w 1244359"/>
              <a:gd name="connsiteY285" fmla="*/ 878205 h 1201102"/>
              <a:gd name="connsiteX286" fmla="*/ 160415 w 1244359"/>
              <a:gd name="connsiteY286" fmla="*/ 880110 h 1201102"/>
              <a:gd name="connsiteX287" fmla="*/ 158510 w 1244359"/>
              <a:gd name="connsiteY287" fmla="*/ 902018 h 1201102"/>
              <a:gd name="connsiteX288" fmla="*/ 160415 w 1244359"/>
              <a:gd name="connsiteY288" fmla="*/ 918210 h 1201102"/>
              <a:gd name="connsiteX289" fmla="*/ 174702 w 1244359"/>
              <a:gd name="connsiteY289" fmla="*/ 931545 h 1201102"/>
              <a:gd name="connsiteX290" fmla="*/ 183275 w 1244359"/>
              <a:gd name="connsiteY290" fmla="*/ 942023 h 1201102"/>
              <a:gd name="connsiteX291" fmla="*/ 188037 w 1244359"/>
              <a:gd name="connsiteY291" fmla="*/ 957263 h 1201102"/>
              <a:gd name="connsiteX292" fmla="*/ 189942 w 1244359"/>
              <a:gd name="connsiteY292" fmla="*/ 960120 h 1201102"/>
              <a:gd name="connsiteX293" fmla="*/ 201372 w 1244359"/>
              <a:gd name="connsiteY293" fmla="*/ 978218 h 1201102"/>
              <a:gd name="connsiteX294" fmla="*/ 214707 w 1244359"/>
              <a:gd name="connsiteY294" fmla="*/ 988695 h 1201102"/>
              <a:gd name="connsiteX295" fmla="*/ 226137 w 1244359"/>
              <a:gd name="connsiteY295" fmla="*/ 1002983 h 1201102"/>
              <a:gd name="connsiteX296" fmla="*/ 240425 w 1244359"/>
              <a:gd name="connsiteY296" fmla="*/ 1016318 h 1201102"/>
              <a:gd name="connsiteX297" fmla="*/ 243282 w 1244359"/>
              <a:gd name="connsiteY297" fmla="*/ 1015365 h 1201102"/>
              <a:gd name="connsiteX298" fmla="*/ 244235 w 1244359"/>
              <a:gd name="connsiteY298" fmla="*/ 1011555 h 1201102"/>
              <a:gd name="connsiteX299" fmla="*/ 245187 w 1244359"/>
              <a:gd name="connsiteY299" fmla="*/ 1010603 h 1201102"/>
              <a:gd name="connsiteX300" fmla="*/ 254712 w 1244359"/>
              <a:gd name="connsiteY300" fmla="*/ 1017270 h 1201102"/>
              <a:gd name="connsiteX301" fmla="*/ 247092 w 1244359"/>
              <a:gd name="connsiteY301" fmla="*/ 1007745 h 1201102"/>
              <a:gd name="connsiteX302" fmla="*/ 247092 w 1244359"/>
              <a:gd name="connsiteY302" fmla="*/ 1006793 h 1201102"/>
              <a:gd name="connsiteX303" fmla="*/ 242330 w 1244359"/>
              <a:gd name="connsiteY303" fmla="*/ 1002030 h 1201102"/>
              <a:gd name="connsiteX304" fmla="*/ 238520 w 1244359"/>
              <a:gd name="connsiteY304" fmla="*/ 998220 h 1201102"/>
              <a:gd name="connsiteX305" fmla="*/ 236615 w 1244359"/>
              <a:gd name="connsiteY305" fmla="*/ 995363 h 1201102"/>
              <a:gd name="connsiteX306" fmla="*/ 237567 w 1244359"/>
              <a:gd name="connsiteY306" fmla="*/ 995363 h 1201102"/>
              <a:gd name="connsiteX307" fmla="*/ 235662 w 1244359"/>
              <a:gd name="connsiteY307" fmla="*/ 993458 h 1201102"/>
              <a:gd name="connsiteX308" fmla="*/ 224232 w 1244359"/>
              <a:gd name="connsiteY308" fmla="*/ 980123 h 1201102"/>
              <a:gd name="connsiteX309" fmla="*/ 217565 w 1244359"/>
              <a:gd name="connsiteY309" fmla="*/ 968693 h 1201102"/>
              <a:gd name="connsiteX310" fmla="*/ 222327 w 1244359"/>
              <a:gd name="connsiteY310" fmla="*/ 955358 h 1201102"/>
              <a:gd name="connsiteX311" fmla="*/ 224232 w 1244359"/>
              <a:gd name="connsiteY311" fmla="*/ 950595 h 1201102"/>
              <a:gd name="connsiteX312" fmla="*/ 225185 w 1244359"/>
              <a:gd name="connsiteY312" fmla="*/ 949643 h 1201102"/>
              <a:gd name="connsiteX313" fmla="*/ 226137 w 1244359"/>
              <a:gd name="connsiteY313" fmla="*/ 951548 h 1201102"/>
              <a:gd name="connsiteX314" fmla="*/ 233757 w 1244359"/>
              <a:gd name="connsiteY314" fmla="*/ 957263 h 1201102"/>
              <a:gd name="connsiteX315" fmla="*/ 235662 w 1244359"/>
              <a:gd name="connsiteY315" fmla="*/ 962025 h 1201102"/>
              <a:gd name="connsiteX316" fmla="*/ 240425 w 1244359"/>
              <a:gd name="connsiteY316" fmla="*/ 965835 h 1201102"/>
              <a:gd name="connsiteX317" fmla="*/ 240425 w 1244359"/>
              <a:gd name="connsiteY317" fmla="*/ 968693 h 1201102"/>
              <a:gd name="connsiteX318" fmla="*/ 237567 w 1244359"/>
              <a:gd name="connsiteY318" fmla="*/ 975360 h 1201102"/>
              <a:gd name="connsiteX319" fmla="*/ 235662 w 1244359"/>
              <a:gd name="connsiteY319" fmla="*/ 985838 h 1201102"/>
              <a:gd name="connsiteX320" fmla="*/ 236615 w 1244359"/>
              <a:gd name="connsiteY320" fmla="*/ 987743 h 1201102"/>
              <a:gd name="connsiteX321" fmla="*/ 238520 w 1244359"/>
              <a:gd name="connsiteY321" fmla="*/ 986790 h 1201102"/>
              <a:gd name="connsiteX322" fmla="*/ 242330 w 1244359"/>
              <a:gd name="connsiteY322" fmla="*/ 982980 h 1201102"/>
              <a:gd name="connsiteX323" fmla="*/ 255665 w 1244359"/>
              <a:gd name="connsiteY323" fmla="*/ 972503 h 1201102"/>
              <a:gd name="connsiteX324" fmla="*/ 263285 w 1244359"/>
              <a:gd name="connsiteY324" fmla="*/ 974408 h 1201102"/>
              <a:gd name="connsiteX325" fmla="*/ 262332 w 1244359"/>
              <a:gd name="connsiteY325" fmla="*/ 979170 h 1201102"/>
              <a:gd name="connsiteX326" fmla="*/ 261380 w 1244359"/>
              <a:gd name="connsiteY326" fmla="*/ 978218 h 1201102"/>
              <a:gd name="connsiteX327" fmla="*/ 262332 w 1244359"/>
              <a:gd name="connsiteY327" fmla="*/ 979170 h 1201102"/>
              <a:gd name="connsiteX328" fmla="*/ 264237 w 1244359"/>
              <a:gd name="connsiteY328" fmla="*/ 982028 h 1201102"/>
              <a:gd name="connsiteX329" fmla="*/ 264237 w 1244359"/>
              <a:gd name="connsiteY329" fmla="*/ 986790 h 1201102"/>
              <a:gd name="connsiteX330" fmla="*/ 261380 w 1244359"/>
              <a:gd name="connsiteY330" fmla="*/ 984885 h 1201102"/>
              <a:gd name="connsiteX331" fmla="*/ 255665 w 1244359"/>
              <a:gd name="connsiteY331" fmla="*/ 979170 h 1201102"/>
              <a:gd name="connsiteX332" fmla="*/ 256617 w 1244359"/>
              <a:gd name="connsiteY332" fmla="*/ 983933 h 1201102"/>
              <a:gd name="connsiteX333" fmla="*/ 262332 w 1244359"/>
              <a:gd name="connsiteY333" fmla="*/ 989648 h 1201102"/>
              <a:gd name="connsiteX334" fmla="*/ 257570 w 1244359"/>
              <a:gd name="connsiteY334" fmla="*/ 1001078 h 1201102"/>
              <a:gd name="connsiteX335" fmla="*/ 261380 w 1244359"/>
              <a:gd name="connsiteY335" fmla="*/ 1018223 h 1201102"/>
              <a:gd name="connsiteX336" fmla="*/ 268047 w 1244359"/>
              <a:gd name="connsiteY336" fmla="*/ 1034415 h 1201102"/>
              <a:gd name="connsiteX337" fmla="*/ 268047 w 1244359"/>
              <a:gd name="connsiteY337" fmla="*/ 1040130 h 1201102"/>
              <a:gd name="connsiteX338" fmla="*/ 268047 w 1244359"/>
              <a:gd name="connsiteY338" fmla="*/ 1042988 h 1201102"/>
              <a:gd name="connsiteX339" fmla="*/ 265190 w 1244359"/>
              <a:gd name="connsiteY339" fmla="*/ 1042035 h 1201102"/>
              <a:gd name="connsiteX340" fmla="*/ 269000 w 1244359"/>
              <a:gd name="connsiteY340" fmla="*/ 1044893 h 1201102"/>
              <a:gd name="connsiteX341" fmla="*/ 269000 w 1244359"/>
              <a:gd name="connsiteY341" fmla="*/ 1046798 h 1201102"/>
              <a:gd name="connsiteX342" fmla="*/ 246140 w 1244359"/>
              <a:gd name="connsiteY342" fmla="*/ 1030605 h 1201102"/>
              <a:gd name="connsiteX343" fmla="*/ 228042 w 1244359"/>
              <a:gd name="connsiteY343" fmla="*/ 1014413 h 1201102"/>
              <a:gd name="connsiteX344" fmla="*/ 211850 w 1244359"/>
              <a:gd name="connsiteY344" fmla="*/ 1000125 h 1201102"/>
              <a:gd name="connsiteX345" fmla="*/ 204230 w 1244359"/>
              <a:gd name="connsiteY345" fmla="*/ 994410 h 1201102"/>
              <a:gd name="connsiteX346" fmla="*/ 216612 w 1244359"/>
              <a:gd name="connsiteY346" fmla="*/ 1022033 h 1201102"/>
              <a:gd name="connsiteX347" fmla="*/ 224232 w 1244359"/>
              <a:gd name="connsiteY347" fmla="*/ 1033463 h 1201102"/>
              <a:gd name="connsiteX348" fmla="*/ 228995 w 1244359"/>
              <a:gd name="connsiteY348" fmla="*/ 1036320 h 1201102"/>
              <a:gd name="connsiteX349" fmla="*/ 248997 w 1244359"/>
              <a:gd name="connsiteY349" fmla="*/ 1062990 h 1201102"/>
              <a:gd name="connsiteX350" fmla="*/ 265190 w 1244359"/>
              <a:gd name="connsiteY350" fmla="*/ 1069658 h 1201102"/>
              <a:gd name="connsiteX351" fmla="*/ 266142 w 1244359"/>
              <a:gd name="connsiteY351" fmla="*/ 1065848 h 1201102"/>
              <a:gd name="connsiteX352" fmla="*/ 274715 w 1244359"/>
              <a:gd name="connsiteY352" fmla="*/ 1068705 h 1201102"/>
              <a:gd name="connsiteX353" fmla="*/ 257570 w 1244359"/>
              <a:gd name="connsiteY353" fmla="*/ 1062990 h 1201102"/>
              <a:gd name="connsiteX354" fmla="*/ 253760 w 1244359"/>
              <a:gd name="connsiteY354" fmla="*/ 1057275 h 1201102"/>
              <a:gd name="connsiteX355" fmla="*/ 255665 w 1244359"/>
              <a:gd name="connsiteY355" fmla="*/ 1062038 h 1201102"/>
              <a:gd name="connsiteX356" fmla="*/ 250902 w 1244359"/>
              <a:gd name="connsiteY356" fmla="*/ 1061085 h 1201102"/>
              <a:gd name="connsiteX357" fmla="*/ 239472 w 1244359"/>
              <a:gd name="connsiteY357" fmla="*/ 1048703 h 1201102"/>
              <a:gd name="connsiteX358" fmla="*/ 243282 w 1244359"/>
              <a:gd name="connsiteY358" fmla="*/ 1047750 h 1201102"/>
              <a:gd name="connsiteX359" fmla="*/ 252807 w 1244359"/>
              <a:gd name="connsiteY359" fmla="*/ 1050608 h 1201102"/>
              <a:gd name="connsiteX360" fmla="*/ 257570 w 1244359"/>
              <a:gd name="connsiteY360" fmla="*/ 1057275 h 1201102"/>
              <a:gd name="connsiteX361" fmla="*/ 271857 w 1244359"/>
              <a:gd name="connsiteY361" fmla="*/ 1062038 h 1201102"/>
              <a:gd name="connsiteX362" fmla="*/ 291860 w 1244359"/>
              <a:gd name="connsiteY362" fmla="*/ 1065848 h 1201102"/>
              <a:gd name="connsiteX363" fmla="*/ 292812 w 1244359"/>
              <a:gd name="connsiteY363" fmla="*/ 1066800 h 1201102"/>
              <a:gd name="connsiteX364" fmla="*/ 305195 w 1244359"/>
              <a:gd name="connsiteY364" fmla="*/ 1075373 h 1201102"/>
              <a:gd name="connsiteX365" fmla="*/ 308052 w 1244359"/>
              <a:gd name="connsiteY365" fmla="*/ 1073468 h 1201102"/>
              <a:gd name="connsiteX366" fmla="*/ 307100 w 1244359"/>
              <a:gd name="connsiteY366" fmla="*/ 1062038 h 1201102"/>
              <a:gd name="connsiteX367" fmla="*/ 293765 w 1244359"/>
              <a:gd name="connsiteY367" fmla="*/ 1052513 h 1201102"/>
              <a:gd name="connsiteX368" fmla="*/ 289002 w 1244359"/>
              <a:gd name="connsiteY368" fmla="*/ 1050608 h 1201102"/>
              <a:gd name="connsiteX369" fmla="*/ 285192 w 1244359"/>
              <a:gd name="connsiteY369" fmla="*/ 1044893 h 1201102"/>
              <a:gd name="connsiteX370" fmla="*/ 286145 w 1244359"/>
              <a:gd name="connsiteY370" fmla="*/ 1044893 h 1201102"/>
              <a:gd name="connsiteX371" fmla="*/ 283287 w 1244359"/>
              <a:gd name="connsiteY371" fmla="*/ 1042988 h 1201102"/>
              <a:gd name="connsiteX372" fmla="*/ 277572 w 1244359"/>
              <a:gd name="connsiteY372" fmla="*/ 1033463 h 1201102"/>
              <a:gd name="connsiteX373" fmla="*/ 283287 w 1244359"/>
              <a:gd name="connsiteY373" fmla="*/ 1018223 h 1201102"/>
              <a:gd name="connsiteX374" fmla="*/ 284240 w 1244359"/>
              <a:gd name="connsiteY374" fmla="*/ 1013460 h 1201102"/>
              <a:gd name="connsiteX375" fmla="*/ 283287 w 1244359"/>
              <a:gd name="connsiteY375" fmla="*/ 1012508 h 1201102"/>
              <a:gd name="connsiteX376" fmla="*/ 271857 w 1244359"/>
              <a:gd name="connsiteY376" fmla="*/ 1007745 h 1201102"/>
              <a:gd name="connsiteX377" fmla="*/ 269000 w 1244359"/>
              <a:gd name="connsiteY377" fmla="*/ 1000125 h 1201102"/>
              <a:gd name="connsiteX378" fmla="*/ 279477 w 1244359"/>
              <a:gd name="connsiteY378" fmla="*/ 1004888 h 1201102"/>
              <a:gd name="connsiteX379" fmla="*/ 280430 w 1244359"/>
              <a:gd name="connsiteY379" fmla="*/ 1005840 h 1201102"/>
              <a:gd name="connsiteX380" fmla="*/ 292812 w 1244359"/>
              <a:gd name="connsiteY380" fmla="*/ 1017270 h 1201102"/>
              <a:gd name="connsiteX381" fmla="*/ 305195 w 1244359"/>
              <a:gd name="connsiteY381" fmla="*/ 1026795 h 1201102"/>
              <a:gd name="connsiteX382" fmla="*/ 308052 w 1244359"/>
              <a:gd name="connsiteY382" fmla="*/ 1024890 h 1201102"/>
              <a:gd name="connsiteX383" fmla="*/ 317577 w 1244359"/>
              <a:gd name="connsiteY383" fmla="*/ 1031558 h 1201102"/>
              <a:gd name="connsiteX384" fmla="*/ 326150 w 1244359"/>
              <a:gd name="connsiteY384" fmla="*/ 1032510 h 1201102"/>
              <a:gd name="connsiteX385" fmla="*/ 300432 w 1244359"/>
              <a:gd name="connsiteY385" fmla="*/ 1021080 h 1201102"/>
              <a:gd name="connsiteX386" fmla="*/ 288050 w 1244359"/>
              <a:gd name="connsiteY386" fmla="*/ 1010603 h 1201102"/>
              <a:gd name="connsiteX387" fmla="*/ 283287 w 1244359"/>
              <a:gd name="connsiteY387" fmla="*/ 1006793 h 1201102"/>
              <a:gd name="connsiteX388" fmla="*/ 286145 w 1244359"/>
              <a:gd name="connsiteY388" fmla="*/ 1005840 h 1201102"/>
              <a:gd name="connsiteX389" fmla="*/ 286145 w 1244359"/>
              <a:gd name="connsiteY389" fmla="*/ 1004888 h 1201102"/>
              <a:gd name="connsiteX390" fmla="*/ 284240 w 1244359"/>
              <a:gd name="connsiteY390" fmla="*/ 1002030 h 1201102"/>
              <a:gd name="connsiteX391" fmla="*/ 285192 w 1244359"/>
              <a:gd name="connsiteY391" fmla="*/ 997268 h 1201102"/>
              <a:gd name="connsiteX392" fmla="*/ 289955 w 1244359"/>
              <a:gd name="connsiteY392" fmla="*/ 997268 h 1201102"/>
              <a:gd name="connsiteX393" fmla="*/ 294717 w 1244359"/>
              <a:gd name="connsiteY393" fmla="*/ 1000125 h 1201102"/>
              <a:gd name="connsiteX394" fmla="*/ 295670 w 1244359"/>
              <a:gd name="connsiteY394" fmla="*/ 1005840 h 1201102"/>
              <a:gd name="connsiteX395" fmla="*/ 300432 w 1244359"/>
              <a:gd name="connsiteY395" fmla="*/ 1007745 h 1201102"/>
              <a:gd name="connsiteX396" fmla="*/ 308052 w 1244359"/>
              <a:gd name="connsiteY396" fmla="*/ 1008698 h 1201102"/>
              <a:gd name="connsiteX397" fmla="*/ 309005 w 1244359"/>
              <a:gd name="connsiteY397" fmla="*/ 1010603 h 1201102"/>
              <a:gd name="connsiteX398" fmla="*/ 312815 w 1244359"/>
              <a:gd name="connsiteY398" fmla="*/ 1011555 h 1201102"/>
              <a:gd name="connsiteX399" fmla="*/ 313767 w 1244359"/>
              <a:gd name="connsiteY399" fmla="*/ 1011555 h 1201102"/>
              <a:gd name="connsiteX400" fmla="*/ 334722 w 1244359"/>
              <a:gd name="connsiteY400" fmla="*/ 1021080 h 1201102"/>
              <a:gd name="connsiteX401" fmla="*/ 325197 w 1244359"/>
              <a:gd name="connsiteY401" fmla="*/ 1014413 h 1201102"/>
              <a:gd name="connsiteX402" fmla="*/ 330912 w 1244359"/>
              <a:gd name="connsiteY402" fmla="*/ 1014413 h 1201102"/>
              <a:gd name="connsiteX403" fmla="*/ 331865 w 1244359"/>
              <a:gd name="connsiteY403" fmla="*/ 1013460 h 1201102"/>
              <a:gd name="connsiteX404" fmla="*/ 330912 w 1244359"/>
              <a:gd name="connsiteY404" fmla="*/ 1012508 h 1201102"/>
              <a:gd name="connsiteX405" fmla="*/ 323292 w 1244359"/>
              <a:gd name="connsiteY405" fmla="*/ 1012508 h 1201102"/>
              <a:gd name="connsiteX406" fmla="*/ 322340 w 1244359"/>
              <a:gd name="connsiteY406" fmla="*/ 1013460 h 1201102"/>
              <a:gd name="connsiteX407" fmla="*/ 316625 w 1244359"/>
              <a:gd name="connsiteY407" fmla="*/ 1009650 h 1201102"/>
              <a:gd name="connsiteX408" fmla="*/ 322340 w 1244359"/>
              <a:gd name="connsiteY408" fmla="*/ 1007745 h 1201102"/>
              <a:gd name="connsiteX409" fmla="*/ 329007 w 1244359"/>
              <a:gd name="connsiteY409" fmla="*/ 1007745 h 1201102"/>
              <a:gd name="connsiteX410" fmla="*/ 335675 w 1244359"/>
              <a:gd name="connsiteY410" fmla="*/ 1012508 h 1201102"/>
              <a:gd name="connsiteX411" fmla="*/ 340437 w 1244359"/>
              <a:gd name="connsiteY411" fmla="*/ 1011555 h 1201102"/>
              <a:gd name="connsiteX412" fmla="*/ 340437 w 1244359"/>
              <a:gd name="connsiteY412" fmla="*/ 1009650 h 1201102"/>
              <a:gd name="connsiteX413" fmla="*/ 351867 w 1244359"/>
              <a:gd name="connsiteY413" fmla="*/ 1011555 h 1201102"/>
              <a:gd name="connsiteX414" fmla="*/ 360440 w 1244359"/>
              <a:gd name="connsiteY414" fmla="*/ 1017270 h 1201102"/>
              <a:gd name="connsiteX415" fmla="*/ 365202 w 1244359"/>
              <a:gd name="connsiteY415" fmla="*/ 1022985 h 1201102"/>
              <a:gd name="connsiteX416" fmla="*/ 368060 w 1244359"/>
              <a:gd name="connsiteY416" fmla="*/ 1027748 h 1201102"/>
              <a:gd name="connsiteX417" fmla="*/ 357582 w 1244359"/>
              <a:gd name="connsiteY417" fmla="*/ 1029653 h 1201102"/>
              <a:gd name="connsiteX418" fmla="*/ 361392 w 1244359"/>
              <a:gd name="connsiteY418" fmla="*/ 1033463 h 1201102"/>
              <a:gd name="connsiteX419" fmla="*/ 354725 w 1244359"/>
              <a:gd name="connsiteY419" fmla="*/ 1035368 h 1201102"/>
              <a:gd name="connsiteX420" fmla="*/ 369012 w 1244359"/>
              <a:gd name="connsiteY420" fmla="*/ 1043940 h 1201102"/>
              <a:gd name="connsiteX421" fmla="*/ 379490 w 1244359"/>
              <a:gd name="connsiteY421" fmla="*/ 1045845 h 1201102"/>
              <a:gd name="connsiteX422" fmla="*/ 370917 w 1244359"/>
              <a:gd name="connsiteY422" fmla="*/ 1043940 h 1201102"/>
              <a:gd name="connsiteX423" fmla="*/ 366155 w 1244359"/>
              <a:gd name="connsiteY423" fmla="*/ 1045845 h 1201102"/>
              <a:gd name="connsiteX424" fmla="*/ 389967 w 1244359"/>
              <a:gd name="connsiteY424" fmla="*/ 1054418 h 1201102"/>
              <a:gd name="connsiteX425" fmla="*/ 369012 w 1244359"/>
              <a:gd name="connsiteY425" fmla="*/ 1050608 h 1201102"/>
              <a:gd name="connsiteX426" fmla="*/ 369965 w 1244359"/>
              <a:gd name="connsiteY426" fmla="*/ 1059180 h 1201102"/>
              <a:gd name="connsiteX427" fmla="*/ 370917 w 1244359"/>
              <a:gd name="connsiteY427" fmla="*/ 1057275 h 1201102"/>
              <a:gd name="connsiteX428" fmla="*/ 375680 w 1244359"/>
              <a:gd name="connsiteY428" fmla="*/ 1060133 h 1201102"/>
              <a:gd name="connsiteX429" fmla="*/ 374727 w 1244359"/>
              <a:gd name="connsiteY429" fmla="*/ 1062038 h 1201102"/>
              <a:gd name="connsiteX430" fmla="*/ 369965 w 1244359"/>
              <a:gd name="connsiteY430" fmla="*/ 1060133 h 1201102"/>
              <a:gd name="connsiteX431" fmla="*/ 383300 w 1244359"/>
              <a:gd name="connsiteY431" fmla="*/ 1069658 h 1201102"/>
              <a:gd name="connsiteX432" fmla="*/ 418542 w 1244359"/>
              <a:gd name="connsiteY432" fmla="*/ 1082993 h 1201102"/>
              <a:gd name="connsiteX433" fmla="*/ 406160 w 1244359"/>
              <a:gd name="connsiteY433" fmla="*/ 1074420 h 1201102"/>
              <a:gd name="connsiteX434" fmla="*/ 415685 w 1244359"/>
              <a:gd name="connsiteY434" fmla="*/ 1076325 h 1201102"/>
              <a:gd name="connsiteX435" fmla="*/ 406160 w 1244359"/>
              <a:gd name="connsiteY435" fmla="*/ 1070610 h 1201102"/>
              <a:gd name="connsiteX436" fmla="*/ 409017 w 1244359"/>
              <a:gd name="connsiteY436" fmla="*/ 1069658 h 1201102"/>
              <a:gd name="connsiteX437" fmla="*/ 417590 w 1244359"/>
              <a:gd name="connsiteY437" fmla="*/ 1078230 h 1201102"/>
              <a:gd name="connsiteX438" fmla="*/ 421400 w 1244359"/>
              <a:gd name="connsiteY438" fmla="*/ 1079183 h 1201102"/>
              <a:gd name="connsiteX439" fmla="*/ 420447 w 1244359"/>
              <a:gd name="connsiteY439" fmla="*/ 1074420 h 1201102"/>
              <a:gd name="connsiteX440" fmla="*/ 410922 w 1244359"/>
              <a:gd name="connsiteY440" fmla="*/ 1066800 h 1201102"/>
              <a:gd name="connsiteX441" fmla="*/ 429972 w 1244359"/>
              <a:gd name="connsiteY441" fmla="*/ 1070610 h 1201102"/>
              <a:gd name="connsiteX442" fmla="*/ 434735 w 1244359"/>
              <a:gd name="connsiteY442" fmla="*/ 1076325 h 1201102"/>
              <a:gd name="connsiteX443" fmla="*/ 439497 w 1244359"/>
              <a:gd name="connsiteY443" fmla="*/ 1077278 h 1201102"/>
              <a:gd name="connsiteX444" fmla="*/ 444260 w 1244359"/>
              <a:gd name="connsiteY444" fmla="*/ 1075373 h 1201102"/>
              <a:gd name="connsiteX445" fmla="*/ 453785 w 1244359"/>
              <a:gd name="connsiteY445" fmla="*/ 1081088 h 1201102"/>
              <a:gd name="connsiteX446" fmla="*/ 473787 w 1244359"/>
              <a:gd name="connsiteY446" fmla="*/ 1093470 h 1201102"/>
              <a:gd name="connsiteX447" fmla="*/ 473787 w 1244359"/>
              <a:gd name="connsiteY447" fmla="*/ 1093470 h 1201102"/>
              <a:gd name="connsiteX448" fmla="*/ 472835 w 1244359"/>
              <a:gd name="connsiteY448" fmla="*/ 1094423 h 1201102"/>
              <a:gd name="connsiteX449" fmla="*/ 452832 w 1244359"/>
              <a:gd name="connsiteY449" fmla="*/ 1091565 h 1201102"/>
              <a:gd name="connsiteX450" fmla="*/ 453785 w 1244359"/>
              <a:gd name="connsiteY450" fmla="*/ 1092518 h 1201102"/>
              <a:gd name="connsiteX451" fmla="*/ 439497 w 1244359"/>
              <a:gd name="connsiteY451" fmla="*/ 1089660 h 1201102"/>
              <a:gd name="connsiteX452" fmla="*/ 444260 w 1244359"/>
              <a:gd name="connsiteY452" fmla="*/ 1093470 h 1201102"/>
              <a:gd name="connsiteX453" fmla="*/ 430925 w 1244359"/>
              <a:gd name="connsiteY453" fmla="*/ 1088708 h 1201102"/>
              <a:gd name="connsiteX454" fmla="*/ 437592 w 1244359"/>
              <a:gd name="connsiteY454" fmla="*/ 1091565 h 1201102"/>
              <a:gd name="connsiteX455" fmla="*/ 430925 w 1244359"/>
              <a:gd name="connsiteY455" fmla="*/ 1087755 h 1201102"/>
              <a:gd name="connsiteX456" fmla="*/ 430925 w 1244359"/>
              <a:gd name="connsiteY456" fmla="*/ 1087755 h 1201102"/>
              <a:gd name="connsiteX457" fmla="*/ 430925 w 1244359"/>
              <a:gd name="connsiteY457" fmla="*/ 1087755 h 1201102"/>
              <a:gd name="connsiteX458" fmla="*/ 427115 w 1244359"/>
              <a:gd name="connsiteY458" fmla="*/ 1084898 h 1201102"/>
              <a:gd name="connsiteX459" fmla="*/ 422352 w 1244359"/>
              <a:gd name="connsiteY459" fmla="*/ 1085850 h 1201102"/>
              <a:gd name="connsiteX460" fmla="*/ 423305 w 1244359"/>
              <a:gd name="connsiteY460" fmla="*/ 1085850 h 1201102"/>
              <a:gd name="connsiteX461" fmla="*/ 396635 w 1244359"/>
              <a:gd name="connsiteY461" fmla="*/ 1078230 h 1201102"/>
              <a:gd name="connsiteX462" fmla="*/ 365202 w 1244359"/>
              <a:gd name="connsiteY462" fmla="*/ 1071563 h 1201102"/>
              <a:gd name="connsiteX463" fmla="*/ 354725 w 1244359"/>
              <a:gd name="connsiteY463" fmla="*/ 1064895 h 1201102"/>
              <a:gd name="connsiteX464" fmla="*/ 329007 w 1244359"/>
              <a:gd name="connsiteY464" fmla="*/ 1048703 h 1201102"/>
              <a:gd name="connsiteX465" fmla="*/ 314720 w 1244359"/>
              <a:gd name="connsiteY465" fmla="*/ 1041083 h 1201102"/>
              <a:gd name="connsiteX466" fmla="*/ 315672 w 1244359"/>
              <a:gd name="connsiteY466" fmla="*/ 1039178 h 1201102"/>
              <a:gd name="connsiteX467" fmla="*/ 291860 w 1244359"/>
              <a:gd name="connsiteY467" fmla="*/ 1022033 h 1201102"/>
              <a:gd name="connsiteX468" fmla="*/ 294717 w 1244359"/>
              <a:gd name="connsiteY468" fmla="*/ 1028700 h 1201102"/>
              <a:gd name="connsiteX469" fmla="*/ 296622 w 1244359"/>
              <a:gd name="connsiteY469" fmla="*/ 1025843 h 1201102"/>
              <a:gd name="connsiteX470" fmla="*/ 305195 w 1244359"/>
              <a:gd name="connsiteY470" fmla="*/ 1040130 h 1201102"/>
              <a:gd name="connsiteX471" fmla="*/ 327102 w 1244359"/>
              <a:gd name="connsiteY471" fmla="*/ 1053465 h 1201102"/>
              <a:gd name="connsiteX472" fmla="*/ 331865 w 1244359"/>
              <a:gd name="connsiteY472" fmla="*/ 1060133 h 1201102"/>
              <a:gd name="connsiteX473" fmla="*/ 334722 w 1244359"/>
              <a:gd name="connsiteY473" fmla="*/ 1057275 h 1201102"/>
              <a:gd name="connsiteX474" fmla="*/ 348057 w 1244359"/>
              <a:gd name="connsiteY474" fmla="*/ 1065848 h 1201102"/>
              <a:gd name="connsiteX475" fmla="*/ 341390 w 1244359"/>
              <a:gd name="connsiteY475" fmla="*/ 1067753 h 1201102"/>
              <a:gd name="connsiteX476" fmla="*/ 344247 w 1244359"/>
              <a:gd name="connsiteY476" fmla="*/ 1068705 h 1201102"/>
              <a:gd name="connsiteX477" fmla="*/ 342342 w 1244359"/>
              <a:gd name="connsiteY477" fmla="*/ 1071563 h 1201102"/>
              <a:gd name="connsiteX478" fmla="*/ 351867 w 1244359"/>
              <a:gd name="connsiteY478" fmla="*/ 1073468 h 1201102"/>
              <a:gd name="connsiteX479" fmla="*/ 369012 w 1244359"/>
              <a:gd name="connsiteY479" fmla="*/ 1086803 h 1201102"/>
              <a:gd name="connsiteX480" fmla="*/ 373775 w 1244359"/>
              <a:gd name="connsiteY480" fmla="*/ 1085850 h 1201102"/>
              <a:gd name="connsiteX481" fmla="*/ 372822 w 1244359"/>
              <a:gd name="connsiteY481" fmla="*/ 1087755 h 1201102"/>
              <a:gd name="connsiteX482" fmla="*/ 444260 w 1244359"/>
              <a:gd name="connsiteY482" fmla="*/ 1109663 h 1201102"/>
              <a:gd name="connsiteX483" fmla="*/ 472835 w 1244359"/>
              <a:gd name="connsiteY483" fmla="*/ 1120140 h 1201102"/>
              <a:gd name="connsiteX484" fmla="*/ 562370 w 1244359"/>
              <a:gd name="connsiteY484" fmla="*/ 1133475 h 1201102"/>
              <a:gd name="connsiteX485" fmla="*/ 595707 w 1244359"/>
              <a:gd name="connsiteY485" fmla="*/ 1132523 h 1201102"/>
              <a:gd name="connsiteX486" fmla="*/ 601422 w 1244359"/>
              <a:gd name="connsiteY486" fmla="*/ 1131570 h 1201102"/>
              <a:gd name="connsiteX487" fmla="*/ 586182 w 1244359"/>
              <a:gd name="connsiteY487" fmla="*/ 1137285 h 1201102"/>
              <a:gd name="connsiteX488" fmla="*/ 585230 w 1244359"/>
              <a:gd name="connsiteY488" fmla="*/ 1144905 h 1201102"/>
              <a:gd name="connsiteX489" fmla="*/ 542367 w 1244359"/>
              <a:gd name="connsiteY489" fmla="*/ 1146810 h 1201102"/>
              <a:gd name="connsiteX490" fmla="*/ 533795 w 1244359"/>
              <a:gd name="connsiteY490" fmla="*/ 1143953 h 1201102"/>
              <a:gd name="connsiteX491" fmla="*/ 513792 w 1244359"/>
              <a:gd name="connsiteY491" fmla="*/ 1141095 h 1201102"/>
              <a:gd name="connsiteX492" fmla="*/ 502362 w 1244359"/>
              <a:gd name="connsiteY492" fmla="*/ 1143953 h 1201102"/>
              <a:gd name="connsiteX493" fmla="*/ 489980 w 1244359"/>
              <a:gd name="connsiteY493" fmla="*/ 1139190 h 1201102"/>
              <a:gd name="connsiteX494" fmla="*/ 481407 w 1244359"/>
              <a:gd name="connsiteY494" fmla="*/ 1139190 h 1201102"/>
              <a:gd name="connsiteX495" fmla="*/ 483312 w 1244359"/>
              <a:gd name="connsiteY495" fmla="*/ 1138238 h 1201102"/>
              <a:gd name="connsiteX496" fmla="*/ 472835 w 1244359"/>
              <a:gd name="connsiteY496" fmla="*/ 1139190 h 1201102"/>
              <a:gd name="connsiteX497" fmla="*/ 471882 w 1244359"/>
              <a:gd name="connsiteY497" fmla="*/ 1136333 h 1201102"/>
              <a:gd name="connsiteX498" fmla="*/ 454737 w 1244359"/>
              <a:gd name="connsiteY498" fmla="*/ 1135380 h 1201102"/>
              <a:gd name="connsiteX499" fmla="*/ 453785 w 1244359"/>
              <a:gd name="connsiteY499" fmla="*/ 1131570 h 1201102"/>
              <a:gd name="connsiteX500" fmla="*/ 444260 w 1244359"/>
              <a:gd name="connsiteY500" fmla="*/ 1133475 h 1201102"/>
              <a:gd name="connsiteX501" fmla="*/ 430925 w 1244359"/>
              <a:gd name="connsiteY501" fmla="*/ 1125855 h 1201102"/>
              <a:gd name="connsiteX502" fmla="*/ 412827 w 1244359"/>
              <a:gd name="connsiteY502" fmla="*/ 1122998 h 1201102"/>
              <a:gd name="connsiteX503" fmla="*/ 395682 w 1244359"/>
              <a:gd name="connsiteY503" fmla="*/ 1118235 h 1201102"/>
              <a:gd name="connsiteX504" fmla="*/ 396635 w 1244359"/>
              <a:gd name="connsiteY504" fmla="*/ 1121093 h 1201102"/>
              <a:gd name="connsiteX505" fmla="*/ 377585 w 1244359"/>
              <a:gd name="connsiteY505" fmla="*/ 1115378 h 1201102"/>
              <a:gd name="connsiteX506" fmla="*/ 379490 w 1244359"/>
              <a:gd name="connsiteY506" fmla="*/ 1114425 h 1201102"/>
              <a:gd name="connsiteX507" fmla="*/ 358535 w 1244359"/>
              <a:gd name="connsiteY507" fmla="*/ 1106805 h 1201102"/>
              <a:gd name="connsiteX508" fmla="*/ 342342 w 1244359"/>
              <a:gd name="connsiteY508" fmla="*/ 1099185 h 1201102"/>
              <a:gd name="connsiteX509" fmla="*/ 337580 w 1244359"/>
              <a:gd name="connsiteY509" fmla="*/ 1100138 h 1201102"/>
              <a:gd name="connsiteX510" fmla="*/ 330912 w 1244359"/>
              <a:gd name="connsiteY510" fmla="*/ 1098233 h 1201102"/>
              <a:gd name="connsiteX511" fmla="*/ 327102 w 1244359"/>
              <a:gd name="connsiteY511" fmla="*/ 1092518 h 1201102"/>
              <a:gd name="connsiteX512" fmla="*/ 317577 w 1244359"/>
              <a:gd name="connsiteY512" fmla="*/ 1091565 h 1201102"/>
              <a:gd name="connsiteX513" fmla="*/ 316625 w 1244359"/>
              <a:gd name="connsiteY513" fmla="*/ 1087755 h 1201102"/>
              <a:gd name="connsiteX514" fmla="*/ 321387 w 1244359"/>
              <a:gd name="connsiteY514" fmla="*/ 1087755 h 1201102"/>
              <a:gd name="connsiteX515" fmla="*/ 309005 w 1244359"/>
              <a:gd name="connsiteY515" fmla="*/ 1088708 h 1201102"/>
              <a:gd name="connsiteX516" fmla="*/ 319482 w 1244359"/>
              <a:gd name="connsiteY516" fmla="*/ 1096328 h 1201102"/>
              <a:gd name="connsiteX517" fmla="*/ 339485 w 1244359"/>
              <a:gd name="connsiteY517" fmla="*/ 1105853 h 1201102"/>
              <a:gd name="connsiteX518" fmla="*/ 336627 w 1244359"/>
              <a:gd name="connsiteY518" fmla="*/ 1105853 h 1201102"/>
              <a:gd name="connsiteX519" fmla="*/ 336627 w 1244359"/>
              <a:gd name="connsiteY519" fmla="*/ 1102995 h 1201102"/>
              <a:gd name="connsiteX520" fmla="*/ 309957 w 1244359"/>
              <a:gd name="connsiteY520" fmla="*/ 1091565 h 1201102"/>
              <a:gd name="connsiteX521" fmla="*/ 305195 w 1244359"/>
              <a:gd name="connsiteY521" fmla="*/ 1095375 h 1201102"/>
              <a:gd name="connsiteX522" fmla="*/ 335675 w 1244359"/>
              <a:gd name="connsiteY522" fmla="*/ 1109663 h 1201102"/>
              <a:gd name="connsiteX523" fmla="*/ 342342 w 1244359"/>
              <a:gd name="connsiteY523" fmla="*/ 1108710 h 1201102"/>
              <a:gd name="connsiteX524" fmla="*/ 353772 w 1244359"/>
              <a:gd name="connsiteY524" fmla="*/ 1116330 h 1201102"/>
              <a:gd name="connsiteX525" fmla="*/ 353772 w 1244359"/>
              <a:gd name="connsiteY525" fmla="*/ 1113473 h 1201102"/>
              <a:gd name="connsiteX526" fmla="*/ 374727 w 1244359"/>
              <a:gd name="connsiteY526" fmla="*/ 1124903 h 1201102"/>
              <a:gd name="connsiteX527" fmla="*/ 362345 w 1244359"/>
              <a:gd name="connsiteY527" fmla="*/ 1122998 h 1201102"/>
              <a:gd name="connsiteX528" fmla="*/ 376632 w 1244359"/>
              <a:gd name="connsiteY528" fmla="*/ 1127760 h 1201102"/>
              <a:gd name="connsiteX529" fmla="*/ 375680 w 1244359"/>
              <a:gd name="connsiteY529" fmla="*/ 1129665 h 1201102"/>
              <a:gd name="connsiteX530" fmla="*/ 399492 w 1244359"/>
              <a:gd name="connsiteY530" fmla="*/ 1138238 h 1201102"/>
              <a:gd name="connsiteX531" fmla="*/ 412827 w 1244359"/>
              <a:gd name="connsiteY531" fmla="*/ 1143953 h 1201102"/>
              <a:gd name="connsiteX532" fmla="*/ 426162 w 1244359"/>
              <a:gd name="connsiteY532" fmla="*/ 1146810 h 1201102"/>
              <a:gd name="connsiteX533" fmla="*/ 427115 w 1244359"/>
              <a:gd name="connsiteY533" fmla="*/ 1149668 h 1201102"/>
              <a:gd name="connsiteX534" fmla="*/ 471882 w 1244359"/>
              <a:gd name="connsiteY534" fmla="*/ 1159193 h 1201102"/>
              <a:gd name="connsiteX535" fmla="*/ 461405 w 1244359"/>
              <a:gd name="connsiteY535" fmla="*/ 1159193 h 1201102"/>
              <a:gd name="connsiteX536" fmla="*/ 474740 w 1244359"/>
              <a:gd name="connsiteY536" fmla="*/ 1163003 h 1201102"/>
              <a:gd name="connsiteX537" fmla="*/ 474740 w 1244359"/>
              <a:gd name="connsiteY537" fmla="*/ 1164908 h 1201102"/>
              <a:gd name="connsiteX538" fmla="*/ 489980 w 1244359"/>
              <a:gd name="connsiteY538" fmla="*/ 1162050 h 1201102"/>
              <a:gd name="connsiteX539" fmla="*/ 509982 w 1244359"/>
              <a:gd name="connsiteY539" fmla="*/ 1167765 h 1201102"/>
              <a:gd name="connsiteX540" fmla="*/ 525222 w 1244359"/>
              <a:gd name="connsiteY540" fmla="*/ 1167765 h 1201102"/>
              <a:gd name="connsiteX541" fmla="*/ 528080 w 1244359"/>
              <a:gd name="connsiteY541" fmla="*/ 1166813 h 1201102"/>
              <a:gd name="connsiteX542" fmla="*/ 542367 w 1244359"/>
              <a:gd name="connsiteY542" fmla="*/ 1170623 h 1201102"/>
              <a:gd name="connsiteX543" fmla="*/ 533795 w 1244359"/>
              <a:gd name="connsiteY543" fmla="*/ 1172528 h 1201102"/>
              <a:gd name="connsiteX544" fmla="*/ 539510 w 1244359"/>
              <a:gd name="connsiteY544" fmla="*/ 1177290 h 1201102"/>
              <a:gd name="connsiteX545" fmla="*/ 550940 w 1244359"/>
              <a:gd name="connsiteY545" fmla="*/ 1179195 h 1201102"/>
              <a:gd name="connsiteX546" fmla="*/ 542367 w 1244359"/>
              <a:gd name="connsiteY546" fmla="*/ 1174433 h 1201102"/>
              <a:gd name="connsiteX547" fmla="*/ 547130 w 1244359"/>
              <a:gd name="connsiteY547" fmla="*/ 1173480 h 1201102"/>
              <a:gd name="connsiteX548" fmla="*/ 555702 w 1244359"/>
              <a:gd name="connsiteY548" fmla="*/ 1175385 h 1201102"/>
              <a:gd name="connsiteX549" fmla="*/ 556655 w 1244359"/>
              <a:gd name="connsiteY549" fmla="*/ 1178243 h 1201102"/>
              <a:gd name="connsiteX550" fmla="*/ 528080 w 1244359"/>
              <a:gd name="connsiteY550" fmla="*/ 1178243 h 1201102"/>
              <a:gd name="connsiteX551" fmla="*/ 501410 w 1244359"/>
              <a:gd name="connsiteY551" fmla="*/ 1172528 h 1201102"/>
              <a:gd name="connsiteX552" fmla="*/ 480455 w 1244359"/>
              <a:gd name="connsiteY552" fmla="*/ 1169670 h 1201102"/>
              <a:gd name="connsiteX553" fmla="*/ 459500 w 1244359"/>
              <a:gd name="connsiteY553" fmla="*/ 1167765 h 1201102"/>
              <a:gd name="connsiteX554" fmla="*/ 455690 w 1244359"/>
              <a:gd name="connsiteY554" fmla="*/ 1163955 h 1201102"/>
              <a:gd name="connsiteX555" fmla="*/ 403302 w 1244359"/>
              <a:gd name="connsiteY555" fmla="*/ 1150620 h 1201102"/>
              <a:gd name="connsiteX556" fmla="*/ 412827 w 1244359"/>
              <a:gd name="connsiteY556" fmla="*/ 1155383 h 1201102"/>
              <a:gd name="connsiteX557" fmla="*/ 393777 w 1244359"/>
              <a:gd name="connsiteY557" fmla="*/ 1145858 h 1201102"/>
              <a:gd name="connsiteX558" fmla="*/ 382347 w 1244359"/>
              <a:gd name="connsiteY558" fmla="*/ 1143000 h 1201102"/>
              <a:gd name="connsiteX559" fmla="*/ 389015 w 1244359"/>
              <a:gd name="connsiteY559" fmla="*/ 1147763 h 1201102"/>
              <a:gd name="connsiteX560" fmla="*/ 364250 w 1244359"/>
              <a:gd name="connsiteY560" fmla="*/ 1136333 h 1201102"/>
              <a:gd name="connsiteX561" fmla="*/ 330912 w 1244359"/>
              <a:gd name="connsiteY561" fmla="*/ 1122045 h 1201102"/>
              <a:gd name="connsiteX562" fmla="*/ 306147 w 1244359"/>
              <a:gd name="connsiteY562" fmla="*/ 1105853 h 1201102"/>
              <a:gd name="connsiteX563" fmla="*/ 301385 w 1244359"/>
              <a:gd name="connsiteY563" fmla="*/ 1102043 h 1201102"/>
              <a:gd name="connsiteX564" fmla="*/ 298527 w 1244359"/>
              <a:gd name="connsiteY564" fmla="*/ 1104900 h 1201102"/>
              <a:gd name="connsiteX565" fmla="*/ 295670 w 1244359"/>
              <a:gd name="connsiteY565" fmla="*/ 1103948 h 1201102"/>
              <a:gd name="connsiteX566" fmla="*/ 289002 w 1244359"/>
              <a:gd name="connsiteY566" fmla="*/ 1097280 h 1201102"/>
              <a:gd name="connsiteX567" fmla="*/ 275667 w 1244359"/>
              <a:gd name="connsiteY567" fmla="*/ 1090613 h 1201102"/>
              <a:gd name="connsiteX568" fmla="*/ 261380 w 1244359"/>
              <a:gd name="connsiteY568" fmla="*/ 1079183 h 1201102"/>
              <a:gd name="connsiteX569" fmla="*/ 229947 w 1244359"/>
              <a:gd name="connsiteY569" fmla="*/ 1054418 h 1201102"/>
              <a:gd name="connsiteX570" fmla="*/ 202325 w 1244359"/>
              <a:gd name="connsiteY570" fmla="*/ 1031558 h 1201102"/>
              <a:gd name="connsiteX571" fmla="*/ 226137 w 1244359"/>
              <a:gd name="connsiteY571" fmla="*/ 1054418 h 1201102"/>
              <a:gd name="connsiteX572" fmla="*/ 249950 w 1244359"/>
              <a:gd name="connsiteY572" fmla="*/ 1071563 h 1201102"/>
              <a:gd name="connsiteX573" fmla="*/ 275667 w 1244359"/>
              <a:gd name="connsiteY573" fmla="*/ 1088708 h 1201102"/>
              <a:gd name="connsiteX574" fmla="*/ 276620 w 1244359"/>
              <a:gd name="connsiteY574" fmla="*/ 1093470 h 1201102"/>
              <a:gd name="connsiteX575" fmla="*/ 269000 w 1244359"/>
              <a:gd name="connsiteY575" fmla="*/ 1091565 h 1201102"/>
              <a:gd name="connsiteX576" fmla="*/ 295670 w 1244359"/>
              <a:gd name="connsiteY576" fmla="*/ 1109663 h 1201102"/>
              <a:gd name="connsiteX577" fmla="*/ 304242 w 1244359"/>
              <a:gd name="connsiteY577" fmla="*/ 1113473 h 1201102"/>
              <a:gd name="connsiteX578" fmla="*/ 338532 w 1244359"/>
              <a:gd name="connsiteY578" fmla="*/ 1125855 h 1201102"/>
              <a:gd name="connsiteX579" fmla="*/ 329960 w 1244359"/>
              <a:gd name="connsiteY579" fmla="*/ 1123950 h 1201102"/>
              <a:gd name="connsiteX580" fmla="*/ 337580 w 1244359"/>
              <a:gd name="connsiteY580" fmla="*/ 1129665 h 1201102"/>
              <a:gd name="connsiteX581" fmla="*/ 329007 w 1244359"/>
              <a:gd name="connsiteY581" fmla="*/ 1126808 h 1201102"/>
              <a:gd name="connsiteX582" fmla="*/ 338532 w 1244359"/>
              <a:gd name="connsiteY582" fmla="*/ 1136333 h 1201102"/>
              <a:gd name="connsiteX583" fmla="*/ 344247 w 1244359"/>
              <a:gd name="connsiteY583" fmla="*/ 1135380 h 1201102"/>
              <a:gd name="connsiteX584" fmla="*/ 347105 w 1244359"/>
              <a:gd name="connsiteY584" fmla="*/ 1137285 h 1201102"/>
              <a:gd name="connsiteX585" fmla="*/ 340437 w 1244359"/>
              <a:gd name="connsiteY585" fmla="*/ 1140143 h 1201102"/>
              <a:gd name="connsiteX586" fmla="*/ 348057 w 1244359"/>
              <a:gd name="connsiteY586" fmla="*/ 1141095 h 1201102"/>
              <a:gd name="connsiteX587" fmla="*/ 346152 w 1244359"/>
              <a:gd name="connsiteY587" fmla="*/ 1145858 h 1201102"/>
              <a:gd name="connsiteX588" fmla="*/ 361392 w 1244359"/>
              <a:gd name="connsiteY588" fmla="*/ 1153478 h 1201102"/>
              <a:gd name="connsiteX589" fmla="*/ 359487 w 1244359"/>
              <a:gd name="connsiteY589" fmla="*/ 1150620 h 1201102"/>
              <a:gd name="connsiteX590" fmla="*/ 367107 w 1244359"/>
              <a:gd name="connsiteY590" fmla="*/ 1153478 h 1201102"/>
              <a:gd name="connsiteX591" fmla="*/ 362345 w 1244359"/>
              <a:gd name="connsiteY591" fmla="*/ 1152525 h 1201102"/>
              <a:gd name="connsiteX592" fmla="*/ 387110 w 1244359"/>
              <a:gd name="connsiteY592" fmla="*/ 1165860 h 1201102"/>
              <a:gd name="connsiteX593" fmla="*/ 389967 w 1244359"/>
              <a:gd name="connsiteY593" fmla="*/ 1163003 h 1201102"/>
              <a:gd name="connsiteX594" fmla="*/ 402350 w 1244359"/>
              <a:gd name="connsiteY594" fmla="*/ 1170623 h 1201102"/>
              <a:gd name="connsiteX595" fmla="*/ 405207 w 1244359"/>
              <a:gd name="connsiteY595" fmla="*/ 1166813 h 1201102"/>
              <a:gd name="connsiteX596" fmla="*/ 417590 w 1244359"/>
              <a:gd name="connsiteY596" fmla="*/ 1172528 h 1201102"/>
              <a:gd name="connsiteX597" fmla="*/ 409970 w 1244359"/>
              <a:gd name="connsiteY597" fmla="*/ 1172528 h 1201102"/>
              <a:gd name="connsiteX598" fmla="*/ 429020 w 1244359"/>
              <a:gd name="connsiteY598" fmla="*/ 1174433 h 1201102"/>
              <a:gd name="connsiteX599" fmla="*/ 432830 w 1244359"/>
              <a:gd name="connsiteY599" fmla="*/ 1180148 h 1201102"/>
              <a:gd name="connsiteX600" fmla="*/ 436640 w 1244359"/>
              <a:gd name="connsiteY600" fmla="*/ 1177290 h 1201102"/>
              <a:gd name="connsiteX601" fmla="*/ 447117 w 1244359"/>
              <a:gd name="connsiteY601" fmla="*/ 1181100 h 1201102"/>
              <a:gd name="connsiteX602" fmla="*/ 463310 w 1244359"/>
              <a:gd name="connsiteY602" fmla="*/ 1185863 h 1201102"/>
              <a:gd name="connsiteX603" fmla="*/ 465215 w 1244359"/>
              <a:gd name="connsiteY603" fmla="*/ 1183005 h 1201102"/>
              <a:gd name="connsiteX604" fmla="*/ 501410 w 1244359"/>
              <a:gd name="connsiteY604" fmla="*/ 1189673 h 1201102"/>
              <a:gd name="connsiteX605" fmla="*/ 535700 w 1244359"/>
              <a:gd name="connsiteY605" fmla="*/ 1194435 h 1201102"/>
              <a:gd name="connsiteX606" fmla="*/ 535700 w 1244359"/>
              <a:gd name="connsiteY606" fmla="*/ 1191578 h 1201102"/>
              <a:gd name="connsiteX607" fmla="*/ 557607 w 1244359"/>
              <a:gd name="connsiteY607" fmla="*/ 1191578 h 1201102"/>
              <a:gd name="connsiteX608" fmla="*/ 555702 w 1244359"/>
              <a:gd name="connsiteY608" fmla="*/ 1193483 h 1201102"/>
              <a:gd name="connsiteX609" fmla="*/ 575705 w 1244359"/>
              <a:gd name="connsiteY609" fmla="*/ 1196340 h 1201102"/>
              <a:gd name="connsiteX610" fmla="*/ 561417 w 1244359"/>
              <a:gd name="connsiteY610" fmla="*/ 1201103 h 1201102"/>
              <a:gd name="connsiteX611" fmla="*/ 589040 w 1244359"/>
              <a:gd name="connsiteY611" fmla="*/ 1196340 h 1201102"/>
              <a:gd name="connsiteX612" fmla="*/ 589040 w 1244359"/>
              <a:gd name="connsiteY612" fmla="*/ 1193483 h 1201102"/>
              <a:gd name="connsiteX613" fmla="*/ 598565 w 1244359"/>
              <a:gd name="connsiteY613" fmla="*/ 1192530 h 1201102"/>
              <a:gd name="connsiteX614" fmla="*/ 606185 w 1244359"/>
              <a:gd name="connsiteY614" fmla="*/ 1196340 h 1201102"/>
              <a:gd name="connsiteX615" fmla="*/ 641427 w 1244359"/>
              <a:gd name="connsiteY615" fmla="*/ 1191578 h 1201102"/>
              <a:gd name="connsiteX616" fmla="*/ 661430 w 1244359"/>
              <a:gd name="connsiteY616" fmla="*/ 1191578 h 1201102"/>
              <a:gd name="connsiteX617" fmla="*/ 683337 w 1244359"/>
              <a:gd name="connsiteY617" fmla="*/ 1188720 h 1201102"/>
              <a:gd name="connsiteX618" fmla="*/ 720485 w 1244359"/>
              <a:gd name="connsiteY618" fmla="*/ 1179195 h 1201102"/>
              <a:gd name="connsiteX619" fmla="*/ 729057 w 1244359"/>
              <a:gd name="connsiteY619" fmla="*/ 1181100 h 1201102"/>
              <a:gd name="connsiteX620" fmla="*/ 748107 w 1244359"/>
              <a:gd name="connsiteY620" fmla="*/ 1174433 h 1201102"/>
              <a:gd name="connsiteX621" fmla="*/ 744297 w 1244359"/>
              <a:gd name="connsiteY621" fmla="*/ 1173480 h 1201102"/>
              <a:gd name="connsiteX622" fmla="*/ 754775 w 1244359"/>
              <a:gd name="connsiteY622" fmla="*/ 1169670 h 1201102"/>
              <a:gd name="connsiteX623" fmla="*/ 758585 w 1244359"/>
              <a:gd name="connsiteY623" fmla="*/ 1171575 h 1201102"/>
              <a:gd name="connsiteX624" fmla="*/ 782397 w 1244359"/>
              <a:gd name="connsiteY624" fmla="*/ 1165860 h 1201102"/>
              <a:gd name="connsiteX625" fmla="*/ 778587 w 1244359"/>
              <a:gd name="connsiteY625" fmla="*/ 1163955 h 1201102"/>
              <a:gd name="connsiteX626" fmla="*/ 797637 w 1244359"/>
              <a:gd name="connsiteY626" fmla="*/ 1161098 h 1201102"/>
              <a:gd name="connsiteX627" fmla="*/ 790017 w 1244359"/>
              <a:gd name="connsiteY627" fmla="*/ 1163003 h 1201102"/>
              <a:gd name="connsiteX628" fmla="*/ 793827 w 1244359"/>
              <a:gd name="connsiteY628" fmla="*/ 1163955 h 1201102"/>
              <a:gd name="connsiteX629" fmla="*/ 840500 w 1244359"/>
              <a:gd name="connsiteY629" fmla="*/ 1143953 h 1201102"/>
              <a:gd name="connsiteX630" fmla="*/ 846215 w 1244359"/>
              <a:gd name="connsiteY630" fmla="*/ 1138238 h 1201102"/>
              <a:gd name="connsiteX631" fmla="*/ 862407 w 1244359"/>
              <a:gd name="connsiteY631" fmla="*/ 1133475 h 1201102"/>
              <a:gd name="connsiteX632" fmla="*/ 868122 w 1244359"/>
              <a:gd name="connsiteY632" fmla="*/ 1130618 h 1201102"/>
              <a:gd name="connsiteX633" fmla="*/ 888125 w 1244359"/>
              <a:gd name="connsiteY633" fmla="*/ 1122045 h 1201102"/>
              <a:gd name="connsiteX634" fmla="*/ 882410 w 1244359"/>
              <a:gd name="connsiteY634" fmla="*/ 1127760 h 1201102"/>
              <a:gd name="connsiteX635" fmla="*/ 893840 w 1244359"/>
              <a:gd name="connsiteY635" fmla="*/ 1122045 h 1201102"/>
              <a:gd name="connsiteX636" fmla="*/ 895745 w 1244359"/>
              <a:gd name="connsiteY636" fmla="*/ 1117283 h 1201102"/>
              <a:gd name="connsiteX637" fmla="*/ 902412 w 1244359"/>
              <a:gd name="connsiteY637" fmla="*/ 1115378 h 1201102"/>
              <a:gd name="connsiteX638" fmla="*/ 891935 w 1244359"/>
              <a:gd name="connsiteY638" fmla="*/ 1125855 h 1201102"/>
              <a:gd name="connsiteX639" fmla="*/ 915747 w 1244359"/>
              <a:gd name="connsiteY639" fmla="*/ 1114425 h 1201102"/>
              <a:gd name="connsiteX640" fmla="*/ 918605 w 1244359"/>
              <a:gd name="connsiteY640" fmla="*/ 1112520 h 1201102"/>
              <a:gd name="connsiteX641" fmla="*/ 913842 w 1244359"/>
              <a:gd name="connsiteY641" fmla="*/ 1122045 h 1201102"/>
              <a:gd name="connsiteX642" fmla="*/ 936702 w 1244359"/>
              <a:gd name="connsiteY642" fmla="*/ 1105853 h 1201102"/>
              <a:gd name="connsiteX643" fmla="*/ 956705 w 1244359"/>
              <a:gd name="connsiteY643" fmla="*/ 1087755 h 1201102"/>
              <a:gd name="connsiteX644" fmla="*/ 957657 w 1244359"/>
              <a:gd name="connsiteY644" fmla="*/ 1091565 h 1201102"/>
              <a:gd name="connsiteX645" fmla="*/ 965277 w 1244359"/>
              <a:gd name="connsiteY645" fmla="*/ 1083945 h 1201102"/>
              <a:gd name="connsiteX646" fmla="*/ 968135 w 1244359"/>
              <a:gd name="connsiteY646" fmla="*/ 1085850 h 1201102"/>
              <a:gd name="connsiteX647" fmla="*/ 975755 w 1244359"/>
              <a:gd name="connsiteY647" fmla="*/ 1078230 h 1201102"/>
              <a:gd name="connsiteX648" fmla="*/ 964325 w 1244359"/>
              <a:gd name="connsiteY648" fmla="*/ 1082040 h 1201102"/>
              <a:gd name="connsiteX649" fmla="*/ 985280 w 1244359"/>
              <a:gd name="connsiteY649" fmla="*/ 1067753 h 1201102"/>
              <a:gd name="connsiteX650" fmla="*/ 977660 w 1244359"/>
              <a:gd name="connsiteY650" fmla="*/ 1075373 h 1201102"/>
              <a:gd name="connsiteX651" fmla="*/ 985280 w 1244359"/>
              <a:gd name="connsiteY651" fmla="*/ 1075373 h 1201102"/>
              <a:gd name="connsiteX652" fmla="*/ 984327 w 1244359"/>
              <a:gd name="connsiteY652" fmla="*/ 1071563 h 1201102"/>
              <a:gd name="connsiteX653" fmla="*/ 1010045 w 1244359"/>
              <a:gd name="connsiteY653" fmla="*/ 1057275 h 1201102"/>
              <a:gd name="connsiteX654" fmla="*/ 1004330 w 1244359"/>
              <a:gd name="connsiteY654" fmla="*/ 1055370 h 1201102"/>
              <a:gd name="connsiteX655" fmla="*/ 1011950 w 1244359"/>
              <a:gd name="connsiteY655" fmla="*/ 1049655 h 1201102"/>
              <a:gd name="connsiteX656" fmla="*/ 1013855 w 1244359"/>
              <a:gd name="connsiteY656" fmla="*/ 1054418 h 1201102"/>
              <a:gd name="connsiteX657" fmla="*/ 1016712 w 1244359"/>
              <a:gd name="connsiteY657" fmla="*/ 1048703 h 1201102"/>
              <a:gd name="connsiteX658" fmla="*/ 1026237 w 1244359"/>
              <a:gd name="connsiteY658" fmla="*/ 1044893 h 1201102"/>
              <a:gd name="connsiteX659" fmla="*/ 1032905 w 1244359"/>
              <a:gd name="connsiteY659" fmla="*/ 1041083 h 1201102"/>
              <a:gd name="connsiteX660" fmla="*/ 1039572 w 1244359"/>
              <a:gd name="connsiteY660" fmla="*/ 1029653 h 1201102"/>
              <a:gd name="connsiteX661" fmla="*/ 1041477 w 1244359"/>
              <a:gd name="connsiteY661" fmla="*/ 1031558 h 1201102"/>
              <a:gd name="connsiteX662" fmla="*/ 1050050 w 1244359"/>
              <a:gd name="connsiteY662" fmla="*/ 1024890 h 1201102"/>
              <a:gd name="connsiteX663" fmla="*/ 1051955 w 1244359"/>
              <a:gd name="connsiteY663" fmla="*/ 1018223 h 1201102"/>
              <a:gd name="connsiteX664" fmla="*/ 1054812 w 1244359"/>
              <a:gd name="connsiteY664" fmla="*/ 1019175 h 1201102"/>
              <a:gd name="connsiteX665" fmla="*/ 1071957 w 1244359"/>
              <a:gd name="connsiteY665" fmla="*/ 991553 h 1201102"/>
              <a:gd name="connsiteX666" fmla="*/ 1080530 w 1244359"/>
              <a:gd name="connsiteY666" fmla="*/ 980123 h 1201102"/>
              <a:gd name="connsiteX667" fmla="*/ 1077672 w 1244359"/>
              <a:gd name="connsiteY667" fmla="*/ 978218 h 1201102"/>
              <a:gd name="connsiteX668" fmla="*/ 1087197 w 1244359"/>
              <a:gd name="connsiteY668" fmla="*/ 967740 h 1201102"/>
              <a:gd name="connsiteX669" fmla="*/ 1088150 w 1244359"/>
              <a:gd name="connsiteY669" fmla="*/ 972503 h 1201102"/>
              <a:gd name="connsiteX670" fmla="*/ 1092912 w 1244359"/>
              <a:gd name="connsiteY670" fmla="*/ 964883 h 1201102"/>
              <a:gd name="connsiteX671" fmla="*/ 1088150 w 1244359"/>
              <a:gd name="connsiteY671" fmla="*/ 966788 h 1201102"/>
              <a:gd name="connsiteX672" fmla="*/ 1092912 w 1244359"/>
              <a:gd name="connsiteY672" fmla="*/ 959168 h 1201102"/>
              <a:gd name="connsiteX673" fmla="*/ 1094817 w 1244359"/>
              <a:gd name="connsiteY673" fmla="*/ 961073 h 1201102"/>
              <a:gd name="connsiteX674" fmla="*/ 1113867 w 1244359"/>
              <a:gd name="connsiteY674" fmla="*/ 928688 h 1201102"/>
              <a:gd name="connsiteX675" fmla="*/ 1119582 w 1244359"/>
              <a:gd name="connsiteY675" fmla="*/ 924878 h 1201102"/>
              <a:gd name="connsiteX676" fmla="*/ 1116725 w 1244359"/>
              <a:gd name="connsiteY676" fmla="*/ 924878 h 1201102"/>
              <a:gd name="connsiteX677" fmla="*/ 1123392 w 1244359"/>
              <a:gd name="connsiteY677" fmla="*/ 914400 h 1201102"/>
              <a:gd name="connsiteX678" fmla="*/ 1131965 w 1244359"/>
              <a:gd name="connsiteY678" fmla="*/ 902970 h 1201102"/>
              <a:gd name="connsiteX679" fmla="*/ 1130060 w 1244359"/>
              <a:gd name="connsiteY679" fmla="*/ 902018 h 1201102"/>
              <a:gd name="connsiteX680" fmla="*/ 1133870 w 1244359"/>
              <a:gd name="connsiteY680" fmla="*/ 900113 h 1201102"/>
              <a:gd name="connsiteX681" fmla="*/ 1135775 w 1244359"/>
              <a:gd name="connsiteY681" fmla="*/ 892493 h 1201102"/>
              <a:gd name="connsiteX682" fmla="*/ 1141490 w 1244359"/>
              <a:gd name="connsiteY682" fmla="*/ 884873 h 1201102"/>
              <a:gd name="connsiteX683" fmla="*/ 1139585 w 1244359"/>
              <a:gd name="connsiteY683" fmla="*/ 886778 h 1201102"/>
              <a:gd name="connsiteX684" fmla="*/ 1146252 w 1244359"/>
              <a:gd name="connsiteY684" fmla="*/ 874395 h 1201102"/>
              <a:gd name="connsiteX685" fmla="*/ 1144347 w 1244359"/>
              <a:gd name="connsiteY685" fmla="*/ 880110 h 1201102"/>
              <a:gd name="connsiteX686" fmla="*/ 1149110 w 1244359"/>
              <a:gd name="connsiteY686" fmla="*/ 868680 h 1201102"/>
              <a:gd name="connsiteX687" fmla="*/ 1158635 w 1244359"/>
              <a:gd name="connsiteY687" fmla="*/ 854393 h 1201102"/>
              <a:gd name="connsiteX688" fmla="*/ 1152920 w 1244359"/>
              <a:gd name="connsiteY688" fmla="*/ 869633 h 1201102"/>
              <a:gd name="connsiteX689" fmla="*/ 1146252 w 1244359"/>
              <a:gd name="connsiteY689" fmla="*/ 880110 h 1201102"/>
              <a:gd name="connsiteX690" fmla="*/ 1142442 w 1244359"/>
              <a:gd name="connsiteY690" fmla="*/ 892493 h 1201102"/>
              <a:gd name="connsiteX691" fmla="*/ 1143395 w 1244359"/>
              <a:gd name="connsiteY691" fmla="*/ 896303 h 1201102"/>
              <a:gd name="connsiteX692" fmla="*/ 1145300 w 1244359"/>
              <a:gd name="connsiteY692" fmla="*/ 889635 h 1201102"/>
              <a:gd name="connsiteX693" fmla="*/ 1150062 w 1244359"/>
              <a:gd name="connsiteY693" fmla="*/ 886778 h 1201102"/>
              <a:gd name="connsiteX694" fmla="*/ 1148157 w 1244359"/>
              <a:gd name="connsiteY694" fmla="*/ 891540 h 1201102"/>
              <a:gd name="connsiteX695" fmla="*/ 1155777 w 1244359"/>
              <a:gd name="connsiteY695" fmla="*/ 882968 h 1201102"/>
              <a:gd name="connsiteX696" fmla="*/ 1161492 w 1244359"/>
              <a:gd name="connsiteY696" fmla="*/ 871538 h 1201102"/>
              <a:gd name="connsiteX697" fmla="*/ 1170065 w 1244359"/>
              <a:gd name="connsiteY697" fmla="*/ 854393 h 1201102"/>
              <a:gd name="connsiteX698" fmla="*/ 1168160 w 1244359"/>
              <a:gd name="connsiteY698" fmla="*/ 850583 h 1201102"/>
              <a:gd name="connsiteX699" fmla="*/ 1189115 w 1244359"/>
              <a:gd name="connsiteY699" fmla="*/ 799148 h 1201102"/>
              <a:gd name="connsiteX700" fmla="*/ 1186257 w 1244359"/>
              <a:gd name="connsiteY700" fmla="*/ 793433 h 1201102"/>
              <a:gd name="connsiteX701" fmla="*/ 1191020 w 1244359"/>
              <a:gd name="connsiteY701" fmla="*/ 793433 h 1201102"/>
              <a:gd name="connsiteX702" fmla="*/ 1205307 w 1244359"/>
              <a:gd name="connsiteY702" fmla="*/ 756285 h 1201102"/>
              <a:gd name="connsiteX703" fmla="*/ 1209117 w 1244359"/>
              <a:gd name="connsiteY703" fmla="*/ 718185 h 1201102"/>
              <a:gd name="connsiteX704" fmla="*/ 1202450 w 1244359"/>
              <a:gd name="connsiteY704" fmla="*/ 737235 h 1201102"/>
              <a:gd name="connsiteX705" fmla="*/ 1209117 w 1244359"/>
              <a:gd name="connsiteY705" fmla="*/ 716280 h 1201102"/>
              <a:gd name="connsiteX706" fmla="*/ 1211975 w 1244359"/>
              <a:gd name="connsiteY706" fmla="*/ 697230 h 1201102"/>
              <a:gd name="connsiteX707" fmla="*/ 1220547 w 1244359"/>
              <a:gd name="connsiteY707" fmla="*/ 668655 h 1201102"/>
              <a:gd name="connsiteX708" fmla="*/ 1222452 w 1244359"/>
              <a:gd name="connsiteY708" fmla="*/ 662940 h 1201102"/>
              <a:gd name="connsiteX709" fmla="*/ 1226262 w 1244359"/>
              <a:gd name="connsiteY709" fmla="*/ 629603 h 1201102"/>
              <a:gd name="connsiteX710" fmla="*/ 1226262 w 1244359"/>
              <a:gd name="connsiteY710" fmla="*/ 603885 h 1201102"/>
              <a:gd name="connsiteX711" fmla="*/ 1229120 w 1244359"/>
              <a:gd name="connsiteY711" fmla="*/ 603885 h 1201102"/>
              <a:gd name="connsiteX712" fmla="*/ 1227215 w 1244359"/>
              <a:gd name="connsiteY712" fmla="*/ 575310 h 1201102"/>
              <a:gd name="connsiteX713" fmla="*/ 1228167 w 1244359"/>
              <a:gd name="connsiteY713" fmla="*/ 575310 h 1201102"/>
              <a:gd name="connsiteX714" fmla="*/ 1226262 w 1244359"/>
              <a:gd name="connsiteY714" fmla="*/ 564833 h 1201102"/>
              <a:gd name="connsiteX715" fmla="*/ 1225310 w 1244359"/>
              <a:gd name="connsiteY715" fmla="*/ 555308 h 1201102"/>
              <a:gd name="connsiteX716" fmla="*/ 1228167 w 1244359"/>
              <a:gd name="connsiteY716" fmla="*/ 540068 h 1201102"/>
              <a:gd name="connsiteX717" fmla="*/ 1230072 w 1244359"/>
              <a:gd name="connsiteY717" fmla="*/ 545783 h 1201102"/>
              <a:gd name="connsiteX718" fmla="*/ 1231977 w 1244359"/>
              <a:gd name="connsiteY718" fmla="*/ 565785 h 1201102"/>
              <a:gd name="connsiteX719" fmla="*/ 1229120 w 1244359"/>
              <a:gd name="connsiteY719" fmla="*/ 567690 h 1201102"/>
              <a:gd name="connsiteX720" fmla="*/ 1231977 w 1244359"/>
              <a:gd name="connsiteY720" fmla="*/ 616268 h 1201102"/>
              <a:gd name="connsiteX721" fmla="*/ 1231977 w 1244359"/>
              <a:gd name="connsiteY721" fmla="*/ 627698 h 1201102"/>
              <a:gd name="connsiteX722" fmla="*/ 1226262 w 1244359"/>
              <a:gd name="connsiteY722" fmla="*/ 664845 h 1201102"/>
              <a:gd name="connsiteX723" fmla="*/ 1225310 w 1244359"/>
              <a:gd name="connsiteY723" fmla="*/ 684848 h 1201102"/>
              <a:gd name="connsiteX724" fmla="*/ 1225310 w 1244359"/>
              <a:gd name="connsiteY724" fmla="*/ 694373 h 1201102"/>
              <a:gd name="connsiteX725" fmla="*/ 1225310 w 1244359"/>
              <a:gd name="connsiteY725" fmla="*/ 701993 h 1201102"/>
              <a:gd name="connsiteX726" fmla="*/ 1229120 w 1244359"/>
              <a:gd name="connsiteY726" fmla="*/ 673418 h 1201102"/>
              <a:gd name="connsiteX727" fmla="*/ 1229120 w 1244359"/>
              <a:gd name="connsiteY727" fmla="*/ 665798 h 1201102"/>
              <a:gd name="connsiteX728" fmla="*/ 1231977 w 1244359"/>
              <a:gd name="connsiteY728" fmla="*/ 665798 h 1201102"/>
              <a:gd name="connsiteX729" fmla="*/ 1244360 w 1244359"/>
              <a:gd name="connsiteY729" fmla="*/ 573405 h 1201102"/>
              <a:gd name="connsiteX730" fmla="*/ 1015760 w 1244359"/>
              <a:gd name="connsiteY730" fmla="*/ 133350 h 1201102"/>
              <a:gd name="connsiteX731" fmla="*/ 1021475 w 1244359"/>
              <a:gd name="connsiteY731" fmla="*/ 138113 h 1201102"/>
              <a:gd name="connsiteX732" fmla="*/ 1015760 w 1244359"/>
              <a:gd name="connsiteY732" fmla="*/ 133350 h 1201102"/>
              <a:gd name="connsiteX733" fmla="*/ 348057 w 1244359"/>
              <a:gd name="connsiteY733" fmla="*/ 1113473 h 1201102"/>
              <a:gd name="connsiteX734" fmla="*/ 355677 w 1244359"/>
              <a:gd name="connsiteY734" fmla="*/ 1114425 h 1201102"/>
              <a:gd name="connsiteX735" fmla="*/ 348057 w 1244359"/>
              <a:gd name="connsiteY735" fmla="*/ 1113473 h 1201102"/>
              <a:gd name="connsiteX736" fmla="*/ 393777 w 1244359"/>
              <a:gd name="connsiteY736" fmla="*/ 1141095 h 1201102"/>
              <a:gd name="connsiteX737" fmla="*/ 403302 w 1244359"/>
              <a:gd name="connsiteY737" fmla="*/ 1143953 h 1201102"/>
              <a:gd name="connsiteX738" fmla="*/ 393777 w 1244359"/>
              <a:gd name="connsiteY738" fmla="*/ 1141095 h 1201102"/>
              <a:gd name="connsiteX739" fmla="*/ 406160 w 1244359"/>
              <a:gd name="connsiteY739" fmla="*/ 1128713 h 1201102"/>
              <a:gd name="connsiteX740" fmla="*/ 414732 w 1244359"/>
              <a:gd name="connsiteY740" fmla="*/ 1130618 h 1201102"/>
              <a:gd name="connsiteX741" fmla="*/ 406160 w 1244359"/>
              <a:gd name="connsiteY741" fmla="*/ 1128713 h 1201102"/>
              <a:gd name="connsiteX742" fmla="*/ 505220 w 1244359"/>
              <a:gd name="connsiteY742" fmla="*/ 1169670 h 1201102"/>
              <a:gd name="connsiteX743" fmla="*/ 510935 w 1244359"/>
              <a:gd name="connsiteY743" fmla="*/ 1169670 h 1201102"/>
              <a:gd name="connsiteX744" fmla="*/ 511887 w 1244359"/>
              <a:gd name="connsiteY744" fmla="*/ 1172528 h 1201102"/>
              <a:gd name="connsiteX745" fmla="*/ 505220 w 1244359"/>
              <a:gd name="connsiteY745" fmla="*/ 1169670 h 1201102"/>
              <a:gd name="connsiteX746" fmla="*/ 551892 w 1244359"/>
              <a:gd name="connsiteY746" fmla="*/ 1178243 h 1201102"/>
              <a:gd name="connsiteX747" fmla="*/ 554750 w 1244359"/>
              <a:gd name="connsiteY747" fmla="*/ 1175385 h 1201102"/>
              <a:gd name="connsiteX748" fmla="*/ 527127 w 1244359"/>
              <a:gd name="connsiteY748" fmla="*/ 1167765 h 1201102"/>
              <a:gd name="connsiteX749" fmla="*/ 549035 w 1244359"/>
              <a:gd name="connsiteY749" fmla="*/ 1166813 h 1201102"/>
              <a:gd name="connsiteX750" fmla="*/ 554750 w 1244359"/>
              <a:gd name="connsiteY750" fmla="*/ 1169670 h 1201102"/>
              <a:gd name="connsiteX751" fmla="*/ 547130 w 1244359"/>
              <a:gd name="connsiteY751" fmla="*/ 1169670 h 1201102"/>
              <a:gd name="connsiteX752" fmla="*/ 558560 w 1244359"/>
              <a:gd name="connsiteY752" fmla="*/ 1175385 h 1201102"/>
              <a:gd name="connsiteX753" fmla="*/ 551892 w 1244359"/>
              <a:gd name="connsiteY753" fmla="*/ 1178243 h 1201102"/>
              <a:gd name="connsiteX754" fmla="*/ 1183400 w 1244359"/>
              <a:gd name="connsiteY754" fmla="*/ 731520 h 1201102"/>
              <a:gd name="connsiteX755" fmla="*/ 1182447 w 1244359"/>
              <a:gd name="connsiteY755" fmla="*/ 739140 h 1201102"/>
              <a:gd name="connsiteX756" fmla="*/ 1181495 w 1244359"/>
              <a:gd name="connsiteY756" fmla="*/ 736283 h 1201102"/>
              <a:gd name="connsiteX757" fmla="*/ 1183400 w 1244359"/>
              <a:gd name="connsiteY757" fmla="*/ 731520 h 1201102"/>
              <a:gd name="connsiteX758" fmla="*/ 1183400 w 1244359"/>
              <a:gd name="connsiteY758" fmla="*/ 731520 h 1201102"/>
              <a:gd name="connsiteX759" fmla="*/ 1170065 w 1244359"/>
              <a:gd name="connsiteY759" fmla="*/ 835343 h 1201102"/>
              <a:gd name="connsiteX760" fmla="*/ 1165302 w 1244359"/>
              <a:gd name="connsiteY760" fmla="*/ 846773 h 1201102"/>
              <a:gd name="connsiteX761" fmla="*/ 1163397 w 1244359"/>
              <a:gd name="connsiteY761" fmla="*/ 841058 h 1201102"/>
              <a:gd name="connsiteX762" fmla="*/ 1170065 w 1244359"/>
              <a:gd name="connsiteY762" fmla="*/ 835343 h 1201102"/>
              <a:gd name="connsiteX763" fmla="*/ 779540 w 1244359"/>
              <a:gd name="connsiteY763" fmla="*/ 1134428 h 1201102"/>
              <a:gd name="connsiteX764" fmla="*/ 769062 w 1244359"/>
              <a:gd name="connsiteY764" fmla="*/ 1139190 h 1201102"/>
              <a:gd name="connsiteX765" fmla="*/ 779540 w 1244359"/>
              <a:gd name="connsiteY765" fmla="*/ 1134428 h 1201102"/>
              <a:gd name="connsiteX766" fmla="*/ 703340 w 1244359"/>
              <a:gd name="connsiteY766" fmla="*/ 1168718 h 1201102"/>
              <a:gd name="connsiteX767" fmla="*/ 682385 w 1244359"/>
              <a:gd name="connsiteY767" fmla="*/ 1167765 h 1201102"/>
              <a:gd name="connsiteX768" fmla="*/ 703340 w 1244359"/>
              <a:gd name="connsiteY768" fmla="*/ 1163003 h 1201102"/>
              <a:gd name="connsiteX769" fmla="*/ 703340 w 1244359"/>
              <a:gd name="connsiteY769" fmla="*/ 1168718 h 1201102"/>
              <a:gd name="connsiteX770" fmla="*/ 658572 w 1244359"/>
              <a:gd name="connsiteY770" fmla="*/ 1168718 h 1201102"/>
              <a:gd name="connsiteX771" fmla="*/ 652857 w 1244359"/>
              <a:gd name="connsiteY771" fmla="*/ 1168718 h 1201102"/>
              <a:gd name="connsiteX772" fmla="*/ 656667 w 1244359"/>
              <a:gd name="connsiteY772" fmla="*/ 1165860 h 1201102"/>
              <a:gd name="connsiteX773" fmla="*/ 658572 w 1244359"/>
              <a:gd name="connsiteY773" fmla="*/ 1168718 h 1201102"/>
              <a:gd name="connsiteX774" fmla="*/ 676670 w 1244359"/>
              <a:gd name="connsiteY774" fmla="*/ 1167765 h 1201102"/>
              <a:gd name="connsiteX775" fmla="*/ 671907 w 1244359"/>
              <a:gd name="connsiteY775" fmla="*/ 1172528 h 1201102"/>
              <a:gd name="connsiteX776" fmla="*/ 658572 w 1244359"/>
              <a:gd name="connsiteY776" fmla="*/ 1171575 h 1201102"/>
              <a:gd name="connsiteX777" fmla="*/ 676670 w 1244359"/>
              <a:gd name="connsiteY777" fmla="*/ 1167765 h 1201102"/>
              <a:gd name="connsiteX778" fmla="*/ 666192 w 1244359"/>
              <a:gd name="connsiteY778" fmla="*/ 1156335 h 1201102"/>
              <a:gd name="connsiteX779" fmla="*/ 650000 w 1244359"/>
              <a:gd name="connsiteY779" fmla="*/ 1160145 h 1201102"/>
              <a:gd name="connsiteX780" fmla="*/ 661430 w 1244359"/>
              <a:gd name="connsiteY780" fmla="*/ 1152525 h 1201102"/>
              <a:gd name="connsiteX781" fmla="*/ 684290 w 1244359"/>
              <a:gd name="connsiteY781" fmla="*/ 1147763 h 1201102"/>
              <a:gd name="connsiteX782" fmla="*/ 684290 w 1244359"/>
              <a:gd name="connsiteY782" fmla="*/ 1154430 h 1201102"/>
              <a:gd name="connsiteX783" fmla="*/ 685242 w 1244359"/>
              <a:gd name="connsiteY783" fmla="*/ 1152525 h 1201102"/>
              <a:gd name="connsiteX784" fmla="*/ 666192 w 1244359"/>
              <a:gd name="connsiteY784" fmla="*/ 1156335 h 1201102"/>
              <a:gd name="connsiteX785" fmla="*/ 651905 w 1244359"/>
              <a:gd name="connsiteY785" fmla="*/ 1169670 h 1201102"/>
              <a:gd name="connsiteX786" fmla="*/ 622377 w 1244359"/>
              <a:gd name="connsiteY786" fmla="*/ 1168718 h 1201102"/>
              <a:gd name="connsiteX787" fmla="*/ 651905 w 1244359"/>
              <a:gd name="connsiteY787" fmla="*/ 1169670 h 1201102"/>
              <a:gd name="connsiteX788" fmla="*/ 690957 w 1244359"/>
              <a:gd name="connsiteY788" fmla="*/ 1150620 h 1201102"/>
              <a:gd name="connsiteX789" fmla="*/ 695720 w 1244359"/>
              <a:gd name="connsiteY789" fmla="*/ 1147763 h 1201102"/>
              <a:gd name="connsiteX790" fmla="*/ 690957 w 1244359"/>
              <a:gd name="connsiteY790" fmla="*/ 1150620 h 1201102"/>
              <a:gd name="connsiteX791" fmla="*/ 702387 w 1244359"/>
              <a:gd name="connsiteY791" fmla="*/ 1126808 h 1201102"/>
              <a:gd name="connsiteX792" fmla="*/ 674765 w 1244359"/>
              <a:gd name="connsiteY792" fmla="*/ 1130618 h 1201102"/>
              <a:gd name="connsiteX793" fmla="*/ 679527 w 1244359"/>
              <a:gd name="connsiteY793" fmla="*/ 1133475 h 1201102"/>
              <a:gd name="connsiteX794" fmla="*/ 670955 w 1244359"/>
              <a:gd name="connsiteY794" fmla="*/ 1134428 h 1201102"/>
              <a:gd name="connsiteX795" fmla="*/ 671907 w 1244359"/>
              <a:gd name="connsiteY795" fmla="*/ 1130618 h 1201102"/>
              <a:gd name="connsiteX796" fmla="*/ 662382 w 1244359"/>
              <a:gd name="connsiteY796" fmla="*/ 1131570 h 1201102"/>
              <a:gd name="connsiteX797" fmla="*/ 690957 w 1244359"/>
              <a:gd name="connsiteY797" fmla="*/ 1122998 h 1201102"/>
              <a:gd name="connsiteX798" fmla="*/ 708102 w 1244359"/>
              <a:gd name="connsiteY798" fmla="*/ 1121093 h 1201102"/>
              <a:gd name="connsiteX799" fmla="*/ 727152 w 1244359"/>
              <a:gd name="connsiteY799" fmla="*/ 1116330 h 1201102"/>
              <a:gd name="connsiteX800" fmla="*/ 729057 w 1244359"/>
              <a:gd name="connsiteY800" fmla="*/ 1118235 h 1201102"/>
              <a:gd name="connsiteX801" fmla="*/ 716675 w 1244359"/>
              <a:gd name="connsiteY801" fmla="*/ 1122998 h 1201102"/>
              <a:gd name="connsiteX802" fmla="*/ 710007 w 1244359"/>
              <a:gd name="connsiteY802" fmla="*/ 1124903 h 1201102"/>
              <a:gd name="connsiteX803" fmla="*/ 702387 w 1244359"/>
              <a:gd name="connsiteY803" fmla="*/ 1126808 h 1201102"/>
              <a:gd name="connsiteX804" fmla="*/ 378537 w 1244359"/>
              <a:gd name="connsiteY804" fmla="*/ 1030605 h 1201102"/>
              <a:gd name="connsiteX805" fmla="*/ 380442 w 1244359"/>
              <a:gd name="connsiteY805" fmla="*/ 1030605 h 1201102"/>
              <a:gd name="connsiteX806" fmla="*/ 380442 w 1244359"/>
              <a:gd name="connsiteY806" fmla="*/ 1030605 h 1201102"/>
              <a:gd name="connsiteX807" fmla="*/ 380442 w 1244359"/>
              <a:gd name="connsiteY807" fmla="*/ 1031558 h 1201102"/>
              <a:gd name="connsiteX808" fmla="*/ 377585 w 1244359"/>
              <a:gd name="connsiteY808" fmla="*/ 1030605 h 1201102"/>
              <a:gd name="connsiteX809" fmla="*/ 378537 w 1244359"/>
              <a:gd name="connsiteY809" fmla="*/ 1030605 h 1201102"/>
              <a:gd name="connsiteX810" fmla="*/ 301385 w 1244359"/>
              <a:gd name="connsiteY810" fmla="*/ 998220 h 1201102"/>
              <a:gd name="connsiteX811" fmla="*/ 300432 w 1244359"/>
              <a:gd name="connsiteY811" fmla="*/ 999173 h 1201102"/>
              <a:gd name="connsiteX812" fmla="*/ 299480 w 1244359"/>
              <a:gd name="connsiteY812" fmla="*/ 998220 h 1201102"/>
              <a:gd name="connsiteX813" fmla="*/ 300432 w 1244359"/>
              <a:gd name="connsiteY813" fmla="*/ 997268 h 1201102"/>
              <a:gd name="connsiteX814" fmla="*/ 301385 w 1244359"/>
              <a:gd name="connsiteY814" fmla="*/ 996315 h 1201102"/>
              <a:gd name="connsiteX815" fmla="*/ 301385 w 1244359"/>
              <a:gd name="connsiteY815" fmla="*/ 996315 h 1201102"/>
              <a:gd name="connsiteX816" fmla="*/ 301385 w 1244359"/>
              <a:gd name="connsiteY816" fmla="*/ 996315 h 1201102"/>
              <a:gd name="connsiteX817" fmla="*/ 301385 w 1244359"/>
              <a:gd name="connsiteY817" fmla="*/ 998220 h 1201102"/>
              <a:gd name="connsiteX818" fmla="*/ 545225 w 1244359"/>
              <a:gd name="connsiteY818" fmla="*/ 107633 h 1201102"/>
              <a:gd name="connsiteX819" fmla="*/ 540462 w 1244359"/>
              <a:gd name="connsiteY819" fmla="*/ 109538 h 1201102"/>
              <a:gd name="connsiteX820" fmla="*/ 539510 w 1244359"/>
              <a:gd name="connsiteY820" fmla="*/ 109538 h 1201102"/>
              <a:gd name="connsiteX821" fmla="*/ 534747 w 1244359"/>
              <a:gd name="connsiteY821" fmla="*/ 109538 h 1201102"/>
              <a:gd name="connsiteX822" fmla="*/ 545225 w 1244359"/>
              <a:gd name="connsiteY822" fmla="*/ 107633 h 1201102"/>
              <a:gd name="connsiteX823" fmla="*/ 1209117 w 1244359"/>
              <a:gd name="connsiteY823" fmla="*/ 426720 h 1201102"/>
              <a:gd name="connsiteX824" fmla="*/ 1208165 w 1244359"/>
              <a:gd name="connsiteY824" fmla="*/ 433388 h 1201102"/>
              <a:gd name="connsiteX825" fmla="*/ 1205307 w 1244359"/>
              <a:gd name="connsiteY825" fmla="*/ 420053 h 1201102"/>
              <a:gd name="connsiteX826" fmla="*/ 1205307 w 1244359"/>
              <a:gd name="connsiteY826" fmla="*/ 418148 h 1201102"/>
              <a:gd name="connsiteX827" fmla="*/ 1209117 w 1244359"/>
              <a:gd name="connsiteY827" fmla="*/ 426720 h 1201102"/>
              <a:gd name="connsiteX828" fmla="*/ 1211022 w 1244359"/>
              <a:gd name="connsiteY828" fmla="*/ 434340 h 1201102"/>
              <a:gd name="connsiteX829" fmla="*/ 1211975 w 1244359"/>
              <a:gd name="connsiteY829" fmla="*/ 441008 h 1201102"/>
              <a:gd name="connsiteX830" fmla="*/ 1211022 w 1244359"/>
              <a:gd name="connsiteY830" fmla="*/ 441008 h 1201102"/>
              <a:gd name="connsiteX831" fmla="*/ 1209117 w 1244359"/>
              <a:gd name="connsiteY831" fmla="*/ 439103 h 1201102"/>
              <a:gd name="connsiteX832" fmla="*/ 1211022 w 1244359"/>
              <a:gd name="connsiteY832" fmla="*/ 434340 h 1201102"/>
              <a:gd name="connsiteX833" fmla="*/ 1206260 w 1244359"/>
              <a:gd name="connsiteY833" fmla="*/ 636270 h 1201102"/>
              <a:gd name="connsiteX834" fmla="*/ 1205307 w 1244359"/>
              <a:gd name="connsiteY834" fmla="*/ 632460 h 1201102"/>
              <a:gd name="connsiteX835" fmla="*/ 1207212 w 1244359"/>
              <a:gd name="connsiteY835" fmla="*/ 622935 h 1201102"/>
              <a:gd name="connsiteX836" fmla="*/ 1209117 w 1244359"/>
              <a:gd name="connsiteY836" fmla="*/ 625793 h 1201102"/>
              <a:gd name="connsiteX837" fmla="*/ 1208165 w 1244359"/>
              <a:gd name="connsiteY837" fmla="*/ 620078 h 1201102"/>
              <a:gd name="connsiteX838" fmla="*/ 1208165 w 1244359"/>
              <a:gd name="connsiteY838" fmla="*/ 619125 h 1201102"/>
              <a:gd name="connsiteX839" fmla="*/ 1208165 w 1244359"/>
              <a:gd name="connsiteY839" fmla="*/ 618173 h 1201102"/>
              <a:gd name="connsiteX840" fmla="*/ 1209117 w 1244359"/>
              <a:gd name="connsiteY840" fmla="*/ 616268 h 1201102"/>
              <a:gd name="connsiteX841" fmla="*/ 1210070 w 1244359"/>
              <a:gd name="connsiteY841" fmla="*/ 623888 h 1201102"/>
              <a:gd name="connsiteX842" fmla="*/ 1206260 w 1244359"/>
              <a:gd name="connsiteY842" fmla="*/ 636270 h 1201102"/>
              <a:gd name="connsiteX843" fmla="*/ 705245 w 1244359"/>
              <a:gd name="connsiteY843" fmla="*/ 116205 h 1201102"/>
              <a:gd name="connsiteX844" fmla="*/ 703340 w 1244359"/>
              <a:gd name="connsiteY844" fmla="*/ 116205 h 1201102"/>
              <a:gd name="connsiteX845" fmla="*/ 705245 w 1244359"/>
              <a:gd name="connsiteY845" fmla="*/ 116205 h 1201102"/>
              <a:gd name="connsiteX846" fmla="*/ 705245 w 1244359"/>
              <a:gd name="connsiteY846" fmla="*/ 116205 h 1201102"/>
              <a:gd name="connsiteX847" fmla="*/ 1093865 w 1244359"/>
              <a:gd name="connsiteY847" fmla="*/ 270510 h 1201102"/>
              <a:gd name="connsiteX848" fmla="*/ 1089102 w 1244359"/>
              <a:gd name="connsiteY848" fmla="*/ 266700 h 1201102"/>
              <a:gd name="connsiteX849" fmla="*/ 1089102 w 1244359"/>
              <a:gd name="connsiteY849" fmla="*/ 266700 h 1201102"/>
              <a:gd name="connsiteX850" fmla="*/ 1093865 w 1244359"/>
              <a:gd name="connsiteY850" fmla="*/ 270510 h 1201102"/>
              <a:gd name="connsiteX851" fmla="*/ 1204355 w 1244359"/>
              <a:gd name="connsiteY851" fmla="*/ 589598 h 1201102"/>
              <a:gd name="connsiteX852" fmla="*/ 1203402 w 1244359"/>
              <a:gd name="connsiteY852" fmla="*/ 581978 h 1201102"/>
              <a:gd name="connsiteX853" fmla="*/ 1203402 w 1244359"/>
              <a:gd name="connsiteY853" fmla="*/ 581025 h 1201102"/>
              <a:gd name="connsiteX854" fmla="*/ 1207212 w 1244359"/>
              <a:gd name="connsiteY854" fmla="*/ 576263 h 1201102"/>
              <a:gd name="connsiteX855" fmla="*/ 1207212 w 1244359"/>
              <a:gd name="connsiteY855" fmla="*/ 583883 h 1201102"/>
              <a:gd name="connsiteX856" fmla="*/ 1208165 w 1244359"/>
              <a:gd name="connsiteY856" fmla="*/ 600075 h 1201102"/>
              <a:gd name="connsiteX857" fmla="*/ 1205307 w 1244359"/>
              <a:gd name="connsiteY857" fmla="*/ 602933 h 1201102"/>
              <a:gd name="connsiteX858" fmla="*/ 1208165 w 1244359"/>
              <a:gd name="connsiteY858" fmla="*/ 604838 h 1201102"/>
              <a:gd name="connsiteX859" fmla="*/ 1205307 w 1244359"/>
              <a:gd name="connsiteY859" fmla="*/ 616268 h 1201102"/>
              <a:gd name="connsiteX860" fmla="*/ 1204355 w 1244359"/>
              <a:gd name="connsiteY860" fmla="*/ 589598 h 1201102"/>
              <a:gd name="connsiteX861" fmla="*/ 1207212 w 1244359"/>
              <a:gd name="connsiteY861" fmla="*/ 568643 h 1201102"/>
              <a:gd name="connsiteX862" fmla="*/ 1207212 w 1244359"/>
              <a:gd name="connsiteY862" fmla="*/ 569595 h 1201102"/>
              <a:gd name="connsiteX863" fmla="*/ 1207212 w 1244359"/>
              <a:gd name="connsiteY863" fmla="*/ 568643 h 1201102"/>
              <a:gd name="connsiteX864" fmla="*/ 1128155 w 1244359"/>
              <a:gd name="connsiteY864" fmla="*/ 307658 h 1201102"/>
              <a:gd name="connsiteX865" fmla="*/ 1129107 w 1244359"/>
              <a:gd name="connsiteY865" fmla="*/ 300990 h 1201102"/>
              <a:gd name="connsiteX866" fmla="*/ 1130060 w 1244359"/>
              <a:gd name="connsiteY866" fmla="*/ 300990 h 1201102"/>
              <a:gd name="connsiteX867" fmla="*/ 1137680 w 1244359"/>
              <a:gd name="connsiteY867" fmla="*/ 312420 h 1201102"/>
              <a:gd name="connsiteX868" fmla="*/ 1128155 w 1244359"/>
              <a:gd name="connsiteY868" fmla="*/ 307658 h 1201102"/>
              <a:gd name="connsiteX869" fmla="*/ 1126250 w 1244359"/>
              <a:gd name="connsiteY869" fmla="*/ 296228 h 1201102"/>
              <a:gd name="connsiteX870" fmla="*/ 1120535 w 1244359"/>
              <a:gd name="connsiteY870" fmla="*/ 290513 h 1201102"/>
              <a:gd name="connsiteX871" fmla="*/ 1126250 w 1244359"/>
              <a:gd name="connsiteY871" fmla="*/ 296228 h 1201102"/>
              <a:gd name="connsiteX872" fmla="*/ 1205307 w 1244359"/>
              <a:gd name="connsiteY872" fmla="*/ 633413 h 1201102"/>
              <a:gd name="connsiteX873" fmla="*/ 1205307 w 1244359"/>
              <a:gd name="connsiteY873" fmla="*/ 639128 h 1201102"/>
              <a:gd name="connsiteX874" fmla="*/ 1205307 w 1244359"/>
              <a:gd name="connsiteY874" fmla="*/ 633413 h 1201102"/>
              <a:gd name="connsiteX875" fmla="*/ 1223405 w 1244359"/>
              <a:gd name="connsiteY875" fmla="*/ 493395 h 1201102"/>
              <a:gd name="connsiteX876" fmla="*/ 1225310 w 1244359"/>
              <a:gd name="connsiteY876" fmla="*/ 489585 h 1201102"/>
              <a:gd name="connsiteX877" fmla="*/ 1224357 w 1244359"/>
              <a:gd name="connsiteY877" fmla="*/ 495300 h 1201102"/>
              <a:gd name="connsiteX878" fmla="*/ 1223405 w 1244359"/>
              <a:gd name="connsiteY878" fmla="*/ 493395 h 1201102"/>
              <a:gd name="connsiteX879" fmla="*/ 1221500 w 1244359"/>
              <a:gd name="connsiteY879" fmla="*/ 478155 h 1201102"/>
              <a:gd name="connsiteX880" fmla="*/ 1221500 w 1244359"/>
              <a:gd name="connsiteY880" fmla="*/ 476250 h 1201102"/>
              <a:gd name="connsiteX881" fmla="*/ 1223405 w 1244359"/>
              <a:gd name="connsiteY881" fmla="*/ 479108 h 1201102"/>
              <a:gd name="connsiteX882" fmla="*/ 1221500 w 1244359"/>
              <a:gd name="connsiteY882" fmla="*/ 478155 h 1201102"/>
              <a:gd name="connsiteX883" fmla="*/ 1216737 w 1244359"/>
              <a:gd name="connsiteY883" fmla="*/ 461963 h 1201102"/>
              <a:gd name="connsiteX884" fmla="*/ 1218642 w 1244359"/>
              <a:gd name="connsiteY884" fmla="*/ 470535 h 1201102"/>
              <a:gd name="connsiteX885" fmla="*/ 1217690 w 1244359"/>
              <a:gd name="connsiteY885" fmla="*/ 473393 h 1201102"/>
              <a:gd name="connsiteX886" fmla="*/ 1215785 w 1244359"/>
              <a:gd name="connsiteY886" fmla="*/ 470535 h 1201102"/>
              <a:gd name="connsiteX887" fmla="*/ 1215785 w 1244359"/>
              <a:gd name="connsiteY887" fmla="*/ 468630 h 1201102"/>
              <a:gd name="connsiteX888" fmla="*/ 1212927 w 1244359"/>
              <a:gd name="connsiteY888" fmla="*/ 465773 h 1201102"/>
              <a:gd name="connsiteX889" fmla="*/ 1211975 w 1244359"/>
              <a:gd name="connsiteY889" fmla="*/ 463868 h 1201102"/>
              <a:gd name="connsiteX890" fmla="*/ 1214832 w 1244359"/>
              <a:gd name="connsiteY890" fmla="*/ 460058 h 1201102"/>
              <a:gd name="connsiteX891" fmla="*/ 1216737 w 1244359"/>
              <a:gd name="connsiteY891" fmla="*/ 461963 h 1201102"/>
              <a:gd name="connsiteX892" fmla="*/ 1216737 w 1244359"/>
              <a:gd name="connsiteY892" fmla="*/ 461963 h 1201102"/>
              <a:gd name="connsiteX893" fmla="*/ 1205307 w 1244359"/>
              <a:gd name="connsiteY893" fmla="*/ 418148 h 1201102"/>
              <a:gd name="connsiteX894" fmla="*/ 1205307 w 1244359"/>
              <a:gd name="connsiteY894" fmla="*/ 418148 h 1201102"/>
              <a:gd name="connsiteX895" fmla="*/ 1205307 w 1244359"/>
              <a:gd name="connsiteY895" fmla="*/ 416243 h 1201102"/>
              <a:gd name="connsiteX896" fmla="*/ 1205307 w 1244359"/>
              <a:gd name="connsiteY896" fmla="*/ 418148 h 1201102"/>
              <a:gd name="connsiteX897" fmla="*/ 554750 w 1244359"/>
              <a:gd name="connsiteY897" fmla="*/ 109538 h 1201102"/>
              <a:gd name="connsiteX898" fmla="*/ 551892 w 1244359"/>
              <a:gd name="connsiteY898" fmla="*/ 108585 h 1201102"/>
              <a:gd name="connsiteX899" fmla="*/ 554750 w 1244359"/>
              <a:gd name="connsiteY899" fmla="*/ 109538 h 1201102"/>
              <a:gd name="connsiteX900" fmla="*/ 748107 w 1244359"/>
              <a:gd name="connsiteY900" fmla="*/ 1136333 h 1201102"/>
              <a:gd name="connsiteX901" fmla="*/ 740487 w 1244359"/>
              <a:gd name="connsiteY901" fmla="*/ 1139190 h 1201102"/>
              <a:gd name="connsiteX902" fmla="*/ 748107 w 1244359"/>
              <a:gd name="connsiteY902" fmla="*/ 1136333 h 1201102"/>
              <a:gd name="connsiteX903" fmla="*/ 1060527 w 1244359"/>
              <a:gd name="connsiteY903" fmla="*/ 986790 h 1201102"/>
              <a:gd name="connsiteX904" fmla="*/ 1052907 w 1244359"/>
              <a:gd name="connsiteY904" fmla="*/ 996315 h 1201102"/>
              <a:gd name="connsiteX905" fmla="*/ 1049097 w 1244359"/>
              <a:gd name="connsiteY905" fmla="*/ 995363 h 1201102"/>
              <a:gd name="connsiteX906" fmla="*/ 1060527 w 1244359"/>
              <a:gd name="connsiteY906" fmla="*/ 986790 h 1201102"/>
              <a:gd name="connsiteX907" fmla="*/ 1067195 w 1244359"/>
              <a:gd name="connsiteY907" fmla="*/ 977265 h 1201102"/>
              <a:gd name="connsiteX908" fmla="*/ 1070052 w 1244359"/>
              <a:gd name="connsiteY908" fmla="*/ 977265 h 1201102"/>
              <a:gd name="connsiteX909" fmla="*/ 1063385 w 1244359"/>
              <a:gd name="connsiteY909" fmla="*/ 985838 h 1201102"/>
              <a:gd name="connsiteX910" fmla="*/ 1067195 w 1244359"/>
              <a:gd name="connsiteY910" fmla="*/ 977265 h 1201102"/>
              <a:gd name="connsiteX911" fmla="*/ 1185305 w 1244359"/>
              <a:gd name="connsiteY911" fmla="*/ 723900 h 1201102"/>
              <a:gd name="connsiteX912" fmla="*/ 1185305 w 1244359"/>
              <a:gd name="connsiteY912" fmla="*/ 723900 h 1201102"/>
              <a:gd name="connsiteX913" fmla="*/ 1184352 w 1244359"/>
              <a:gd name="connsiteY913" fmla="*/ 726758 h 1201102"/>
              <a:gd name="connsiteX914" fmla="*/ 1185305 w 1244359"/>
              <a:gd name="connsiteY914" fmla="*/ 723900 h 1201102"/>
              <a:gd name="connsiteX915" fmla="*/ 1203402 w 1244359"/>
              <a:gd name="connsiteY915" fmla="*/ 662940 h 1201102"/>
              <a:gd name="connsiteX916" fmla="*/ 1203402 w 1244359"/>
              <a:gd name="connsiteY916" fmla="*/ 659130 h 1201102"/>
              <a:gd name="connsiteX917" fmla="*/ 1205307 w 1244359"/>
              <a:gd name="connsiteY917" fmla="*/ 658178 h 1201102"/>
              <a:gd name="connsiteX918" fmla="*/ 1203402 w 1244359"/>
              <a:gd name="connsiteY918" fmla="*/ 662940 h 1201102"/>
              <a:gd name="connsiteX919" fmla="*/ 1206260 w 1244359"/>
              <a:gd name="connsiteY919" fmla="*/ 653415 h 1201102"/>
              <a:gd name="connsiteX920" fmla="*/ 1205307 w 1244359"/>
              <a:gd name="connsiteY920" fmla="*/ 646748 h 1201102"/>
              <a:gd name="connsiteX921" fmla="*/ 1207212 w 1244359"/>
              <a:gd name="connsiteY921" fmla="*/ 640080 h 1201102"/>
              <a:gd name="connsiteX922" fmla="*/ 1206260 w 1244359"/>
              <a:gd name="connsiteY922" fmla="*/ 653415 h 1201102"/>
              <a:gd name="connsiteX923" fmla="*/ 1206260 w 1244359"/>
              <a:gd name="connsiteY923" fmla="*/ 653415 h 1201102"/>
              <a:gd name="connsiteX924" fmla="*/ 1225310 w 1244359"/>
              <a:gd name="connsiteY924" fmla="*/ 521018 h 1201102"/>
              <a:gd name="connsiteX925" fmla="*/ 1225310 w 1244359"/>
              <a:gd name="connsiteY925" fmla="*/ 508635 h 1201102"/>
              <a:gd name="connsiteX926" fmla="*/ 1225310 w 1244359"/>
              <a:gd name="connsiteY926" fmla="*/ 524828 h 1201102"/>
              <a:gd name="connsiteX927" fmla="*/ 1225310 w 1244359"/>
              <a:gd name="connsiteY927" fmla="*/ 521018 h 1201102"/>
              <a:gd name="connsiteX928" fmla="*/ 1224357 w 1244359"/>
              <a:gd name="connsiteY928" fmla="*/ 498158 h 1201102"/>
              <a:gd name="connsiteX929" fmla="*/ 1227215 w 1244359"/>
              <a:gd name="connsiteY929" fmla="*/ 506730 h 1201102"/>
              <a:gd name="connsiteX930" fmla="*/ 1224357 w 1244359"/>
              <a:gd name="connsiteY930" fmla="*/ 498158 h 1201102"/>
              <a:gd name="connsiteX931" fmla="*/ 1212927 w 1244359"/>
              <a:gd name="connsiteY931" fmla="*/ 422910 h 1201102"/>
              <a:gd name="connsiteX932" fmla="*/ 1210070 w 1244359"/>
              <a:gd name="connsiteY932" fmla="*/ 423863 h 1201102"/>
              <a:gd name="connsiteX933" fmla="*/ 1208165 w 1244359"/>
              <a:gd name="connsiteY933" fmla="*/ 416243 h 1201102"/>
              <a:gd name="connsiteX934" fmla="*/ 1211022 w 1244359"/>
              <a:gd name="connsiteY934" fmla="*/ 417195 h 1201102"/>
              <a:gd name="connsiteX935" fmla="*/ 1209117 w 1244359"/>
              <a:gd name="connsiteY935" fmla="*/ 412433 h 1201102"/>
              <a:gd name="connsiteX936" fmla="*/ 1211022 w 1244359"/>
              <a:gd name="connsiteY936" fmla="*/ 410528 h 1201102"/>
              <a:gd name="connsiteX937" fmla="*/ 1212927 w 1244359"/>
              <a:gd name="connsiteY937" fmla="*/ 422910 h 1201102"/>
              <a:gd name="connsiteX938" fmla="*/ 1206260 w 1244359"/>
              <a:gd name="connsiteY938" fmla="*/ 397193 h 1201102"/>
              <a:gd name="connsiteX939" fmla="*/ 1204355 w 1244359"/>
              <a:gd name="connsiteY939" fmla="*/ 392430 h 1201102"/>
              <a:gd name="connsiteX940" fmla="*/ 1204355 w 1244359"/>
              <a:gd name="connsiteY940" fmla="*/ 392430 h 1201102"/>
              <a:gd name="connsiteX941" fmla="*/ 1206260 w 1244359"/>
              <a:gd name="connsiteY941" fmla="*/ 391478 h 1201102"/>
              <a:gd name="connsiteX942" fmla="*/ 1206260 w 1244359"/>
              <a:gd name="connsiteY942" fmla="*/ 397193 h 1201102"/>
              <a:gd name="connsiteX943" fmla="*/ 1192925 w 1244359"/>
              <a:gd name="connsiteY943" fmla="*/ 381953 h 1201102"/>
              <a:gd name="connsiteX944" fmla="*/ 1193877 w 1244359"/>
              <a:gd name="connsiteY944" fmla="*/ 381953 h 1201102"/>
              <a:gd name="connsiteX945" fmla="*/ 1199592 w 1244359"/>
              <a:gd name="connsiteY945" fmla="*/ 389573 h 1201102"/>
              <a:gd name="connsiteX946" fmla="*/ 1202450 w 1244359"/>
              <a:gd name="connsiteY946" fmla="*/ 391478 h 1201102"/>
              <a:gd name="connsiteX947" fmla="*/ 1203402 w 1244359"/>
              <a:gd name="connsiteY947" fmla="*/ 395288 h 1201102"/>
              <a:gd name="connsiteX948" fmla="*/ 1202450 w 1244359"/>
              <a:gd name="connsiteY948" fmla="*/ 397193 h 1201102"/>
              <a:gd name="connsiteX949" fmla="*/ 1201497 w 1244359"/>
              <a:gd name="connsiteY949" fmla="*/ 396240 h 1201102"/>
              <a:gd name="connsiteX950" fmla="*/ 1202450 w 1244359"/>
              <a:gd name="connsiteY950" fmla="*/ 399098 h 1201102"/>
              <a:gd name="connsiteX951" fmla="*/ 1194830 w 1244359"/>
              <a:gd name="connsiteY951" fmla="*/ 399098 h 1201102"/>
              <a:gd name="connsiteX952" fmla="*/ 1192925 w 1244359"/>
              <a:gd name="connsiteY952" fmla="*/ 396240 h 1201102"/>
              <a:gd name="connsiteX953" fmla="*/ 1194830 w 1244359"/>
              <a:gd name="connsiteY953" fmla="*/ 389573 h 1201102"/>
              <a:gd name="connsiteX954" fmla="*/ 1191972 w 1244359"/>
              <a:gd name="connsiteY954" fmla="*/ 382905 h 1201102"/>
              <a:gd name="connsiteX955" fmla="*/ 1192925 w 1244359"/>
              <a:gd name="connsiteY955" fmla="*/ 381953 h 1201102"/>
              <a:gd name="connsiteX956" fmla="*/ 1166255 w 1244359"/>
              <a:gd name="connsiteY956" fmla="*/ 331470 h 1201102"/>
              <a:gd name="connsiteX957" fmla="*/ 1163397 w 1244359"/>
              <a:gd name="connsiteY957" fmla="*/ 331470 h 1201102"/>
              <a:gd name="connsiteX958" fmla="*/ 1161492 w 1244359"/>
              <a:gd name="connsiteY958" fmla="*/ 327660 h 1201102"/>
              <a:gd name="connsiteX959" fmla="*/ 1161492 w 1244359"/>
              <a:gd name="connsiteY959" fmla="*/ 324803 h 1201102"/>
              <a:gd name="connsiteX960" fmla="*/ 1166255 w 1244359"/>
              <a:gd name="connsiteY960" fmla="*/ 331470 h 1201102"/>
              <a:gd name="connsiteX961" fmla="*/ 1062432 w 1244359"/>
              <a:gd name="connsiteY961" fmla="*/ 189548 h 1201102"/>
              <a:gd name="connsiteX962" fmla="*/ 1064337 w 1244359"/>
              <a:gd name="connsiteY962" fmla="*/ 191453 h 1201102"/>
              <a:gd name="connsiteX963" fmla="*/ 1064337 w 1244359"/>
              <a:gd name="connsiteY963" fmla="*/ 192405 h 1201102"/>
              <a:gd name="connsiteX964" fmla="*/ 1057670 w 1244359"/>
              <a:gd name="connsiteY964" fmla="*/ 182880 h 1201102"/>
              <a:gd name="connsiteX965" fmla="*/ 1062432 w 1244359"/>
              <a:gd name="connsiteY965" fmla="*/ 189548 h 1201102"/>
              <a:gd name="connsiteX966" fmla="*/ 1007187 w 1244359"/>
              <a:gd name="connsiteY966" fmla="*/ 171450 h 1201102"/>
              <a:gd name="connsiteX967" fmla="*/ 1007187 w 1244359"/>
              <a:gd name="connsiteY967" fmla="*/ 171450 h 1201102"/>
              <a:gd name="connsiteX968" fmla="*/ 1006235 w 1244359"/>
              <a:gd name="connsiteY968" fmla="*/ 171450 h 1201102"/>
              <a:gd name="connsiteX969" fmla="*/ 1007187 w 1244359"/>
              <a:gd name="connsiteY969" fmla="*/ 171450 h 1201102"/>
              <a:gd name="connsiteX970" fmla="*/ 523317 w 1244359"/>
              <a:gd name="connsiteY970" fmla="*/ 111443 h 1201102"/>
              <a:gd name="connsiteX971" fmla="*/ 523317 w 1244359"/>
              <a:gd name="connsiteY971" fmla="*/ 113348 h 1201102"/>
              <a:gd name="connsiteX972" fmla="*/ 526175 w 1244359"/>
              <a:gd name="connsiteY972" fmla="*/ 111443 h 1201102"/>
              <a:gd name="connsiteX973" fmla="*/ 533795 w 1244359"/>
              <a:gd name="connsiteY973" fmla="*/ 111443 h 1201102"/>
              <a:gd name="connsiteX974" fmla="*/ 529032 w 1244359"/>
              <a:gd name="connsiteY974" fmla="*/ 116205 h 1201102"/>
              <a:gd name="connsiteX975" fmla="*/ 522365 w 1244359"/>
              <a:gd name="connsiteY975" fmla="*/ 113348 h 1201102"/>
              <a:gd name="connsiteX976" fmla="*/ 519507 w 1244359"/>
              <a:gd name="connsiteY976" fmla="*/ 114300 h 1201102"/>
              <a:gd name="connsiteX977" fmla="*/ 509982 w 1244359"/>
              <a:gd name="connsiteY977" fmla="*/ 113348 h 1201102"/>
              <a:gd name="connsiteX978" fmla="*/ 509982 w 1244359"/>
              <a:gd name="connsiteY978" fmla="*/ 113348 h 1201102"/>
              <a:gd name="connsiteX979" fmla="*/ 523317 w 1244359"/>
              <a:gd name="connsiteY979" fmla="*/ 111443 h 1201102"/>
              <a:gd name="connsiteX980" fmla="*/ 486170 w 1244359"/>
              <a:gd name="connsiteY980" fmla="*/ 117158 h 1201102"/>
              <a:gd name="connsiteX981" fmla="*/ 498552 w 1244359"/>
              <a:gd name="connsiteY981" fmla="*/ 116205 h 1201102"/>
              <a:gd name="connsiteX982" fmla="*/ 494742 w 1244359"/>
              <a:gd name="connsiteY982" fmla="*/ 117158 h 1201102"/>
              <a:gd name="connsiteX983" fmla="*/ 490932 w 1244359"/>
              <a:gd name="connsiteY983" fmla="*/ 118110 h 1201102"/>
              <a:gd name="connsiteX984" fmla="*/ 474740 w 1244359"/>
              <a:gd name="connsiteY984" fmla="*/ 122873 h 1201102"/>
              <a:gd name="connsiteX985" fmla="*/ 468072 w 1244359"/>
              <a:gd name="connsiteY985" fmla="*/ 121920 h 1201102"/>
              <a:gd name="connsiteX986" fmla="*/ 486170 w 1244359"/>
              <a:gd name="connsiteY986" fmla="*/ 117158 h 1201102"/>
              <a:gd name="connsiteX987" fmla="*/ 169940 w 1244359"/>
              <a:gd name="connsiteY987" fmla="*/ 883920 h 1201102"/>
              <a:gd name="connsiteX988" fmla="*/ 168987 w 1244359"/>
              <a:gd name="connsiteY988" fmla="*/ 881063 h 1201102"/>
              <a:gd name="connsiteX989" fmla="*/ 169940 w 1244359"/>
              <a:gd name="connsiteY989" fmla="*/ 880110 h 1201102"/>
              <a:gd name="connsiteX990" fmla="*/ 170892 w 1244359"/>
              <a:gd name="connsiteY990" fmla="*/ 879158 h 1201102"/>
              <a:gd name="connsiteX991" fmla="*/ 170892 w 1244359"/>
              <a:gd name="connsiteY991" fmla="*/ 879158 h 1201102"/>
              <a:gd name="connsiteX992" fmla="*/ 170892 w 1244359"/>
              <a:gd name="connsiteY992" fmla="*/ 879158 h 1201102"/>
              <a:gd name="connsiteX993" fmla="*/ 171845 w 1244359"/>
              <a:gd name="connsiteY993" fmla="*/ 882015 h 1201102"/>
              <a:gd name="connsiteX994" fmla="*/ 169940 w 1244359"/>
              <a:gd name="connsiteY994" fmla="*/ 883920 h 1201102"/>
              <a:gd name="connsiteX995" fmla="*/ 187085 w 1244359"/>
              <a:gd name="connsiteY995" fmla="*/ 931545 h 1201102"/>
              <a:gd name="connsiteX996" fmla="*/ 185180 w 1244359"/>
              <a:gd name="connsiteY996" fmla="*/ 933450 h 1201102"/>
              <a:gd name="connsiteX997" fmla="*/ 184227 w 1244359"/>
              <a:gd name="connsiteY997" fmla="*/ 932498 h 1201102"/>
              <a:gd name="connsiteX998" fmla="*/ 184227 w 1244359"/>
              <a:gd name="connsiteY998" fmla="*/ 927735 h 1201102"/>
              <a:gd name="connsiteX999" fmla="*/ 184227 w 1244359"/>
              <a:gd name="connsiteY999" fmla="*/ 927735 h 1201102"/>
              <a:gd name="connsiteX1000" fmla="*/ 184227 w 1244359"/>
              <a:gd name="connsiteY1000" fmla="*/ 927735 h 1201102"/>
              <a:gd name="connsiteX1001" fmla="*/ 181370 w 1244359"/>
              <a:gd name="connsiteY1001" fmla="*/ 926783 h 1201102"/>
              <a:gd name="connsiteX1002" fmla="*/ 181370 w 1244359"/>
              <a:gd name="connsiteY1002" fmla="*/ 925830 h 1201102"/>
              <a:gd name="connsiteX1003" fmla="*/ 183275 w 1244359"/>
              <a:gd name="connsiteY1003" fmla="*/ 928688 h 1201102"/>
              <a:gd name="connsiteX1004" fmla="*/ 183275 w 1244359"/>
              <a:gd name="connsiteY1004" fmla="*/ 928688 h 1201102"/>
              <a:gd name="connsiteX1005" fmla="*/ 183275 w 1244359"/>
              <a:gd name="connsiteY1005" fmla="*/ 928688 h 1201102"/>
              <a:gd name="connsiteX1006" fmla="*/ 187085 w 1244359"/>
              <a:gd name="connsiteY1006" fmla="*/ 931545 h 1201102"/>
              <a:gd name="connsiteX1007" fmla="*/ 198515 w 1244359"/>
              <a:gd name="connsiteY1007" fmla="*/ 942023 h 1201102"/>
              <a:gd name="connsiteX1008" fmla="*/ 198515 w 1244359"/>
              <a:gd name="connsiteY1008" fmla="*/ 942023 h 1201102"/>
              <a:gd name="connsiteX1009" fmla="*/ 198515 w 1244359"/>
              <a:gd name="connsiteY1009" fmla="*/ 942023 h 1201102"/>
              <a:gd name="connsiteX1010" fmla="*/ 195657 w 1244359"/>
              <a:gd name="connsiteY1010" fmla="*/ 940118 h 1201102"/>
              <a:gd name="connsiteX1011" fmla="*/ 198515 w 1244359"/>
              <a:gd name="connsiteY1011" fmla="*/ 938213 h 1201102"/>
              <a:gd name="connsiteX1012" fmla="*/ 201372 w 1244359"/>
              <a:gd name="connsiteY1012" fmla="*/ 940118 h 1201102"/>
              <a:gd name="connsiteX1013" fmla="*/ 198515 w 1244359"/>
              <a:gd name="connsiteY1013" fmla="*/ 942023 h 1201102"/>
              <a:gd name="connsiteX1014" fmla="*/ 206135 w 1244359"/>
              <a:gd name="connsiteY1014" fmla="*/ 950595 h 1201102"/>
              <a:gd name="connsiteX1015" fmla="*/ 204230 w 1244359"/>
              <a:gd name="connsiteY1015" fmla="*/ 953453 h 1201102"/>
              <a:gd name="connsiteX1016" fmla="*/ 204230 w 1244359"/>
              <a:gd name="connsiteY1016" fmla="*/ 952500 h 1201102"/>
              <a:gd name="connsiteX1017" fmla="*/ 206135 w 1244359"/>
              <a:gd name="connsiteY1017" fmla="*/ 950595 h 1201102"/>
              <a:gd name="connsiteX1018" fmla="*/ 206135 w 1244359"/>
              <a:gd name="connsiteY1018" fmla="*/ 950595 h 1201102"/>
              <a:gd name="connsiteX1019" fmla="*/ 206135 w 1244359"/>
              <a:gd name="connsiteY1019" fmla="*/ 950595 h 1201102"/>
              <a:gd name="connsiteX1020" fmla="*/ 208040 w 1244359"/>
              <a:gd name="connsiteY1020" fmla="*/ 943928 h 1201102"/>
              <a:gd name="connsiteX1021" fmla="*/ 212802 w 1244359"/>
              <a:gd name="connsiteY1021" fmla="*/ 943928 h 1201102"/>
              <a:gd name="connsiteX1022" fmla="*/ 211850 w 1244359"/>
              <a:gd name="connsiteY1022" fmla="*/ 946785 h 1201102"/>
              <a:gd name="connsiteX1023" fmla="*/ 206135 w 1244359"/>
              <a:gd name="connsiteY1023" fmla="*/ 950595 h 1201102"/>
              <a:gd name="connsiteX1024" fmla="*/ 206135 w 1244359"/>
              <a:gd name="connsiteY1024" fmla="*/ 950595 h 1201102"/>
              <a:gd name="connsiteX1025" fmla="*/ 206135 w 1244359"/>
              <a:gd name="connsiteY1025" fmla="*/ 950595 h 1201102"/>
              <a:gd name="connsiteX1026" fmla="*/ 221375 w 1244359"/>
              <a:gd name="connsiteY1026" fmla="*/ 954405 h 1201102"/>
              <a:gd name="connsiteX1027" fmla="*/ 212802 w 1244359"/>
              <a:gd name="connsiteY1027" fmla="*/ 972503 h 1201102"/>
              <a:gd name="connsiteX1028" fmla="*/ 209945 w 1244359"/>
              <a:gd name="connsiteY1028" fmla="*/ 973455 h 1201102"/>
              <a:gd name="connsiteX1029" fmla="*/ 208040 w 1244359"/>
              <a:gd name="connsiteY1029" fmla="*/ 971550 h 1201102"/>
              <a:gd name="connsiteX1030" fmla="*/ 217565 w 1244359"/>
              <a:gd name="connsiteY1030" fmla="*/ 951548 h 1201102"/>
              <a:gd name="connsiteX1031" fmla="*/ 221375 w 1244359"/>
              <a:gd name="connsiteY1031" fmla="*/ 951548 h 1201102"/>
              <a:gd name="connsiteX1032" fmla="*/ 221375 w 1244359"/>
              <a:gd name="connsiteY1032" fmla="*/ 951548 h 1201102"/>
              <a:gd name="connsiteX1033" fmla="*/ 222327 w 1244359"/>
              <a:gd name="connsiteY1033" fmla="*/ 952500 h 1201102"/>
              <a:gd name="connsiteX1034" fmla="*/ 222327 w 1244359"/>
              <a:gd name="connsiteY1034" fmla="*/ 952500 h 1201102"/>
              <a:gd name="connsiteX1035" fmla="*/ 221375 w 1244359"/>
              <a:gd name="connsiteY1035" fmla="*/ 954405 h 1201102"/>
              <a:gd name="connsiteX1036" fmla="*/ 278525 w 1244359"/>
              <a:gd name="connsiteY1036" fmla="*/ 1001078 h 1201102"/>
              <a:gd name="connsiteX1037" fmla="*/ 275667 w 1244359"/>
              <a:gd name="connsiteY1037" fmla="*/ 1002983 h 1201102"/>
              <a:gd name="connsiteX1038" fmla="*/ 278525 w 1244359"/>
              <a:gd name="connsiteY1038" fmla="*/ 1000125 h 1201102"/>
              <a:gd name="connsiteX1039" fmla="*/ 283287 w 1244359"/>
              <a:gd name="connsiteY1039" fmla="*/ 1004888 h 1201102"/>
              <a:gd name="connsiteX1040" fmla="*/ 283287 w 1244359"/>
              <a:gd name="connsiteY1040" fmla="*/ 1005840 h 1201102"/>
              <a:gd name="connsiteX1041" fmla="*/ 278525 w 1244359"/>
              <a:gd name="connsiteY1041" fmla="*/ 1001078 h 1201102"/>
              <a:gd name="connsiteX1042" fmla="*/ 302337 w 1244359"/>
              <a:gd name="connsiteY1042" fmla="*/ 1006793 h 1201102"/>
              <a:gd name="connsiteX1043" fmla="*/ 302337 w 1244359"/>
              <a:gd name="connsiteY1043" fmla="*/ 1006793 h 1201102"/>
              <a:gd name="connsiteX1044" fmla="*/ 302337 w 1244359"/>
              <a:gd name="connsiteY1044" fmla="*/ 1006793 h 1201102"/>
              <a:gd name="connsiteX1045" fmla="*/ 302337 w 1244359"/>
              <a:gd name="connsiteY1045" fmla="*/ 1006793 h 1201102"/>
              <a:gd name="connsiteX1046" fmla="*/ 302337 w 1244359"/>
              <a:gd name="connsiteY1046" fmla="*/ 1006793 h 1201102"/>
              <a:gd name="connsiteX1047" fmla="*/ 303290 w 1244359"/>
              <a:gd name="connsiteY1047" fmla="*/ 1006793 h 1201102"/>
              <a:gd name="connsiteX1048" fmla="*/ 302337 w 1244359"/>
              <a:gd name="connsiteY1048" fmla="*/ 1006793 h 1201102"/>
              <a:gd name="connsiteX1049" fmla="*/ 430925 w 1244359"/>
              <a:gd name="connsiteY1049" fmla="*/ 1107758 h 1201102"/>
              <a:gd name="connsiteX1050" fmla="*/ 393777 w 1244359"/>
              <a:gd name="connsiteY1050" fmla="*/ 1094423 h 1201102"/>
              <a:gd name="connsiteX1051" fmla="*/ 379490 w 1244359"/>
              <a:gd name="connsiteY1051" fmla="*/ 1085850 h 1201102"/>
              <a:gd name="connsiteX1052" fmla="*/ 377585 w 1244359"/>
              <a:gd name="connsiteY1052" fmla="*/ 1084898 h 1201102"/>
              <a:gd name="connsiteX1053" fmla="*/ 384252 w 1244359"/>
              <a:gd name="connsiteY1053" fmla="*/ 1085850 h 1201102"/>
              <a:gd name="connsiteX1054" fmla="*/ 399492 w 1244359"/>
              <a:gd name="connsiteY1054" fmla="*/ 1089660 h 1201102"/>
              <a:gd name="connsiteX1055" fmla="*/ 415685 w 1244359"/>
              <a:gd name="connsiteY1055" fmla="*/ 1095375 h 1201102"/>
              <a:gd name="connsiteX1056" fmla="*/ 448070 w 1244359"/>
              <a:gd name="connsiteY1056" fmla="*/ 1106805 h 1201102"/>
              <a:gd name="connsiteX1057" fmla="*/ 469025 w 1244359"/>
              <a:gd name="connsiteY1057" fmla="*/ 1106805 h 1201102"/>
              <a:gd name="connsiteX1058" fmla="*/ 469025 w 1244359"/>
              <a:gd name="connsiteY1058" fmla="*/ 1117283 h 1201102"/>
              <a:gd name="connsiteX1059" fmla="*/ 430925 w 1244359"/>
              <a:gd name="connsiteY1059" fmla="*/ 1107758 h 1201102"/>
              <a:gd name="connsiteX1060" fmla="*/ 609042 w 1244359"/>
              <a:gd name="connsiteY1060" fmla="*/ 1137285 h 1201102"/>
              <a:gd name="connsiteX1061" fmla="*/ 618567 w 1244359"/>
              <a:gd name="connsiteY1061" fmla="*/ 1138238 h 1201102"/>
              <a:gd name="connsiteX1062" fmla="*/ 615710 w 1244359"/>
              <a:gd name="connsiteY1062" fmla="*/ 1137285 h 1201102"/>
              <a:gd name="connsiteX1063" fmla="*/ 619520 w 1244359"/>
              <a:gd name="connsiteY1063" fmla="*/ 1135380 h 1201102"/>
              <a:gd name="connsiteX1064" fmla="*/ 607137 w 1244359"/>
              <a:gd name="connsiteY1064" fmla="*/ 1135380 h 1201102"/>
              <a:gd name="connsiteX1065" fmla="*/ 630950 w 1244359"/>
              <a:gd name="connsiteY1065" fmla="*/ 1128713 h 1201102"/>
              <a:gd name="connsiteX1066" fmla="*/ 630950 w 1244359"/>
              <a:gd name="connsiteY1066" fmla="*/ 1133475 h 1201102"/>
              <a:gd name="connsiteX1067" fmla="*/ 636665 w 1244359"/>
              <a:gd name="connsiteY1067" fmla="*/ 1134428 h 1201102"/>
              <a:gd name="connsiteX1068" fmla="*/ 633807 w 1244359"/>
              <a:gd name="connsiteY1068" fmla="*/ 1130618 h 1201102"/>
              <a:gd name="connsiteX1069" fmla="*/ 650952 w 1244359"/>
              <a:gd name="connsiteY1069" fmla="*/ 1127760 h 1201102"/>
              <a:gd name="connsiteX1070" fmla="*/ 659525 w 1244359"/>
              <a:gd name="connsiteY1070" fmla="*/ 1127760 h 1201102"/>
              <a:gd name="connsiteX1071" fmla="*/ 648095 w 1244359"/>
              <a:gd name="connsiteY1071" fmla="*/ 1132523 h 1201102"/>
              <a:gd name="connsiteX1072" fmla="*/ 666192 w 1244359"/>
              <a:gd name="connsiteY1072" fmla="*/ 1132523 h 1201102"/>
              <a:gd name="connsiteX1073" fmla="*/ 652857 w 1244359"/>
              <a:gd name="connsiteY1073" fmla="*/ 1134428 h 1201102"/>
              <a:gd name="connsiteX1074" fmla="*/ 638570 w 1244359"/>
              <a:gd name="connsiteY1074" fmla="*/ 1136333 h 1201102"/>
              <a:gd name="connsiteX1075" fmla="*/ 609042 w 1244359"/>
              <a:gd name="connsiteY1075" fmla="*/ 1137285 h 1201102"/>
              <a:gd name="connsiteX1076" fmla="*/ 611900 w 1244359"/>
              <a:gd name="connsiteY1076" fmla="*/ 1170623 h 1201102"/>
              <a:gd name="connsiteX1077" fmla="*/ 617615 w 1244359"/>
              <a:gd name="connsiteY1077" fmla="*/ 1171575 h 1201102"/>
              <a:gd name="connsiteX1078" fmla="*/ 596660 w 1244359"/>
              <a:gd name="connsiteY1078" fmla="*/ 1173480 h 1201102"/>
              <a:gd name="connsiteX1079" fmla="*/ 569990 w 1244359"/>
              <a:gd name="connsiteY1079" fmla="*/ 1173480 h 1201102"/>
              <a:gd name="connsiteX1080" fmla="*/ 611900 w 1244359"/>
              <a:gd name="connsiteY1080" fmla="*/ 1170623 h 1201102"/>
              <a:gd name="connsiteX1081" fmla="*/ 565227 w 1244359"/>
              <a:gd name="connsiteY1081" fmla="*/ 1175385 h 1201102"/>
              <a:gd name="connsiteX1082" fmla="*/ 584277 w 1244359"/>
              <a:gd name="connsiteY1082" fmla="*/ 1177290 h 1201102"/>
              <a:gd name="connsiteX1083" fmla="*/ 605232 w 1244359"/>
              <a:gd name="connsiteY1083" fmla="*/ 1177290 h 1201102"/>
              <a:gd name="connsiteX1084" fmla="*/ 582372 w 1244359"/>
              <a:gd name="connsiteY1084" fmla="*/ 1178243 h 1201102"/>
              <a:gd name="connsiteX1085" fmla="*/ 562370 w 1244359"/>
              <a:gd name="connsiteY1085" fmla="*/ 1179195 h 1201102"/>
              <a:gd name="connsiteX1086" fmla="*/ 565227 w 1244359"/>
              <a:gd name="connsiteY1086" fmla="*/ 1175385 h 1201102"/>
              <a:gd name="connsiteX1087" fmla="*/ 561417 w 1244359"/>
              <a:gd name="connsiteY1087" fmla="*/ 1183005 h 1201102"/>
              <a:gd name="connsiteX1088" fmla="*/ 569037 w 1244359"/>
              <a:gd name="connsiteY1088" fmla="*/ 1183005 h 1201102"/>
              <a:gd name="connsiteX1089" fmla="*/ 561417 w 1244359"/>
              <a:gd name="connsiteY1089" fmla="*/ 1183005 h 1201102"/>
              <a:gd name="connsiteX1090" fmla="*/ 661430 w 1244359"/>
              <a:gd name="connsiteY1090" fmla="*/ 1187768 h 1201102"/>
              <a:gd name="connsiteX1091" fmla="*/ 661430 w 1244359"/>
              <a:gd name="connsiteY1091" fmla="*/ 1184910 h 1201102"/>
              <a:gd name="connsiteX1092" fmla="*/ 659525 w 1244359"/>
              <a:gd name="connsiteY1092" fmla="*/ 1185863 h 1201102"/>
              <a:gd name="connsiteX1093" fmla="*/ 649047 w 1244359"/>
              <a:gd name="connsiteY1093" fmla="*/ 1187768 h 1201102"/>
              <a:gd name="connsiteX1094" fmla="*/ 627140 w 1244359"/>
              <a:gd name="connsiteY1094" fmla="*/ 1189673 h 1201102"/>
              <a:gd name="connsiteX1095" fmla="*/ 581420 w 1244359"/>
              <a:gd name="connsiteY1095" fmla="*/ 1188720 h 1201102"/>
              <a:gd name="connsiteX1096" fmla="*/ 578562 w 1244359"/>
              <a:gd name="connsiteY1096" fmla="*/ 1190625 h 1201102"/>
              <a:gd name="connsiteX1097" fmla="*/ 569990 w 1244359"/>
              <a:gd name="connsiteY1097" fmla="*/ 1188720 h 1201102"/>
              <a:gd name="connsiteX1098" fmla="*/ 582372 w 1244359"/>
              <a:gd name="connsiteY1098" fmla="*/ 1187768 h 1201102"/>
              <a:gd name="connsiteX1099" fmla="*/ 580467 w 1244359"/>
              <a:gd name="connsiteY1099" fmla="*/ 1184910 h 1201102"/>
              <a:gd name="connsiteX1100" fmla="*/ 642380 w 1244359"/>
              <a:gd name="connsiteY1100" fmla="*/ 1179195 h 1201102"/>
              <a:gd name="connsiteX1101" fmla="*/ 654762 w 1244359"/>
              <a:gd name="connsiteY1101" fmla="*/ 1182053 h 1201102"/>
              <a:gd name="connsiteX1102" fmla="*/ 653810 w 1244359"/>
              <a:gd name="connsiteY1102" fmla="*/ 1178243 h 1201102"/>
              <a:gd name="connsiteX1103" fmla="*/ 662382 w 1244359"/>
              <a:gd name="connsiteY1103" fmla="*/ 1178243 h 1201102"/>
              <a:gd name="connsiteX1104" fmla="*/ 664287 w 1244359"/>
              <a:gd name="connsiteY1104" fmla="*/ 1181100 h 1201102"/>
              <a:gd name="connsiteX1105" fmla="*/ 681432 w 1244359"/>
              <a:gd name="connsiteY1105" fmla="*/ 1176338 h 1201102"/>
              <a:gd name="connsiteX1106" fmla="*/ 673812 w 1244359"/>
              <a:gd name="connsiteY1106" fmla="*/ 1176338 h 1201102"/>
              <a:gd name="connsiteX1107" fmla="*/ 692862 w 1244359"/>
              <a:gd name="connsiteY1107" fmla="*/ 1173480 h 1201102"/>
              <a:gd name="connsiteX1108" fmla="*/ 695720 w 1244359"/>
              <a:gd name="connsiteY1108" fmla="*/ 1179195 h 1201102"/>
              <a:gd name="connsiteX1109" fmla="*/ 669050 w 1244359"/>
              <a:gd name="connsiteY1109" fmla="*/ 1183958 h 1201102"/>
              <a:gd name="connsiteX1110" fmla="*/ 707150 w 1244359"/>
              <a:gd name="connsiteY1110" fmla="*/ 1182053 h 1201102"/>
              <a:gd name="connsiteX1111" fmla="*/ 661430 w 1244359"/>
              <a:gd name="connsiteY1111" fmla="*/ 1187768 h 1201102"/>
              <a:gd name="connsiteX1112" fmla="*/ 730010 w 1244359"/>
              <a:gd name="connsiteY1112" fmla="*/ 1167765 h 1201102"/>
              <a:gd name="connsiteX1113" fmla="*/ 728105 w 1244359"/>
              <a:gd name="connsiteY1113" fmla="*/ 1164908 h 1201102"/>
              <a:gd name="connsiteX1114" fmla="*/ 738582 w 1244359"/>
              <a:gd name="connsiteY1114" fmla="*/ 1163955 h 1201102"/>
              <a:gd name="connsiteX1115" fmla="*/ 730010 w 1244359"/>
              <a:gd name="connsiteY1115" fmla="*/ 1167765 h 1201102"/>
              <a:gd name="connsiteX1116" fmla="*/ 769062 w 1244359"/>
              <a:gd name="connsiteY1116" fmla="*/ 1153478 h 1201102"/>
              <a:gd name="connsiteX1117" fmla="*/ 718580 w 1244359"/>
              <a:gd name="connsiteY1117" fmla="*/ 1163955 h 1201102"/>
              <a:gd name="connsiteX1118" fmla="*/ 724295 w 1244359"/>
              <a:gd name="connsiteY1118" fmla="*/ 1163955 h 1201102"/>
              <a:gd name="connsiteX1119" fmla="*/ 715722 w 1244359"/>
              <a:gd name="connsiteY1119" fmla="*/ 1164908 h 1201102"/>
              <a:gd name="connsiteX1120" fmla="*/ 713817 w 1244359"/>
              <a:gd name="connsiteY1120" fmla="*/ 1170623 h 1201102"/>
              <a:gd name="connsiteX1121" fmla="*/ 708102 w 1244359"/>
              <a:gd name="connsiteY1121" fmla="*/ 1164908 h 1201102"/>
              <a:gd name="connsiteX1122" fmla="*/ 725247 w 1244359"/>
              <a:gd name="connsiteY1122" fmla="*/ 1160145 h 1201102"/>
              <a:gd name="connsiteX1123" fmla="*/ 717627 w 1244359"/>
              <a:gd name="connsiteY1123" fmla="*/ 1160145 h 1201102"/>
              <a:gd name="connsiteX1124" fmla="*/ 724295 w 1244359"/>
              <a:gd name="connsiteY1124" fmla="*/ 1156335 h 1201102"/>
              <a:gd name="connsiteX1125" fmla="*/ 726200 w 1244359"/>
              <a:gd name="connsiteY1125" fmla="*/ 1159193 h 1201102"/>
              <a:gd name="connsiteX1126" fmla="*/ 755727 w 1244359"/>
              <a:gd name="connsiteY1126" fmla="*/ 1149668 h 1201102"/>
              <a:gd name="connsiteX1127" fmla="*/ 766205 w 1244359"/>
              <a:gd name="connsiteY1127" fmla="*/ 1149668 h 1201102"/>
              <a:gd name="connsiteX1128" fmla="*/ 765252 w 1244359"/>
              <a:gd name="connsiteY1128" fmla="*/ 1146810 h 1201102"/>
              <a:gd name="connsiteX1129" fmla="*/ 785255 w 1244359"/>
              <a:gd name="connsiteY1129" fmla="*/ 1142048 h 1201102"/>
              <a:gd name="connsiteX1130" fmla="*/ 777635 w 1244359"/>
              <a:gd name="connsiteY1130" fmla="*/ 1142048 h 1201102"/>
              <a:gd name="connsiteX1131" fmla="*/ 793827 w 1244359"/>
              <a:gd name="connsiteY1131" fmla="*/ 1135380 h 1201102"/>
              <a:gd name="connsiteX1132" fmla="*/ 793827 w 1244359"/>
              <a:gd name="connsiteY1132" fmla="*/ 1139190 h 1201102"/>
              <a:gd name="connsiteX1133" fmla="*/ 796685 w 1244359"/>
              <a:gd name="connsiteY1133" fmla="*/ 1134428 h 1201102"/>
              <a:gd name="connsiteX1134" fmla="*/ 809067 w 1244359"/>
              <a:gd name="connsiteY1134" fmla="*/ 1133475 h 1201102"/>
              <a:gd name="connsiteX1135" fmla="*/ 769062 w 1244359"/>
              <a:gd name="connsiteY1135" fmla="*/ 1153478 h 1201102"/>
              <a:gd name="connsiteX1136" fmla="*/ 901460 w 1244359"/>
              <a:gd name="connsiteY1136" fmla="*/ 1118235 h 1201102"/>
              <a:gd name="connsiteX1137" fmla="*/ 910985 w 1244359"/>
              <a:gd name="connsiteY1137" fmla="*/ 1109663 h 1201102"/>
              <a:gd name="connsiteX1138" fmla="*/ 901460 w 1244359"/>
              <a:gd name="connsiteY1138" fmla="*/ 1118235 h 1201102"/>
              <a:gd name="connsiteX1139" fmla="*/ 943370 w 1244359"/>
              <a:gd name="connsiteY1139" fmla="*/ 1108710 h 1201102"/>
              <a:gd name="connsiteX1140" fmla="*/ 936702 w 1244359"/>
              <a:gd name="connsiteY1140" fmla="*/ 1110615 h 1201102"/>
              <a:gd name="connsiteX1141" fmla="*/ 941465 w 1244359"/>
              <a:gd name="connsiteY1141" fmla="*/ 1106805 h 1201102"/>
              <a:gd name="connsiteX1142" fmla="*/ 944322 w 1244359"/>
              <a:gd name="connsiteY1142" fmla="*/ 1107758 h 1201102"/>
              <a:gd name="connsiteX1143" fmla="*/ 943370 w 1244359"/>
              <a:gd name="connsiteY1143" fmla="*/ 1108710 h 1201102"/>
              <a:gd name="connsiteX1144" fmla="*/ 938607 w 1244359"/>
              <a:gd name="connsiteY1144" fmla="*/ 1096328 h 1201102"/>
              <a:gd name="connsiteX1145" fmla="*/ 943370 w 1244359"/>
              <a:gd name="connsiteY1145" fmla="*/ 1093470 h 1201102"/>
              <a:gd name="connsiteX1146" fmla="*/ 944322 w 1244359"/>
              <a:gd name="connsiteY1146" fmla="*/ 1095375 h 1201102"/>
              <a:gd name="connsiteX1147" fmla="*/ 938607 w 1244359"/>
              <a:gd name="connsiteY1147" fmla="*/ 1096328 h 1201102"/>
              <a:gd name="connsiteX1148" fmla="*/ 944322 w 1244359"/>
              <a:gd name="connsiteY1148" fmla="*/ 1091565 h 1201102"/>
              <a:gd name="connsiteX1149" fmla="*/ 950990 w 1244359"/>
              <a:gd name="connsiteY1149" fmla="*/ 1084898 h 1201102"/>
              <a:gd name="connsiteX1150" fmla="*/ 952895 w 1244359"/>
              <a:gd name="connsiteY1150" fmla="*/ 1086803 h 1201102"/>
              <a:gd name="connsiteX1151" fmla="*/ 944322 w 1244359"/>
              <a:gd name="connsiteY1151" fmla="*/ 1091565 h 1201102"/>
              <a:gd name="connsiteX1152" fmla="*/ 942417 w 1244359"/>
              <a:gd name="connsiteY1152" fmla="*/ 1087755 h 1201102"/>
              <a:gd name="connsiteX1153" fmla="*/ 922415 w 1244359"/>
              <a:gd name="connsiteY1153" fmla="*/ 1102043 h 1201102"/>
              <a:gd name="connsiteX1154" fmla="*/ 937655 w 1244359"/>
              <a:gd name="connsiteY1154" fmla="*/ 1087755 h 1201102"/>
              <a:gd name="connsiteX1155" fmla="*/ 960515 w 1244359"/>
              <a:gd name="connsiteY1155" fmla="*/ 1070610 h 1201102"/>
              <a:gd name="connsiteX1156" fmla="*/ 942417 w 1244359"/>
              <a:gd name="connsiteY1156" fmla="*/ 1087755 h 1201102"/>
              <a:gd name="connsiteX1157" fmla="*/ 998615 w 1244359"/>
              <a:gd name="connsiteY1157" fmla="*/ 1076325 h 1201102"/>
              <a:gd name="connsiteX1158" fmla="*/ 995757 w 1244359"/>
              <a:gd name="connsiteY1158" fmla="*/ 1070610 h 1201102"/>
              <a:gd name="connsiteX1159" fmla="*/ 998615 w 1244359"/>
              <a:gd name="connsiteY1159" fmla="*/ 1076325 h 1201102"/>
              <a:gd name="connsiteX1160" fmla="*/ 1003377 w 1244359"/>
              <a:gd name="connsiteY1160" fmla="*/ 1069658 h 1201102"/>
              <a:gd name="connsiteX1161" fmla="*/ 999567 w 1244359"/>
              <a:gd name="connsiteY1161" fmla="*/ 1069658 h 1201102"/>
              <a:gd name="connsiteX1162" fmla="*/ 1002425 w 1244359"/>
              <a:gd name="connsiteY1162" fmla="*/ 1067753 h 1201102"/>
              <a:gd name="connsiteX1163" fmla="*/ 1006235 w 1244359"/>
              <a:gd name="connsiteY1163" fmla="*/ 1066800 h 1201102"/>
              <a:gd name="connsiteX1164" fmla="*/ 1006235 w 1244359"/>
              <a:gd name="connsiteY1164" fmla="*/ 1069658 h 1201102"/>
              <a:gd name="connsiteX1165" fmla="*/ 1003377 w 1244359"/>
              <a:gd name="connsiteY1165" fmla="*/ 1069658 h 1201102"/>
              <a:gd name="connsiteX1166" fmla="*/ 1025285 w 1244359"/>
              <a:gd name="connsiteY1166" fmla="*/ 1058228 h 1201102"/>
              <a:gd name="connsiteX1167" fmla="*/ 1029095 w 1244359"/>
              <a:gd name="connsiteY1167" fmla="*/ 1053465 h 1201102"/>
              <a:gd name="connsiteX1168" fmla="*/ 1025285 w 1244359"/>
              <a:gd name="connsiteY1168" fmla="*/ 1056323 h 1201102"/>
              <a:gd name="connsiteX1169" fmla="*/ 1023380 w 1244359"/>
              <a:gd name="connsiteY1169" fmla="*/ 1054418 h 1201102"/>
              <a:gd name="connsiteX1170" fmla="*/ 1031952 w 1244359"/>
              <a:gd name="connsiteY1170" fmla="*/ 1051560 h 1201102"/>
              <a:gd name="connsiteX1171" fmla="*/ 1025285 w 1244359"/>
              <a:gd name="connsiteY1171" fmla="*/ 1058228 h 1201102"/>
              <a:gd name="connsiteX1172" fmla="*/ 1052907 w 1244359"/>
              <a:gd name="connsiteY1172" fmla="*/ 1010603 h 1201102"/>
              <a:gd name="connsiteX1173" fmla="*/ 1054812 w 1244359"/>
              <a:gd name="connsiteY1173" fmla="*/ 1012508 h 1201102"/>
              <a:gd name="connsiteX1174" fmla="*/ 1050050 w 1244359"/>
              <a:gd name="connsiteY1174" fmla="*/ 1018223 h 1201102"/>
              <a:gd name="connsiteX1175" fmla="*/ 1052907 w 1244359"/>
              <a:gd name="connsiteY1175" fmla="*/ 1010603 h 1201102"/>
              <a:gd name="connsiteX1176" fmla="*/ 1061480 w 1244359"/>
              <a:gd name="connsiteY1176" fmla="*/ 1021080 h 1201102"/>
              <a:gd name="connsiteX1177" fmla="*/ 1056717 w 1244359"/>
              <a:gd name="connsiteY1177" fmla="*/ 1023938 h 1201102"/>
              <a:gd name="connsiteX1178" fmla="*/ 1067195 w 1244359"/>
              <a:gd name="connsiteY1178" fmla="*/ 1014413 h 1201102"/>
              <a:gd name="connsiteX1179" fmla="*/ 1061480 w 1244359"/>
              <a:gd name="connsiteY1179" fmla="*/ 1021080 h 1201102"/>
              <a:gd name="connsiteX1180" fmla="*/ 1066242 w 1244359"/>
              <a:gd name="connsiteY1180" fmla="*/ 1000125 h 1201102"/>
              <a:gd name="connsiteX1181" fmla="*/ 1052907 w 1244359"/>
              <a:gd name="connsiteY1181" fmla="*/ 1019175 h 1201102"/>
              <a:gd name="connsiteX1182" fmla="*/ 1060527 w 1244359"/>
              <a:gd name="connsiteY1182" fmla="*/ 1002983 h 1201102"/>
              <a:gd name="connsiteX1183" fmla="*/ 1081482 w 1244359"/>
              <a:gd name="connsiteY1183" fmla="*/ 982028 h 1201102"/>
              <a:gd name="connsiteX1184" fmla="*/ 1066242 w 1244359"/>
              <a:gd name="connsiteY1184" fmla="*/ 1000125 h 1201102"/>
              <a:gd name="connsiteX1185" fmla="*/ 1093865 w 1244359"/>
              <a:gd name="connsiteY1185" fmla="*/ 967740 h 1201102"/>
              <a:gd name="connsiteX1186" fmla="*/ 1083387 w 1244359"/>
              <a:gd name="connsiteY1186" fmla="*/ 981075 h 1201102"/>
              <a:gd name="connsiteX1187" fmla="*/ 1080530 w 1244359"/>
              <a:gd name="connsiteY1187" fmla="*/ 978218 h 1201102"/>
              <a:gd name="connsiteX1188" fmla="*/ 1098627 w 1244359"/>
              <a:gd name="connsiteY1188" fmla="*/ 955358 h 1201102"/>
              <a:gd name="connsiteX1189" fmla="*/ 1093865 w 1244359"/>
              <a:gd name="connsiteY1189" fmla="*/ 967740 h 1201102"/>
              <a:gd name="connsiteX1190" fmla="*/ 1156730 w 1244359"/>
              <a:gd name="connsiteY1190" fmla="*/ 868680 h 1201102"/>
              <a:gd name="connsiteX1191" fmla="*/ 1152920 w 1244359"/>
              <a:gd name="connsiteY1191" fmla="*/ 864870 h 1201102"/>
              <a:gd name="connsiteX1192" fmla="*/ 1159587 w 1244359"/>
              <a:gd name="connsiteY1192" fmla="*/ 858203 h 1201102"/>
              <a:gd name="connsiteX1193" fmla="*/ 1166255 w 1244359"/>
              <a:gd name="connsiteY1193" fmla="*/ 843915 h 1201102"/>
              <a:gd name="connsiteX1194" fmla="*/ 1156730 w 1244359"/>
              <a:gd name="connsiteY1194" fmla="*/ 868680 h 1201102"/>
              <a:gd name="connsiteX1195" fmla="*/ 1157682 w 1244359"/>
              <a:gd name="connsiteY1195" fmla="*/ 895350 h 1201102"/>
              <a:gd name="connsiteX1196" fmla="*/ 1153872 w 1244359"/>
              <a:gd name="connsiteY1196" fmla="*/ 897255 h 1201102"/>
              <a:gd name="connsiteX1197" fmla="*/ 1156730 w 1244359"/>
              <a:gd name="connsiteY1197" fmla="*/ 889635 h 1201102"/>
              <a:gd name="connsiteX1198" fmla="*/ 1158635 w 1244359"/>
              <a:gd name="connsiteY1198" fmla="*/ 892493 h 1201102"/>
              <a:gd name="connsiteX1199" fmla="*/ 1164350 w 1244359"/>
              <a:gd name="connsiteY1199" fmla="*/ 886778 h 1201102"/>
              <a:gd name="connsiteX1200" fmla="*/ 1157682 w 1244359"/>
              <a:gd name="connsiteY1200" fmla="*/ 895350 h 1201102"/>
              <a:gd name="connsiteX1201" fmla="*/ 1166255 w 1244359"/>
              <a:gd name="connsiteY1201" fmla="*/ 878205 h 1201102"/>
              <a:gd name="connsiteX1202" fmla="*/ 1171017 w 1244359"/>
              <a:gd name="connsiteY1202" fmla="*/ 868680 h 1201102"/>
              <a:gd name="connsiteX1203" fmla="*/ 1166255 w 1244359"/>
              <a:gd name="connsiteY1203" fmla="*/ 878205 h 1201102"/>
              <a:gd name="connsiteX1204" fmla="*/ 1171970 w 1244359"/>
              <a:gd name="connsiteY1204" fmla="*/ 821055 h 1201102"/>
              <a:gd name="connsiteX1205" fmla="*/ 1172922 w 1244359"/>
              <a:gd name="connsiteY1205" fmla="*/ 813435 h 1201102"/>
              <a:gd name="connsiteX1206" fmla="*/ 1171970 w 1244359"/>
              <a:gd name="connsiteY1206" fmla="*/ 821055 h 1201102"/>
              <a:gd name="connsiteX1207" fmla="*/ 1171017 w 1244359"/>
              <a:gd name="connsiteY1207" fmla="*/ 800100 h 1201102"/>
              <a:gd name="connsiteX1208" fmla="*/ 1174827 w 1244359"/>
              <a:gd name="connsiteY1208" fmla="*/ 788670 h 1201102"/>
              <a:gd name="connsiteX1209" fmla="*/ 1171017 w 1244359"/>
              <a:gd name="connsiteY1209" fmla="*/ 800100 h 1201102"/>
              <a:gd name="connsiteX1210" fmla="*/ 1178637 w 1244359"/>
              <a:gd name="connsiteY1210" fmla="*/ 767715 h 1201102"/>
              <a:gd name="connsiteX1211" fmla="*/ 1176732 w 1244359"/>
              <a:gd name="connsiteY1211" fmla="*/ 778193 h 1201102"/>
              <a:gd name="connsiteX1212" fmla="*/ 1178637 w 1244359"/>
              <a:gd name="connsiteY1212" fmla="*/ 767715 h 1201102"/>
              <a:gd name="connsiteX1213" fmla="*/ 1178637 w 1244359"/>
              <a:gd name="connsiteY1213" fmla="*/ 792480 h 1201102"/>
              <a:gd name="connsiteX1214" fmla="*/ 1180542 w 1244359"/>
              <a:gd name="connsiteY1214" fmla="*/ 775335 h 1201102"/>
              <a:gd name="connsiteX1215" fmla="*/ 1183400 w 1244359"/>
              <a:gd name="connsiteY1215" fmla="*/ 778193 h 1201102"/>
              <a:gd name="connsiteX1216" fmla="*/ 1178637 w 1244359"/>
              <a:gd name="connsiteY1216" fmla="*/ 792480 h 1201102"/>
              <a:gd name="connsiteX1217" fmla="*/ 1190067 w 1244359"/>
              <a:gd name="connsiteY1217" fmla="*/ 726758 h 1201102"/>
              <a:gd name="connsiteX1218" fmla="*/ 1188162 w 1244359"/>
              <a:gd name="connsiteY1218" fmla="*/ 754380 h 1201102"/>
              <a:gd name="connsiteX1219" fmla="*/ 1184352 w 1244359"/>
              <a:gd name="connsiteY1219" fmla="*/ 758190 h 1201102"/>
              <a:gd name="connsiteX1220" fmla="*/ 1183400 w 1244359"/>
              <a:gd name="connsiteY1220" fmla="*/ 775335 h 1201102"/>
              <a:gd name="connsiteX1221" fmla="*/ 1179590 w 1244359"/>
              <a:gd name="connsiteY1221" fmla="*/ 772478 h 1201102"/>
              <a:gd name="connsiteX1222" fmla="*/ 1181495 w 1244359"/>
              <a:gd name="connsiteY1222" fmla="*/ 763905 h 1201102"/>
              <a:gd name="connsiteX1223" fmla="*/ 1178637 w 1244359"/>
              <a:gd name="connsiteY1223" fmla="*/ 758190 h 1201102"/>
              <a:gd name="connsiteX1224" fmla="*/ 1181495 w 1244359"/>
              <a:gd name="connsiteY1224" fmla="*/ 757238 h 1201102"/>
              <a:gd name="connsiteX1225" fmla="*/ 1189115 w 1244359"/>
              <a:gd name="connsiteY1225" fmla="*/ 721995 h 1201102"/>
              <a:gd name="connsiteX1226" fmla="*/ 1191020 w 1244359"/>
              <a:gd name="connsiteY1226" fmla="*/ 722948 h 1201102"/>
              <a:gd name="connsiteX1227" fmla="*/ 1190067 w 1244359"/>
              <a:gd name="connsiteY1227" fmla="*/ 718185 h 1201102"/>
              <a:gd name="connsiteX1228" fmla="*/ 1188162 w 1244359"/>
              <a:gd name="connsiteY1228" fmla="*/ 718185 h 1201102"/>
              <a:gd name="connsiteX1229" fmla="*/ 1191020 w 1244359"/>
              <a:gd name="connsiteY1229" fmla="*/ 707708 h 1201102"/>
              <a:gd name="connsiteX1230" fmla="*/ 1191972 w 1244359"/>
              <a:gd name="connsiteY1230" fmla="*/ 714375 h 1201102"/>
              <a:gd name="connsiteX1231" fmla="*/ 1195782 w 1244359"/>
              <a:gd name="connsiteY1231" fmla="*/ 695325 h 1201102"/>
              <a:gd name="connsiteX1232" fmla="*/ 1191020 w 1244359"/>
              <a:gd name="connsiteY1232" fmla="*/ 707708 h 1201102"/>
              <a:gd name="connsiteX1233" fmla="*/ 1191020 w 1244359"/>
              <a:gd name="connsiteY1233" fmla="*/ 706755 h 1201102"/>
              <a:gd name="connsiteX1234" fmla="*/ 1193877 w 1244359"/>
              <a:gd name="connsiteY1234" fmla="*/ 688658 h 1201102"/>
              <a:gd name="connsiteX1235" fmla="*/ 1196735 w 1244359"/>
              <a:gd name="connsiteY1235" fmla="*/ 687705 h 1201102"/>
              <a:gd name="connsiteX1236" fmla="*/ 1196735 w 1244359"/>
              <a:gd name="connsiteY1236" fmla="*/ 687705 h 1201102"/>
              <a:gd name="connsiteX1237" fmla="*/ 1197687 w 1244359"/>
              <a:gd name="connsiteY1237" fmla="*/ 699135 h 1201102"/>
              <a:gd name="connsiteX1238" fmla="*/ 1195782 w 1244359"/>
              <a:gd name="connsiteY1238" fmla="*/ 711518 h 1201102"/>
              <a:gd name="connsiteX1239" fmla="*/ 1191972 w 1244359"/>
              <a:gd name="connsiteY1239" fmla="*/ 715328 h 1201102"/>
              <a:gd name="connsiteX1240" fmla="*/ 1190067 w 1244359"/>
              <a:gd name="connsiteY1240" fmla="*/ 735330 h 1201102"/>
              <a:gd name="connsiteX1241" fmla="*/ 1190067 w 1244359"/>
              <a:gd name="connsiteY1241" fmla="*/ 726758 h 1201102"/>
              <a:gd name="connsiteX1242" fmla="*/ 1190067 w 1244359"/>
              <a:gd name="connsiteY1242" fmla="*/ 801053 h 1201102"/>
              <a:gd name="connsiteX1243" fmla="*/ 1193877 w 1244359"/>
              <a:gd name="connsiteY1243" fmla="*/ 790575 h 1201102"/>
              <a:gd name="connsiteX1244" fmla="*/ 1190067 w 1244359"/>
              <a:gd name="connsiteY1244" fmla="*/ 801053 h 1201102"/>
              <a:gd name="connsiteX1245" fmla="*/ 1193877 w 1244359"/>
              <a:gd name="connsiteY1245" fmla="*/ 787718 h 1201102"/>
              <a:gd name="connsiteX1246" fmla="*/ 1203402 w 1244359"/>
              <a:gd name="connsiteY1246" fmla="*/ 779145 h 1201102"/>
              <a:gd name="connsiteX1247" fmla="*/ 1193877 w 1244359"/>
              <a:gd name="connsiteY1247" fmla="*/ 787718 h 1201102"/>
              <a:gd name="connsiteX1248" fmla="*/ 1226262 w 1244359"/>
              <a:gd name="connsiteY1248" fmla="*/ 529590 h 1201102"/>
              <a:gd name="connsiteX1249" fmla="*/ 1226262 w 1244359"/>
              <a:gd name="connsiteY1249" fmla="*/ 529590 h 1201102"/>
              <a:gd name="connsiteX1250" fmla="*/ 1226262 w 1244359"/>
              <a:gd name="connsiteY1250" fmla="*/ 529590 h 1201102"/>
              <a:gd name="connsiteX1251" fmla="*/ 1226262 w 1244359"/>
              <a:gd name="connsiteY1251" fmla="*/ 529590 h 1201102"/>
              <a:gd name="connsiteX1252" fmla="*/ 1230072 w 1244359"/>
              <a:gd name="connsiteY1252" fmla="*/ 522923 h 1201102"/>
              <a:gd name="connsiteX1253" fmla="*/ 1231977 w 1244359"/>
              <a:gd name="connsiteY1253" fmla="*/ 535305 h 1201102"/>
              <a:gd name="connsiteX1254" fmla="*/ 1230072 w 1244359"/>
              <a:gd name="connsiteY1254" fmla="*/ 522923 h 120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</a:cxnLst>
            <a:rect l="l" t="t" r="r" b="b"/>
            <a:pathLst>
              <a:path w="1244359" h="1201102">
                <a:moveTo>
                  <a:pt x="1244360" y="573405"/>
                </a:moveTo>
                <a:cubicBezTo>
                  <a:pt x="1243407" y="556260"/>
                  <a:pt x="1242455" y="539115"/>
                  <a:pt x="1241502" y="522923"/>
                </a:cubicBezTo>
                <a:cubicBezTo>
                  <a:pt x="1241502" y="519113"/>
                  <a:pt x="1240550" y="514350"/>
                  <a:pt x="1240550" y="510540"/>
                </a:cubicBezTo>
                <a:cubicBezTo>
                  <a:pt x="1239597" y="506730"/>
                  <a:pt x="1239597" y="502920"/>
                  <a:pt x="1238645" y="499110"/>
                </a:cubicBezTo>
                <a:cubicBezTo>
                  <a:pt x="1237692" y="491490"/>
                  <a:pt x="1236740" y="483870"/>
                  <a:pt x="1235787" y="476250"/>
                </a:cubicBezTo>
                <a:cubicBezTo>
                  <a:pt x="1231977" y="470535"/>
                  <a:pt x="1232930" y="447675"/>
                  <a:pt x="1225310" y="442913"/>
                </a:cubicBezTo>
                <a:cubicBezTo>
                  <a:pt x="1225310" y="434340"/>
                  <a:pt x="1224357" y="430530"/>
                  <a:pt x="1220547" y="422910"/>
                </a:cubicBezTo>
                <a:cubicBezTo>
                  <a:pt x="1226262" y="424815"/>
                  <a:pt x="1218642" y="413385"/>
                  <a:pt x="1222452" y="414338"/>
                </a:cubicBezTo>
                <a:cubicBezTo>
                  <a:pt x="1218642" y="407670"/>
                  <a:pt x="1220547" y="398145"/>
                  <a:pt x="1216737" y="396240"/>
                </a:cubicBezTo>
                <a:cubicBezTo>
                  <a:pt x="1218642" y="405765"/>
                  <a:pt x="1222452" y="411480"/>
                  <a:pt x="1219595" y="415290"/>
                </a:cubicBezTo>
                <a:cubicBezTo>
                  <a:pt x="1217690" y="405765"/>
                  <a:pt x="1213880" y="397193"/>
                  <a:pt x="1214832" y="390525"/>
                </a:cubicBezTo>
                <a:cubicBezTo>
                  <a:pt x="1211975" y="383858"/>
                  <a:pt x="1204355" y="371475"/>
                  <a:pt x="1205307" y="365760"/>
                </a:cubicBezTo>
                <a:cubicBezTo>
                  <a:pt x="1201497" y="366713"/>
                  <a:pt x="1203402" y="357188"/>
                  <a:pt x="1199592" y="354330"/>
                </a:cubicBezTo>
                <a:cubicBezTo>
                  <a:pt x="1197687" y="354330"/>
                  <a:pt x="1198640" y="357188"/>
                  <a:pt x="1197687" y="355283"/>
                </a:cubicBezTo>
                <a:cubicBezTo>
                  <a:pt x="1193877" y="350520"/>
                  <a:pt x="1194830" y="341948"/>
                  <a:pt x="1191020" y="337185"/>
                </a:cubicBezTo>
                <a:cubicBezTo>
                  <a:pt x="1191972" y="339090"/>
                  <a:pt x="1191972" y="340995"/>
                  <a:pt x="1191020" y="340995"/>
                </a:cubicBezTo>
                <a:cubicBezTo>
                  <a:pt x="1189115" y="337185"/>
                  <a:pt x="1191020" y="336233"/>
                  <a:pt x="1188162" y="331470"/>
                </a:cubicBezTo>
                <a:cubicBezTo>
                  <a:pt x="1185305" y="332423"/>
                  <a:pt x="1189115" y="338138"/>
                  <a:pt x="1189115" y="340995"/>
                </a:cubicBezTo>
                <a:cubicBezTo>
                  <a:pt x="1192925" y="342900"/>
                  <a:pt x="1199592" y="360045"/>
                  <a:pt x="1198640" y="362903"/>
                </a:cubicBezTo>
                <a:cubicBezTo>
                  <a:pt x="1195782" y="358140"/>
                  <a:pt x="1192925" y="357188"/>
                  <a:pt x="1193877" y="351473"/>
                </a:cubicBezTo>
                <a:cubicBezTo>
                  <a:pt x="1191020" y="351473"/>
                  <a:pt x="1193877" y="355283"/>
                  <a:pt x="1191972" y="355283"/>
                </a:cubicBezTo>
                <a:cubicBezTo>
                  <a:pt x="1193877" y="360045"/>
                  <a:pt x="1196735" y="359093"/>
                  <a:pt x="1197687" y="364808"/>
                </a:cubicBezTo>
                <a:cubicBezTo>
                  <a:pt x="1195782" y="364808"/>
                  <a:pt x="1192925" y="361950"/>
                  <a:pt x="1191020" y="360998"/>
                </a:cubicBezTo>
                <a:cubicBezTo>
                  <a:pt x="1192925" y="366713"/>
                  <a:pt x="1195782" y="363855"/>
                  <a:pt x="1197687" y="368618"/>
                </a:cubicBezTo>
                <a:cubicBezTo>
                  <a:pt x="1196735" y="370523"/>
                  <a:pt x="1193877" y="364808"/>
                  <a:pt x="1194830" y="369570"/>
                </a:cubicBezTo>
                <a:cubicBezTo>
                  <a:pt x="1195782" y="369570"/>
                  <a:pt x="1195782" y="370523"/>
                  <a:pt x="1196735" y="371475"/>
                </a:cubicBezTo>
                <a:cubicBezTo>
                  <a:pt x="1195782" y="371475"/>
                  <a:pt x="1195782" y="371475"/>
                  <a:pt x="1194830" y="371475"/>
                </a:cubicBezTo>
                <a:cubicBezTo>
                  <a:pt x="1193877" y="372428"/>
                  <a:pt x="1192925" y="372428"/>
                  <a:pt x="1191972" y="373380"/>
                </a:cubicBezTo>
                <a:cubicBezTo>
                  <a:pt x="1191972" y="372428"/>
                  <a:pt x="1192925" y="372428"/>
                  <a:pt x="1192925" y="372428"/>
                </a:cubicBezTo>
                <a:cubicBezTo>
                  <a:pt x="1190067" y="368618"/>
                  <a:pt x="1191020" y="367665"/>
                  <a:pt x="1190067" y="363855"/>
                </a:cubicBezTo>
                <a:cubicBezTo>
                  <a:pt x="1188162" y="364808"/>
                  <a:pt x="1190067" y="371475"/>
                  <a:pt x="1191020" y="374333"/>
                </a:cubicBezTo>
                <a:cubicBezTo>
                  <a:pt x="1189115" y="375285"/>
                  <a:pt x="1187210" y="376238"/>
                  <a:pt x="1184352" y="377190"/>
                </a:cubicBezTo>
                <a:cubicBezTo>
                  <a:pt x="1184352" y="377190"/>
                  <a:pt x="1183400" y="377190"/>
                  <a:pt x="1183400" y="376238"/>
                </a:cubicBezTo>
                <a:cubicBezTo>
                  <a:pt x="1183400" y="375285"/>
                  <a:pt x="1182447" y="373380"/>
                  <a:pt x="1182447" y="372428"/>
                </a:cubicBezTo>
                <a:cubicBezTo>
                  <a:pt x="1182447" y="370523"/>
                  <a:pt x="1182447" y="369570"/>
                  <a:pt x="1180542" y="367665"/>
                </a:cubicBezTo>
                <a:cubicBezTo>
                  <a:pt x="1178637" y="362903"/>
                  <a:pt x="1177685" y="359093"/>
                  <a:pt x="1179590" y="356235"/>
                </a:cubicBezTo>
                <a:cubicBezTo>
                  <a:pt x="1174827" y="353378"/>
                  <a:pt x="1169112" y="334328"/>
                  <a:pt x="1169112" y="328613"/>
                </a:cubicBezTo>
                <a:cubicBezTo>
                  <a:pt x="1167207" y="328613"/>
                  <a:pt x="1165302" y="326708"/>
                  <a:pt x="1163397" y="322898"/>
                </a:cubicBezTo>
                <a:cubicBezTo>
                  <a:pt x="1163397" y="321945"/>
                  <a:pt x="1163397" y="320993"/>
                  <a:pt x="1163397" y="319088"/>
                </a:cubicBezTo>
                <a:cubicBezTo>
                  <a:pt x="1163397" y="317183"/>
                  <a:pt x="1162445" y="317183"/>
                  <a:pt x="1160540" y="317183"/>
                </a:cubicBezTo>
                <a:cubicBezTo>
                  <a:pt x="1159587" y="314325"/>
                  <a:pt x="1158635" y="312420"/>
                  <a:pt x="1159587" y="311468"/>
                </a:cubicBezTo>
                <a:cubicBezTo>
                  <a:pt x="1157682" y="309563"/>
                  <a:pt x="1154825" y="306705"/>
                  <a:pt x="1152920" y="304800"/>
                </a:cubicBezTo>
                <a:cubicBezTo>
                  <a:pt x="1151967" y="302895"/>
                  <a:pt x="1151015" y="300990"/>
                  <a:pt x="1151015" y="299085"/>
                </a:cubicBezTo>
                <a:cubicBezTo>
                  <a:pt x="1151015" y="299085"/>
                  <a:pt x="1151015" y="299085"/>
                  <a:pt x="1151967" y="299085"/>
                </a:cubicBezTo>
                <a:cubicBezTo>
                  <a:pt x="1149110" y="292418"/>
                  <a:pt x="1146252" y="286703"/>
                  <a:pt x="1142442" y="280988"/>
                </a:cubicBezTo>
                <a:cubicBezTo>
                  <a:pt x="1142442" y="280988"/>
                  <a:pt x="1142442" y="280988"/>
                  <a:pt x="1142442" y="280988"/>
                </a:cubicBezTo>
                <a:cubicBezTo>
                  <a:pt x="1135775" y="267653"/>
                  <a:pt x="1127202" y="255270"/>
                  <a:pt x="1118630" y="243840"/>
                </a:cubicBezTo>
                <a:cubicBezTo>
                  <a:pt x="1115772" y="238125"/>
                  <a:pt x="1111962" y="233363"/>
                  <a:pt x="1109105" y="226695"/>
                </a:cubicBezTo>
                <a:cubicBezTo>
                  <a:pt x="1108152" y="227648"/>
                  <a:pt x="1107200" y="226695"/>
                  <a:pt x="1105295" y="225743"/>
                </a:cubicBezTo>
                <a:cubicBezTo>
                  <a:pt x="1104342" y="220028"/>
                  <a:pt x="1098627" y="213360"/>
                  <a:pt x="1092912" y="207645"/>
                </a:cubicBezTo>
                <a:cubicBezTo>
                  <a:pt x="1091960" y="203835"/>
                  <a:pt x="1090055" y="199073"/>
                  <a:pt x="1087197" y="195263"/>
                </a:cubicBezTo>
                <a:cubicBezTo>
                  <a:pt x="1087197" y="195263"/>
                  <a:pt x="1087197" y="194310"/>
                  <a:pt x="1088150" y="194310"/>
                </a:cubicBezTo>
                <a:cubicBezTo>
                  <a:pt x="1086245" y="192405"/>
                  <a:pt x="1085292" y="191453"/>
                  <a:pt x="1085292" y="191453"/>
                </a:cubicBezTo>
                <a:cubicBezTo>
                  <a:pt x="1084340" y="190500"/>
                  <a:pt x="1083387" y="189548"/>
                  <a:pt x="1082435" y="188595"/>
                </a:cubicBezTo>
                <a:cubicBezTo>
                  <a:pt x="1078625" y="184785"/>
                  <a:pt x="1074815" y="180023"/>
                  <a:pt x="1071957" y="176213"/>
                </a:cubicBezTo>
                <a:cubicBezTo>
                  <a:pt x="1068147" y="172403"/>
                  <a:pt x="1064337" y="168593"/>
                  <a:pt x="1062432" y="163830"/>
                </a:cubicBezTo>
                <a:cubicBezTo>
                  <a:pt x="1053860" y="150495"/>
                  <a:pt x="1045287" y="136208"/>
                  <a:pt x="1035762" y="123825"/>
                </a:cubicBezTo>
                <a:cubicBezTo>
                  <a:pt x="1025285" y="111443"/>
                  <a:pt x="1014807" y="99060"/>
                  <a:pt x="999567" y="91440"/>
                </a:cubicBezTo>
                <a:cubicBezTo>
                  <a:pt x="996710" y="88583"/>
                  <a:pt x="996710" y="93345"/>
                  <a:pt x="993852" y="91440"/>
                </a:cubicBezTo>
                <a:cubicBezTo>
                  <a:pt x="985280" y="82868"/>
                  <a:pt x="973850" y="76200"/>
                  <a:pt x="961467" y="67628"/>
                </a:cubicBezTo>
                <a:cubicBezTo>
                  <a:pt x="949085" y="60008"/>
                  <a:pt x="936702" y="52388"/>
                  <a:pt x="925272" y="45720"/>
                </a:cubicBezTo>
                <a:cubicBezTo>
                  <a:pt x="909080" y="35243"/>
                  <a:pt x="894792" y="22860"/>
                  <a:pt x="876695" y="16193"/>
                </a:cubicBezTo>
                <a:cubicBezTo>
                  <a:pt x="866217" y="12383"/>
                  <a:pt x="856692" y="10478"/>
                  <a:pt x="847167" y="9525"/>
                </a:cubicBezTo>
                <a:cubicBezTo>
                  <a:pt x="837642" y="8573"/>
                  <a:pt x="830022" y="9525"/>
                  <a:pt x="821450" y="12383"/>
                </a:cubicBezTo>
                <a:cubicBezTo>
                  <a:pt x="805257" y="5715"/>
                  <a:pt x="783350" y="13335"/>
                  <a:pt x="769062" y="1905"/>
                </a:cubicBezTo>
                <a:cubicBezTo>
                  <a:pt x="765252" y="1905"/>
                  <a:pt x="765252" y="5715"/>
                  <a:pt x="759537" y="3810"/>
                </a:cubicBezTo>
                <a:cubicBezTo>
                  <a:pt x="755727" y="2858"/>
                  <a:pt x="755727" y="953"/>
                  <a:pt x="753822" y="0"/>
                </a:cubicBezTo>
                <a:cubicBezTo>
                  <a:pt x="752870" y="4763"/>
                  <a:pt x="755727" y="3810"/>
                  <a:pt x="751917" y="6668"/>
                </a:cubicBezTo>
                <a:cubicBezTo>
                  <a:pt x="764300" y="7620"/>
                  <a:pt x="769062" y="9525"/>
                  <a:pt x="780492" y="8573"/>
                </a:cubicBezTo>
                <a:cubicBezTo>
                  <a:pt x="783350" y="9525"/>
                  <a:pt x="784302" y="11430"/>
                  <a:pt x="788112" y="12383"/>
                </a:cubicBezTo>
                <a:cubicBezTo>
                  <a:pt x="812877" y="12383"/>
                  <a:pt x="842405" y="15240"/>
                  <a:pt x="873837" y="25718"/>
                </a:cubicBezTo>
                <a:cubicBezTo>
                  <a:pt x="903365" y="36195"/>
                  <a:pt x="929082" y="58103"/>
                  <a:pt x="950990" y="63818"/>
                </a:cubicBezTo>
                <a:cubicBezTo>
                  <a:pt x="954800" y="66675"/>
                  <a:pt x="950990" y="69533"/>
                  <a:pt x="952895" y="72390"/>
                </a:cubicBezTo>
                <a:cubicBezTo>
                  <a:pt x="965277" y="75248"/>
                  <a:pt x="970040" y="86678"/>
                  <a:pt x="981470" y="93345"/>
                </a:cubicBezTo>
                <a:cubicBezTo>
                  <a:pt x="990042" y="99060"/>
                  <a:pt x="999567" y="100013"/>
                  <a:pt x="1009092" y="106680"/>
                </a:cubicBezTo>
                <a:cubicBezTo>
                  <a:pt x="1017665" y="114300"/>
                  <a:pt x="1024332" y="120968"/>
                  <a:pt x="1030047" y="128588"/>
                </a:cubicBezTo>
                <a:cubicBezTo>
                  <a:pt x="1035762" y="136208"/>
                  <a:pt x="1042430" y="144780"/>
                  <a:pt x="1051002" y="154305"/>
                </a:cubicBezTo>
                <a:cubicBezTo>
                  <a:pt x="1051002" y="155258"/>
                  <a:pt x="1051002" y="155258"/>
                  <a:pt x="1051002" y="156210"/>
                </a:cubicBezTo>
                <a:cubicBezTo>
                  <a:pt x="1046240" y="152400"/>
                  <a:pt x="1043382" y="149543"/>
                  <a:pt x="1036715" y="143828"/>
                </a:cubicBezTo>
                <a:cubicBezTo>
                  <a:pt x="1037667" y="141923"/>
                  <a:pt x="1040525" y="146685"/>
                  <a:pt x="1041477" y="145733"/>
                </a:cubicBezTo>
                <a:cubicBezTo>
                  <a:pt x="1036715" y="140970"/>
                  <a:pt x="1031952" y="137160"/>
                  <a:pt x="1028142" y="134303"/>
                </a:cubicBezTo>
                <a:cubicBezTo>
                  <a:pt x="1024332" y="130493"/>
                  <a:pt x="1021475" y="127635"/>
                  <a:pt x="1018617" y="121920"/>
                </a:cubicBezTo>
                <a:cubicBezTo>
                  <a:pt x="1016712" y="124778"/>
                  <a:pt x="1010997" y="119063"/>
                  <a:pt x="1008140" y="120015"/>
                </a:cubicBezTo>
                <a:cubicBezTo>
                  <a:pt x="1013855" y="125730"/>
                  <a:pt x="1021475" y="132398"/>
                  <a:pt x="1021475" y="139065"/>
                </a:cubicBezTo>
                <a:cubicBezTo>
                  <a:pt x="1015760" y="136208"/>
                  <a:pt x="1016712" y="130493"/>
                  <a:pt x="1012902" y="130493"/>
                </a:cubicBezTo>
                <a:cubicBezTo>
                  <a:pt x="1016712" y="137160"/>
                  <a:pt x="1020522" y="140970"/>
                  <a:pt x="1026237" y="144780"/>
                </a:cubicBezTo>
                <a:cubicBezTo>
                  <a:pt x="1031000" y="148590"/>
                  <a:pt x="1036715" y="152400"/>
                  <a:pt x="1042430" y="159068"/>
                </a:cubicBezTo>
                <a:cubicBezTo>
                  <a:pt x="1041477" y="160020"/>
                  <a:pt x="1040525" y="160020"/>
                  <a:pt x="1039572" y="160020"/>
                </a:cubicBezTo>
                <a:cubicBezTo>
                  <a:pt x="1042430" y="165735"/>
                  <a:pt x="1048145" y="168593"/>
                  <a:pt x="1052907" y="172403"/>
                </a:cubicBezTo>
                <a:cubicBezTo>
                  <a:pt x="1053860" y="174308"/>
                  <a:pt x="1054812" y="175260"/>
                  <a:pt x="1055765" y="177165"/>
                </a:cubicBezTo>
                <a:cubicBezTo>
                  <a:pt x="1054812" y="177165"/>
                  <a:pt x="1053860" y="176213"/>
                  <a:pt x="1052907" y="176213"/>
                </a:cubicBezTo>
                <a:cubicBezTo>
                  <a:pt x="1053860" y="178118"/>
                  <a:pt x="1054812" y="180023"/>
                  <a:pt x="1055765" y="181928"/>
                </a:cubicBezTo>
                <a:cubicBezTo>
                  <a:pt x="1054812" y="180975"/>
                  <a:pt x="1053860" y="180975"/>
                  <a:pt x="1053860" y="180975"/>
                </a:cubicBezTo>
                <a:cubicBezTo>
                  <a:pt x="1054812" y="181928"/>
                  <a:pt x="1055765" y="182880"/>
                  <a:pt x="1056717" y="183833"/>
                </a:cubicBezTo>
                <a:cubicBezTo>
                  <a:pt x="1056717" y="184785"/>
                  <a:pt x="1056717" y="185738"/>
                  <a:pt x="1056717" y="186690"/>
                </a:cubicBezTo>
                <a:cubicBezTo>
                  <a:pt x="1049097" y="182880"/>
                  <a:pt x="1042430" y="180975"/>
                  <a:pt x="1034810" y="179070"/>
                </a:cubicBezTo>
                <a:cubicBezTo>
                  <a:pt x="1033857" y="177165"/>
                  <a:pt x="1032905" y="176213"/>
                  <a:pt x="1032905" y="174308"/>
                </a:cubicBezTo>
                <a:lnTo>
                  <a:pt x="1031000" y="176213"/>
                </a:lnTo>
                <a:cubicBezTo>
                  <a:pt x="1031952" y="177165"/>
                  <a:pt x="1032905" y="178118"/>
                  <a:pt x="1032905" y="178118"/>
                </a:cubicBezTo>
                <a:cubicBezTo>
                  <a:pt x="1031952" y="178118"/>
                  <a:pt x="1031000" y="178118"/>
                  <a:pt x="1030047" y="177165"/>
                </a:cubicBezTo>
                <a:cubicBezTo>
                  <a:pt x="1030047" y="177165"/>
                  <a:pt x="1029095" y="176213"/>
                  <a:pt x="1029095" y="175260"/>
                </a:cubicBezTo>
                <a:cubicBezTo>
                  <a:pt x="1030047" y="174308"/>
                  <a:pt x="1028142" y="170498"/>
                  <a:pt x="1027190" y="173355"/>
                </a:cubicBezTo>
                <a:cubicBezTo>
                  <a:pt x="1028142" y="174308"/>
                  <a:pt x="1029095" y="175260"/>
                  <a:pt x="1028142" y="176213"/>
                </a:cubicBezTo>
                <a:cubicBezTo>
                  <a:pt x="1028142" y="176213"/>
                  <a:pt x="1028142" y="176213"/>
                  <a:pt x="1028142" y="176213"/>
                </a:cubicBezTo>
                <a:cubicBezTo>
                  <a:pt x="1026237" y="175260"/>
                  <a:pt x="1023380" y="174308"/>
                  <a:pt x="1021475" y="172403"/>
                </a:cubicBezTo>
                <a:cubicBezTo>
                  <a:pt x="1019570" y="170498"/>
                  <a:pt x="1018617" y="166688"/>
                  <a:pt x="1016712" y="164783"/>
                </a:cubicBezTo>
                <a:cubicBezTo>
                  <a:pt x="1013855" y="161925"/>
                  <a:pt x="1007187" y="161925"/>
                  <a:pt x="1005282" y="164783"/>
                </a:cubicBezTo>
                <a:cubicBezTo>
                  <a:pt x="1004330" y="165735"/>
                  <a:pt x="1004330" y="166688"/>
                  <a:pt x="1003377" y="168593"/>
                </a:cubicBezTo>
                <a:cubicBezTo>
                  <a:pt x="1001472" y="167640"/>
                  <a:pt x="998615" y="165735"/>
                  <a:pt x="996710" y="164783"/>
                </a:cubicBezTo>
                <a:cubicBezTo>
                  <a:pt x="997662" y="160973"/>
                  <a:pt x="996710" y="156210"/>
                  <a:pt x="994805" y="152400"/>
                </a:cubicBezTo>
                <a:cubicBezTo>
                  <a:pt x="994805" y="151448"/>
                  <a:pt x="992900" y="151448"/>
                  <a:pt x="991947" y="151448"/>
                </a:cubicBezTo>
                <a:cubicBezTo>
                  <a:pt x="991947" y="151448"/>
                  <a:pt x="990995" y="152400"/>
                  <a:pt x="990995" y="152400"/>
                </a:cubicBezTo>
                <a:cubicBezTo>
                  <a:pt x="990995" y="152400"/>
                  <a:pt x="990995" y="152400"/>
                  <a:pt x="990995" y="153353"/>
                </a:cubicBezTo>
                <a:cubicBezTo>
                  <a:pt x="988137" y="152400"/>
                  <a:pt x="984327" y="149543"/>
                  <a:pt x="983375" y="145733"/>
                </a:cubicBezTo>
                <a:cubicBezTo>
                  <a:pt x="982422" y="146685"/>
                  <a:pt x="982422" y="147638"/>
                  <a:pt x="982422" y="149543"/>
                </a:cubicBezTo>
                <a:cubicBezTo>
                  <a:pt x="985280" y="151448"/>
                  <a:pt x="987185" y="152400"/>
                  <a:pt x="990042" y="155258"/>
                </a:cubicBezTo>
                <a:cubicBezTo>
                  <a:pt x="990042" y="155258"/>
                  <a:pt x="990042" y="156210"/>
                  <a:pt x="990042" y="156210"/>
                </a:cubicBezTo>
                <a:cubicBezTo>
                  <a:pt x="990995" y="158115"/>
                  <a:pt x="991947" y="159068"/>
                  <a:pt x="992900" y="160973"/>
                </a:cubicBezTo>
                <a:cubicBezTo>
                  <a:pt x="986232" y="154305"/>
                  <a:pt x="979565" y="149543"/>
                  <a:pt x="973850" y="144780"/>
                </a:cubicBezTo>
                <a:cubicBezTo>
                  <a:pt x="971945" y="143828"/>
                  <a:pt x="970992" y="142875"/>
                  <a:pt x="970040" y="141923"/>
                </a:cubicBezTo>
                <a:cubicBezTo>
                  <a:pt x="970040" y="141923"/>
                  <a:pt x="970040" y="141923"/>
                  <a:pt x="970992" y="140970"/>
                </a:cubicBezTo>
                <a:cubicBezTo>
                  <a:pt x="970992" y="140018"/>
                  <a:pt x="970040" y="140018"/>
                  <a:pt x="970040" y="139065"/>
                </a:cubicBezTo>
                <a:cubicBezTo>
                  <a:pt x="970040" y="139065"/>
                  <a:pt x="969087" y="140018"/>
                  <a:pt x="969087" y="140018"/>
                </a:cubicBezTo>
                <a:cubicBezTo>
                  <a:pt x="964325" y="137160"/>
                  <a:pt x="960515" y="135255"/>
                  <a:pt x="955752" y="133350"/>
                </a:cubicBezTo>
                <a:cubicBezTo>
                  <a:pt x="953847" y="131445"/>
                  <a:pt x="952895" y="130493"/>
                  <a:pt x="951942" y="128588"/>
                </a:cubicBezTo>
                <a:cubicBezTo>
                  <a:pt x="950037" y="127635"/>
                  <a:pt x="949085" y="126683"/>
                  <a:pt x="947180" y="125730"/>
                </a:cubicBezTo>
                <a:cubicBezTo>
                  <a:pt x="922415" y="102870"/>
                  <a:pt x="889077" y="80963"/>
                  <a:pt x="852882" y="63818"/>
                </a:cubicBezTo>
                <a:cubicBezTo>
                  <a:pt x="813830" y="45720"/>
                  <a:pt x="770967" y="34290"/>
                  <a:pt x="735725" y="30480"/>
                </a:cubicBezTo>
                <a:cubicBezTo>
                  <a:pt x="728105" y="26670"/>
                  <a:pt x="720485" y="23813"/>
                  <a:pt x="711912" y="21908"/>
                </a:cubicBezTo>
                <a:cubicBezTo>
                  <a:pt x="703340" y="20003"/>
                  <a:pt x="694767" y="19050"/>
                  <a:pt x="684290" y="19050"/>
                </a:cubicBezTo>
                <a:cubicBezTo>
                  <a:pt x="672860" y="9525"/>
                  <a:pt x="651905" y="7620"/>
                  <a:pt x="630950" y="8573"/>
                </a:cubicBezTo>
                <a:cubicBezTo>
                  <a:pt x="626187" y="8573"/>
                  <a:pt x="620472" y="9525"/>
                  <a:pt x="615710" y="9525"/>
                </a:cubicBezTo>
                <a:cubicBezTo>
                  <a:pt x="610947" y="9525"/>
                  <a:pt x="606185" y="10478"/>
                  <a:pt x="601422" y="10478"/>
                </a:cubicBezTo>
                <a:cubicBezTo>
                  <a:pt x="591897" y="10478"/>
                  <a:pt x="584277" y="10478"/>
                  <a:pt x="578562" y="8573"/>
                </a:cubicBezTo>
                <a:cubicBezTo>
                  <a:pt x="568085" y="20955"/>
                  <a:pt x="534747" y="18098"/>
                  <a:pt x="523317" y="14288"/>
                </a:cubicBezTo>
                <a:cubicBezTo>
                  <a:pt x="521412" y="19050"/>
                  <a:pt x="516650" y="20955"/>
                  <a:pt x="510935" y="21908"/>
                </a:cubicBezTo>
                <a:cubicBezTo>
                  <a:pt x="505220" y="22860"/>
                  <a:pt x="498552" y="22860"/>
                  <a:pt x="492837" y="21908"/>
                </a:cubicBezTo>
                <a:cubicBezTo>
                  <a:pt x="492837" y="20003"/>
                  <a:pt x="500457" y="16193"/>
                  <a:pt x="491885" y="18098"/>
                </a:cubicBezTo>
                <a:cubicBezTo>
                  <a:pt x="488075" y="18098"/>
                  <a:pt x="488075" y="20955"/>
                  <a:pt x="486170" y="21908"/>
                </a:cubicBezTo>
                <a:cubicBezTo>
                  <a:pt x="482360" y="20003"/>
                  <a:pt x="476645" y="19050"/>
                  <a:pt x="473787" y="16193"/>
                </a:cubicBezTo>
                <a:cubicBezTo>
                  <a:pt x="466167" y="17145"/>
                  <a:pt x="465215" y="20003"/>
                  <a:pt x="457595" y="20955"/>
                </a:cubicBezTo>
                <a:cubicBezTo>
                  <a:pt x="459500" y="18098"/>
                  <a:pt x="459500" y="15240"/>
                  <a:pt x="464262" y="13335"/>
                </a:cubicBezTo>
                <a:cubicBezTo>
                  <a:pt x="474740" y="8573"/>
                  <a:pt x="477597" y="12383"/>
                  <a:pt x="483312" y="12383"/>
                </a:cubicBezTo>
                <a:cubicBezTo>
                  <a:pt x="482360" y="9525"/>
                  <a:pt x="478550" y="9525"/>
                  <a:pt x="484265" y="7620"/>
                </a:cubicBezTo>
                <a:cubicBezTo>
                  <a:pt x="488075" y="14288"/>
                  <a:pt x="497600" y="2858"/>
                  <a:pt x="504267" y="8573"/>
                </a:cubicBezTo>
                <a:cubicBezTo>
                  <a:pt x="500457" y="9525"/>
                  <a:pt x="497600" y="10478"/>
                  <a:pt x="496647" y="12383"/>
                </a:cubicBezTo>
                <a:cubicBezTo>
                  <a:pt x="504267" y="9525"/>
                  <a:pt x="513792" y="6668"/>
                  <a:pt x="520460" y="4763"/>
                </a:cubicBezTo>
                <a:cubicBezTo>
                  <a:pt x="518555" y="4763"/>
                  <a:pt x="514745" y="4763"/>
                  <a:pt x="518555" y="3810"/>
                </a:cubicBezTo>
                <a:cubicBezTo>
                  <a:pt x="480455" y="1905"/>
                  <a:pt x="445212" y="9525"/>
                  <a:pt x="411875" y="20955"/>
                </a:cubicBezTo>
                <a:cubicBezTo>
                  <a:pt x="378537" y="32385"/>
                  <a:pt x="347105" y="49530"/>
                  <a:pt x="315672" y="68580"/>
                </a:cubicBezTo>
                <a:cubicBezTo>
                  <a:pt x="310910" y="67628"/>
                  <a:pt x="303290" y="71438"/>
                  <a:pt x="296622" y="74295"/>
                </a:cubicBezTo>
                <a:cubicBezTo>
                  <a:pt x="280430" y="88583"/>
                  <a:pt x="267095" y="97155"/>
                  <a:pt x="269952" y="110490"/>
                </a:cubicBezTo>
                <a:cubicBezTo>
                  <a:pt x="289955" y="96203"/>
                  <a:pt x="305195" y="81915"/>
                  <a:pt x="342342" y="63818"/>
                </a:cubicBezTo>
                <a:cubicBezTo>
                  <a:pt x="350915" y="62865"/>
                  <a:pt x="359487" y="63818"/>
                  <a:pt x="363297" y="69533"/>
                </a:cubicBezTo>
                <a:cubicBezTo>
                  <a:pt x="336627" y="86678"/>
                  <a:pt x="303290" y="97155"/>
                  <a:pt x="280430" y="118110"/>
                </a:cubicBezTo>
                <a:cubicBezTo>
                  <a:pt x="277572" y="120968"/>
                  <a:pt x="276620" y="123825"/>
                  <a:pt x="273762" y="125730"/>
                </a:cubicBezTo>
                <a:cubicBezTo>
                  <a:pt x="253760" y="140970"/>
                  <a:pt x="242330" y="147638"/>
                  <a:pt x="228995" y="158115"/>
                </a:cubicBezTo>
                <a:cubicBezTo>
                  <a:pt x="202325" y="178118"/>
                  <a:pt x="179465" y="206693"/>
                  <a:pt x="157557" y="231458"/>
                </a:cubicBezTo>
                <a:cubicBezTo>
                  <a:pt x="152795" y="237173"/>
                  <a:pt x="143270" y="239078"/>
                  <a:pt x="143270" y="248603"/>
                </a:cubicBezTo>
                <a:cubicBezTo>
                  <a:pt x="149937" y="241935"/>
                  <a:pt x="156605" y="235268"/>
                  <a:pt x="162320" y="228600"/>
                </a:cubicBezTo>
                <a:cubicBezTo>
                  <a:pt x="168035" y="221933"/>
                  <a:pt x="173750" y="215265"/>
                  <a:pt x="176607" y="209550"/>
                </a:cubicBezTo>
                <a:cubicBezTo>
                  <a:pt x="184227" y="203835"/>
                  <a:pt x="193752" y="195263"/>
                  <a:pt x="203277" y="186690"/>
                </a:cubicBezTo>
                <a:cubicBezTo>
                  <a:pt x="213755" y="178118"/>
                  <a:pt x="223280" y="168593"/>
                  <a:pt x="231852" y="161925"/>
                </a:cubicBezTo>
                <a:cubicBezTo>
                  <a:pt x="236615" y="159068"/>
                  <a:pt x="241377" y="156210"/>
                  <a:pt x="246140" y="153353"/>
                </a:cubicBezTo>
                <a:cubicBezTo>
                  <a:pt x="250902" y="150495"/>
                  <a:pt x="254712" y="147638"/>
                  <a:pt x="259475" y="144780"/>
                </a:cubicBezTo>
                <a:cubicBezTo>
                  <a:pt x="268047" y="139065"/>
                  <a:pt x="275667" y="133350"/>
                  <a:pt x="284240" y="127635"/>
                </a:cubicBezTo>
                <a:cubicBezTo>
                  <a:pt x="300432" y="115253"/>
                  <a:pt x="318530" y="102870"/>
                  <a:pt x="343295" y="92393"/>
                </a:cubicBezTo>
                <a:cubicBezTo>
                  <a:pt x="349010" y="97155"/>
                  <a:pt x="353772" y="92393"/>
                  <a:pt x="362345" y="89535"/>
                </a:cubicBezTo>
                <a:cubicBezTo>
                  <a:pt x="365202" y="96203"/>
                  <a:pt x="371870" y="96203"/>
                  <a:pt x="381395" y="92393"/>
                </a:cubicBezTo>
                <a:cubicBezTo>
                  <a:pt x="385205" y="88583"/>
                  <a:pt x="376632" y="89535"/>
                  <a:pt x="380442" y="85725"/>
                </a:cubicBezTo>
                <a:cubicBezTo>
                  <a:pt x="386157" y="85725"/>
                  <a:pt x="391872" y="85725"/>
                  <a:pt x="394730" y="89535"/>
                </a:cubicBezTo>
                <a:cubicBezTo>
                  <a:pt x="389967" y="91440"/>
                  <a:pt x="385205" y="94298"/>
                  <a:pt x="382347" y="94298"/>
                </a:cubicBezTo>
                <a:cubicBezTo>
                  <a:pt x="386157" y="99060"/>
                  <a:pt x="396635" y="93345"/>
                  <a:pt x="399492" y="100013"/>
                </a:cubicBezTo>
                <a:cubicBezTo>
                  <a:pt x="390920" y="104775"/>
                  <a:pt x="383300" y="109538"/>
                  <a:pt x="375680" y="114300"/>
                </a:cubicBezTo>
                <a:cubicBezTo>
                  <a:pt x="368060" y="120015"/>
                  <a:pt x="361392" y="124778"/>
                  <a:pt x="354725" y="130493"/>
                </a:cubicBezTo>
                <a:cubicBezTo>
                  <a:pt x="341390" y="141923"/>
                  <a:pt x="328055" y="152400"/>
                  <a:pt x="311862" y="160973"/>
                </a:cubicBezTo>
                <a:cubicBezTo>
                  <a:pt x="306147" y="160973"/>
                  <a:pt x="301385" y="158115"/>
                  <a:pt x="294717" y="160020"/>
                </a:cubicBezTo>
                <a:cubicBezTo>
                  <a:pt x="294717" y="166688"/>
                  <a:pt x="307100" y="160973"/>
                  <a:pt x="311862" y="163830"/>
                </a:cubicBezTo>
                <a:cubicBezTo>
                  <a:pt x="309005" y="168593"/>
                  <a:pt x="303290" y="173355"/>
                  <a:pt x="298527" y="178118"/>
                </a:cubicBezTo>
                <a:cubicBezTo>
                  <a:pt x="297575" y="180023"/>
                  <a:pt x="295670" y="180975"/>
                  <a:pt x="294717" y="182880"/>
                </a:cubicBezTo>
                <a:cubicBezTo>
                  <a:pt x="294717" y="182880"/>
                  <a:pt x="293765" y="182880"/>
                  <a:pt x="293765" y="182880"/>
                </a:cubicBezTo>
                <a:cubicBezTo>
                  <a:pt x="288050" y="183833"/>
                  <a:pt x="281382" y="186690"/>
                  <a:pt x="278525" y="192405"/>
                </a:cubicBezTo>
                <a:cubicBezTo>
                  <a:pt x="278525" y="193358"/>
                  <a:pt x="277572" y="194310"/>
                  <a:pt x="276620" y="195263"/>
                </a:cubicBezTo>
                <a:cubicBezTo>
                  <a:pt x="271857" y="199073"/>
                  <a:pt x="268047" y="201930"/>
                  <a:pt x="264237" y="205740"/>
                </a:cubicBezTo>
                <a:cubicBezTo>
                  <a:pt x="264237" y="205740"/>
                  <a:pt x="264237" y="205740"/>
                  <a:pt x="263285" y="205740"/>
                </a:cubicBezTo>
                <a:cubicBezTo>
                  <a:pt x="263285" y="206693"/>
                  <a:pt x="262332" y="206693"/>
                  <a:pt x="262332" y="207645"/>
                </a:cubicBezTo>
                <a:cubicBezTo>
                  <a:pt x="261380" y="208598"/>
                  <a:pt x="260427" y="208598"/>
                  <a:pt x="260427" y="209550"/>
                </a:cubicBezTo>
                <a:cubicBezTo>
                  <a:pt x="255665" y="213360"/>
                  <a:pt x="249950" y="213360"/>
                  <a:pt x="243282" y="213360"/>
                </a:cubicBezTo>
                <a:cubicBezTo>
                  <a:pt x="241377" y="213360"/>
                  <a:pt x="240425" y="214313"/>
                  <a:pt x="239472" y="216218"/>
                </a:cubicBezTo>
                <a:cubicBezTo>
                  <a:pt x="239472" y="217170"/>
                  <a:pt x="238520" y="219075"/>
                  <a:pt x="237567" y="219075"/>
                </a:cubicBezTo>
                <a:cubicBezTo>
                  <a:pt x="235662" y="220980"/>
                  <a:pt x="233757" y="224790"/>
                  <a:pt x="229947" y="220980"/>
                </a:cubicBezTo>
                <a:cubicBezTo>
                  <a:pt x="226137" y="221933"/>
                  <a:pt x="225185" y="223838"/>
                  <a:pt x="223280" y="226695"/>
                </a:cubicBezTo>
                <a:cubicBezTo>
                  <a:pt x="221375" y="231458"/>
                  <a:pt x="218517" y="235268"/>
                  <a:pt x="211850" y="235268"/>
                </a:cubicBezTo>
                <a:cubicBezTo>
                  <a:pt x="210897" y="235268"/>
                  <a:pt x="208992" y="235268"/>
                  <a:pt x="208040" y="236220"/>
                </a:cubicBezTo>
                <a:cubicBezTo>
                  <a:pt x="204230" y="240983"/>
                  <a:pt x="197562" y="243840"/>
                  <a:pt x="195657" y="250508"/>
                </a:cubicBezTo>
                <a:cubicBezTo>
                  <a:pt x="194705" y="254318"/>
                  <a:pt x="190895" y="253365"/>
                  <a:pt x="188037" y="254318"/>
                </a:cubicBezTo>
                <a:cubicBezTo>
                  <a:pt x="188037" y="255270"/>
                  <a:pt x="187085" y="257175"/>
                  <a:pt x="186132" y="257175"/>
                </a:cubicBezTo>
                <a:cubicBezTo>
                  <a:pt x="176607" y="260033"/>
                  <a:pt x="169940" y="265748"/>
                  <a:pt x="163272" y="272415"/>
                </a:cubicBezTo>
                <a:cubicBezTo>
                  <a:pt x="159462" y="276225"/>
                  <a:pt x="156605" y="279083"/>
                  <a:pt x="151842" y="281940"/>
                </a:cubicBezTo>
                <a:cubicBezTo>
                  <a:pt x="145175" y="284798"/>
                  <a:pt x="137555" y="287655"/>
                  <a:pt x="138507" y="297180"/>
                </a:cubicBezTo>
                <a:cubicBezTo>
                  <a:pt x="138507" y="298133"/>
                  <a:pt x="136602" y="300038"/>
                  <a:pt x="134697" y="301943"/>
                </a:cubicBezTo>
                <a:cubicBezTo>
                  <a:pt x="132792" y="303848"/>
                  <a:pt x="129935" y="306705"/>
                  <a:pt x="128030" y="308610"/>
                </a:cubicBezTo>
                <a:cubicBezTo>
                  <a:pt x="127077" y="309563"/>
                  <a:pt x="126125" y="312420"/>
                  <a:pt x="123267" y="309563"/>
                </a:cubicBezTo>
                <a:cubicBezTo>
                  <a:pt x="122315" y="307658"/>
                  <a:pt x="118505" y="306705"/>
                  <a:pt x="121362" y="303848"/>
                </a:cubicBezTo>
                <a:cubicBezTo>
                  <a:pt x="122315" y="302895"/>
                  <a:pt x="122315" y="301943"/>
                  <a:pt x="122315" y="300038"/>
                </a:cubicBezTo>
                <a:cubicBezTo>
                  <a:pt x="122315" y="299085"/>
                  <a:pt x="121362" y="298133"/>
                  <a:pt x="121362" y="296228"/>
                </a:cubicBezTo>
                <a:cubicBezTo>
                  <a:pt x="120410" y="296228"/>
                  <a:pt x="120410" y="297180"/>
                  <a:pt x="119457" y="297180"/>
                </a:cubicBezTo>
                <a:cubicBezTo>
                  <a:pt x="115647" y="300038"/>
                  <a:pt x="112790" y="304800"/>
                  <a:pt x="112790" y="309563"/>
                </a:cubicBezTo>
                <a:cubicBezTo>
                  <a:pt x="112790" y="312420"/>
                  <a:pt x="113742" y="313373"/>
                  <a:pt x="111837" y="315278"/>
                </a:cubicBezTo>
                <a:cubicBezTo>
                  <a:pt x="108980" y="318135"/>
                  <a:pt x="106122" y="321945"/>
                  <a:pt x="100407" y="321945"/>
                </a:cubicBezTo>
                <a:cubicBezTo>
                  <a:pt x="94692" y="321945"/>
                  <a:pt x="98502" y="325755"/>
                  <a:pt x="98502" y="327660"/>
                </a:cubicBezTo>
                <a:cubicBezTo>
                  <a:pt x="97550" y="331470"/>
                  <a:pt x="95645" y="337185"/>
                  <a:pt x="91835" y="338138"/>
                </a:cubicBezTo>
                <a:cubicBezTo>
                  <a:pt x="88025" y="340043"/>
                  <a:pt x="86120" y="341948"/>
                  <a:pt x="84215" y="344805"/>
                </a:cubicBezTo>
                <a:cubicBezTo>
                  <a:pt x="85167" y="340995"/>
                  <a:pt x="86120" y="337185"/>
                  <a:pt x="87072" y="334328"/>
                </a:cubicBezTo>
                <a:cubicBezTo>
                  <a:pt x="94692" y="312420"/>
                  <a:pt x="113742" y="289560"/>
                  <a:pt x="121362" y="268605"/>
                </a:cubicBezTo>
                <a:cubicBezTo>
                  <a:pt x="130887" y="265748"/>
                  <a:pt x="123267" y="261938"/>
                  <a:pt x="133745" y="254318"/>
                </a:cubicBezTo>
                <a:cubicBezTo>
                  <a:pt x="132792" y="251460"/>
                  <a:pt x="130887" y="246698"/>
                  <a:pt x="128030" y="247650"/>
                </a:cubicBezTo>
                <a:cubicBezTo>
                  <a:pt x="127077" y="247650"/>
                  <a:pt x="125172" y="248603"/>
                  <a:pt x="123267" y="249555"/>
                </a:cubicBezTo>
                <a:cubicBezTo>
                  <a:pt x="118505" y="261938"/>
                  <a:pt x="111837" y="268605"/>
                  <a:pt x="108027" y="280035"/>
                </a:cubicBezTo>
                <a:cubicBezTo>
                  <a:pt x="85167" y="302895"/>
                  <a:pt x="72785" y="330518"/>
                  <a:pt x="63260" y="360045"/>
                </a:cubicBezTo>
                <a:cubicBezTo>
                  <a:pt x="62307" y="360045"/>
                  <a:pt x="61355" y="360045"/>
                  <a:pt x="60402" y="360045"/>
                </a:cubicBezTo>
                <a:cubicBezTo>
                  <a:pt x="60402" y="360998"/>
                  <a:pt x="61355" y="361950"/>
                  <a:pt x="62307" y="362903"/>
                </a:cubicBezTo>
                <a:cubicBezTo>
                  <a:pt x="62307" y="363855"/>
                  <a:pt x="62307" y="363855"/>
                  <a:pt x="61355" y="364808"/>
                </a:cubicBezTo>
                <a:cubicBezTo>
                  <a:pt x="60402" y="367665"/>
                  <a:pt x="59450" y="370523"/>
                  <a:pt x="58497" y="373380"/>
                </a:cubicBezTo>
                <a:cubicBezTo>
                  <a:pt x="56592" y="374333"/>
                  <a:pt x="55640" y="375285"/>
                  <a:pt x="53735" y="376238"/>
                </a:cubicBezTo>
                <a:cubicBezTo>
                  <a:pt x="50877" y="378143"/>
                  <a:pt x="48020" y="381000"/>
                  <a:pt x="48020" y="384810"/>
                </a:cubicBezTo>
                <a:cubicBezTo>
                  <a:pt x="48020" y="397193"/>
                  <a:pt x="48020" y="397193"/>
                  <a:pt x="35637" y="404813"/>
                </a:cubicBezTo>
                <a:cubicBezTo>
                  <a:pt x="34685" y="405765"/>
                  <a:pt x="33732" y="405765"/>
                  <a:pt x="32780" y="405765"/>
                </a:cubicBezTo>
                <a:cubicBezTo>
                  <a:pt x="32780" y="407670"/>
                  <a:pt x="30875" y="409575"/>
                  <a:pt x="28970" y="409575"/>
                </a:cubicBezTo>
                <a:cubicBezTo>
                  <a:pt x="28970" y="412433"/>
                  <a:pt x="33732" y="415290"/>
                  <a:pt x="28970" y="419100"/>
                </a:cubicBezTo>
                <a:cubicBezTo>
                  <a:pt x="26112" y="421005"/>
                  <a:pt x="24207" y="422910"/>
                  <a:pt x="22302" y="425768"/>
                </a:cubicBezTo>
                <a:cubicBezTo>
                  <a:pt x="21350" y="426720"/>
                  <a:pt x="21350" y="427673"/>
                  <a:pt x="20397" y="428625"/>
                </a:cubicBezTo>
                <a:cubicBezTo>
                  <a:pt x="20397" y="428625"/>
                  <a:pt x="20397" y="427673"/>
                  <a:pt x="20397" y="427673"/>
                </a:cubicBezTo>
                <a:cubicBezTo>
                  <a:pt x="20397" y="428625"/>
                  <a:pt x="19445" y="429578"/>
                  <a:pt x="19445" y="430530"/>
                </a:cubicBezTo>
                <a:cubicBezTo>
                  <a:pt x="18492" y="431483"/>
                  <a:pt x="17540" y="432435"/>
                  <a:pt x="15635" y="433388"/>
                </a:cubicBezTo>
                <a:cubicBezTo>
                  <a:pt x="11825" y="435293"/>
                  <a:pt x="15635" y="439103"/>
                  <a:pt x="16587" y="441008"/>
                </a:cubicBezTo>
                <a:cubicBezTo>
                  <a:pt x="10872" y="448628"/>
                  <a:pt x="16587" y="459105"/>
                  <a:pt x="9920" y="465773"/>
                </a:cubicBezTo>
                <a:cubicBezTo>
                  <a:pt x="9920" y="470535"/>
                  <a:pt x="10872" y="476250"/>
                  <a:pt x="9920" y="481013"/>
                </a:cubicBezTo>
                <a:cubicBezTo>
                  <a:pt x="8967" y="486728"/>
                  <a:pt x="6110" y="491490"/>
                  <a:pt x="7062" y="497205"/>
                </a:cubicBezTo>
                <a:cubicBezTo>
                  <a:pt x="8015" y="501968"/>
                  <a:pt x="5157" y="503873"/>
                  <a:pt x="1347" y="505778"/>
                </a:cubicBezTo>
                <a:cubicBezTo>
                  <a:pt x="395" y="505778"/>
                  <a:pt x="-558" y="508635"/>
                  <a:pt x="395" y="508635"/>
                </a:cubicBezTo>
                <a:cubicBezTo>
                  <a:pt x="3252" y="512445"/>
                  <a:pt x="1347" y="516255"/>
                  <a:pt x="395" y="520065"/>
                </a:cubicBezTo>
                <a:cubicBezTo>
                  <a:pt x="5157" y="525780"/>
                  <a:pt x="4205" y="533400"/>
                  <a:pt x="4205" y="540068"/>
                </a:cubicBezTo>
                <a:cubicBezTo>
                  <a:pt x="4205" y="546735"/>
                  <a:pt x="6110" y="554355"/>
                  <a:pt x="395" y="560070"/>
                </a:cubicBezTo>
                <a:cubicBezTo>
                  <a:pt x="-558" y="561023"/>
                  <a:pt x="395" y="563880"/>
                  <a:pt x="2300" y="564833"/>
                </a:cubicBezTo>
                <a:cubicBezTo>
                  <a:pt x="5157" y="565785"/>
                  <a:pt x="7062" y="566738"/>
                  <a:pt x="7062" y="569595"/>
                </a:cubicBezTo>
                <a:cubicBezTo>
                  <a:pt x="7062" y="572453"/>
                  <a:pt x="7062" y="574358"/>
                  <a:pt x="7062" y="577215"/>
                </a:cubicBezTo>
                <a:cubicBezTo>
                  <a:pt x="8015" y="587693"/>
                  <a:pt x="5157" y="598170"/>
                  <a:pt x="10872" y="608648"/>
                </a:cubicBezTo>
                <a:cubicBezTo>
                  <a:pt x="11825" y="609600"/>
                  <a:pt x="10872" y="612458"/>
                  <a:pt x="9920" y="614363"/>
                </a:cubicBezTo>
                <a:cubicBezTo>
                  <a:pt x="8967" y="616268"/>
                  <a:pt x="7062" y="617220"/>
                  <a:pt x="8967" y="619125"/>
                </a:cubicBezTo>
                <a:cubicBezTo>
                  <a:pt x="11825" y="621983"/>
                  <a:pt x="10872" y="625793"/>
                  <a:pt x="10872" y="629603"/>
                </a:cubicBezTo>
                <a:cubicBezTo>
                  <a:pt x="9920" y="637223"/>
                  <a:pt x="9920" y="641033"/>
                  <a:pt x="11825" y="644843"/>
                </a:cubicBezTo>
                <a:cubicBezTo>
                  <a:pt x="14682" y="649605"/>
                  <a:pt x="16587" y="655320"/>
                  <a:pt x="21350" y="659130"/>
                </a:cubicBezTo>
                <a:cubicBezTo>
                  <a:pt x="23255" y="661035"/>
                  <a:pt x="25160" y="662940"/>
                  <a:pt x="25160" y="664845"/>
                </a:cubicBezTo>
                <a:cubicBezTo>
                  <a:pt x="25160" y="670560"/>
                  <a:pt x="27065" y="676275"/>
                  <a:pt x="28970" y="681038"/>
                </a:cubicBezTo>
                <a:cubicBezTo>
                  <a:pt x="28017" y="690563"/>
                  <a:pt x="32780" y="699135"/>
                  <a:pt x="36590" y="707708"/>
                </a:cubicBezTo>
                <a:cubicBezTo>
                  <a:pt x="37542" y="708660"/>
                  <a:pt x="38495" y="710565"/>
                  <a:pt x="38495" y="710565"/>
                </a:cubicBezTo>
                <a:cubicBezTo>
                  <a:pt x="46115" y="708660"/>
                  <a:pt x="47067" y="716280"/>
                  <a:pt x="51830" y="718185"/>
                </a:cubicBezTo>
                <a:cubicBezTo>
                  <a:pt x="56592" y="721043"/>
                  <a:pt x="61355" y="722948"/>
                  <a:pt x="65165" y="724853"/>
                </a:cubicBezTo>
                <a:cubicBezTo>
                  <a:pt x="66117" y="726758"/>
                  <a:pt x="67070" y="728663"/>
                  <a:pt x="68022" y="731520"/>
                </a:cubicBezTo>
                <a:cubicBezTo>
                  <a:pt x="68022" y="732473"/>
                  <a:pt x="68022" y="732473"/>
                  <a:pt x="68975" y="733425"/>
                </a:cubicBezTo>
                <a:cubicBezTo>
                  <a:pt x="69927" y="735330"/>
                  <a:pt x="70880" y="738188"/>
                  <a:pt x="70880" y="740093"/>
                </a:cubicBezTo>
                <a:cubicBezTo>
                  <a:pt x="68022" y="742950"/>
                  <a:pt x="66117" y="745808"/>
                  <a:pt x="68975" y="750570"/>
                </a:cubicBezTo>
                <a:cubicBezTo>
                  <a:pt x="71832" y="755333"/>
                  <a:pt x="72785" y="762000"/>
                  <a:pt x="74690" y="767715"/>
                </a:cubicBezTo>
                <a:cubicBezTo>
                  <a:pt x="75642" y="769620"/>
                  <a:pt x="75642" y="771525"/>
                  <a:pt x="77547" y="772478"/>
                </a:cubicBezTo>
                <a:cubicBezTo>
                  <a:pt x="80405" y="773430"/>
                  <a:pt x="81357" y="774383"/>
                  <a:pt x="80405" y="777240"/>
                </a:cubicBezTo>
                <a:cubicBezTo>
                  <a:pt x="79452" y="780098"/>
                  <a:pt x="79452" y="783908"/>
                  <a:pt x="77547" y="785813"/>
                </a:cubicBezTo>
                <a:cubicBezTo>
                  <a:pt x="72785" y="790575"/>
                  <a:pt x="79452" y="793433"/>
                  <a:pt x="79452" y="797243"/>
                </a:cubicBezTo>
                <a:cubicBezTo>
                  <a:pt x="79452" y="799148"/>
                  <a:pt x="83262" y="799148"/>
                  <a:pt x="84215" y="798195"/>
                </a:cubicBezTo>
                <a:cubicBezTo>
                  <a:pt x="88025" y="795338"/>
                  <a:pt x="90882" y="792480"/>
                  <a:pt x="93740" y="789623"/>
                </a:cubicBezTo>
                <a:cubicBezTo>
                  <a:pt x="96597" y="786765"/>
                  <a:pt x="95645" y="784860"/>
                  <a:pt x="93740" y="782003"/>
                </a:cubicBezTo>
                <a:cubicBezTo>
                  <a:pt x="91835" y="776288"/>
                  <a:pt x="92787" y="769620"/>
                  <a:pt x="93740" y="762953"/>
                </a:cubicBezTo>
                <a:cubicBezTo>
                  <a:pt x="93740" y="762000"/>
                  <a:pt x="94692" y="762000"/>
                  <a:pt x="94692" y="762000"/>
                </a:cubicBezTo>
                <a:cubicBezTo>
                  <a:pt x="94692" y="762000"/>
                  <a:pt x="95645" y="762953"/>
                  <a:pt x="95645" y="762953"/>
                </a:cubicBezTo>
                <a:cubicBezTo>
                  <a:pt x="95645" y="767715"/>
                  <a:pt x="100407" y="769620"/>
                  <a:pt x="103265" y="773430"/>
                </a:cubicBezTo>
                <a:cubicBezTo>
                  <a:pt x="104217" y="775335"/>
                  <a:pt x="99455" y="778193"/>
                  <a:pt x="103265" y="779145"/>
                </a:cubicBezTo>
                <a:cubicBezTo>
                  <a:pt x="108980" y="781050"/>
                  <a:pt x="110885" y="784860"/>
                  <a:pt x="112790" y="789623"/>
                </a:cubicBezTo>
                <a:cubicBezTo>
                  <a:pt x="114695" y="795338"/>
                  <a:pt x="117552" y="801053"/>
                  <a:pt x="119457" y="806768"/>
                </a:cubicBezTo>
                <a:cubicBezTo>
                  <a:pt x="122315" y="813435"/>
                  <a:pt x="125172" y="819150"/>
                  <a:pt x="128982" y="824865"/>
                </a:cubicBezTo>
                <a:cubicBezTo>
                  <a:pt x="129935" y="826770"/>
                  <a:pt x="130887" y="828675"/>
                  <a:pt x="130887" y="829628"/>
                </a:cubicBezTo>
                <a:cubicBezTo>
                  <a:pt x="129935" y="836295"/>
                  <a:pt x="132792" y="841058"/>
                  <a:pt x="137555" y="843915"/>
                </a:cubicBezTo>
                <a:cubicBezTo>
                  <a:pt x="142317" y="847725"/>
                  <a:pt x="142317" y="852488"/>
                  <a:pt x="142317" y="857250"/>
                </a:cubicBezTo>
                <a:cubicBezTo>
                  <a:pt x="142317" y="860108"/>
                  <a:pt x="141365" y="863918"/>
                  <a:pt x="144222" y="865823"/>
                </a:cubicBezTo>
                <a:cubicBezTo>
                  <a:pt x="149937" y="870585"/>
                  <a:pt x="150890" y="877253"/>
                  <a:pt x="154700" y="882968"/>
                </a:cubicBezTo>
                <a:cubicBezTo>
                  <a:pt x="156605" y="885825"/>
                  <a:pt x="156605" y="882015"/>
                  <a:pt x="157557" y="881063"/>
                </a:cubicBezTo>
                <a:cubicBezTo>
                  <a:pt x="158510" y="880110"/>
                  <a:pt x="158510" y="879158"/>
                  <a:pt x="159462" y="878205"/>
                </a:cubicBezTo>
                <a:cubicBezTo>
                  <a:pt x="159462" y="879158"/>
                  <a:pt x="160415" y="879158"/>
                  <a:pt x="160415" y="880110"/>
                </a:cubicBezTo>
                <a:cubicBezTo>
                  <a:pt x="160415" y="887730"/>
                  <a:pt x="162320" y="894398"/>
                  <a:pt x="158510" y="902018"/>
                </a:cubicBezTo>
                <a:cubicBezTo>
                  <a:pt x="155652" y="906780"/>
                  <a:pt x="157557" y="912495"/>
                  <a:pt x="160415" y="918210"/>
                </a:cubicBezTo>
                <a:cubicBezTo>
                  <a:pt x="166130" y="926783"/>
                  <a:pt x="166130" y="928688"/>
                  <a:pt x="174702" y="931545"/>
                </a:cubicBezTo>
                <a:cubicBezTo>
                  <a:pt x="181370" y="934403"/>
                  <a:pt x="183275" y="935355"/>
                  <a:pt x="183275" y="942023"/>
                </a:cubicBezTo>
                <a:cubicBezTo>
                  <a:pt x="183275" y="947738"/>
                  <a:pt x="183275" y="953453"/>
                  <a:pt x="188037" y="957263"/>
                </a:cubicBezTo>
                <a:cubicBezTo>
                  <a:pt x="188990" y="958215"/>
                  <a:pt x="189942" y="959168"/>
                  <a:pt x="189942" y="960120"/>
                </a:cubicBezTo>
                <a:cubicBezTo>
                  <a:pt x="189942" y="968693"/>
                  <a:pt x="196610" y="973455"/>
                  <a:pt x="201372" y="978218"/>
                </a:cubicBezTo>
                <a:cubicBezTo>
                  <a:pt x="205182" y="982028"/>
                  <a:pt x="208992" y="986790"/>
                  <a:pt x="214707" y="988695"/>
                </a:cubicBezTo>
                <a:cubicBezTo>
                  <a:pt x="217565" y="994410"/>
                  <a:pt x="222327" y="998220"/>
                  <a:pt x="226137" y="1002983"/>
                </a:cubicBezTo>
                <a:cubicBezTo>
                  <a:pt x="229947" y="1008698"/>
                  <a:pt x="238520" y="1008698"/>
                  <a:pt x="240425" y="1016318"/>
                </a:cubicBezTo>
                <a:cubicBezTo>
                  <a:pt x="240425" y="1017270"/>
                  <a:pt x="242330" y="1017270"/>
                  <a:pt x="243282" y="1015365"/>
                </a:cubicBezTo>
                <a:cubicBezTo>
                  <a:pt x="244235" y="1014413"/>
                  <a:pt x="243282" y="1012508"/>
                  <a:pt x="244235" y="1011555"/>
                </a:cubicBezTo>
                <a:cubicBezTo>
                  <a:pt x="244235" y="1011555"/>
                  <a:pt x="244235" y="1010603"/>
                  <a:pt x="245187" y="1010603"/>
                </a:cubicBezTo>
                <a:cubicBezTo>
                  <a:pt x="248045" y="1012508"/>
                  <a:pt x="251855" y="1015365"/>
                  <a:pt x="254712" y="1017270"/>
                </a:cubicBezTo>
                <a:cubicBezTo>
                  <a:pt x="252807" y="1015365"/>
                  <a:pt x="249950" y="1010603"/>
                  <a:pt x="247092" y="1007745"/>
                </a:cubicBezTo>
                <a:cubicBezTo>
                  <a:pt x="247092" y="1007745"/>
                  <a:pt x="247092" y="1006793"/>
                  <a:pt x="247092" y="1006793"/>
                </a:cubicBezTo>
                <a:cubicBezTo>
                  <a:pt x="248045" y="1003935"/>
                  <a:pt x="245187" y="1002983"/>
                  <a:pt x="242330" y="1002030"/>
                </a:cubicBezTo>
                <a:cubicBezTo>
                  <a:pt x="240425" y="1002030"/>
                  <a:pt x="238520" y="1000125"/>
                  <a:pt x="238520" y="998220"/>
                </a:cubicBezTo>
                <a:cubicBezTo>
                  <a:pt x="238520" y="997268"/>
                  <a:pt x="237567" y="996315"/>
                  <a:pt x="236615" y="995363"/>
                </a:cubicBezTo>
                <a:cubicBezTo>
                  <a:pt x="236615" y="995363"/>
                  <a:pt x="237567" y="995363"/>
                  <a:pt x="237567" y="995363"/>
                </a:cubicBezTo>
                <a:cubicBezTo>
                  <a:pt x="236615" y="994410"/>
                  <a:pt x="236615" y="994410"/>
                  <a:pt x="235662" y="993458"/>
                </a:cubicBezTo>
                <a:cubicBezTo>
                  <a:pt x="232805" y="988695"/>
                  <a:pt x="227090" y="984885"/>
                  <a:pt x="224232" y="980123"/>
                </a:cubicBezTo>
                <a:cubicBezTo>
                  <a:pt x="222327" y="976313"/>
                  <a:pt x="217565" y="972503"/>
                  <a:pt x="217565" y="968693"/>
                </a:cubicBezTo>
                <a:cubicBezTo>
                  <a:pt x="217565" y="963930"/>
                  <a:pt x="220422" y="959168"/>
                  <a:pt x="222327" y="955358"/>
                </a:cubicBezTo>
                <a:cubicBezTo>
                  <a:pt x="223280" y="953453"/>
                  <a:pt x="223280" y="951548"/>
                  <a:pt x="224232" y="950595"/>
                </a:cubicBezTo>
                <a:cubicBezTo>
                  <a:pt x="224232" y="949643"/>
                  <a:pt x="225185" y="949643"/>
                  <a:pt x="225185" y="949643"/>
                </a:cubicBezTo>
                <a:cubicBezTo>
                  <a:pt x="227090" y="948690"/>
                  <a:pt x="226137" y="948690"/>
                  <a:pt x="226137" y="951548"/>
                </a:cubicBezTo>
                <a:cubicBezTo>
                  <a:pt x="227090" y="956310"/>
                  <a:pt x="229947" y="957263"/>
                  <a:pt x="233757" y="957263"/>
                </a:cubicBezTo>
                <a:cubicBezTo>
                  <a:pt x="237567" y="957263"/>
                  <a:pt x="236615" y="959168"/>
                  <a:pt x="235662" y="962025"/>
                </a:cubicBezTo>
                <a:cubicBezTo>
                  <a:pt x="233757" y="965835"/>
                  <a:pt x="238520" y="963930"/>
                  <a:pt x="240425" y="965835"/>
                </a:cubicBezTo>
                <a:cubicBezTo>
                  <a:pt x="241377" y="966788"/>
                  <a:pt x="242330" y="968693"/>
                  <a:pt x="240425" y="968693"/>
                </a:cubicBezTo>
                <a:cubicBezTo>
                  <a:pt x="234710" y="968693"/>
                  <a:pt x="235662" y="972503"/>
                  <a:pt x="237567" y="975360"/>
                </a:cubicBezTo>
                <a:cubicBezTo>
                  <a:pt x="234710" y="978218"/>
                  <a:pt x="234710" y="982028"/>
                  <a:pt x="235662" y="985838"/>
                </a:cubicBezTo>
                <a:cubicBezTo>
                  <a:pt x="235662" y="986790"/>
                  <a:pt x="236615" y="986790"/>
                  <a:pt x="236615" y="987743"/>
                </a:cubicBezTo>
                <a:cubicBezTo>
                  <a:pt x="236615" y="987743"/>
                  <a:pt x="237567" y="987743"/>
                  <a:pt x="238520" y="986790"/>
                </a:cubicBezTo>
                <a:cubicBezTo>
                  <a:pt x="239472" y="985838"/>
                  <a:pt x="241377" y="983933"/>
                  <a:pt x="242330" y="982980"/>
                </a:cubicBezTo>
                <a:cubicBezTo>
                  <a:pt x="244235" y="975360"/>
                  <a:pt x="248045" y="972503"/>
                  <a:pt x="255665" y="972503"/>
                </a:cubicBezTo>
                <a:cubicBezTo>
                  <a:pt x="258522" y="974408"/>
                  <a:pt x="261380" y="974408"/>
                  <a:pt x="263285" y="974408"/>
                </a:cubicBezTo>
                <a:cubicBezTo>
                  <a:pt x="262332" y="976313"/>
                  <a:pt x="262332" y="978218"/>
                  <a:pt x="262332" y="979170"/>
                </a:cubicBezTo>
                <a:cubicBezTo>
                  <a:pt x="262332" y="979170"/>
                  <a:pt x="261380" y="978218"/>
                  <a:pt x="261380" y="978218"/>
                </a:cubicBezTo>
                <a:cubicBezTo>
                  <a:pt x="261380" y="978218"/>
                  <a:pt x="262332" y="979170"/>
                  <a:pt x="262332" y="979170"/>
                </a:cubicBezTo>
                <a:cubicBezTo>
                  <a:pt x="262332" y="980123"/>
                  <a:pt x="263285" y="981075"/>
                  <a:pt x="264237" y="982028"/>
                </a:cubicBezTo>
                <a:cubicBezTo>
                  <a:pt x="265190" y="982980"/>
                  <a:pt x="265190" y="984885"/>
                  <a:pt x="264237" y="986790"/>
                </a:cubicBezTo>
                <a:cubicBezTo>
                  <a:pt x="263285" y="985838"/>
                  <a:pt x="262332" y="985838"/>
                  <a:pt x="261380" y="984885"/>
                </a:cubicBezTo>
                <a:cubicBezTo>
                  <a:pt x="263285" y="982028"/>
                  <a:pt x="256617" y="975360"/>
                  <a:pt x="255665" y="979170"/>
                </a:cubicBezTo>
                <a:cubicBezTo>
                  <a:pt x="262332" y="980123"/>
                  <a:pt x="255665" y="982980"/>
                  <a:pt x="256617" y="983933"/>
                </a:cubicBezTo>
                <a:cubicBezTo>
                  <a:pt x="258522" y="984885"/>
                  <a:pt x="260427" y="987743"/>
                  <a:pt x="262332" y="989648"/>
                </a:cubicBezTo>
                <a:cubicBezTo>
                  <a:pt x="260427" y="993458"/>
                  <a:pt x="258522" y="997268"/>
                  <a:pt x="257570" y="1001078"/>
                </a:cubicBezTo>
                <a:cubicBezTo>
                  <a:pt x="255665" y="1007745"/>
                  <a:pt x="255665" y="1013460"/>
                  <a:pt x="261380" y="1018223"/>
                </a:cubicBezTo>
                <a:cubicBezTo>
                  <a:pt x="267095" y="1022033"/>
                  <a:pt x="269000" y="1027748"/>
                  <a:pt x="268047" y="1034415"/>
                </a:cubicBezTo>
                <a:cubicBezTo>
                  <a:pt x="268047" y="1036320"/>
                  <a:pt x="268047" y="1038225"/>
                  <a:pt x="268047" y="1040130"/>
                </a:cubicBezTo>
                <a:cubicBezTo>
                  <a:pt x="268047" y="1041083"/>
                  <a:pt x="268047" y="1042035"/>
                  <a:pt x="268047" y="1042988"/>
                </a:cubicBezTo>
                <a:cubicBezTo>
                  <a:pt x="267095" y="1042988"/>
                  <a:pt x="266142" y="1042988"/>
                  <a:pt x="265190" y="1042035"/>
                </a:cubicBezTo>
                <a:cubicBezTo>
                  <a:pt x="266142" y="1042988"/>
                  <a:pt x="267095" y="1043940"/>
                  <a:pt x="269000" y="1044893"/>
                </a:cubicBezTo>
                <a:cubicBezTo>
                  <a:pt x="269000" y="1045845"/>
                  <a:pt x="269000" y="1045845"/>
                  <a:pt x="269000" y="1046798"/>
                </a:cubicBezTo>
                <a:cubicBezTo>
                  <a:pt x="261380" y="1042988"/>
                  <a:pt x="253760" y="1037273"/>
                  <a:pt x="246140" y="1030605"/>
                </a:cubicBezTo>
                <a:cubicBezTo>
                  <a:pt x="240425" y="1024890"/>
                  <a:pt x="233757" y="1020128"/>
                  <a:pt x="228042" y="1014413"/>
                </a:cubicBezTo>
                <a:cubicBezTo>
                  <a:pt x="222327" y="1008698"/>
                  <a:pt x="217565" y="1003935"/>
                  <a:pt x="211850" y="1000125"/>
                </a:cubicBezTo>
                <a:cubicBezTo>
                  <a:pt x="213755" y="1002030"/>
                  <a:pt x="206135" y="998220"/>
                  <a:pt x="204230" y="994410"/>
                </a:cubicBezTo>
                <a:cubicBezTo>
                  <a:pt x="204230" y="1001078"/>
                  <a:pt x="215660" y="1012508"/>
                  <a:pt x="216612" y="1022033"/>
                </a:cubicBezTo>
                <a:cubicBezTo>
                  <a:pt x="221375" y="1025843"/>
                  <a:pt x="224232" y="1029653"/>
                  <a:pt x="224232" y="1033463"/>
                </a:cubicBezTo>
                <a:cubicBezTo>
                  <a:pt x="226137" y="1035368"/>
                  <a:pt x="228042" y="1036320"/>
                  <a:pt x="228995" y="1036320"/>
                </a:cubicBezTo>
                <a:cubicBezTo>
                  <a:pt x="227090" y="1042988"/>
                  <a:pt x="254712" y="1061085"/>
                  <a:pt x="248997" y="1062990"/>
                </a:cubicBezTo>
                <a:cubicBezTo>
                  <a:pt x="253760" y="1064895"/>
                  <a:pt x="258522" y="1065848"/>
                  <a:pt x="265190" y="1069658"/>
                </a:cubicBezTo>
                <a:cubicBezTo>
                  <a:pt x="267095" y="1068705"/>
                  <a:pt x="264237" y="1066800"/>
                  <a:pt x="266142" y="1065848"/>
                </a:cubicBezTo>
                <a:cubicBezTo>
                  <a:pt x="269952" y="1067753"/>
                  <a:pt x="272810" y="1069658"/>
                  <a:pt x="274715" y="1068705"/>
                </a:cubicBezTo>
                <a:cubicBezTo>
                  <a:pt x="267095" y="1063943"/>
                  <a:pt x="264237" y="1066800"/>
                  <a:pt x="257570" y="1062990"/>
                </a:cubicBezTo>
                <a:cubicBezTo>
                  <a:pt x="260427" y="1061085"/>
                  <a:pt x="257570" y="1058228"/>
                  <a:pt x="253760" y="1057275"/>
                </a:cubicBezTo>
                <a:cubicBezTo>
                  <a:pt x="249950" y="1058228"/>
                  <a:pt x="257570" y="1060133"/>
                  <a:pt x="255665" y="1062038"/>
                </a:cubicBezTo>
                <a:cubicBezTo>
                  <a:pt x="253760" y="1061085"/>
                  <a:pt x="253760" y="1062990"/>
                  <a:pt x="250902" y="1061085"/>
                </a:cubicBezTo>
                <a:cubicBezTo>
                  <a:pt x="255665" y="1059180"/>
                  <a:pt x="240425" y="1054418"/>
                  <a:pt x="239472" y="1048703"/>
                </a:cubicBezTo>
                <a:cubicBezTo>
                  <a:pt x="240425" y="1047750"/>
                  <a:pt x="241377" y="1046798"/>
                  <a:pt x="243282" y="1047750"/>
                </a:cubicBezTo>
                <a:cubicBezTo>
                  <a:pt x="250902" y="1055370"/>
                  <a:pt x="248997" y="1049655"/>
                  <a:pt x="252807" y="1050608"/>
                </a:cubicBezTo>
                <a:cubicBezTo>
                  <a:pt x="256617" y="1052513"/>
                  <a:pt x="254712" y="1054418"/>
                  <a:pt x="257570" y="1057275"/>
                </a:cubicBezTo>
                <a:cubicBezTo>
                  <a:pt x="260427" y="1054418"/>
                  <a:pt x="267095" y="1058228"/>
                  <a:pt x="271857" y="1062038"/>
                </a:cubicBezTo>
                <a:cubicBezTo>
                  <a:pt x="278525" y="1063943"/>
                  <a:pt x="285192" y="1064895"/>
                  <a:pt x="291860" y="1065848"/>
                </a:cubicBezTo>
                <a:cubicBezTo>
                  <a:pt x="291860" y="1065848"/>
                  <a:pt x="292812" y="1066800"/>
                  <a:pt x="292812" y="1066800"/>
                </a:cubicBezTo>
                <a:cubicBezTo>
                  <a:pt x="296622" y="1069658"/>
                  <a:pt x="300432" y="1072515"/>
                  <a:pt x="305195" y="1075373"/>
                </a:cubicBezTo>
                <a:cubicBezTo>
                  <a:pt x="306147" y="1076325"/>
                  <a:pt x="307100" y="1075373"/>
                  <a:pt x="308052" y="1073468"/>
                </a:cubicBezTo>
                <a:cubicBezTo>
                  <a:pt x="308052" y="1069658"/>
                  <a:pt x="309957" y="1065848"/>
                  <a:pt x="307100" y="1062038"/>
                </a:cubicBezTo>
                <a:cubicBezTo>
                  <a:pt x="303290" y="1058228"/>
                  <a:pt x="300432" y="1052513"/>
                  <a:pt x="293765" y="1052513"/>
                </a:cubicBezTo>
                <a:cubicBezTo>
                  <a:pt x="291860" y="1052513"/>
                  <a:pt x="289955" y="1051560"/>
                  <a:pt x="289002" y="1050608"/>
                </a:cubicBezTo>
                <a:cubicBezTo>
                  <a:pt x="288050" y="1048703"/>
                  <a:pt x="286145" y="1046798"/>
                  <a:pt x="285192" y="1044893"/>
                </a:cubicBezTo>
                <a:cubicBezTo>
                  <a:pt x="285192" y="1044893"/>
                  <a:pt x="286145" y="1044893"/>
                  <a:pt x="286145" y="1044893"/>
                </a:cubicBezTo>
                <a:cubicBezTo>
                  <a:pt x="285192" y="1044893"/>
                  <a:pt x="284240" y="1043940"/>
                  <a:pt x="283287" y="1042988"/>
                </a:cubicBezTo>
                <a:cubicBezTo>
                  <a:pt x="281382" y="1040130"/>
                  <a:pt x="279477" y="1036320"/>
                  <a:pt x="277572" y="1033463"/>
                </a:cubicBezTo>
                <a:cubicBezTo>
                  <a:pt x="279477" y="1028700"/>
                  <a:pt x="281382" y="1022985"/>
                  <a:pt x="283287" y="1018223"/>
                </a:cubicBezTo>
                <a:cubicBezTo>
                  <a:pt x="284240" y="1016318"/>
                  <a:pt x="284240" y="1014413"/>
                  <a:pt x="284240" y="1013460"/>
                </a:cubicBezTo>
                <a:cubicBezTo>
                  <a:pt x="284240" y="1012508"/>
                  <a:pt x="283287" y="1012508"/>
                  <a:pt x="283287" y="1012508"/>
                </a:cubicBezTo>
                <a:cubicBezTo>
                  <a:pt x="276620" y="1018223"/>
                  <a:pt x="275667" y="1009650"/>
                  <a:pt x="271857" y="1007745"/>
                </a:cubicBezTo>
                <a:cubicBezTo>
                  <a:pt x="269000" y="1005840"/>
                  <a:pt x="269000" y="1002983"/>
                  <a:pt x="269000" y="1000125"/>
                </a:cubicBezTo>
                <a:cubicBezTo>
                  <a:pt x="272810" y="999173"/>
                  <a:pt x="274715" y="1006793"/>
                  <a:pt x="279477" y="1004888"/>
                </a:cubicBezTo>
                <a:cubicBezTo>
                  <a:pt x="279477" y="1004888"/>
                  <a:pt x="280430" y="1005840"/>
                  <a:pt x="280430" y="1005840"/>
                </a:cubicBezTo>
                <a:cubicBezTo>
                  <a:pt x="283287" y="1009650"/>
                  <a:pt x="287097" y="1014413"/>
                  <a:pt x="292812" y="1017270"/>
                </a:cubicBezTo>
                <a:cubicBezTo>
                  <a:pt x="297575" y="1021080"/>
                  <a:pt x="303290" y="1023938"/>
                  <a:pt x="305195" y="1026795"/>
                </a:cubicBezTo>
                <a:cubicBezTo>
                  <a:pt x="305195" y="1025843"/>
                  <a:pt x="307100" y="1024890"/>
                  <a:pt x="308052" y="1024890"/>
                </a:cubicBezTo>
                <a:cubicBezTo>
                  <a:pt x="310910" y="1028700"/>
                  <a:pt x="324245" y="1030605"/>
                  <a:pt x="317577" y="1031558"/>
                </a:cubicBezTo>
                <a:cubicBezTo>
                  <a:pt x="321387" y="1034415"/>
                  <a:pt x="323292" y="1033463"/>
                  <a:pt x="326150" y="1032510"/>
                </a:cubicBezTo>
                <a:cubicBezTo>
                  <a:pt x="315672" y="1028700"/>
                  <a:pt x="308052" y="1022033"/>
                  <a:pt x="300432" y="1021080"/>
                </a:cubicBezTo>
                <a:cubicBezTo>
                  <a:pt x="299480" y="1016318"/>
                  <a:pt x="292812" y="1013460"/>
                  <a:pt x="288050" y="1010603"/>
                </a:cubicBezTo>
                <a:cubicBezTo>
                  <a:pt x="286145" y="1009650"/>
                  <a:pt x="284240" y="1008698"/>
                  <a:pt x="283287" y="1006793"/>
                </a:cubicBezTo>
                <a:cubicBezTo>
                  <a:pt x="284240" y="1006793"/>
                  <a:pt x="285192" y="1005840"/>
                  <a:pt x="286145" y="1005840"/>
                </a:cubicBezTo>
                <a:cubicBezTo>
                  <a:pt x="286145" y="1005840"/>
                  <a:pt x="286145" y="1004888"/>
                  <a:pt x="286145" y="1004888"/>
                </a:cubicBezTo>
                <a:cubicBezTo>
                  <a:pt x="285192" y="1003935"/>
                  <a:pt x="284240" y="1002983"/>
                  <a:pt x="284240" y="1002030"/>
                </a:cubicBezTo>
                <a:cubicBezTo>
                  <a:pt x="283287" y="1000125"/>
                  <a:pt x="283287" y="998220"/>
                  <a:pt x="285192" y="997268"/>
                </a:cubicBezTo>
                <a:cubicBezTo>
                  <a:pt x="287097" y="996315"/>
                  <a:pt x="289002" y="996315"/>
                  <a:pt x="289955" y="997268"/>
                </a:cubicBezTo>
                <a:cubicBezTo>
                  <a:pt x="290907" y="998220"/>
                  <a:pt x="292812" y="999173"/>
                  <a:pt x="294717" y="1000125"/>
                </a:cubicBezTo>
                <a:cubicBezTo>
                  <a:pt x="294717" y="1002030"/>
                  <a:pt x="294717" y="1003935"/>
                  <a:pt x="295670" y="1005840"/>
                </a:cubicBezTo>
                <a:cubicBezTo>
                  <a:pt x="296622" y="1006793"/>
                  <a:pt x="298527" y="1007745"/>
                  <a:pt x="300432" y="1007745"/>
                </a:cubicBezTo>
                <a:cubicBezTo>
                  <a:pt x="303290" y="1007745"/>
                  <a:pt x="305195" y="1007745"/>
                  <a:pt x="308052" y="1008698"/>
                </a:cubicBezTo>
                <a:cubicBezTo>
                  <a:pt x="307100" y="1008698"/>
                  <a:pt x="305195" y="1008698"/>
                  <a:pt x="309005" y="1010603"/>
                </a:cubicBezTo>
                <a:cubicBezTo>
                  <a:pt x="309957" y="1010603"/>
                  <a:pt x="311862" y="1010603"/>
                  <a:pt x="312815" y="1011555"/>
                </a:cubicBezTo>
                <a:cubicBezTo>
                  <a:pt x="313767" y="1011555"/>
                  <a:pt x="313767" y="1011555"/>
                  <a:pt x="313767" y="1011555"/>
                </a:cubicBezTo>
                <a:cubicBezTo>
                  <a:pt x="321387" y="1014413"/>
                  <a:pt x="329007" y="1020128"/>
                  <a:pt x="334722" y="1021080"/>
                </a:cubicBezTo>
                <a:cubicBezTo>
                  <a:pt x="330912" y="1019175"/>
                  <a:pt x="328055" y="1017270"/>
                  <a:pt x="325197" y="1014413"/>
                </a:cubicBezTo>
                <a:cubicBezTo>
                  <a:pt x="327102" y="1014413"/>
                  <a:pt x="329007" y="1014413"/>
                  <a:pt x="330912" y="1014413"/>
                </a:cubicBezTo>
                <a:cubicBezTo>
                  <a:pt x="330912" y="1014413"/>
                  <a:pt x="331865" y="1013460"/>
                  <a:pt x="331865" y="1013460"/>
                </a:cubicBezTo>
                <a:cubicBezTo>
                  <a:pt x="331865" y="1013460"/>
                  <a:pt x="331865" y="1012508"/>
                  <a:pt x="330912" y="1012508"/>
                </a:cubicBezTo>
                <a:cubicBezTo>
                  <a:pt x="328055" y="1010603"/>
                  <a:pt x="325197" y="1010603"/>
                  <a:pt x="323292" y="1012508"/>
                </a:cubicBezTo>
                <a:cubicBezTo>
                  <a:pt x="323292" y="1012508"/>
                  <a:pt x="323292" y="1013460"/>
                  <a:pt x="322340" y="1013460"/>
                </a:cubicBezTo>
                <a:cubicBezTo>
                  <a:pt x="320435" y="1012508"/>
                  <a:pt x="318530" y="1011555"/>
                  <a:pt x="316625" y="1009650"/>
                </a:cubicBezTo>
                <a:cubicBezTo>
                  <a:pt x="318530" y="1008698"/>
                  <a:pt x="320435" y="1006793"/>
                  <a:pt x="322340" y="1007745"/>
                </a:cubicBezTo>
                <a:cubicBezTo>
                  <a:pt x="324245" y="1007745"/>
                  <a:pt x="327102" y="1007745"/>
                  <a:pt x="329007" y="1007745"/>
                </a:cubicBezTo>
                <a:cubicBezTo>
                  <a:pt x="330912" y="1009650"/>
                  <a:pt x="332817" y="1011555"/>
                  <a:pt x="335675" y="1012508"/>
                </a:cubicBezTo>
                <a:cubicBezTo>
                  <a:pt x="336627" y="1010603"/>
                  <a:pt x="340437" y="1014413"/>
                  <a:pt x="340437" y="1011555"/>
                </a:cubicBezTo>
                <a:cubicBezTo>
                  <a:pt x="340437" y="1010603"/>
                  <a:pt x="340437" y="1010603"/>
                  <a:pt x="340437" y="1009650"/>
                </a:cubicBezTo>
                <a:cubicBezTo>
                  <a:pt x="344247" y="1011555"/>
                  <a:pt x="348057" y="1011555"/>
                  <a:pt x="351867" y="1011555"/>
                </a:cubicBezTo>
                <a:cubicBezTo>
                  <a:pt x="355677" y="1011555"/>
                  <a:pt x="358535" y="1012508"/>
                  <a:pt x="360440" y="1017270"/>
                </a:cubicBezTo>
                <a:cubicBezTo>
                  <a:pt x="361392" y="1020128"/>
                  <a:pt x="363297" y="1022033"/>
                  <a:pt x="365202" y="1022985"/>
                </a:cubicBezTo>
                <a:cubicBezTo>
                  <a:pt x="365202" y="1024890"/>
                  <a:pt x="366155" y="1025843"/>
                  <a:pt x="368060" y="1027748"/>
                </a:cubicBezTo>
                <a:cubicBezTo>
                  <a:pt x="364250" y="1027748"/>
                  <a:pt x="362345" y="1031558"/>
                  <a:pt x="357582" y="1029653"/>
                </a:cubicBezTo>
                <a:cubicBezTo>
                  <a:pt x="359487" y="1030605"/>
                  <a:pt x="361392" y="1031558"/>
                  <a:pt x="361392" y="1033463"/>
                </a:cubicBezTo>
                <a:cubicBezTo>
                  <a:pt x="359487" y="1034415"/>
                  <a:pt x="356630" y="1032510"/>
                  <a:pt x="354725" y="1035368"/>
                </a:cubicBezTo>
                <a:cubicBezTo>
                  <a:pt x="359487" y="1036320"/>
                  <a:pt x="364250" y="1039178"/>
                  <a:pt x="369012" y="1043940"/>
                </a:cubicBezTo>
                <a:cubicBezTo>
                  <a:pt x="370917" y="1040130"/>
                  <a:pt x="377585" y="1044893"/>
                  <a:pt x="379490" y="1045845"/>
                </a:cubicBezTo>
                <a:cubicBezTo>
                  <a:pt x="377585" y="1046798"/>
                  <a:pt x="373775" y="1045845"/>
                  <a:pt x="370917" y="1043940"/>
                </a:cubicBezTo>
                <a:cubicBezTo>
                  <a:pt x="371870" y="1048703"/>
                  <a:pt x="366155" y="1042988"/>
                  <a:pt x="366155" y="1045845"/>
                </a:cubicBezTo>
                <a:cubicBezTo>
                  <a:pt x="370917" y="1048703"/>
                  <a:pt x="387110" y="1045845"/>
                  <a:pt x="389967" y="1054418"/>
                </a:cubicBezTo>
                <a:cubicBezTo>
                  <a:pt x="379490" y="1049655"/>
                  <a:pt x="376632" y="1051560"/>
                  <a:pt x="369012" y="1050608"/>
                </a:cubicBezTo>
                <a:cubicBezTo>
                  <a:pt x="365202" y="1054418"/>
                  <a:pt x="366155" y="1057275"/>
                  <a:pt x="369965" y="1059180"/>
                </a:cubicBezTo>
                <a:lnTo>
                  <a:pt x="370917" y="1057275"/>
                </a:lnTo>
                <a:cubicBezTo>
                  <a:pt x="373775" y="1058228"/>
                  <a:pt x="373775" y="1059180"/>
                  <a:pt x="375680" y="1060133"/>
                </a:cubicBezTo>
                <a:cubicBezTo>
                  <a:pt x="374727" y="1060133"/>
                  <a:pt x="373775" y="1061085"/>
                  <a:pt x="374727" y="1062038"/>
                </a:cubicBezTo>
                <a:cubicBezTo>
                  <a:pt x="373775" y="1063943"/>
                  <a:pt x="372822" y="1060133"/>
                  <a:pt x="369965" y="1060133"/>
                </a:cubicBezTo>
                <a:cubicBezTo>
                  <a:pt x="373775" y="1062990"/>
                  <a:pt x="379490" y="1065848"/>
                  <a:pt x="383300" y="1069658"/>
                </a:cubicBezTo>
                <a:cubicBezTo>
                  <a:pt x="394730" y="1072515"/>
                  <a:pt x="409017" y="1082993"/>
                  <a:pt x="418542" y="1082993"/>
                </a:cubicBezTo>
                <a:cubicBezTo>
                  <a:pt x="414732" y="1081088"/>
                  <a:pt x="406160" y="1079183"/>
                  <a:pt x="406160" y="1074420"/>
                </a:cubicBezTo>
                <a:cubicBezTo>
                  <a:pt x="409970" y="1071563"/>
                  <a:pt x="412827" y="1079183"/>
                  <a:pt x="415685" y="1076325"/>
                </a:cubicBezTo>
                <a:cubicBezTo>
                  <a:pt x="410922" y="1073468"/>
                  <a:pt x="408065" y="1074420"/>
                  <a:pt x="406160" y="1070610"/>
                </a:cubicBezTo>
                <a:cubicBezTo>
                  <a:pt x="408065" y="1071563"/>
                  <a:pt x="408065" y="1069658"/>
                  <a:pt x="409017" y="1069658"/>
                </a:cubicBezTo>
                <a:cubicBezTo>
                  <a:pt x="413780" y="1072515"/>
                  <a:pt x="418542" y="1076325"/>
                  <a:pt x="417590" y="1078230"/>
                </a:cubicBezTo>
                <a:cubicBezTo>
                  <a:pt x="417590" y="1075373"/>
                  <a:pt x="420447" y="1081088"/>
                  <a:pt x="421400" y="1079183"/>
                </a:cubicBezTo>
                <a:cubicBezTo>
                  <a:pt x="419495" y="1078230"/>
                  <a:pt x="420447" y="1076325"/>
                  <a:pt x="420447" y="1074420"/>
                </a:cubicBezTo>
                <a:cubicBezTo>
                  <a:pt x="414732" y="1072515"/>
                  <a:pt x="410922" y="1069658"/>
                  <a:pt x="410922" y="1066800"/>
                </a:cubicBezTo>
                <a:cubicBezTo>
                  <a:pt x="418542" y="1065848"/>
                  <a:pt x="424257" y="1070610"/>
                  <a:pt x="429972" y="1070610"/>
                </a:cubicBezTo>
                <a:cubicBezTo>
                  <a:pt x="430925" y="1072515"/>
                  <a:pt x="432830" y="1075373"/>
                  <a:pt x="434735" y="1076325"/>
                </a:cubicBezTo>
                <a:cubicBezTo>
                  <a:pt x="436640" y="1078230"/>
                  <a:pt x="438545" y="1077278"/>
                  <a:pt x="439497" y="1077278"/>
                </a:cubicBezTo>
                <a:cubicBezTo>
                  <a:pt x="441402" y="1076325"/>
                  <a:pt x="441402" y="1074420"/>
                  <a:pt x="444260" y="1075373"/>
                </a:cubicBezTo>
                <a:cubicBezTo>
                  <a:pt x="447117" y="1077278"/>
                  <a:pt x="450927" y="1078230"/>
                  <a:pt x="453785" y="1081088"/>
                </a:cubicBezTo>
                <a:cubicBezTo>
                  <a:pt x="459500" y="1086803"/>
                  <a:pt x="466167" y="1090613"/>
                  <a:pt x="473787" y="1093470"/>
                </a:cubicBezTo>
                <a:cubicBezTo>
                  <a:pt x="473787" y="1093470"/>
                  <a:pt x="473787" y="1093470"/>
                  <a:pt x="473787" y="1093470"/>
                </a:cubicBezTo>
                <a:cubicBezTo>
                  <a:pt x="473787" y="1093470"/>
                  <a:pt x="472835" y="1094423"/>
                  <a:pt x="472835" y="1094423"/>
                </a:cubicBezTo>
                <a:cubicBezTo>
                  <a:pt x="465215" y="1093470"/>
                  <a:pt x="460452" y="1095375"/>
                  <a:pt x="452832" y="1091565"/>
                </a:cubicBezTo>
                <a:cubicBezTo>
                  <a:pt x="452832" y="1092518"/>
                  <a:pt x="453785" y="1092518"/>
                  <a:pt x="453785" y="1092518"/>
                </a:cubicBezTo>
                <a:cubicBezTo>
                  <a:pt x="449022" y="1091565"/>
                  <a:pt x="444260" y="1090613"/>
                  <a:pt x="439497" y="1089660"/>
                </a:cubicBezTo>
                <a:cubicBezTo>
                  <a:pt x="436640" y="1094423"/>
                  <a:pt x="445212" y="1089660"/>
                  <a:pt x="444260" y="1093470"/>
                </a:cubicBezTo>
                <a:cubicBezTo>
                  <a:pt x="441402" y="1094423"/>
                  <a:pt x="430925" y="1091565"/>
                  <a:pt x="430925" y="1088708"/>
                </a:cubicBezTo>
                <a:cubicBezTo>
                  <a:pt x="432830" y="1089660"/>
                  <a:pt x="435687" y="1090613"/>
                  <a:pt x="437592" y="1091565"/>
                </a:cubicBezTo>
                <a:cubicBezTo>
                  <a:pt x="436640" y="1089660"/>
                  <a:pt x="433782" y="1088708"/>
                  <a:pt x="430925" y="1087755"/>
                </a:cubicBezTo>
                <a:cubicBezTo>
                  <a:pt x="430925" y="1087755"/>
                  <a:pt x="430925" y="1087755"/>
                  <a:pt x="430925" y="1087755"/>
                </a:cubicBezTo>
                <a:cubicBezTo>
                  <a:pt x="430925" y="1087755"/>
                  <a:pt x="430925" y="1087755"/>
                  <a:pt x="430925" y="1087755"/>
                </a:cubicBezTo>
                <a:cubicBezTo>
                  <a:pt x="429020" y="1086803"/>
                  <a:pt x="428067" y="1085850"/>
                  <a:pt x="427115" y="1084898"/>
                </a:cubicBezTo>
                <a:cubicBezTo>
                  <a:pt x="426162" y="1084898"/>
                  <a:pt x="419495" y="1084898"/>
                  <a:pt x="422352" y="1085850"/>
                </a:cubicBezTo>
                <a:cubicBezTo>
                  <a:pt x="422352" y="1085850"/>
                  <a:pt x="422352" y="1085850"/>
                  <a:pt x="423305" y="1085850"/>
                </a:cubicBezTo>
                <a:cubicBezTo>
                  <a:pt x="413780" y="1083945"/>
                  <a:pt x="405207" y="1080135"/>
                  <a:pt x="396635" y="1078230"/>
                </a:cubicBezTo>
                <a:cubicBezTo>
                  <a:pt x="386157" y="1074420"/>
                  <a:pt x="375680" y="1071563"/>
                  <a:pt x="365202" y="1071563"/>
                </a:cubicBezTo>
                <a:cubicBezTo>
                  <a:pt x="363297" y="1066800"/>
                  <a:pt x="358535" y="1065848"/>
                  <a:pt x="354725" y="1064895"/>
                </a:cubicBezTo>
                <a:cubicBezTo>
                  <a:pt x="343295" y="1061085"/>
                  <a:pt x="334722" y="1054418"/>
                  <a:pt x="329007" y="1048703"/>
                </a:cubicBezTo>
                <a:cubicBezTo>
                  <a:pt x="325197" y="1053465"/>
                  <a:pt x="320435" y="1041083"/>
                  <a:pt x="314720" y="1041083"/>
                </a:cubicBezTo>
                <a:cubicBezTo>
                  <a:pt x="314720" y="1040130"/>
                  <a:pt x="313767" y="1039178"/>
                  <a:pt x="315672" y="1039178"/>
                </a:cubicBezTo>
                <a:cubicBezTo>
                  <a:pt x="304242" y="1038225"/>
                  <a:pt x="303290" y="1025843"/>
                  <a:pt x="291860" y="1022033"/>
                </a:cubicBezTo>
                <a:cubicBezTo>
                  <a:pt x="296622" y="1025843"/>
                  <a:pt x="285192" y="1022985"/>
                  <a:pt x="294717" y="1028700"/>
                </a:cubicBezTo>
                <a:cubicBezTo>
                  <a:pt x="297575" y="1027748"/>
                  <a:pt x="293765" y="1023938"/>
                  <a:pt x="296622" y="1025843"/>
                </a:cubicBezTo>
                <a:cubicBezTo>
                  <a:pt x="293765" y="1029653"/>
                  <a:pt x="304242" y="1034415"/>
                  <a:pt x="305195" y="1040130"/>
                </a:cubicBezTo>
                <a:cubicBezTo>
                  <a:pt x="313767" y="1040130"/>
                  <a:pt x="318530" y="1047750"/>
                  <a:pt x="327102" y="1053465"/>
                </a:cubicBezTo>
                <a:cubicBezTo>
                  <a:pt x="327102" y="1055370"/>
                  <a:pt x="327102" y="1061085"/>
                  <a:pt x="331865" y="1060133"/>
                </a:cubicBezTo>
                <a:cubicBezTo>
                  <a:pt x="327102" y="1058228"/>
                  <a:pt x="333770" y="1058228"/>
                  <a:pt x="334722" y="1057275"/>
                </a:cubicBezTo>
                <a:cubicBezTo>
                  <a:pt x="339485" y="1059180"/>
                  <a:pt x="343295" y="1062990"/>
                  <a:pt x="348057" y="1065848"/>
                </a:cubicBezTo>
                <a:cubicBezTo>
                  <a:pt x="345200" y="1066800"/>
                  <a:pt x="342342" y="1067753"/>
                  <a:pt x="341390" y="1067753"/>
                </a:cubicBezTo>
                <a:cubicBezTo>
                  <a:pt x="342342" y="1068705"/>
                  <a:pt x="343295" y="1068705"/>
                  <a:pt x="344247" y="1068705"/>
                </a:cubicBezTo>
                <a:cubicBezTo>
                  <a:pt x="344247" y="1069658"/>
                  <a:pt x="344247" y="1069658"/>
                  <a:pt x="342342" y="1071563"/>
                </a:cubicBezTo>
                <a:cubicBezTo>
                  <a:pt x="348057" y="1075373"/>
                  <a:pt x="349010" y="1073468"/>
                  <a:pt x="351867" y="1073468"/>
                </a:cubicBezTo>
                <a:cubicBezTo>
                  <a:pt x="348057" y="1077278"/>
                  <a:pt x="365202" y="1082040"/>
                  <a:pt x="369012" y="1086803"/>
                </a:cubicBezTo>
                <a:cubicBezTo>
                  <a:pt x="369012" y="1084898"/>
                  <a:pt x="370917" y="1084898"/>
                  <a:pt x="373775" y="1085850"/>
                </a:cubicBezTo>
                <a:cubicBezTo>
                  <a:pt x="372822" y="1086803"/>
                  <a:pt x="371870" y="1086803"/>
                  <a:pt x="372822" y="1087755"/>
                </a:cubicBezTo>
                <a:cubicBezTo>
                  <a:pt x="397587" y="1096328"/>
                  <a:pt x="421400" y="1102995"/>
                  <a:pt x="444260" y="1109663"/>
                </a:cubicBezTo>
                <a:cubicBezTo>
                  <a:pt x="452832" y="1108710"/>
                  <a:pt x="475692" y="1112520"/>
                  <a:pt x="472835" y="1120140"/>
                </a:cubicBezTo>
                <a:cubicBezTo>
                  <a:pt x="500457" y="1128713"/>
                  <a:pt x="530937" y="1130618"/>
                  <a:pt x="562370" y="1133475"/>
                </a:cubicBezTo>
                <a:cubicBezTo>
                  <a:pt x="572847" y="1129665"/>
                  <a:pt x="586182" y="1131570"/>
                  <a:pt x="595707" y="1132523"/>
                </a:cubicBezTo>
                <a:cubicBezTo>
                  <a:pt x="594755" y="1132523"/>
                  <a:pt x="598565" y="1130618"/>
                  <a:pt x="601422" y="1131570"/>
                </a:cubicBezTo>
                <a:cubicBezTo>
                  <a:pt x="610947" y="1134428"/>
                  <a:pt x="594755" y="1138238"/>
                  <a:pt x="586182" y="1137285"/>
                </a:cubicBezTo>
                <a:cubicBezTo>
                  <a:pt x="593802" y="1137285"/>
                  <a:pt x="586182" y="1143000"/>
                  <a:pt x="585230" y="1144905"/>
                </a:cubicBezTo>
                <a:cubicBezTo>
                  <a:pt x="569037" y="1146810"/>
                  <a:pt x="556655" y="1145858"/>
                  <a:pt x="542367" y="1146810"/>
                </a:cubicBezTo>
                <a:cubicBezTo>
                  <a:pt x="538557" y="1145858"/>
                  <a:pt x="538557" y="1143953"/>
                  <a:pt x="533795" y="1143953"/>
                </a:cubicBezTo>
                <a:cubicBezTo>
                  <a:pt x="527127" y="1146810"/>
                  <a:pt x="521412" y="1141095"/>
                  <a:pt x="513792" y="1141095"/>
                </a:cubicBezTo>
                <a:cubicBezTo>
                  <a:pt x="509982" y="1141095"/>
                  <a:pt x="506172" y="1143953"/>
                  <a:pt x="502362" y="1143953"/>
                </a:cubicBezTo>
                <a:cubicBezTo>
                  <a:pt x="497600" y="1143000"/>
                  <a:pt x="493790" y="1139190"/>
                  <a:pt x="489980" y="1139190"/>
                </a:cubicBezTo>
                <a:cubicBezTo>
                  <a:pt x="488075" y="1139190"/>
                  <a:pt x="483312" y="1139190"/>
                  <a:pt x="481407" y="1139190"/>
                </a:cubicBezTo>
                <a:cubicBezTo>
                  <a:pt x="481407" y="1139190"/>
                  <a:pt x="482360" y="1137285"/>
                  <a:pt x="483312" y="1138238"/>
                </a:cubicBezTo>
                <a:cubicBezTo>
                  <a:pt x="479502" y="1137285"/>
                  <a:pt x="476645" y="1139190"/>
                  <a:pt x="472835" y="1139190"/>
                </a:cubicBezTo>
                <a:cubicBezTo>
                  <a:pt x="471882" y="1139190"/>
                  <a:pt x="471882" y="1136333"/>
                  <a:pt x="471882" y="1136333"/>
                </a:cubicBezTo>
                <a:cubicBezTo>
                  <a:pt x="467120" y="1133475"/>
                  <a:pt x="460452" y="1136333"/>
                  <a:pt x="454737" y="1135380"/>
                </a:cubicBezTo>
                <a:cubicBezTo>
                  <a:pt x="450927" y="1132523"/>
                  <a:pt x="460452" y="1132523"/>
                  <a:pt x="453785" y="1131570"/>
                </a:cubicBezTo>
                <a:cubicBezTo>
                  <a:pt x="452832" y="1134428"/>
                  <a:pt x="447117" y="1132523"/>
                  <a:pt x="444260" y="1133475"/>
                </a:cubicBezTo>
                <a:cubicBezTo>
                  <a:pt x="441402" y="1127760"/>
                  <a:pt x="428067" y="1129665"/>
                  <a:pt x="430925" y="1125855"/>
                </a:cubicBezTo>
                <a:cubicBezTo>
                  <a:pt x="426162" y="1124903"/>
                  <a:pt x="419495" y="1124903"/>
                  <a:pt x="412827" y="1122998"/>
                </a:cubicBezTo>
                <a:cubicBezTo>
                  <a:pt x="406160" y="1121093"/>
                  <a:pt x="400445" y="1120140"/>
                  <a:pt x="395682" y="1118235"/>
                </a:cubicBezTo>
                <a:cubicBezTo>
                  <a:pt x="397587" y="1119188"/>
                  <a:pt x="396635" y="1120140"/>
                  <a:pt x="396635" y="1121093"/>
                </a:cubicBezTo>
                <a:cubicBezTo>
                  <a:pt x="386157" y="1117283"/>
                  <a:pt x="383300" y="1116330"/>
                  <a:pt x="377585" y="1115378"/>
                </a:cubicBezTo>
                <a:cubicBezTo>
                  <a:pt x="377585" y="1114425"/>
                  <a:pt x="378537" y="1114425"/>
                  <a:pt x="379490" y="1114425"/>
                </a:cubicBezTo>
                <a:cubicBezTo>
                  <a:pt x="371870" y="1111568"/>
                  <a:pt x="364250" y="1109663"/>
                  <a:pt x="358535" y="1106805"/>
                </a:cubicBezTo>
                <a:cubicBezTo>
                  <a:pt x="352820" y="1103948"/>
                  <a:pt x="347105" y="1101090"/>
                  <a:pt x="342342" y="1099185"/>
                </a:cubicBezTo>
                <a:cubicBezTo>
                  <a:pt x="340437" y="1099185"/>
                  <a:pt x="339485" y="1100138"/>
                  <a:pt x="337580" y="1100138"/>
                </a:cubicBezTo>
                <a:cubicBezTo>
                  <a:pt x="334722" y="1096328"/>
                  <a:pt x="333770" y="1097280"/>
                  <a:pt x="330912" y="1098233"/>
                </a:cubicBezTo>
                <a:cubicBezTo>
                  <a:pt x="329007" y="1095375"/>
                  <a:pt x="330912" y="1093470"/>
                  <a:pt x="327102" y="1092518"/>
                </a:cubicBezTo>
                <a:cubicBezTo>
                  <a:pt x="330912" y="1096328"/>
                  <a:pt x="320435" y="1092518"/>
                  <a:pt x="317577" y="1091565"/>
                </a:cubicBezTo>
                <a:cubicBezTo>
                  <a:pt x="318530" y="1089660"/>
                  <a:pt x="314720" y="1088708"/>
                  <a:pt x="316625" y="1087755"/>
                </a:cubicBezTo>
                <a:cubicBezTo>
                  <a:pt x="316625" y="1085850"/>
                  <a:pt x="320435" y="1088708"/>
                  <a:pt x="321387" y="1087755"/>
                </a:cubicBezTo>
                <a:cubicBezTo>
                  <a:pt x="312815" y="1083945"/>
                  <a:pt x="311862" y="1085850"/>
                  <a:pt x="309005" y="1088708"/>
                </a:cubicBezTo>
                <a:cubicBezTo>
                  <a:pt x="311862" y="1091565"/>
                  <a:pt x="316625" y="1093470"/>
                  <a:pt x="319482" y="1096328"/>
                </a:cubicBezTo>
                <a:cubicBezTo>
                  <a:pt x="324245" y="1093470"/>
                  <a:pt x="336627" y="1102995"/>
                  <a:pt x="339485" y="1105853"/>
                </a:cubicBezTo>
                <a:cubicBezTo>
                  <a:pt x="337580" y="1104900"/>
                  <a:pt x="337580" y="1106805"/>
                  <a:pt x="336627" y="1105853"/>
                </a:cubicBezTo>
                <a:cubicBezTo>
                  <a:pt x="336627" y="1104900"/>
                  <a:pt x="337580" y="1103948"/>
                  <a:pt x="336627" y="1102995"/>
                </a:cubicBezTo>
                <a:cubicBezTo>
                  <a:pt x="327102" y="1103948"/>
                  <a:pt x="319482" y="1097280"/>
                  <a:pt x="309957" y="1091565"/>
                </a:cubicBezTo>
                <a:cubicBezTo>
                  <a:pt x="311862" y="1096328"/>
                  <a:pt x="306147" y="1092518"/>
                  <a:pt x="305195" y="1095375"/>
                </a:cubicBezTo>
                <a:cubicBezTo>
                  <a:pt x="315672" y="1100138"/>
                  <a:pt x="326150" y="1104900"/>
                  <a:pt x="335675" y="1109663"/>
                </a:cubicBezTo>
                <a:cubicBezTo>
                  <a:pt x="331865" y="1105853"/>
                  <a:pt x="340437" y="1109663"/>
                  <a:pt x="342342" y="1108710"/>
                </a:cubicBezTo>
                <a:cubicBezTo>
                  <a:pt x="344247" y="1110615"/>
                  <a:pt x="350915" y="1116330"/>
                  <a:pt x="353772" y="1116330"/>
                </a:cubicBezTo>
                <a:cubicBezTo>
                  <a:pt x="351867" y="1115378"/>
                  <a:pt x="352820" y="1114425"/>
                  <a:pt x="353772" y="1113473"/>
                </a:cubicBezTo>
                <a:cubicBezTo>
                  <a:pt x="357582" y="1119188"/>
                  <a:pt x="367107" y="1121093"/>
                  <a:pt x="374727" y="1124903"/>
                </a:cubicBezTo>
                <a:cubicBezTo>
                  <a:pt x="366155" y="1121093"/>
                  <a:pt x="369965" y="1124903"/>
                  <a:pt x="362345" y="1122998"/>
                </a:cubicBezTo>
                <a:cubicBezTo>
                  <a:pt x="368060" y="1125855"/>
                  <a:pt x="370917" y="1128713"/>
                  <a:pt x="376632" y="1127760"/>
                </a:cubicBezTo>
                <a:lnTo>
                  <a:pt x="375680" y="1129665"/>
                </a:lnTo>
                <a:cubicBezTo>
                  <a:pt x="382347" y="1130618"/>
                  <a:pt x="390920" y="1134428"/>
                  <a:pt x="399492" y="1138238"/>
                </a:cubicBezTo>
                <a:cubicBezTo>
                  <a:pt x="404255" y="1140143"/>
                  <a:pt x="408065" y="1142048"/>
                  <a:pt x="412827" y="1143953"/>
                </a:cubicBezTo>
                <a:cubicBezTo>
                  <a:pt x="417590" y="1144905"/>
                  <a:pt x="422352" y="1145858"/>
                  <a:pt x="426162" y="1146810"/>
                </a:cubicBezTo>
                <a:cubicBezTo>
                  <a:pt x="426162" y="1147763"/>
                  <a:pt x="425210" y="1148715"/>
                  <a:pt x="427115" y="1149668"/>
                </a:cubicBezTo>
                <a:cubicBezTo>
                  <a:pt x="443307" y="1150620"/>
                  <a:pt x="464262" y="1161098"/>
                  <a:pt x="471882" y="1159193"/>
                </a:cubicBezTo>
                <a:cubicBezTo>
                  <a:pt x="471882" y="1162050"/>
                  <a:pt x="464262" y="1162050"/>
                  <a:pt x="461405" y="1159193"/>
                </a:cubicBezTo>
                <a:cubicBezTo>
                  <a:pt x="461405" y="1164908"/>
                  <a:pt x="470930" y="1163003"/>
                  <a:pt x="474740" y="1163003"/>
                </a:cubicBezTo>
                <a:cubicBezTo>
                  <a:pt x="474740" y="1163003"/>
                  <a:pt x="474740" y="1164908"/>
                  <a:pt x="474740" y="1164908"/>
                </a:cubicBezTo>
                <a:cubicBezTo>
                  <a:pt x="480455" y="1164908"/>
                  <a:pt x="484265" y="1162050"/>
                  <a:pt x="489980" y="1162050"/>
                </a:cubicBezTo>
                <a:cubicBezTo>
                  <a:pt x="497600" y="1163003"/>
                  <a:pt x="499505" y="1166813"/>
                  <a:pt x="509982" y="1167765"/>
                </a:cubicBezTo>
                <a:cubicBezTo>
                  <a:pt x="507125" y="1163955"/>
                  <a:pt x="520460" y="1168718"/>
                  <a:pt x="525222" y="1167765"/>
                </a:cubicBezTo>
                <a:cubicBezTo>
                  <a:pt x="517602" y="1166813"/>
                  <a:pt x="521412" y="1165860"/>
                  <a:pt x="528080" y="1166813"/>
                </a:cubicBezTo>
                <a:cubicBezTo>
                  <a:pt x="534747" y="1166813"/>
                  <a:pt x="542367" y="1167765"/>
                  <a:pt x="542367" y="1170623"/>
                </a:cubicBezTo>
                <a:cubicBezTo>
                  <a:pt x="537605" y="1169670"/>
                  <a:pt x="536652" y="1172528"/>
                  <a:pt x="533795" y="1172528"/>
                </a:cubicBezTo>
                <a:cubicBezTo>
                  <a:pt x="542367" y="1172528"/>
                  <a:pt x="537605" y="1173480"/>
                  <a:pt x="539510" y="1177290"/>
                </a:cubicBezTo>
                <a:cubicBezTo>
                  <a:pt x="546177" y="1176338"/>
                  <a:pt x="547130" y="1179195"/>
                  <a:pt x="550940" y="1179195"/>
                </a:cubicBezTo>
                <a:cubicBezTo>
                  <a:pt x="549987" y="1176338"/>
                  <a:pt x="544272" y="1176338"/>
                  <a:pt x="542367" y="1174433"/>
                </a:cubicBezTo>
                <a:cubicBezTo>
                  <a:pt x="544272" y="1174433"/>
                  <a:pt x="545225" y="1174433"/>
                  <a:pt x="547130" y="1173480"/>
                </a:cubicBezTo>
                <a:cubicBezTo>
                  <a:pt x="550940" y="1174433"/>
                  <a:pt x="552845" y="1179195"/>
                  <a:pt x="555702" y="1175385"/>
                </a:cubicBezTo>
                <a:cubicBezTo>
                  <a:pt x="555702" y="1176338"/>
                  <a:pt x="555702" y="1178243"/>
                  <a:pt x="556655" y="1178243"/>
                </a:cubicBezTo>
                <a:cubicBezTo>
                  <a:pt x="544272" y="1178243"/>
                  <a:pt x="536652" y="1179195"/>
                  <a:pt x="528080" y="1178243"/>
                </a:cubicBezTo>
                <a:cubicBezTo>
                  <a:pt x="520460" y="1177290"/>
                  <a:pt x="511887" y="1175385"/>
                  <a:pt x="501410" y="1172528"/>
                </a:cubicBezTo>
                <a:cubicBezTo>
                  <a:pt x="494742" y="1172528"/>
                  <a:pt x="488075" y="1170623"/>
                  <a:pt x="480455" y="1169670"/>
                </a:cubicBezTo>
                <a:cubicBezTo>
                  <a:pt x="473787" y="1167765"/>
                  <a:pt x="466167" y="1166813"/>
                  <a:pt x="459500" y="1167765"/>
                </a:cubicBezTo>
                <a:cubicBezTo>
                  <a:pt x="459500" y="1165860"/>
                  <a:pt x="454737" y="1165860"/>
                  <a:pt x="455690" y="1163955"/>
                </a:cubicBezTo>
                <a:cubicBezTo>
                  <a:pt x="436640" y="1162050"/>
                  <a:pt x="419495" y="1148715"/>
                  <a:pt x="403302" y="1150620"/>
                </a:cubicBezTo>
                <a:cubicBezTo>
                  <a:pt x="407112" y="1152525"/>
                  <a:pt x="413780" y="1153478"/>
                  <a:pt x="412827" y="1155383"/>
                </a:cubicBezTo>
                <a:cubicBezTo>
                  <a:pt x="408065" y="1154430"/>
                  <a:pt x="387110" y="1149668"/>
                  <a:pt x="393777" y="1145858"/>
                </a:cubicBezTo>
                <a:cubicBezTo>
                  <a:pt x="389967" y="1144905"/>
                  <a:pt x="387110" y="1144905"/>
                  <a:pt x="382347" y="1143000"/>
                </a:cubicBezTo>
                <a:cubicBezTo>
                  <a:pt x="379490" y="1145858"/>
                  <a:pt x="389967" y="1145858"/>
                  <a:pt x="389015" y="1147763"/>
                </a:cubicBezTo>
                <a:cubicBezTo>
                  <a:pt x="382347" y="1145858"/>
                  <a:pt x="367107" y="1142048"/>
                  <a:pt x="364250" y="1136333"/>
                </a:cubicBezTo>
                <a:cubicBezTo>
                  <a:pt x="350915" y="1131570"/>
                  <a:pt x="340437" y="1126808"/>
                  <a:pt x="330912" y="1122045"/>
                </a:cubicBezTo>
                <a:cubicBezTo>
                  <a:pt x="321387" y="1117283"/>
                  <a:pt x="312815" y="1112520"/>
                  <a:pt x="306147" y="1105853"/>
                </a:cubicBezTo>
                <a:cubicBezTo>
                  <a:pt x="303290" y="1108710"/>
                  <a:pt x="304242" y="1102995"/>
                  <a:pt x="301385" y="1102043"/>
                </a:cubicBezTo>
                <a:cubicBezTo>
                  <a:pt x="297575" y="1101090"/>
                  <a:pt x="300432" y="1105853"/>
                  <a:pt x="298527" y="1104900"/>
                </a:cubicBezTo>
                <a:cubicBezTo>
                  <a:pt x="297575" y="1103948"/>
                  <a:pt x="296622" y="1104900"/>
                  <a:pt x="295670" y="1103948"/>
                </a:cubicBezTo>
                <a:cubicBezTo>
                  <a:pt x="289955" y="1102043"/>
                  <a:pt x="291860" y="1099185"/>
                  <a:pt x="289002" y="1097280"/>
                </a:cubicBezTo>
                <a:cubicBezTo>
                  <a:pt x="286145" y="1098233"/>
                  <a:pt x="280430" y="1093470"/>
                  <a:pt x="275667" y="1090613"/>
                </a:cubicBezTo>
                <a:cubicBezTo>
                  <a:pt x="277572" y="1084898"/>
                  <a:pt x="266142" y="1082993"/>
                  <a:pt x="261380" y="1079183"/>
                </a:cubicBezTo>
                <a:cubicBezTo>
                  <a:pt x="250902" y="1072515"/>
                  <a:pt x="240425" y="1062990"/>
                  <a:pt x="229947" y="1054418"/>
                </a:cubicBezTo>
                <a:cubicBezTo>
                  <a:pt x="219470" y="1045845"/>
                  <a:pt x="208992" y="1038225"/>
                  <a:pt x="202325" y="1031558"/>
                </a:cubicBezTo>
                <a:cubicBezTo>
                  <a:pt x="212802" y="1042988"/>
                  <a:pt x="218517" y="1043940"/>
                  <a:pt x="226137" y="1054418"/>
                </a:cubicBezTo>
                <a:cubicBezTo>
                  <a:pt x="234710" y="1058228"/>
                  <a:pt x="242330" y="1064895"/>
                  <a:pt x="249950" y="1071563"/>
                </a:cubicBezTo>
                <a:cubicBezTo>
                  <a:pt x="258522" y="1078230"/>
                  <a:pt x="267095" y="1083945"/>
                  <a:pt x="275667" y="1088708"/>
                </a:cubicBezTo>
                <a:cubicBezTo>
                  <a:pt x="274715" y="1090613"/>
                  <a:pt x="276620" y="1092518"/>
                  <a:pt x="276620" y="1093470"/>
                </a:cubicBezTo>
                <a:cubicBezTo>
                  <a:pt x="274715" y="1093470"/>
                  <a:pt x="270905" y="1091565"/>
                  <a:pt x="269000" y="1091565"/>
                </a:cubicBezTo>
                <a:cubicBezTo>
                  <a:pt x="272810" y="1096328"/>
                  <a:pt x="289002" y="1100138"/>
                  <a:pt x="295670" y="1109663"/>
                </a:cubicBezTo>
                <a:cubicBezTo>
                  <a:pt x="297575" y="1107758"/>
                  <a:pt x="301385" y="1111568"/>
                  <a:pt x="304242" y="1113473"/>
                </a:cubicBezTo>
                <a:cubicBezTo>
                  <a:pt x="310910" y="1110615"/>
                  <a:pt x="331865" y="1121093"/>
                  <a:pt x="338532" y="1125855"/>
                </a:cubicBezTo>
                <a:cubicBezTo>
                  <a:pt x="337580" y="1126808"/>
                  <a:pt x="326150" y="1120140"/>
                  <a:pt x="329960" y="1123950"/>
                </a:cubicBezTo>
                <a:cubicBezTo>
                  <a:pt x="333770" y="1125855"/>
                  <a:pt x="338532" y="1127760"/>
                  <a:pt x="337580" y="1129665"/>
                </a:cubicBezTo>
                <a:cubicBezTo>
                  <a:pt x="334722" y="1128713"/>
                  <a:pt x="329960" y="1124903"/>
                  <a:pt x="329007" y="1126808"/>
                </a:cubicBezTo>
                <a:cubicBezTo>
                  <a:pt x="332817" y="1129665"/>
                  <a:pt x="342342" y="1132523"/>
                  <a:pt x="338532" y="1136333"/>
                </a:cubicBezTo>
                <a:cubicBezTo>
                  <a:pt x="344247" y="1139190"/>
                  <a:pt x="337580" y="1132523"/>
                  <a:pt x="344247" y="1135380"/>
                </a:cubicBezTo>
                <a:cubicBezTo>
                  <a:pt x="344247" y="1136333"/>
                  <a:pt x="345200" y="1136333"/>
                  <a:pt x="347105" y="1137285"/>
                </a:cubicBezTo>
                <a:cubicBezTo>
                  <a:pt x="347105" y="1141095"/>
                  <a:pt x="343295" y="1140143"/>
                  <a:pt x="340437" y="1140143"/>
                </a:cubicBezTo>
                <a:cubicBezTo>
                  <a:pt x="346152" y="1144905"/>
                  <a:pt x="347105" y="1142048"/>
                  <a:pt x="348057" y="1141095"/>
                </a:cubicBezTo>
                <a:cubicBezTo>
                  <a:pt x="351867" y="1144905"/>
                  <a:pt x="343295" y="1142048"/>
                  <a:pt x="346152" y="1145858"/>
                </a:cubicBezTo>
                <a:cubicBezTo>
                  <a:pt x="351867" y="1149668"/>
                  <a:pt x="358535" y="1152525"/>
                  <a:pt x="361392" y="1153478"/>
                </a:cubicBezTo>
                <a:cubicBezTo>
                  <a:pt x="359487" y="1152525"/>
                  <a:pt x="359487" y="1151573"/>
                  <a:pt x="359487" y="1150620"/>
                </a:cubicBezTo>
                <a:cubicBezTo>
                  <a:pt x="362345" y="1151573"/>
                  <a:pt x="366155" y="1150620"/>
                  <a:pt x="367107" y="1153478"/>
                </a:cubicBezTo>
                <a:cubicBezTo>
                  <a:pt x="365202" y="1152525"/>
                  <a:pt x="363297" y="1151573"/>
                  <a:pt x="362345" y="1152525"/>
                </a:cubicBezTo>
                <a:cubicBezTo>
                  <a:pt x="369965" y="1157288"/>
                  <a:pt x="383300" y="1160145"/>
                  <a:pt x="387110" y="1165860"/>
                </a:cubicBezTo>
                <a:cubicBezTo>
                  <a:pt x="390920" y="1165860"/>
                  <a:pt x="385205" y="1163003"/>
                  <a:pt x="389967" y="1163003"/>
                </a:cubicBezTo>
                <a:cubicBezTo>
                  <a:pt x="398540" y="1164908"/>
                  <a:pt x="396635" y="1168718"/>
                  <a:pt x="402350" y="1170623"/>
                </a:cubicBezTo>
                <a:cubicBezTo>
                  <a:pt x="403302" y="1169670"/>
                  <a:pt x="401397" y="1165860"/>
                  <a:pt x="405207" y="1166813"/>
                </a:cubicBezTo>
                <a:cubicBezTo>
                  <a:pt x="409970" y="1168718"/>
                  <a:pt x="419495" y="1169670"/>
                  <a:pt x="417590" y="1172528"/>
                </a:cubicBezTo>
                <a:cubicBezTo>
                  <a:pt x="415685" y="1172528"/>
                  <a:pt x="406160" y="1170623"/>
                  <a:pt x="409970" y="1172528"/>
                </a:cubicBezTo>
                <a:cubicBezTo>
                  <a:pt x="418542" y="1173480"/>
                  <a:pt x="424257" y="1176338"/>
                  <a:pt x="429020" y="1174433"/>
                </a:cubicBezTo>
                <a:cubicBezTo>
                  <a:pt x="434735" y="1177290"/>
                  <a:pt x="427115" y="1178243"/>
                  <a:pt x="432830" y="1180148"/>
                </a:cubicBezTo>
                <a:cubicBezTo>
                  <a:pt x="434735" y="1180148"/>
                  <a:pt x="433782" y="1177290"/>
                  <a:pt x="436640" y="1177290"/>
                </a:cubicBezTo>
                <a:cubicBezTo>
                  <a:pt x="438545" y="1179195"/>
                  <a:pt x="453785" y="1186815"/>
                  <a:pt x="447117" y="1181100"/>
                </a:cubicBezTo>
                <a:cubicBezTo>
                  <a:pt x="453785" y="1183005"/>
                  <a:pt x="454737" y="1183958"/>
                  <a:pt x="463310" y="1185863"/>
                </a:cubicBezTo>
                <a:cubicBezTo>
                  <a:pt x="463310" y="1184910"/>
                  <a:pt x="463310" y="1183005"/>
                  <a:pt x="465215" y="1183005"/>
                </a:cubicBezTo>
                <a:cubicBezTo>
                  <a:pt x="477597" y="1186815"/>
                  <a:pt x="489980" y="1188720"/>
                  <a:pt x="501410" y="1189673"/>
                </a:cubicBezTo>
                <a:cubicBezTo>
                  <a:pt x="512840" y="1190625"/>
                  <a:pt x="524270" y="1192530"/>
                  <a:pt x="535700" y="1194435"/>
                </a:cubicBezTo>
                <a:cubicBezTo>
                  <a:pt x="536652" y="1193483"/>
                  <a:pt x="533795" y="1192530"/>
                  <a:pt x="535700" y="1191578"/>
                </a:cubicBezTo>
                <a:cubicBezTo>
                  <a:pt x="544272" y="1193483"/>
                  <a:pt x="550940" y="1194435"/>
                  <a:pt x="557607" y="1191578"/>
                </a:cubicBezTo>
                <a:cubicBezTo>
                  <a:pt x="557607" y="1192530"/>
                  <a:pt x="556655" y="1193483"/>
                  <a:pt x="555702" y="1193483"/>
                </a:cubicBezTo>
                <a:cubicBezTo>
                  <a:pt x="562370" y="1192530"/>
                  <a:pt x="569990" y="1194435"/>
                  <a:pt x="575705" y="1196340"/>
                </a:cubicBezTo>
                <a:cubicBezTo>
                  <a:pt x="570942" y="1199198"/>
                  <a:pt x="563322" y="1196340"/>
                  <a:pt x="561417" y="1201103"/>
                </a:cubicBezTo>
                <a:cubicBezTo>
                  <a:pt x="571895" y="1201103"/>
                  <a:pt x="576657" y="1194435"/>
                  <a:pt x="589040" y="1196340"/>
                </a:cubicBezTo>
                <a:cubicBezTo>
                  <a:pt x="590945" y="1194435"/>
                  <a:pt x="585230" y="1193483"/>
                  <a:pt x="589040" y="1193483"/>
                </a:cubicBezTo>
                <a:cubicBezTo>
                  <a:pt x="593802" y="1194435"/>
                  <a:pt x="594755" y="1194435"/>
                  <a:pt x="598565" y="1192530"/>
                </a:cubicBezTo>
                <a:cubicBezTo>
                  <a:pt x="598565" y="1195388"/>
                  <a:pt x="603327" y="1195388"/>
                  <a:pt x="606185" y="1196340"/>
                </a:cubicBezTo>
                <a:cubicBezTo>
                  <a:pt x="618567" y="1192530"/>
                  <a:pt x="630950" y="1197293"/>
                  <a:pt x="641427" y="1191578"/>
                </a:cubicBezTo>
                <a:cubicBezTo>
                  <a:pt x="647142" y="1191578"/>
                  <a:pt x="654762" y="1191578"/>
                  <a:pt x="661430" y="1191578"/>
                </a:cubicBezTo>
                <a:cubicBezTo>
                  <a:pt x="668097" y="1190625"/>
                  <a:pt x="675717" y="1189673"/>
                  <a:pt x="683337" y="1188720"/>
                </a:cubicBezTo>
                <a:cubicBezTo>
                  <a:pt x="697625" y="1185863"/>
                  <a:pt x="710960" y="1183005"/>
                  <a:pt x="720485" y="1179195"/>
                </a:cubicBezTo>
                <a:cubicBezTo>
                  <a:pt x="722390" y="1181100"/>
                  <a:pt x="729057" y="1178243"/>
                  <a:pt x="729057" y="1181100"/>
                </a:cubicBezTo>
                <a:cubicBezTo>
                  <a:pt x="736677" y="1176338"/>
                  <a:pt x="743345" y="1179195"/>
                  <a:pt x="748107" y="1174433"/>
                </a:cubicBezTo>
                <a:cubicBezTo>
                  <a:pt x="746202" y="1174433"/>
                  <a:pt x="744297" y="1175385"/>
                  <a:pt x="744297" y="1173480"/>
                </a:cubicBezTo>
                <a:cubicBezTo>
                  <a:pt x="748107" y="1171575"/>
                  <a:pt x="748107" y="1171575"/>
                  <a:pt x="754775" y="1169670"/>
                </a:cubicBezTo>
                <a:cubicBezTo>
                  <a:pt x="755727" y="1170623"/>
                  <a:pt x="755727" y="1172528"/>
                  <a:pt x="758585" y="1171575"/>
                </a:cubicBezTo>
                <a:cubicBezTo>
                  <a:pt x="761442" y="1164908"/>
                  <a:pt x="775730" y="1166813"/>
                  <a:pt x="782397" y="1165860"/>
                </a:cubicBezTo>
                <a:cubicBezTo>
                  <a:pt x="782397" y="1163955"/>
                  <a:pt x="779540" y="1164908"/>
                  <a:pt x="778587" y="1163955"/>
                </a:cubicBezTo>
                <a:cubicBezTo>
                  <a:pt x="784302" y="1162050"/>
                  <a:pt x="794780" y="1157288"/>
                  <a:pt x="797637" y="1161098"/>
                </a:cubicBezTo>
                <a:cubicBezTo>
                  <a:pt x="793827" y="1163003"/>
                  <a:pt x="790970" y="1160145"/>
                  <a:pt x="790017" y="1163003"/>
                </a:cubicBezTo>
                <a:cubicBezTo>
                  <a:pt x="791922" y="1162050"/>
                  <a:pt x="791922" y="1163955"/>
                  <a:pt x="793827" y="1163955"/>
                </a:cubicBezTo>
                <a:cubicBezTo>
                  <a:pt x="808115" y="1153478"/>
                  <a:pt x="830022" y="1146810"/>
                  <a:pt x="840500" y="1143953"/>
                </a:cubicBezTo>
                <a:cubicBezTo>
                  <a:pt x="844310" y="1142048"/>
                  <a:pt x="845262" y="1139190"/>
                  <a:pt x="846215" y="1138238"/>
                </a:cubicBezTo>
                <a:cubicBezTo>
                  <a:pt x="850977" y="1136333"/>
                  <a:pt x="855740" y="1138238"/>
                  <a:pt x="862407" y="1133475"/>
                </a:cubicBezTo>
                <a:cubicBezTo>
                  <a:pt x="861455" y="1134428"/>
                  <a:pt x="864312" y="1132523"/>
                  <a:pt x="868122" y="1130618"/>
                </a:cubicBezTo>
                <a:cubicBezTo>
                  <a:pt x="869075" y="1129665"/>
                  <a:pt x="883362" y="1121093"/>
                  <a:pt x="888125" y="1122045"/>
                </a:cubicBezTo>
                <a:cubicBezTo>
                  <a:pt x="890030" y="1123950"/>
                  <a:pt x="877647" y="1128713"/>
                  <a:pt x="882410" y="1127760"/>
                </a:cubicBezTo>
                <a:cubicBezTo>
                  <a:pt x="887172" y="1124903"/>
                  <a:pt x="888125" y="1122998"/>
                  <a:pt x="893840" y="1122045"/>
                </a:cubicBezTo>
                <a:cubicBezTo>
                  <a:pt x="891935" y="1120140"/>
                  <a:pt x="893840" y="1119188"/>
                  <a:pt x="895745" y="1117283"/>
                </a:cubicBezTo>
                <a:cubicBezTo>
                  <a:pt x="897650" y="1116330"/>
                  <a:pt x="900507" y="1115378"/>
                  <a:pt x="902412" y="1115378"/>
                </a:cubicBezTo>
                <a:cubicBezTo>
                  <a:pt x="898602" y="1119188"/>
                  <a:pt x="892887" y="1122045"/>
                  <a:pt x="891935" y="1125855"/>
                </a:cubicBezTo>
                <a:cubicBezTo>
                  <a:pt x="900507" y="1121093"/>
                  <a:pt x="912890" y="1107758"/>
                  <a:pt x="915747" y="1114425"/>
                </a:cubicBezTo>
                <a:cubicBezTo>
                  <a:pt x="915747" y="1113473"/>
                  <a:pt x="917652" y="1112520"/>
                  <a:pt x="918605" y="1112520"/>
                </a:cubicBezTo>
                <a:cubicBezTo>
                  <a:pt x="913842" y="1117283"/>
                  <a:pt x="917652" y="1117283"/>
                  <a:pt x="913842" y="1122045"/>
                </a:cubicBezTo>
                <a:cubicBezTo>
                  <a:pt x="920510" y="1113473"/>
                  <a:pt x="929082" y="1109663"/>
                  <a:pt x="936702" y="1105853"/>
                </a:cubicBezTo>
                <a:cubicBezTo>
                  <a:pt x="944322" y="1101090"/>
                  <a:pt x="952895" y="1097280"/>
                  <a:pt x="956705" y="1087755"/>
                </a:cubicBezTo>
                <a:cubicBezTo>
                  <a:pt x="957657" y="1088708"/>
                  <a:pt x="956705" y="1090613"/>
                  <a:pt x="957657" y="1091565"/>
                </a:cubicBezTo>
                <a:cubicBezTo>
                  <a:pt x="961467" y="1088708"/>
                  <a:pt x="959562" y="1086803"/>
                  <a:pt x="965277" y="1083945"/>
                </a:cubicBezTo>
                <a:cubicBezTo>
                  <a:pt x="966230" y="1084898"/>
                  <a:pt x="968135" y="1083945"/>
                  <a:pt x="968135" y="1085850"/>
                </a:cubicBezTo>
                <a:cubicBezTo>
                  <a:pt x="970992" y="1082993"/>
                  <a:pt x="974802" y="1080135"/>
                  <a:pt x="975755" y="1078230"/>
                </a:cubicBezTo>
                <a:cubicBezTo>
                  <a:pt x="970040" y="1082993"/>
                  <a:pt x="967182" y="1082993"/>
                  <a:pt x="964325" y="1082040"/>
                </a:cubicBezTo>
                <a:cubicBezTo>
                  <a:pt x="973850" y="1076325"/>
                  <a:pt x="974802" y="1070610"/>
                  <a:pt x="985280" y="1067753"/>
                </a:cubicBezTo>
                <a:cubicBezTo>
                  <a:pt x="979565" y="1070610"/>
                  <a:pt x="983375" y="1072515"/>
                  <a:pt x="977660" y="1075373"/>
                </a:cubicBezTo>
                <a:cubicBezTo>
                  <a:pt x="980517" y="1076325"/>
                  <a:pt x="981470" y="1079183"/>
                  <a:pt x="985280" y="1075373"/>
                </a:cubicBezTo>
                <a:cubicBezTo>
                  <a:pt x="984327" y="1074420"/>
                  <a:pt x="983375" y="1073468"/>
                  <a:pt x="984327" y="1071563"/>
                </a:cubicBezTo>
                <a:cubicBezTo>
                  <a:pt x="985280" y="1075373"/>
                  <a:pt x="1003377" y="1063943"/>
                  <a:pt x="1010045" y="1057275"/>
                </a:cubicBezTo>
                <a:cubicBezTo>
                  <a:pt x="1009092" y="1053465"/>
                  <a:pt x="1005282" y="1058228"/>
                  <a:pt x="1004330" y="1055370"/>
                </a:cubicBezTo>
                <a:cubicBezTo>
                  <a:pt x="1006235" y="1054418"/>
                  <a:pt x="1009092" y="1052513"/>
                  <a:pt x="1011950" y="1049655"/>
                </a:cubicBezTo>
                <a:cubicBezTo>
                  <a:pt x="1010997" y="1053465"/>
                  <a:pt x="1010997" y="1052513"/>
                  <a:pt x="1013855" y="1054418"/>
                </a:cubicBezTo>
                <a:cubicBezTo>
                  <a:pt x="1017665" y="1051560"/>
                  <a:pt x="1013855" y="1050608"/>
                  <a:pt x="1016712" y="1048703"/>
                </a:cubicBezTo>
                <a:cubicBezTo>
                  <a:pt x="1018617" y="1051560"/>
                  <a:pt x="1024332" y="1043940"/>
                  <a:pt x="1026237" y="1044893"/>
                </a:cubicBezTo>
                <a:cubicBezTo>
                  <a:pt x="1029095" y="1038225"/>
                  <a:pt x="1032905" y="1038225"/>
                  <a:pt x="1032905" y="1041083"/>
                </a:cubicBezTo>
                <a:cubicBezTo>
                  <a:pt x="1035762" y="1035368"/>
                  <a:pt x="1037667" y="1034415"/>
                  <a:pt x="1039572" y="1029653"/>
                </a:cubicBezTo>
                <a:cubicBezTo>
                  <a:pt x="1042430" y="1028700"/>
                  <a:pt x="1040525" y="1030605"/>
                  <a:pt x="1041477" y="1031558"/>
                </a:cubicBezTo>
                <a:cubicBezTo>
                  <a:pt x="1046240" y="1025843"/>
                  <a:pt x="1045287" y="1026795"/>
                  <a:pt x="1050050" y="1024890"/>
                </a:cubicBezTo>
                <a:cubicBezTo>
                  <a:pt x="1051002" y="1022985"/>
                  <a:pt x="1051002" y="1020128"/>
                  <a:pt x="1051955" y="1018223"/>
                </a:cubicBezTo>
                <a:cubicBezTo>
                  <a:pt x="1054812" y="1017270"/>
                  <a:pt x="1056717" y="1013460"/>
                  <a:pt x="1054812" y="1019175"/>
                </a:cubicBezTo>
                <a:cubicBezTo>
                  <a:pt x="1068147" y="1007745"/>
                  <a:pt x="1064337" y="997268"/>
                  <a:pt x="1071957" y="991553"/>
                </a:cubicBezTo>
                <a:cubicBezTo>
                  <a:pt x="1068147" y="986790"/>
                  <a:pt x="1074815" y="982980"/>
                  <a:pt x="1080530" y="980123"/>
                </a:cubicBezTo>
                <a:cubicBezTo>
                  <a:pt x="1080530" y="977265"/>
                  <a:pt x="1075767" y="981075"/>
                  <a:pt x="1077672" y="978218"/>
                </a:cubicBezTo>
                <a:cubicBezTo>
                  <a:pt x="1081482" y="976313"/>
                  <a:pt x="1084340" y="973455"/>
                  <a:pt x="1087197" y="967740"/>
                </a:cubicBezTo>
                <a:cubicBezTo>
                  <a:pt x="1090055" y="968693"/>
                  <a:pt x="1088150" y="971550"/>
                  <a:pt x="1088150" y="972503"/>
                </a:cubicBezTo>
                <a:cubicBezTo>
                  <a:pt x="1089102" y="968693"/>
                  <a:pt x="1093865" y="965835"/>
                  <a:pt x="1092912" y="964883"/>
                </a:cubicBezTo>
                <a:cubicBezTo>
                  <a:pt x="1091007" y="966788"/>
                  <a:pt x="1090055" y="966788"/>
                  <a:pt x="1088150" y="966788"/>
                </a:cubicBezTo>
                <a:cubicBezTo>
                  <a:pt x="1090055" y="963930"/>
                  <a:pt x="1090055" y="962025"/>
                  <a:pt x="1092912" y="959168"/>
                </a:cubicBezTo>
                <a:lnTo>
                  <a:pt x="1094817" y="961073"/>
                </a:lnTo>
                <a:cubicBezTo>
                  <a:pt x="1099580" y="947738"/>
                  <a:pt x="1113867" y="935355"/>
                  <a:pt x="1113867" y="928688"/>
                </a:cubicBezTo>
                <a:cubicBezTo>
                  <a:pt x="1115772" y="923925"/>
                  <a:pt x="1117677" y="926783"/>
                  <a:pt x="1119582" y="924878"/>
                </a:cubicBezTo>
                <a:cubicBezTo>
                  <a:pt x="1118630" y="923925"/>
                  <a:pt x="1117677" y="924878"/>
                  <a:pt x="1116725" y="924878"/>
                </a:cubicBezTo>
                <a:cubicBezTo>
                  <a:pt x="1117677" y="921068"/>
                  <a:pt x="1131965" y="908685"/>
                  <a:pt x="1123392" y="914400"/>
                </a:cubicBezTo>
                <a:cubicBezTo>
                  <a:pt x="1127202" y="908685"/>
                  <a:pt x="1131012" y="907733"/>
                  <a:pt x="1131965" y="902970"/>
                </a:cubicBezTo>
                <a:cubicBezTo>
                  <a:pt x="1130060" y="905828"/>
                  <a:pt x="1128155" y="904875"/>
                  <a:pt x="1130060" y="902018"/>
                </a:cubicBezTo>
                <a:cubicBezTo>
                  <a:pt x="1130060" y="904875"/>
                  <a:pt x="1131965" y="903923"/>
                  <a:pt x="1133870" y="900113"/>
                </a:cubicBezTo>
                <a:cubicBezTo>
                  <a:pt x="1133870" y="898208"/>
                  <a:pt x="1134822" y="895350"/>
                  <a:pt x="1135775" y="892493"/>
                </a:cubicBezTo>
                <a:cubicBezTo>
                  <a:pt x="1135775" y="897255"/>
                  <a:pt x="1140537" y="886778"/>
                  <a:pt x="1141490" y="884873"/>
                </a:cubicBezTo>
                <a:cubicBezTo>
                  <a:pt x="1140537" y="885825"/>
                  <a:pt x="1139585" y="887730"/>
                  <a:pt x="1139585" y="886778"/>
                </a:cubicBezTo>
                <a:cubicBezTo>
                  <a:pt x="1140537" y="883920"/>
                  <a:pt x="1143395" y="876300"/>
                  <a:pt x="1146252" y="874395"/>
                </a:cubicBezTo>
                <a:cubicBezTo>
                  <a:pt x="1147205" y="875348"/>
                  <a:pt x="1143395" y="880110"/>
                  <a:pt x="1144347" y="880110"/>
                </a:cubicBezTo>
                <a:cubicBezTo>
                  <a:pt x="1148157" y="876300"/>
                  <a:pt x="1147205" y="873443"/>
                  <a:pt x="1149110" y="868680"/>
                </a:cubicBezTo>
                <a:cubicBezTo>
                  <a:pt x="1154825" y="868680"/>
                  <a:pt x="1152920" y="853440"/>
                  <a:pt x="1158635" y="854393"/>
                </a:cubicBezTo>
                <a:cubicBezTo>
                  <a:pt x="1154825" y="859155"/>
                  <a:pt x="1153872" y="864870"/>
                  <a:pt x="1152920" y="869633"/>
                </a:cubicBezTo>
                <a:cubicBezTo>
                  <a:pt x="1151967" y="874395"/>
                  <a:pt x="1151015" y="878205"/>
                  <a:pt x="1146252" y="880110"/>
                </a:cubicBezTo>
                <a:cubicBezTo>
                  <a:pt x="1150062" y="882968"/>
                  <a:pt x="1145300" y="885825"/>
                  <a:pt x="1142442" y="892493"/>
                </a:cubicBezTo>
                <a:cubicBezTo>
                  <a:pt x="1145300" y="892493"/>
                  <a:pt x="1142442" y="895350"/>
                  <a:pt x="1143395" y="896303"/>
                </a:cubicBezTo>
                <a:cubicBezTo>
                  <a:pt x="1148157" y="890588"/>
                  <a:pt x="1145300" y="891540"/>
                  <a:pt x="1145300" y="889635"/>
                </a:cubicBezTo>
                <a:cubicBezTo>
                  <a:pt x="1147205" y="888683"/>
                  <a:pt x="1148157" y="884873"/>
                  <a:pt x="1150062" y="886778"/>
                </a:cubicBezTo>
                <a:cubicBezTo>
                  <a:pt x="1149110" y="888683"/>
                  <a:pt x="1147205" y="890588"/>
                  <a:pt x="1148157" y="891540"/>
                </a:cubicBezTo>
                <a:cubicBezTo>
                  <a:pt x="1151015" y="885825"/>
                  <a:pt x="1153872" y="882968"/>
                  <a:pt x="1155777" y="882968"/>
                </a:cubicBezTo>
                <a:cubicBezTo>
                  <a:pt x="1156730" y="879158"/>
                  <a:pt x="1158635" y="876300"/>
                  <a:pt x="1161492" y="871538"/>
                </a:cubicBezTo>
                <a:cubicBezTo>
                  <a:pt x="1163397" y="867728"/>
                  <a:pt x="1166255" y="862013"/>
                  <a:pt x="1170065" y="854393"/>
                </a:cubicBezTo>
                <a:cubicBezTo>
                  <a:pt x="1170065" y="851535"/>
                  <a:pt x="1167207" y="855345"/>
                  <a:pt x="1168160" y="850583"/>
                </a:cubicBezTo>
                <a:cubicBezTo>
                  <a:pt x="1180542" y="833438"/>
                  <a:pt x="1182447" y="813435"/>
                  <a:pt x="1189115" y="799148"/>
                </a:cubicBezTo>
                <a:cubicBezTo>
                  <a:pt x="1188162" y="795338"/>
                  <a:pt x="1183400" y="800100"/>
                  <a:pt x="1186257" y="793433"/>
                </a:cubicBezTo>
                <a:cubicBezTo>
                  <a:pt x="1189115" y="790575"/>
                  <a:pt x="1190067" y="791528"/>
                  <a:pt x="1191020" y="793433"/>
                </a:cubicBezTo>
                <a:cubicBezTo>
                  <a:pt x="1192925" y="779145"/>
                  <a:pt x="1200545" y="771525"/>
                  <a:pt x="1205307" y="756285"/>
                </a:cubicBezTo>
                <a:cubicBezTo>
                  <a:pt x="1200545" y="748665"/>
                  <a:pt x="1211975" y="728663"/>
                  <a:pt x="1209117" y="718185"/>
                </a:cubicBezTo>
                <a:cubicBezTo>
                  <a:pt x="1208165" y="725805"/>
                  <a:pt x="1206260" y="734378"/>
                  <a:pt x="1202450" y="737235"/>
                </a:cubicBezTo>
                <a:cubicBezTo>
                  <a:pt x="1201497" y="730568"/>
                  <a:pt x="1204355" y="713423"/>
                  <a:pt x="1209117" y="716280"/>
                </a:cubicBezTo>
                <a:cubicBezTo>
                  <a:pt x="1208165" y="707708"/>
                  <a:pt x="1215785" y="701040"/>
                  <a:pt x="1211975" y="697230"/>
                </a:cubicBezTo>
                <a:cubicBezTo>
                  <a:pt x="1217690" y="696278"/>
                  <a:pt x="1220547" y="679133"/>
                  <a:pt x="1220547" y="668655"/>
                </a:cubicBezTo>
                <a:cubicBezTo>
                  <a:pt x="1220547" y="670560"/>
                  <a:pt x="1221500" y="666750"/>
                  <a:pt x="1222452" y="662940"/>
                </a:cubicBezTo>
                <a:cubicBezTo>
                  <a:pt x="1223405" y="652463"/>
                  <a:pt x="1225310" y="641033"/>
                  <a:pt x="1226262" y="629603"/>
                </a:cubicBezTo>
                <a:cubicBezTo>
                  <a:pt x="1226262" y="621030"/>
                  <a:pt x="1226262" y="611505"/>
                  <a:pt x="1226262" y="603885"/>
                </a:cubicBezTo>
                <a:cubicBezTo>
                  <a:pt x="1227215" y="603885"/>
                  <a:pt x="1228167" y="603885"/>
                  <a:pt x="1229120" y="603885"/>
                </a:cubicBezTo>
                <a:cubicBezTo>
                  <a:pt x="1228167" y="594360"/>
                  <a:pt x="1228167" y="584835"/>
                  <a:pt x="1227215" y="575310"/>
                </a:cubicBezTo>
                <a:cubicBezTo>
                  <a:pt x="1227215" y="575310"/>
                  <a:pt x="1227215" y="575310"/>
                  <a:pt x="1228167" y="575310"/>
                </a:cubicBezTo>
                <a:cubicBezTo>
                  <a:pt x="1227215" y="570548"/>
                  <a:pt x="1227215" y="568643"/>
                  <a:pt x="1226262" y="564833"/>
                </a:cubicBezTo>
                <a:cubicBezTo>
                  <a:pt x="1226262" y="561975"/>
                  <a:pt x="1225310" y="558165"/>
                  <a:pt x="1225310" y="555308"/>
                </a:cubicBezTo>
                <a:cubicBezTo>
                  <a:pt x="1227215" y="551498"/>
                  <a:pt x="1228167" y="543878"/>
                  <a:pt x="1228167" y="540068"/>
                </a:cubicBezTo>
                <a:cubicBezTo>
                  <a:pt x="1228167" y="542925"/>
                  <a:pt x="1230072" y="541973"/>
                  <a:pt x="1230072" y="545783"/>
                </a:cubicBezTo>
                <a:cubicBezTo>
                  <a:pt x="1229120" y="552450"/>
                  <a:pt x="1229120" y="561023"/>
                  <a:pt x="1231977" y="565785"/>
                </a:cubicBezTo>
                <a:cubicBezTo>
                  <a:pt x="1231025" y="568643"/>
                  <a:pt x="1231025" y="568643"/>
                  <a:pt x="1229120" y="567690"/>
                </a:cubicBezTo>
                <a:cubicBezTo>
                  <a:pt x="1231025" y="585788"/>
                  <a:pt x="1228167" y="600075"/>
                  <a:pt x="1231977" y="616268"/>
                </a:cubicBezTo>
                <a:cubicBezTo>
                  <a:pt x="1229120" y="612458"/>
                  <a:pt x="1229120" y="631508"/>
                  <a:pt x="1231977" y="627698"/>
                </a:cubicBezTo>
                <a:cubicBezTo>
                  <a:pt x="1230072" y="638175"/>
                  <a:pt x="1227215" y="651510"/>
                  <a:pt x="1226262" y="664845"/>
                </a:cubicBezTo>
                <a:cubicBezTo>
                  <a:pt x="1225310" y="671513"/>
                  <a:pt x="1225310" y="678180"/>
                  <a:pt x="1225310" y="684848"/>
                </a:cubicBezTo>
                <a:cubicBezTo>
                  <a:pt x="1225310" y="687705"/>
                  <a:pt x="1225310" y="690563"/>
                  <a:pt x="1225310" y="694373"/>
                </a:cubicBezTo>
                <a:cubicBezTo>
                  <a:pt x="1225310" y="697230"/>
                  <a:pt x="1225310" y="700088"/>
                  <a:pt x="1225310" y="701993"/>
                </a:cubicBezTo>
                <a:cubicBezTo>
                  <a:pt x="1226262" y="694373"/>
                  <a:pt x="1231025" y="680085"/>
                  <a:pt x="1229120" y="673418"/>
                </a:cubicBezTo>
                <a:cubicBezTo>
                  <a:pt x="1231977" y="677228"/>
                  <a:pt x="1231025" y="666750"/>
                  <a:pt x="1229120" y="665798"/>
                </a:cubicBezTo>
                <a:lnTo>
                  <a:pt x="1231977" y="665798"/>
                </a:lnTo>
                <a:cubicBezTo>
                  <a:pt x="1243407" y="643890"/>
                  <a:pt x="1243407" y="608648"/>
                  <a:pt x="1244360" y="573405"/>
                </a:cubicBezTo>
                <a:close/>
                <a:moveTo>
                  <a:pt x="1015760" y="133350"/>
                </a:moveTo>
                <a:cubicBezTo>
                  <a:pt x="1018617" y="132398"/>
                  <a:pt x="1020522" y="136208"/>
                  <a:pt x="1021475" y="138113"/>
                </a:cubicBezTo>
                <a:cubicBezTo>
                  <a:pt x="1020522" y="139065"/>
                  <a:pt x="1016712" y="134303"/>
                  <a:pt x="1015760" y="133350"/>
                </a:cubicBezTo>
                <a:close/>
                <a:moveTo>
                  <a:pt x="348057" y="1113473"/>
                </a:moveTo>
                <a:cubicBezTo>
                  <a:pt x="348057" y="1109663"/>
                  <a:pt x="354725" y="1115378"/>
                  <a:pt x="355677" y="1114425"/>
                </a:cubicBezTo>
                <a:cubicBezTo>
                  <a:pt x="358535" y="1117283"/>
                  <a:pt x="351867" y="1115378"/>
                  <a:pt x="348057" y="1113473"/>
                </a:cubicBezTo>
                <a:close/>
                <a:moveTo>
                  <a:pt x="393777" y="1141095"/>
                </a:moveTo>
                <a:cubicBezTo>
                  <a:pt x="395682" y="1137285"/>
                  <a:pt x="398540" y="1142048"/>
                  <a:pt x="403302" y="1143953"/>
                </a:cubicBezTo>
                <a:cubicBezTo>
                  <a:pt x="403302" y="1144905"/>
                  <a:pt x="397587" y="1141095"/>
                  <a:pt x="393777" y="1141095"/>
                </a:cubicBezTo>
                <a:close/>
                <a:moveTo>
                  <a:pt x="406160" y="1128713"/>
                </a:moveTo>
                <a:cubicBezTo>
                  <a:pt x="407112" y="1126808"/>
                  <a:pt x="412827" y="1128713"/>
                  <a:pt x="414732" y="1130618"/>
                </a:cubicBezTo>
                <a:cubicBezTo>
                  <a:pt x="413780" y="1132523"/>
                  <a:pt x="408065" y="1128713"/>
                  <a:pt x="406160" y="1128713"/>
                </a:cubicBezTo>
                <a:close/>
                <a:moveTo>
                  <a:pt x="505220" y="1169670"/>
                </a:moveTo>
                <a:cubicBezTo>
                  <a:pt x="506172" y="1169670"/>
                  <a:pt x="509030" y="1169670"/>
                  <a:pt x="510935" y="1169670"/>
                </a:cubicBezTo>
                <a:cubicBezTo>
                  <a:pt x="510935" y="1170623"/>
                  <a:pt x="509982" y="1171575"/>
                  <a:pt x="511887" y="1172528"/>
                </a:cubicBezTo>
                <a:cubicBezTo>
                  <a:pt x="510935" y="1173480"/>
                  <a:pt x="503315" y="1171575"/>
                  <a:pt x="505220" y="1169670"/>
                </a:cubicBezTo>
                <a:close/>
                <a:moveTo>
                  <a:pt x="551892" y="1178243"/>
                </a:moveTo>
                <a:cubicBezTo>
                  <a:pt x="550940" y="1176338"/>
                  <a:pt x="554750" y="1176338"/>
                  <a:pt x="554750" y="1175385"/>
                </a:cubicBezTo>
                <a:cubicBezTo>
                  <a:pt x="543320" y="1172528"/>
                  <a:pt x="530937" y="1174433"/>
                  <a:pt x="527127" y="1167765"/>
                </a:cubicBezTo>
                <a:cubicBezTo>
                  <a:pt x="537605" y="1170623"/>
                  <a:pt x="541415" y="1168718"/>
                  <a:pt x="549035" y="1166813"/>
                </a:cubicBezTo>
                <a:cubicBezTo>
                  <a:pt x="550940" y="1167765"/>
                  <a:pt x="551892" y="1168718"/>
                  <a:pt x="554750" y="1169670"/>
                </a:cubicBezTo>
                <a:cubicBezTo>
                  <a:pt x="552845" y="1171575"/>
                  <a:pt x="550940" y="1170623"/>
                  <a:pt x="547130" y="1169670"/>
                </a:cubicBezTo>
                <a:cubicBezTo>
                  <a:pt x="548082" y="1172528"/>
                  <a:pt x="551892" y="1174433"/>
                  <a:pt x="558560" y="1175385"/>
                </a:cubicBezTo>
                <a:cubicBezTo>
                  <a:pt x="560465" y="1178243"/>
                  <a:pt x="557607" y="1179195"/>
                  <a:pt x="551892" y="1178243"/>
                </a:cubicBezTo>
                <a:close/>
                <a:moveTo>
                  <a:pt x="1183400" y="731520"/>
                </a:moveTo>
                <a:cubicBezTo>
                  <a:pt x="1185305" y="731520"/>
                  <a:pt x="1182447" y="736283"/>
                  <a:pt x="1182447" y="739140"/>
                </a:cubicBezTo>
                <a:cubicBezTo>
                  <a:pt x="1181495" y="738188"/>
                  <a:pt x="1181495" y="737235"/>
                  <a:pt x="1181495" y="736283"/>
                </a:cubicBezTo>
                <a:cubicBezTo>
                  <a:pt x="1181495" y="734378"/>
                  <a:pt x="1181495" y="733425"/>
                  <a:pt x="1183400" y="731520"/>
                </a:cubicBezTo>
                <a:cubicBezTo>
                  <a:pt x="1182447" y="731520"/>
                  <a:pt x="1182447" y="731520"/>
                  <a:pt x="1183400" y="731520"/>
                </a:cubicBezTo>
                <a:close/>
                <a:moveTo>
                  <a:pt x="1170065" y="835343"/>
                </a:moveTo>
                <a:cubicBezTo>
                  <a:pt x="1167207" y="841058"/>
                  <a:pt x="1168160" y="840105"/>
                  <a:pt x="1165302" y="846773"/>
                </a:cubicBezTo>
                <a:cubicBezTo>
                  <a:pt x="1163397" y="848678"/>
                  <a:pt x="1160540" y="845820"/>
                  <a:pt x="1163397" y="841058"/>
                </a:cubicBezTo>
                <a:cubicBezTo>
                  <a:pt x="1165302" y="846773"/>
                  <a:pt x="1165302" y="834390"/>
                  <a:pt x="1170065" y="835343"/>
                </a:cubicBezTo>
                <a:close/>
                <a:moveTo>
                  <a:pt x="779540" y="1134428"/>
                </a:moveTo>
                <a:cubicBezTo>
                  <a:pt x="779540" y="1136333"/>
                  <a:pt x="771920" y="1137285"/>
                  <a:pt x="769062" y="1139190"/>
                </a:cubicBezTo>
                <a:cubicBezTo>
                  <a:pt x="770015" y="1134428"/>
                  <a:pt x="773825" y="1136333"/>
                  <a:pt x="779540" y="1134428"/>
                </a:cubicBezTo>
                <a:close/>
                <a:moveTo>
                  <a:pt x="703340" y="1168718"/>
                </a:moveTo>
                <a:cubicBezTo>
                  <a:pt x="694767" y="1169670"/>
                  <a:pt x="690957" y="1168718"/>
                  <a:pt x="682385" y="1167765"/>
                </a:cubicBezTo>
                <a:cubicBezTo>
                  <a:pt x="686195" y="1163955"/>
                  <a:pt x="694767" y="1165860"/>
                  <a:pt x="703340" y="1163003"/>
                </a:cubicBezTo>
                <a:cubicBezTo>
                  <a:pt x="704292" y="1164908"/>
                  <a:pt x="702387" y="1165860"/>
                  <a:pt x="703340" y="1168718"/>
                </a:cubicBezTo>
                <a:close/>
                <a:moveTo>
                  <a:pt x="658572" y="1168718"/>
                </a:moveTo>
                <a:cubicBezTo>
                  <a:pt x="657620" y="1171575"/>
                  <a:pt x="653810" y="1168718"/>
                  <a:pt x="652857" y="1168718"/>
                </a:cubicBezTo>
                <a:cubicBezTo>
                  <a:pt x="651905" y="1166813"/>
                  <a:pt x="656667" y="1167765"/>
                  <a:pt x="656667" y="1165860"/>
                </a:cubicBezTo>
                <a:cubicBezTo>
                  <a:pt x="662382" y="1165860"/>
                  <a:pt x="653810" y="1169670"/>
                  <a:pt x="658572" y="1168718"/>
                </a:cubicBezTo>
                <a:close/>
                <a:moveTo>
                  <a:pt x="676670" y="1167765"/>
                </a:moveTo>
                <a:cubicBezTo>
                  <a:pt x="675717" y="1169670"/>
                  <a:pt x="671907" y="1170623"/>
                  <a:pt x="671907" y="1172528"/>
                </a:cubicBezTo>
                <a:cubicBezTo>
                  <a:pt x="670002" y="1170623"/>
                  <a:pt x="659525" y="1174433"/>
                  <a:pt x="658572" y="1171575"/>
                </a:cubicBezTo>
                <a:cubicBezTo>
                  <a:pt x="664287" y="1173480"/>
                  <a:pt x="669050" y="1167765"/>
                  <a:pt x="676670" y="1167765"/>
                </a:cubicBezTo>
                <a:close/>
                <a:moveTo>
                  <a:pt x="666192" y="1156335"/>
                </a:moveTo>
                <a:cubicBezTo>
                  <a:pt x="661430" y="1157288"/>
                  <a:pt x="657620" y="1159193"/>
                  <a:pt x="650000" y="1160145"/>
                </a:cubicBezTo>
                <a:cubicBezTo>
                  <a:pt x="646190" y="1156335"/>
                  <a:pt x="653810" y="1154430"/>
                  <a:pt x="661430" y="1152525"/>
                </a:cubicBezTo>
                <a:cubicBezTo>
                  <a:pt x="670002" y="1150620"/>
                  <a:pt x="680480" y="1149668"/>
                  <a:pt x="684290" y="1147763"/>
                </a:cubicBezTo>
                <a:cubicBezTo>
                  <a:pt x="690957" y="1148715"/>
                  <a:pt x="691910" y="1151573"/>
                  <a:pt x="684290" y="1154430"/>
                </a:cubicBezTo>
                <a:cubicBezTo>
                  <a:pt x="684290" y="1153478"/>
                  <a:pt x="685242" y="1153478"/>
                  <a:pt x="685242" y="1152525"/>
                </a:cubicBezTo>
                <a:cubicBezTo>
                  <a:pt x="675717" y="1154430"/>
                  <a:pt x="670002" y="1155383"/>
                  <a:pt x="666192" y="1156335"/>
                </a:cubicBezTo>
                <a:close/>
                <a:moveTo>
                  <a:pt x="651905" y="1169670"/>
                </a:moveTo>
                <a:cubicBezTo>
                  <a:pt x="641427" y="1172528"/>
                  <a:pt x="616662" y="1172528"/>
                  <a:pt x="622377" y="1168718"/>
                </a:cubicBezTo>
                <a:cubicBezTo>
                  <a:pt x="629997" y="1171575"/>
                  <a:pt x="639522" y="1166813"/>
                  <a:pt x="651905" y="1169670"/>
                </a:cubicBezTo>
                <a:close/>
                <a:moveTo>
                  <a:pt x="690957" y="1150620"/>
                </a:moveTo>
                <a:cubicBezTo>
                  <a:pt x="690005" y="1148715"/>
                  <a:pt x="693815" y="1147763"/>
                  <a:pt x="695720" y="1147763"/>
                </a:cubicBezTo>
                <a:cubicBezTo>
                  <a:pt x="696672" y="1149668"/>
                  <a:pt x="693815" y="1151573"/>
                  <a:pt x="690957" y="1150620"/>
                </a:cubicBezTo>
                <a:close/>
                <a:moveTo>
                  <a:pt x="702387" y="1126808"/>
                </a:moveTo>
                <a:cubicBezTo>
                  <a:pt x="692862" y="1128713"/>
                  <a:pt x="682385" y="1129665"/>
                  <a:pt x="674765" y="1130618"/>
                </a:cubicBezTo>
                <a:cubicBezTo>
                  <a:pt x="671907" y="1131570"/>
                  <a:pt x="676670" y="1134428"/>
                  <a:pt x="679527" y="1133475"/>
                </a:cubicBezTo>
                <a:cubicBezTo>
                  <a:pt x="678575" y="1136333"/>
                  <a:pt x="673812" y="1134428"/>
                  <a:pt x="670955" y="1134428"/>
                </a:cubicBezTo>
                <a:cubicBezTo>
                  <a:pt x="670955" y="1133475"/>
                  <a:pt x="671907" y="1132523"/>
                  <a:pt x="671907" y="1130618"/>
                </a:cubicBezTo>
                <a:cubicBezTo>
                  <a:pt x="670955" y="1128713"/>
                  <a:pt x="665240" y="1131570"/>
                  <a:pt x="662382" y="1131570"/>
                </a:cubicBezTo>
                <a:cubicBezTo>
                  <a:pt x="670955" y="1125855"/>
                  <a:pt x="680480" y="1123950"/>
                  <a:pt x="690957" y="1122998"/>
                </a:cubicBezTo>
                <a:cubicBezTo>
                  <a:pt x="696672" y="1122045"/>
                  <a:pt x="701435" y="1122045"/>
                  <a:pt x="708102" y="1121093"/>
                </a:cubicBezTo>
                <a:cubicBezTo>
                  <a:pt x="713817" y="1120140"/>
                  <a:pt x="720485" y="1118235"/>
                  <a:pt x="727152" y="1116330"/>
                </a:cubicBezTo>
                <a:cubicBezTo>
                  <a:pt x="727152" y="1117283"/>
                  <a:pt x="727152" y="1118235"/>
                  <a:pt x="729057" y="1118235"/>
                </a:cubicBezTo>
                <a:cubicBezTo>
                  <a:pt x="725247" y="1120140"/>
                  <a:pt x="721437" y="1122045"/>
                  <a:pt x="716675" y="1122998"/>
                </a:cubicBezTo>
                <a:cubicBezTo>
                  <a:pt x="714770" y="1123950"/>
                  <a:pt x="711912" y="1123950"/>
                  <a:pt x="710007" y="1124903"/>
                </a:cubicBezTo>
                <a:cubicBezTo>
                  <a:pt x="707150" y="1125855"/>
                  <a:pt x="704292" y="1125855"/>
                  <a:pt x="702387" y="1126808"/>
                </a:cubicBezTo>
                <a:close/>
                <a:moveTo>
                  <a:pt x="378537" y="1030605"/>
                </a:moveTo>
                <a:cubicBezTo>
                  <a:pt x="379490" y="1030605"/>
                  <a:pt x="379490" y="1030605"/>
                  <a:pt x="380442" y="1030605"/>
                </a:cubicBezTo>
                <a:cubicBezTo>
                  <a:pt x="380442" y="1030605"/>
                  <a:pt x="380442" y="1030605"/>
                  <a:pt x="380442" y="1030605"/>
                </a:cubicBezTo>
                <a:cubicBezTo>
                  <a:pt x="380442" y="1030605"/>
                  <a:pt x="380442" y="1030605"/>
                  <a:pt x="380442" y="1031558"/>
                </a:cubicBezTo>
                <a:cubicBezTo>
                  <a:pt x="378537" y="1031558"/>
                  <a:pt x="377585" y="1030605"/>
                  <a:pt x="377585" y="1030605"/>
                </a:cubicBezTo>
                <a:cubicBezTo>
                  <a:pt x="377585" y="1030605"/>
                  <a:pt x="377585" y="1030605"/>
                  <a:pt x="378537" y="1030605"/>
                </a:cubicBezTo>
                <a:close/>
                <a:moveTo>
                  <a:pt x="301385" y="998220"/>
                </a:moveTo>
                <a:cubicBezTo>
                  <a:pt x="301385" y="998220"/>
                  <a:pt x="300432" y="999173"/>
                  <a:pt x="300432" y="999173"/>
                </a:cubicBezTo>
                <a:cubicBezTo>
                  <a:pt x="300432" y="999173"/>
                  <a:pt x="299480" y="999173"/>
                  <a:pt x="299480" y="998220"/>
                </a:cubicBezTo>
                <a:cubicBezTo>
                  <a:pt x="299480" y="998220"/>
                  <a:pt x="299480" y="997268"/>
                  <a:pt x="300432" y="997268"/>
                </a:cubicBezTo>
                <a:cubicBezTo>
                  <a:pt x="300432" y="997268"/>
                  <a:pt x="300432" y="996315"/>
                  <a:pt x="301385" y="996315"/>
                </a:cubicBezTo>
                <a:lnTo>
                  <a:pt x="301385" y="996315"/>
                </a:lnTo>
                <a:lnTo>
                  <a:pt x="301385" y="996315"/>
                </a:lnTo>
                <a:cubicBezTo>
                  <a:pt x="300432" y="997268"/>
                  <a:pt x="301385" y="997268"/>
                  <a:pt x="301385" y="998220"/>
                </a:cubicBezTo>
                <a:close/>
                <a:moveTo>
                  <a:pt x="545225" y="107633"/>
                </a:moveTo>
                <a:cubicBezTo>
                  <a:pt x="544272" y="108585"/>
                  <a:pt x="542367" y="109538"/>
                  <a:pt x="540462" y="109538"/>
                </a:cubicBezTo>
                <a:cubicBezTo>
                  <a:pt x="540462" y="109538"/>
                  <a:pt x="539510" y="109538"/>
                  <a:pt x="539510" y="109538"/>
                </a:cubicBezTo>
                <a:cubicBezTo>
                  <a:pt x="538557" y="109538"/>
                  <a:pt x="536652" y="109538"/>
                  <a:pt x="534747" y="109538"/>
                </a:cubicBezTo>
                <a:cubicBezTo>
                  <a:pt x="538557" y="108585"/>
                  <a:pt x="541415" y="107633"/>
                  <a:pt x="545225" y="107633"/>
                </a:cubicBezTo>
                <a:close/>
                <a:moveTo>
                  <a:pt x="1209117" y="426720"/>
                </a:moveTo>
                <a:cubicBezTo>
                  <a:pt x="1210070" y="430530"/>
                  <a:pt x="1209117" y="431483"/>
                  <a:pt x="1208165" y="433388"/>
                </a:cubicBezTo>
                <a:cubicBezTo>
                  <a:pt x="1207212" y="429578"/>
                  <a:pt x="1206260" y="424815"/>
                  <a:pt x="1205307" y="420053"/>
                </a:cubicBezTo>
                <a:cubicBezTo>
                  <a:pt x="1205307" y="419100"/>
                  <a:pt x="1205307" y="418148"/>
                  <a:pt x="1205307" y="418148"/>
                </a:cubicBezTo>
                <a:cubicBezTo>
                  <a:pt x="1209117" y="427673"/>
                  <a:pt x="1205307" y="426720"/>
                  <a:pt x="1209117" y="426720"/>
                </a:cubicBezTo>
                <a:close/>
                <a:moveTo>
                  <a:pt x="1211022" y="434340"/>
                </a:moveTo>
                <a:cubicBezTo>
                  <a:pt x="1211975" y="437198"/>
                  <a:pt x="1211975" y="439103"/>
                  <a:pt x="1211975" y="441008"/>
                </a:cubicBezTo>
                <a:cubicBezTo>
                  <a:pt x="1211975" y="441008"/>
                  <a:pt x="1211975" y="441008"/>
                  <a:pt x="1211022" y="441008"/>
                </a:cubicBezTo>
                <a:cubicBezTo>
                  <a:pt x="1210070" y="440055"/>
                  <a:pt x="1210070" y="439103"/>
                  <a:pt x="1209117" y="439103"/>
                </a:cubicBezTo>
                <a:cubicBezTo>
                  <a:pt x="1210070" y="436245"/>
                  <a:pt x="1209117" y="434340"/>
                  <a:pt x="1211022" y="434340"/>
                </a:cubicBezTo>
                <a:close/>
                <a:moveTo>
                  <a:pt x="1206260" y="636270"/>
                </a:moveTo>
                <a:cubicBezTo>
                  <a:pt x="1206260" y="634365"/>
                  <a:pt x="1206260" y="632460"/>
                  <a:pt x="1205307" y="632460"/>
                </a:cubicBezTo>
                <a:cubicBezTo>
                  <a:pt x="1205307" y="628650"/>
                  <a:pt x="1206260" y="625793"/>
                  <a:pt x="1207212" y="622935"/>
                </a:cubicBezTo>
                <a:cubicBezTo>
                  <a:pt x="1208165" y="623888"/>
                  <a:pt x="1208165" y="624840"/>
                  <a:pt x="1209117" y="625793"/>
                </a:cubicBezTo>
                <a:cubicBezTo>
                  <a:pt x="1209117" y="623888"/>
                  <a:pt x="1209117" y="621983"/>
                  <a:pt x="1208165" y="620078"/>
                </a:cubicBezTo>
                <a:cubicBezTo>
                  <a:pt x="1208165" y="620078"/>
                  <a:pt x="1208165" y="619125"/>
                  <a:pt x="1208165" y="619125"/>
                </a:cubicBezTo>
                <a:cubicBezTo>
                  <a:pt x="1208165" y="619125"/>
                  <a:pt x="1208165" y="618173"/>
                  <a:pt x="1208165" y="618173"/>
                </a:cubicBezTo>
                <a:cubicBezTo>
                  <a:pt x="1208165" y="617220"/>
                  <a:pt x="1208165" y="617220"/>
                  <a:pt x="1209117" y="616268"/>
                </a:cubicBezTo>
                <a:cubicBezTo>
                  <a:pt x="1209117" y="619125"/>
                  <a:pt x="1211022" y="619125"/>
                  <a:pt x="1210070" y="623888"/>
                </a:cubicBezTo>
                <a:cubicBezTo>
                  <a:pt x="1204355" y="630555"/>
                  <a:pt x="1208165" y="626745"/>
                  <a:pt x="1206260" y="636270"/>
                </a:cubicBezTo>
                <a:close/>
                <a:moveTo>
                  <a:pt x="705245" y="116205"/>
                </a:moveTo>
                <a:cubicBezTo>
                  <a:pt x="704292" y="116205"/>
                  <a:pt x="703340" y="116205"/>
                  <a:pt x="703340" y="116205"/>
                </a:cubicBezTo>
                <a:cubicBezTo>
                  <a:pt x="704292" y="115253"/>
                  <a:pt x="705245" y="115253"/>
                  <a:pt x="705245" y="116205"/>
                </a:cubicBezTo>
                <a:cubicBezTo>
                  <a:pt x="706197" y="115253"/>
                  <a:pt x="706197" y="116205"/>
                  <a:pt x="705245" y="116205"/>
                </a:cubicBezTo>
                <a:close/>
                <a:moveTo>
                  <a:pt x="1093865" y="270510"/>
                </a:moveTo>
                <a:cubicBezTo>
                  <a:pt x="1091007" y="270510"/>
                  <a:pt x="1089102" y="269558"/>
                  <a:pt x="1089102" y="266700"/>
                </a:cubicBezTo>
                <a:cubicBezTo>
                  <a:pt x="1089102" y="266700"/>
                  <a:pt x="1089102" y="266700"/>
                  <a:pt x="1089102" y="266700"/>
                </a:cubicBezTo>
                <a:cubicBezTo>
                  <a:pt x="1091007" y="267653"/>
                  <a:pt x="1092912" y="268605"/>
                  <a:pt x="1093865" y="270510"/>
                </a:cubicBezTo>
                <a:close/>
                <a:moveTo>
                  <a:pt x="1204355" y="589598"/>
                </a:moveTo>
                <a:cubicBezTo>
                  <a:pt x="1204355" y="586740"/>
                  <a:pt x="1204355" y="584835"/>
                  <a:pt x="1203402" y="581978"/>
                </a:cubicBezTo>
                <a:cubicBezTo>
                  <a:pt x="1203402" y="581978"/>
                  <a:pt x="1203402" y="581978"/>
                  <a:pt x="1203402" y="581025"/>
                </a:cubicBezTo>
                <a:cubicBezTo>
                  <a:pt x="1204355" y="579120"/>
                  <a:pt x="1205307" y="577215"/>
                  <a:pt x="1207212" y="576263"/>
                </a:cubicBezTo>
                <a:cubicBezTo>
                  <a:pt x="1207212" y="579120"/>
                  <a:pt x="1207212" y="581025"/>
                  <a:pt x="1207212" y="583883"/>
                </a:cubicBezTo>
                <a:cubicBezTo>
                  <a:pt x="1207212" y="589598"/>
                  <a:pt x="1208165" y="594360"/>
                  <a:pt x="1208165" y="600075"/>
                </a:cubicBezTo>
                <a:cubicBezTo>
                  <a:pt x="1207212" y="600075"/>
                  <a:pt x="1205307" y="600075"/>
                  <a:pt x="1205307" y="602933"/>
                </a:cubicBezTo>
                <a:cubicBezTo>
                  <a:pt x="1206260" y="602933"/>
                  <a:pt x="1208165" y="601980"/>
                  <a:pt x="1208165" y="604838"/>
                </a:cubicBezTo>
                <a:cubicBezTo>
                  <a:pt x="1207212" y="609600"/>
                  <a:pt x="1206260" y="613410"/>
                  <a:pt x="1205307" y="616268"/>
                </a:cubicBezTo>
                <a:cubicBezTo>
                  <a:pt x="1205307" y="608648"/>
                  <a:pt x="1205307" y="599123"/>
                  <a:pt x="1204355" y="589598"/>
                </a:cubicBezTo>
                <a:close/>
                <a:moveTo>
                  <a:pt x="1207212" y="568643"/>
                </a:moveTo>
                <a:cubicBezTo>
                  <a:pt x="1207212" y="568643"/>
                  <a:pt x="1207212" y="569595"/>
                  <a:pt x="1207212" y="569595"/>
                </a:cubicBezTo>
                <a:cubicBezTo>
                  <a:pt x="1207212" y="569595"/>
                  <a:pt x="1207212" y="568643"/>
                  <a:pt x="1207212" y="568643"/>
                </a:cubicBezTo>
                <a:close/>
                <a:moveTo>
                  <a:pt x="1128155" y="307658"/>
                </a:moveTo>
                <a:cubicBezTo>
                  <a:pt x="1126250" y="305753"/>
                  <a:pt x="1126250" y="302895"/>
                  <a:pt x="1129107" y="300990"/>
                </a:cubicBezTo>
                <a:cubicBezTo>
                  <a:pt x="1129107" y="300990"/>
                  <a:pt x="1129107" y="300990"/>
                  <a:pt x="1130060" y="300990"/>
                </a:cubicBezTo>
                <a:cubicBezTo>
                  <a:pt x="1132917" y="303848"/>
                  <a:pt x="1134822" y="307658"/>
                  <a:pt x="1137680" y="312420"/>
                </a:cubicBezTo>
                <a:cubicBezTo>
                  <a:pt x="1133870" y="313373"/>
                  <a:pt x="1131965" y="311468"/>
                  <a:pt x="1128155" y="307658"/>
                </a:cubicBezTo>
                <a:close/>
                <a:moveTo>
                  <a:pt x="1126250" y="296228"/>
                </a:moveTo>
                <a:cubicBezTo>
                  <a:pt x="1123392" y="295275"/>
                  <a:pt x="1121487" y="293370"/>
                  <a:pt x="1120535" y="290513"/>
                </a:cubicBezTo>
                <a:cubicBezTo>
                  <a:pt x="1122440" y="292418"/>
                  <a:pt x="1124345" y="294323"/>
                  <a:pt x="1126250" y="296228"/>
                </a:cubicBezTo>
                <a:close/>
                <a:moveTo>
                  <a:pt x="1205307" y="633413"/>
                </a:moveTo>
                <a:cubicBezTo>
                  <a:pt x="1205307" y="635318"/>
                  <a:pt x="1205307" y="637223"/>
                  <a:pt x="1205307" y="639128"/>
                </a:cubicBezTo>
                <a:cubicBezTo>
                  <a:pt x="1205307" y="637223"/>
                  <a:pt x="1205307" y="635318"/>
                  <a:pt x="1205307" y="633413"/>
                </a:cubicBezTo>
                <a:close/>
                <a:moveTo>
                  <a:pt x="1223405" y="493395"/>
                </a:moveTo>
                <a:cubicBezTo>
                  <a:pt x="1223405" y="492443"/>
                  <a:pt x="1224357" y="491490"/>
                  <a:pt x="1225310" y="489585"/>
                </a:cubicBezTo>
                <a:cubicBezTo>
                  <a:pt x="1225310" y="492443"/>
                  <a:pt x="1225310" y="494348"/>
                  <a:pt x="1224357" y="495300"/>
                </a:cubicBezTo>
                <a:cubicBezTo>
                  <a:pt x="1223405" y="494348"/>
                  <a:pt x="1223405" y="494348"/>
                  <a:pt x="1223405" y="493395"/>
                </a:cubicBezTo>
                <a:close/>
                <a:moveTo>
                  <a:pt x="1221500" y="478155"/>
                </a:moveTo>
                <a:cubicBezTo>
                  <a:pt x="1221500" y="477203"/>
                  <a:pt x="1221500" y="477203"/>
                  <a:pt x="1221500" y="476250"/>
                </a:cubicBezTo>
                <a:cubicBezTo>
                  <a:pt x="1222452" y="477203"/>
                  <a:pt x="1222452" y="478155"/>
                  <a:pt x="1223405" y="479108"/>
                </a:cubicBezTo>
                <a:cubicBezTo>
                  <a:pt x="1222452" y="479108"/>
                  <a:pt x="1222452" y="479108"/>
                  <a:pt x="1221500" y="478155"/>
                </a:cubicBezTo>
                <a:close/>
                <a:moveTo>
                  <a:pt x="1216737" y="461963"/>
                </a:moveTo>
                <a:cubicBezTo>
                  <a:pt x="1214832" y="466725"/>
                  <a:pt x="1217690" y="471488"/>
                  <a:pt x="1218642" y="470535"/>
                </a:cubicBezTo>
                <a:cubicBezTo>
                  <a:pt x="1218642" y="472440"/>
                  <a:pt x="1217690" y="473393"/>
                  <a:pt x="1217690" y="473393"/>
                </a:cubicBezTo>
                <a:cubicBezTo>
                  <a:pt x="1216737" y="472440"/>
                  <a:pt x="1216737" y="471488"/>
                  <a:pt x="1215785" y="470535"/>
                </a:cubicBezTo>
                <a:cubicBezTo>
                  <a:pt x="1215785" y="469583"/>
                  <a:pt x="1215785" y="469583"/>
                  <a:pt x="1215785" y="468630"/>
                </a:cubicBezTo>
                <a:cubicBezTo>
                  <a:pt x="1214832" y="467678"/>
                  <a:pt x="1213880" y="466725"/>
                  <a:pt x="1212927" y="465773"/>
                </a:cubicBezTo>
                <a:cubicBezTo>
                  <a:pt x="1211975" y="464820"/>
                  <a:pt x="1211975" y="463868"/>
                  <a:pt x="1211975" y="463868"/>
                </a:cubicBezTo>
                <a:cubicBezTo>
                  <a:pt x="1211022" y="461963"/>
                  <a:pt x="1212927" y="460058"/>
                  <a:pt x="1214832" y="460058"/>
                </a:cubicBezTo>
                <a:cubicBezTo>
                  <a:pt x="1214832" y="461010"/>
                  <a:pt x="1215785" y="461963"/>
                  <a:pt x="1216737" y="461963"/>
                </a:cubicBezTo>
                <a:cubicBezTo>
                  <a:pt x="1216737" y="461963"/>
                  <a:pt x="1216737" y="461963"/>
                  <a:pt x="1216737" y="461963"/>
                </a:cubicBezTo>
                <a:close/>
                <a:moveTo>
                  <a:pt x="1205307" y="418148"/>
                </a:moveTo>
                <a:cubicBezTo>
                  <a:pt x="1205307" y="418148"/>
                  <a:pt x="1205307" y="418148"/>
                  <a:pt x="1205307" y="418148"/>
                </a:cubicBezTo>
                <a:cubicBezTo>
                  <a:pt x="1205307" y="417195"/>
                  <a:pt x="1205307" y="416243"/>
                  <a:pt x="1205307" y="416243"/>
                </a:cubicBezTo>
                <a:cubicBezTo>
                  <a:pt x="1205307" y="417195"/>
                  <a:pt x="1205307" y="418148"/>
                  <a:pt x="1205307" y="418148"/>
                </a:cubicBezTo>
                <a:close/>
                <a:moveTo>
                  <a:pt x="554750" y="109538"/>
                </a:moveTo>
                <a:cubicBezTo>
                  <a:pt x="553797" y="109538"/>
                  <a:pt x="552845" y="109538"/>
                  <a:pt x="551892" y="108585"/>
                </a:cubicBezTo>
                <a:cubicBezTo>
                  <a:pt x="552845" y="109538"/>
                  <a:pt x="553797" y="109538"/>
                  <a:pt x="554750" y="109538"/>
                </a:cubicBezTo>
                <a:close/>
                <a:moveTo>
                  <a:pt x="748107" y="1136333"/>
                </a:moveTo>
                <a:cubicBezTo>
                  <a:pt x="749060" y="1140143"/>
                  <a:pt x="744297" y="1137285"/>
                  <a:pt x="740487" y="1139190"/>
                </a:cubicBezTo>
                <a:cubicBezTo>
                  <a:pt x="741440" y="1137285"/>
                  <a:pt x="744297" y="1136333"/>
                  <a:pt x="748107" y="1136333"/>
                </a:cubicBezTo>
                <a:close/>
                <a:moveTo>
                  <a:pt x="1060527" y="986790"/>
                </a:moveTo>
                <a:cubicBezTo>
                  <a:pt x="1062432" y="989648"/>
                  <a:pt x="1056717" y="991553"/>
                  <a:pt x="1052907" y="996315"/>
                </a:cubicBezTo>
                <a:cubicBezTo>
                  <a:pt x="1051955" y="995363"/>
                  <a:pt x="1050050" y="996315"/>
                  <a:pt x="1049097" y="995363"/>
                </a:cubicBezTo>
                <a:cubicBezTo>
                  <a:pt x="1052907" y="992505"/>
                  <a:pt x="1056717" y="988695"/>
                  <a:pt x="1060527" y="986790"/>
                </a:cubicBezTo>
                <a:close/>
                <a:moveTo>
                  <a:pt x="1067195" y="977265"/>
                </a:moveTo>
                <a:cubicBezTo>
                  <a:pt x="1068147" y="978218"/>
                  <a:pt x="1069100" y="979170"/>
                  <a:pt x="1070052" y="977265"/>
                </a:cubicBezTo>
                <a:cubicBezTo>
                  <a:pt x="1071957" y="979170"/>
                  <a:pt x="1066242" y="984885"/>
                  <a:pt x="1063385" y="985838"/>
                </a:cubicBezTo>
                <a:cubicBezTo>
                  <a:pt x="1063385" y="983933"/>
                  <a:pt x="1064337" y="981075"/>
                  <a:pt x="1067195" y="977265"/>
                </a:cubicBezTo>
                <a:close/>
                <a:moveTo>
                  <a:pt x="1185305" y="723900"/>
                </a:moveTo>
                <a:cubicBezTo>
                  <a:pt x="1186257" y="723900"/>
                  <a:pt x="1186257" y="723900"/>
                  <a:pt x="1185305" y="723900"/>
                </a:cubicBezTo>
                <a:cubicBezTo>
                  <a:pt x="1185305" y="726758"/>
                  <a:pt x="1185305" y="726758"/>
                  <a:pt x="1184352" y="726758"/>
                </a:cubicBezTo>
                <a:cubicBezTo>
                  <a:pt x="1185305" y="725805"/>
                  <a:pt x="1185305" y="724853"/>
                  <a:pt x="1185305" y="723900"/>
                </a:cubicBezTo>
                <a:close/>
                <a:moveTo>
                  <a:pt x="1203402" y="662940"/>
                </a:moveTo>
                <a:cubicBezTo>
                  <a:pt x="1203402" y="661988"/>
                  <a:pt x="1203402" y="660083"/>
                  <a:pt x="1203402" y="659130"/>
                </a:cubicBezTo>
                <a:cubicBezTo>
                  <a:pt x="1203402" y="659130"/>
                  <a:pt x="1204355" y="658178"/>
                  <a:pt x="1205307" y="658178"/>
                </a:cubicBezTo>
                <a:cubicBezTo>
                  <a:pt x="1204355" y="660083"/>
                  <a:pt x="1203402" y="661988"/>
                  <a:pt x="1203402" y="662940"/>
                </a:cubicBezTo>
                <a:close/>
                <a:moveTo>
                  <a:pt x="1206260" y="653415"/>
                </a:moveTo>
                <a:cubicBezTo>
                  <a:pt x="1206260" y="651510"/>
                  <a:pt x="1205307" y="648653"/>
                  <a:pt x="1205307" y="646748"/>
                </a:cubicBezTo>
                <a:cubicBezTo>
                  <a:pt x="1206260" y="644843"/>
                  <a:pt x="1206260" y="642938"/>
                  <a:pt x="1207212" y="640080"/>
                </a:cubicBezTo>
                <a:cubicBezTo>
                  <a:pt x="1207212" y="645795"/>
                  <a:pt x="1206260" y="648653"/>
                  <a:pt x="1206260" y="653415"/>
                </a:cubicBezTo>
                <a:cubicBezTo>
                  <a:pt x="1206260" y="653415"/>
                  <a:pt x="1206260" y="653415"/>
                  <a:pt x="1206260" y="653415"/>
                </a:cubicBezTo>
                <a:close/>
                <a:moveTo>
                  <a:pt x="1225310" y="521018"/>
                </a:moveTo>
                <a:cubicBezTo>
                  <a:pt x="1226262" y="517208"/>
                  <a:pt x="1226262" y="513398"/>
                  <a:pt x="1225310" y="508635"/>
                </a:cubicBezTo>
                <a:cubicBezTo>
                  <a:pt x="1230072" y="510540"/>
                  <a:pt x="1228167" y="521018"/>
                  <a:pt x="1225310" y="524828"/>
                </a:cubicBezTo>
                <a:cubicBezTo>
                  <a:pt x="1225310" y="523875"/>
                  <a:pt x="1225310" y="522923"/>
                  <a:pt x="1225310" y="521018"/>
                </a:cubicBezTo>
                <a:close/>
                <a:moveTo>
                  <a:pt x="1224357" y="498158"/>
                </a:moveTo>
                <a:cubicBezTo>
                  <a:pt x="1225310" y="500063"/>
                  <a:pt x="1226262" y="502920"/>
                  <a:pt x="1227215" y="506730"/>
                </a:cubicBezTo>
                <a:cubicBezTo>
                  <a:pt x="1224357" y="509588"/>
                  <a:pt x="1223405" y="501015"/>
                  <a:pt x="1224357" y="498158"/>
                </a:cubicBezTo>
                <a:close/>
                <a:moveTo>
                  <a:pt x="1212927" y="422910"/>
                </a:moveTo>
                <a:lnTo>
                  <a:pt x="1210070" y="423863"/>
                </a:lnTo>
                <a:cubicBezTo>
                  <a:pt x="1209117" y="421005"/>
                  <a:pt x="1211022" y="417195"/>
                  <a:pt x="1208165" y="416243"/>
                </a:cubicBezTo>
                <a:cubicBezTo>
                  <a:pt x="1207212" y="411480"/>
                  <a:pt x="1210070" y="417195"/>
                  <a:pt x="1211022" y="417195"/>
                </a:cubicBezTo>
                <a:cubicBezTo>
                  <a:pt x="1211022" y="415290"/>
                  <a:pt x="1210070" y="414338"/>
                  <a:pt x="1209117" y="412433"/>
                </a:cubicBezTo>
                <a:cubicBezTo>
                  <a:pt x="1210070" y="412433"/>
                  <a:pt x="1210070" y="411480"/>
                  <a:pt x="1211022" y="410528"/>
                </a:cubicBezTo>
                <a:cubicBezTo>
                  <a:pt x="1211975" y="414338"/>
                  <a:pt x="1212927" y="418148"/>
                  <a:pt x="1212927" y="422910"/>
                </a:cubicBezTo>
                <a:close/>
                <a:moveTo>
                  <a:pt x="1206260" y="397193"/>
                </a:moveTo>
                <a:cubicBezTo>
                  <a:pt x="1205307" y="397193"/>
                  <a:pt x="1204355" y="394335"/>
                  <a:pt x="1204355" y="392430"/>
                </a:cubicBezTo>
                <a:cubicBezTo>
                  <a:pt x="1204355" y="392430"/>
                  <a:pt x="1204355" y="392430"/>
                  <a:pt x="1204355" y="392430"/>
                </a:cubicBezTo>
                <a:cubicBezTo>
                  <a:pt x="1205307" y="392430"/>
                  <a:pt x="1205307" y="391478"/>
                  <a:pt x="1206260" y="391478"/>
                </a:cubicBezTo>
                <a:cubicBezTo>
                  <a:pt x="1208165" y="395288"/>
                  <a:pt x="1206260" y="394335"/>
                  <a:pt x="1206260" y="397193"/>
                </a:cubicBezTo>
                <a:close/>
                <a:moveTo>
                  <a:pt x="1192925" y="381953"/>
                </a:moveTo>
                <a:cubicBezTo>
                  <a:pt x="1192925" y="381953"/>
                  <a:pt x="1193877" y="381953"/>
                  <a:pt x="1193877" y="381953"/>
                </a:cubicBezTo>
                <a:cubicBezTo>
                  <a:pt x="1196735" y="383858"/>
                  <a:pt x="1198640" y="385763"/>
                  <a:pt x="1199592" y="389573"/>
                </a:cubicBezTo>
                <a:cubicBezTo>
                  <a:pt x="1199592" y="391478"/>
                  <a:pt x="1201497" y="391478"/>
                  <a:pt x="1202450" y="391478"/>
                </a:cubicBezTo>
                <a:cubicBezTo>
                  <a:pt x="1202450" y="392430"/>
                  <a:pt x="1203402" y="394335"/>
                  <a:pt x="1203402" y="395288"/>
                </a:cubicBezTo>
                <a:cubicBezTo>
                  <a:pt x="1202450" y="395288"/>
                  <a:pt x="1202450" y="397193"/>
                  <a:pt x="1202450" y="397193"/>
                </a:cubicBezTo>
                <a:cubicBezTo>
                  <a:pt x="1200545" y="390525"/>
                  <a:pt x="1196735" y="392430"/>
                  <a:pt x="1201497" y="396240"/>
                </a:cubicBezTo>
                <a:cubicBezTo>
                  <a:pt x="1201497" y="397193"/>
                  <a:pt x="1201497" y="398145"/>
                  <a:pt x="1202450" y="399098"/>
                </a:cubicBezTo>
                <a:cubicBezTo>
                  <a:pt x="1199592" y="399098"/>
                  <a:pt x="1197687" y="399098"/>
                  <a:pt x="1194830" y="399098"/>
                </a:cubicBezTo>
                <a:cubicBezTo>
                  <a:pt x="1193877" y="399098"/>
                  <a:pt x="1192925" y="397193"/>
                  <a:pt x="1192925" y="396240"/>
                </a:cubicBezTo>
                <a:cubicBezTo>
                  <a:pt x="1193877" y="394335"/>
                  <a:pt x="1195782" y="391478"/>
                  <a:pt x="1194830" y="389573"/>
                </a:cubicBezTo>
                <a:cubicBezTo>
                  <a:pt x="1194830" y="387668"/>
                  <a:pt x="1191972" y="385763"/>
                  <a:pt x="1191972" y="382905"/>
                </a:cubicBezTo>
                <a:cubicBezTo>
                  <a:pt x="1191972" y="382905"/>
                  <a:pt x="1192925" y="381953"/>
                  <a:pt x="1192925" y="381953"/>
                </a:cubicBezTo>
                <a:close/>
                <a:moveTo>
                  <a:pt x="1166255" y="331470"/>
                </a:moveTo>
                <a:cubicBezTo>
                  <a:pt x="1165302" y="331470"/>
                  <a:pt x="1164350" y="330518"/>
                  <a:pt x="1163397" y="331470"/>
                </a:cubicBezTo>
                <a:cubicBezTo>
                  <a:pt x="1162445" y="330518"/>
                  <a:pt x="1162445" y="328613"/>
                  <a:pt x="1161492" y="327660"/>
                </a:cubicBezTo>
                <a:cubicBezTo>
                  <a:pt x="1161492" y="326708"/>
                  <a:pt x="1161492" y="325755"/>
                  <a:pt x="1161492" y="324803"/>
                </a:cubicBezTo>
                <a:cubicBezTo>
                  <a:pt x="1162445" y="326708"/>
                  <a:pt x="1164350" y="329565"/>
                  <a:pt x="1166255" y="331470"/>
                </a:cubicBezTo>
                <a:close/>
                <a:moveTo>
                  <a:pt x="1062432" y="189548"/>
                </a:moveTo>
                <a:cubicBezTo>
                  <a:pt x="1063385" y="190500"/>
                  <a:pt x="1063385" y="190500"/>
                  <a:pt x="1064337" y="191453"/>
                </a:cubicBezTo>
                <a:cubicBezTo>
                  <a:pt x="1064337" y="191453"/>
                  <a:pt x="1064337" y="191453"/>
                  <a:pt x="1064337" y="192405"/>
                </a:cubicBezTo>
                <a:cubicBezTo>
                  <a:pt x="1060527" y="191453"/>
                  <a:pt x="1059575" y="187643"/>
                  <a:pt x="1057670" y="182880"/>
                </a:cubicBezTo>
                <a:cubicBezTo>
                  <a:pt x="1058622" y="185738"/>
                  <a:pt x="1060527" y="187643"/>
                  <a:pt x="1062432" y="189548"/>
                </a:cubicBezTo>
                <a:close/>
                <a:moveTo>
                  <a:pt x="1007187" y="171450"/>
                </a:moveTo>
                <a:cubicBezTo>
                  <a:pt x="1007187" y="172403"/>
                  <a:pt x="1008140" y="172403"/>
                  <a:pt x="1007187" y="171450"/>
                </a:cubicBezTo>
                <a:cubicBezTo>
                  <a:pt x="1007187" y="172403"/>
                  <a:pt x="1006235" y="171450"/>
                  <a:pt x="1006235" y="171450"/>
                </a:cubicBezTo>
                <a:cubicBezTo>
                  <a:pt x="1006235" y="171450"/>
                  <a:pt x="1006235" y="171450"/>
                  <a:pt x="1007187" y="171450"/>
                </a:cubicBezTo>
                <a:close/>
                <a:moveTo>
                  <a:pt x="523317" y="111443"/>
                </a:moveTo>
                <a:cubicBezTo>
                  <a:pt x="523317" y="112395"/>
                  <a:pt x="523317" y="112395"/>
                  <a:pt x="523317" y="113348"/>
                </a:cubicBezTo>
                <a:cubicBezTo>
                  <a:pt x="525222" y="113348"/>
                  <a:pt x="526175" y="112395"/>
                  <a:pt x="526175" y="111443"/>
                </a:cubicBezTo>
                <a:cubicBezTo>
                  <a:pt x="529032" y="111443"/>
                  <a:pt x="530937" y="111443"/>
                  <a:pt x="533795" y="111443"/>
                </a:cubicBezTo>
                <a:cubicBezTo>
                  <a:pt x="532842" y="113348"/>
                  <a:pt x="530937" y="115253"/>
                  <a:pt x="529032" y="116205"/>
                </a:cubicBezTo>
                <a:cubicBezTo>
                  <a:pt x="526175" y="118110"/>
                  <a:pt x="524270" y="117158"/>
                  <a:pt x="522365" y="113348"/>
                </a:cubicBezTo>
                <a:cubicBezTo>
                  <a:pt x="521412" y="113348"/>
                  <a:pt x="520460" y="114300"/>
                  <a:pt x="519507" y="114300"/>
                </a:cubicBezTo>
                <a:cubicBezTo>
                  <a:pt x="514745" y="117158"/>
                  <a:pt x="512840" y="117158"/>
                  <a:pt x="509982" y="113348"/>
                </a:cubicBezTo>
                <a:cubicBezTo>
                  <a:pt x="509982" y="113348"/>
                  <a:pt x="509982" y="113348"/>
                  <a:pt x="509982" y="113348"/>
                </a:cubicBezTo>
                <a:cubicBezTo>
                  <a:pt x="514745" y="112395"/>
                  <a:pt x="519507" y="111443"/>
                  <a:pt x="523317" y="111443"/>
                </a:cubicBezTo>
                <a:close/>
                <a:moveTo>
                  <a:pt x="486170" y="117158"/>
                </a:moveTo>
                <a:cubicBezTo>
                  <a:pt x="490932" y="116205"/>
                  <a:pt x="494742" y="116205"/>
                  <a:pt x="498552" y="116205"/>
                </a:cubicBezTo>
                <a:cubicBezTo>
                  <a:pt x="497600" y="117158"/>
                  <a:pt x="496647" y="117158"/>
                  <a:pt x="494742" y="117158"/>
                </a:cubicBezTo>
                <a:cubicBezTo>
                  <a:pt x="493790" y="117158"/>
                  <a:pt x="491885" y="117158"/>
                  <a:pt x="490932" y="118110"/>
                </a:cubicBezTo>
                <a:cubicBezTo>
                  <a:pt x="487122" y="123825"/>
                  <a:pt x="479502" y="119063"/>
                  <a:pt x="474740" y="122873"/>
                </a:cubicBezTo>
                <a:cubicBezTo>
                  <a:pt x="471882" y="125730"/>
                  <a:pt x="469977" y="123825"/>
                  <a:pt x="468072" y="121920"/>
                </a:cubicBezTo>
                <a:cubicBezTo>
                  <a:pt x="474740" y="120015"/>
                  <a:pt x="480455" y="118110"/>
                  <a:pt x="486170" y="117158"/>
                </a:cubicBezTo>
                <a:close/>
                <a:moveTo>
                  <a:pt x="169940" y="883920"/>
                </a:moveTo>
                <a:cubicBezTo>
                  <a:pt x="168987" y="883920"/>
                  <a:pt x="168987" y="882015"/>
                  <a:pt x="168987" y="881063"/>
                </a:cubicBezTo>
                <a:cubicBezTo>
                  <a:pt x="168987" y="880110"/>
                  <a:pt x="168987" y="880110"/>
                  <a:pt x="169940" y="880110"/>
                </a:cubicBezTo>
                <a:cubicBezTo>
                  <a:pt x="169940" y="880110"/>
                  <a:pt x="170892" y="879158"/>
                  <a:pt x="170892" y="879158"/>
                </a:cubicBezTo>
                <a:cubicBezTo>
                  <a:pt x="170892" y="879158"/>
                  <a:pt x="170892" y="879158"/>
                  <a:pt x="170892" y="879158"/>
                </a:cubicBezTo>
                <a:cubicBezTo>
                  <a:pt x="170892" y="879158"/>
                  <a:pt x="170892" y="879158"/>
                  <a:pt x="170892" y="879158"/>
                </a:cubicBezTo>
                <a:cubicBezTo>
                  <a:pt x="171845" y="880110"/>
                  <a:pt x="171845" y="881063"/>
                  <a:pt x="171845" y="882015"/>
                </a:cubicBezTo>
                <a:cubicBezTo>
                  <a:pt x="171845" y="882968"/>
                  <a:pt x="171845" y="883920"/>
                  <a:pt x="169940" y="883920"/>
                </a:cubicBezTo>
                <a:close/>
                <a:moveTo>
                  <a:pt x="187085" y="931545"/>
                </a:moveTo>
                <a:cubicBezTo>
                  <a:pt x="187085" y="932498"/>
                  <a:pt x="186132" y="933450"/>
                  <a:pt x="185180" y="933450"/>
                </a:cubicBezTo>
                <a:cubicBezTo>
                  <a:pt x="185180" y="933450"/>
                  <a:pt x="184227" y="932498"/>
                  <a:pt x="184227" y="932498"/>
                </a:cubicBezTo>
                <a:cubicBezTo>
                  <a:pt x="184227" y="930593"/>
                  <a:pt x="184227" y="928688"/>
                  <a:pt x="184227" y="927735"/>
                </a:cubicBezTo>
                <a:cubicBezTo>
                  <a:pt x="184227" y="927735"/>
                  <a:pt x="184227" y="927735"/>
                  <a:pt x="184227" y="927735"/>
                </a:cubicBezTo>
                <a:cubicBezTo>
                  <a:pt x="184227" y="927735"/>
                  <a:pt x="184227" y="927735"/>
                  <a:pt x="184227" y="927735"/>
                </a:cubicBezTo>
                <a:cubicBezTo>
                  <a:pt x="183275" y="927735"/>
                  <a:pt x="182322" y="926783"/>
                  <a:pt x="181370" y="926783"/>
                </a:cubicBezTo>
                <a:cubicBezTo>
                  <a:pt x="181370" y="926783"/>
                  <a:pt x="181370" y="925830"/>
                  <a:pt x="181370" y="925830"/>
                </a:cubicBezTo>
                <a:cubicBezTo>
                  <a:pt x="183275" y="925830"/>
                  <a:pt x="183275" y="926783"/>
                  <a:pt x="183275" y="928688"/>
                </a:cubicBezTo>
                <a:cubicBezTo>
                  <a:pt x="183275" y="928688"/>
                  <a:pt x="183275" y="928688"/>
                  <a:pt x="183275" y="928688"/>
                </a:cubicBezTo>
                <a:cubicBezTo>
                  <a:pt x="183275" y="928688"/>
                  <a:pt x="183275" y="928688"/>
                  <a:pt x="183275" y="928688"/>
                </a:cubicBezTo>
                <a:cubicBezTo>
                  <a:pt x="186132" y="927735"/>
                  <a:pt x="188037" y="928688"/>
                  <a:pt x="187085" y="931545"/>
                </a:cubicBezTo>
                <a:close/>
                <a:moveTo>
                  <a:pt x="198515" y="942023"/>
                </a:moveTo>
                <a:cubicBezTo>
                  <a:pt x="198515" y="942023"/>
                  <a:pt x="198515" y="942023"/>
                  <a:pt x="198515" y="942023"/>
                </a:cubicBezTo>
                <a:lnTo>
                  <a:pt x="198515" y="942023"/>
                </a:lnTo>
                <a:cubicBezTo>
                  <a:pt x="197562" y="941070"/>
                  <a:pt x="196610" y="941070"/>
                  <a:pt x="195657" y="940118"/>
                </a:cubicBezTo>
                <a:cubicBezTo>
                  <a:pt x="196610" y="939165"/>
                  <a:pt x="197562" y="938213"/>
                  <a:pt x="198515" y="938213"/>
                </a:cubicBezTo>
                <a:cubicBezTo>
                  <a:pt x="199467" y="938213"/>
                  <a:pt x="200420" y="939165"/>
                  <a:pt x="201372" y="940118"/>
                </a:cubicBezTo>
                <a:cubicBezTo>
                  <a:pt x="200420" y="941070"/>
                  <a:pt x="199467" y="942023"/>
                  <a:pt x="198515" y="942023"/>
                </a:cubicBezTo>
                <a:close/>
                <a:moveTo>
                  <a:pt x="206135" y="950595"/>
                </a:moveTo>
                <a:cubicBezTo>
                  <a:pt x="206135" y="951548"/>
                  <a:pt x="206135" y="953453"/>
                  <a:pt x="204230" y="953453"/>
                </a:cubicBezTo>
                <a:cubicBezTo>
                  <a:pt x="204230" y="953453"/>
                  <a:pt x="204230" y="952500"/>
                  <a:pt x="204230" y="952500"/>
                </a:cubicBezTo>
                <a:cubicBezTo>
                  <a:pt x="204230" y="951548"/>
                  <a:pt x="205182" y="950595"/>
                  <a:pt x="206135" y="950595"/>
                </a:cubicBezTo>
                <a:cubicBezTo>
                  <a:pt x="206135" y="950595"/>
                  <a:pt x="206135" y="950595"/>
                  <a:pt x="206135" y="950595"/>
                </a:cubicBezTo>
                <a:cubicBezTo>
                  <a:pt x="206135" y="949643"/>
                  <a:pt x="206135" y="949643"/>
                  <a:pt x="206135" y="950595"/>
                </a:cubicBezTo>
                <a:cubicBezTo>
                  <a:pt x="206135" y="947738"/>
                  <a:pt x="206135" y="945833"/>
                  <a:pt x="208040" y="943928"/>
                </a:cubicBezTo>
                <a:cubicBezTo>
                  <a:pt x="208992" y="942975"/>
                  <a:pt x="212802" y="942975"/>
                  <a:pt x="212802" y="943928"/>
                </a:cubicBezTo>
                <a:cubicBezTo>
                  <a:pt x="212802" y="944880"/>
                  <a:pt x="212802" y="945833"/>
                  <a:pt x="211850" y="946785"/>
                </a:cubicBezTo>
                <a:cubicBezTo>
                  <a:pt x="210897" y="947738"/>
                  <a:pt x="208992" y="950595"/>
                  <a:pt x="206135" y="950595"/>
                </a:cubicBezTo>
                <a:cubicBezTo>
                  <a:pt x="207087" y="949643"/>
                  <a:pt x="207087" y="950595"/>
                  <a:pt x="206135" y="950595"/>
                </a:cubicBezTo>
                <a:cubicBezTo>
                  <a:pt x="206135" y="950595"/>
                  <a:pt x="206135" y="950595"/>
                  <a:pt x="206135" y="950595"/>
                </a:cubicBezTo>
                <a:close/>
                <a:moveTo>
                  <a:pt x="221375" y="954405"/>
                </a:moveTo>
                <a:cubicBezTo>
                  <a:pt x="218517" y="960120"/>
                  <a:pt x="212802" y="964883"/>
                  <a:pt x="212802" y="972503"/>
                </a:cubicBezTo>
                <a:cubicBezTo>
                  <a:pt x="212802" y="972503"/>
                  <a:pt x="210897" y="973455"/>
                  <a:pt x="209945" y="973455"/>
                </a:cubicBezTo>
                <a:cubicBezTo>
                  <a:pt x="208992" y="973455"/>
                  <a:pt x="207087" y="971550"/>
                  <a:pt x="208040" y="971550"/>
                </a:cubicBezTo>
                <a:cubicBezTo>
                  <a:pt x="209945" y="963930"/>
                  <a:pt x="212802" y="958215"/>
                  <a:pt x="217565" y="951548"/>
                </a:cubicBezTo>
                <a:cubicBezTo>
                  <a:pt x="217565" y="950595"/>
                  <a:pt x="219470" y="951548"/>
                  <a:pt x="221375" y="951548"/>
                </a:cubicBezTo>
                <a:cubicBezTo>
                  <a:pt x="221375" y="951548"/>
                  <a:pt x="221375" y="951548"/>
                  <a:pt x="221375" y="951548"/>
                </a:cubicBezTo>
                <a:cubicBezTo>
                  <a:pt x="221375" y="951548"/>
                  <a:pt x="222327" y="952500"/>
                  <a:pt x="222327" y="952500"/>
                </a:cubicBezTo>
                <a:cubicBezTo>
                  <a:pt x="222327" y="952500"/>
                  <a:pt x="222327" y="952500"/>
                  <a:pt x="222327" y="952500"/>
                </a:cubicBezTo>
                <a:cubicBezTo>
                  <a:pt x="221375" y="952500"/>
                  <a:pt x="221375" y="953453"/>
                  <a:pt x="221375" y="954405"/>
                </a:cubicBezTo>
                <a:close/>
                <a:moveTo>
                  <a:pt x="278525" y="1001078"/>
                </a:moveTo>
                <a:cubicBezTo>
                  <a:pt x="277572" y="1002030"/>
                  <a:pt x="276620" y="1002983"/>
                  <a:pt x="275667" y="1002983"/>
                </a:cubicBezTo>
                <a:cubicBezTo>
                  <a:pt x="275667" y="1002030"/>
                  <a:pt x="276620" y="1001078"/>
                  <a:pt x="278525" y="1000125"/>
                </a:cubicBezTo>
                <a:cubicBezTo>
                  <a:pt x="281382" y="999173"/>
                  <a:pt x="283287" y="1002030"/>
                  <a:pt x="283287" y="1004888"/>
                </a:cubicBezTo>
                <a:cubicBezTo>
                  <a:pt x="283287" y="1004888"/>
                  <a:pt x="283287" y="1005840"/>
                  <a:pt x="283287" y="1005840"/>
                </a:cubicBezTo>
                <a:cubicBezTo>
                  <a:pt x="281382" y="1003935"/>
                  <a:pt x="280430" y="1002983"/>
                  <a:pt x="278525" y="1001078"/>
                </a:cubicBezTo>
                <a:close/>
                <a:moveTo>
                  <a:pt x="302337" y="1006793"/>
                </a:moveTo>
                <a:cubicBezTo>
                  <a:pt x="302337" y="1007745"/>
                  <a:pt x="302337" y="1007745"/>
                  <a:pt x="302337" y="1006793"/>
                </a:cubicBezTo>
                <a:lnTo>
                  <a:pt x="302337" y="1006793"/>
                </a:lnTo>
                <a:cubicBezTo>
                  <a:pt x="302337" y="1007745"/>
                  <a:pt x="302337" y="1006793"/>
                  <a:pt x="302337" y="1006793"/>
                </a:cubicBezTo>
                <a:cubicBezTo>
                  <a:pt x="302337" y="1006793"/>
                  <a:pt x="302337" y="1006793"/>
                  <a:pt x="302337" y="1006793"/>
                </a:cubicBezTo>
                <a:cubicBezTo>
                  <a:pt x="303290" y="1005840"/>
                  <a:pt x="303290" y="1005840"/>
                  <a:pt x="303290" y="1006793"/>
                </a:cubicBezTo>
                <a:cubicBezTo>
                  <a:pt x="303290" y="1006793"/>
                  <a:pt x="302337" y="1006793"/>
                  <a:pt x="302337" y="1006793"/>
                </a:cubicBezTo>
                <a:close/>
                <a:moveTo>
                  <a:pt x="430925" y="1107758"/>
                </a:moveTo>
                <a:cubicBezTo>
                  <a:pt x="419495" y="1102043"/>
                  <a:pt x="407112" y="1097280"/>
                  <a:pt x="393777" y="1094423"/>
                </a:cubicBezTo>
                <a:cubicBezTo>
                  <a:pt x="389015" y="1092518"/>
                  <a:pt x="385205" y="1089660"/>
                  <a:pt x="379490" y="1085850"/>
                </a:cubicBezTo>
                <a:cubicBezTo>
                  <a:pt x="378537" y="1085850"/>
                  <a:pt x="378537" y="1084898"/>
                  <a:pt x="377585" y="1084898"/>
                </a:cubicBezTo>
                <a:cubicBezTo>
                  <a:pt x="379490" y="1085850"/>
                  <a:pt x="382347" y="1085850"/>
                  <a:pt x="384252" y="1085850"/>
                </a:cubicBezTo>
                <a:cubicBezTo>
                  <a:pt x="389967" y="1086803"/>
                  <a:pt x="394730" y="1087755"/>
                  <a:pt x="399492" y="1089660"/>
                </a:cubicBezTo>
                <a:cubicBezTo>
                  <a:pt x="404255" y="1090613"/>
                  <a:pt x="409970" y="1092518"/>
                  <a:pt x="415685" y="1095375"/>
                </a:cubicBezTo>
                <a:cubicBezTo>
                  <a:pt x="425210" y="1090613"/>
                  <a:pt x="438545" y="1107758"/>
                  <a:pt x="448070" y="1106805"/>
                </a:cubicBezTo>
                <a:cubicBezTo>
                  <a:pt x="444260" y="1101090"/>
                  <a:pt x="459500" y="1105853"/>
                  <a:pt x="469025" y="1106805"/>
                </a:cubicBezTo>
                <a:cubicBezTo>
                  <a:pt x="468072" y="1109663"/>
                  <a:pt x="469025" y="1112520"/>
                  <a:pt x="469025" y="1117283"/>
                </a:cubicBezTo>
                <a:cubicBezTo>
                  <a:pt x="455690" y="1116330"/>
                  <a:pt x="443307" y="1112520"/>
                  <a:pt x="430925" y="1107758"/>
                </a:cubicBezTo>
                <a:close/>
                <a:moveTo>
                  <a:pt x="609042" y="1137285"/>
                </a:moveTo>
                <a:cubicBezTo>
                  <a:pt x="611900" y="1135380"/>
                  <a:pt x="613805" y="1139190"/>
                  <a:pt x="618567" y="1138238"/>
                </a:cubicBezTo>
                <a:cubicBezTo>
                  <a:pt x="618567" y="1137285"/>
                  <a:pt x="616662" y="1137285"/>
                  <a:pt x="615710" y="1137285"/>
                </a:cubicBezTo>
                <a:cubicBezTo>
                  <a:pt x="615710" y="1136333"/>
                  <a:pt x="619520" y="1136333"/>
                  <a:pt x="619520" y="1135380"/>
                </a:cubicBezTo>
                <a:cubicBezTo>
                  <a:pt x="617615" y="1133475"/>
                  <a:pt x="610947" y="1135380"/>
                  <a:pt x="607137" y="1135380"/>
                </a:cubicBezTo>
                <a:cubicBezTo>
                  <a:pt x="612852" y="1131570"/>
                  <a:pt x="627140" y="1131570"/>
                  <a:pt x="630950" y="1128713"/>
                </a:cubicBezTo>
                <a:cubicBezTo>
                  <a:pt x="632855" y="1130618"/>
                  <a:pt x="631902" y="1133475"/>
                  <a:pt x="630950" y="1133475"/>
                </a:cubicBezTo>
                <a:cubicBezTo>
                  <a:pt x="632855" y="1136333"/>
                  <a:pt x="633807" y="1133475"/>
                  <a:pt x="636665" y="1134428"/>
                </a:cubicBezTo>
                <a:cubicBezTo>
                  <a:pt x="640475" y="1133475"/>
                  <a:pt x="631902" y="1133475"/>
                  <a:pt x="633807" y="1130618"/>
                </a:cubicBezTo>
                <a:cubicBezTo>
                  <a:pt x="644285" y="1129665"/>
                  <a:pt x="647142" y="1130618"/>
                  <a:pt x="650952" y="1127760"/>
                </a:cubicBezTo>
                <a:cubicBezTo>
                  <a:pt x="655715" y="1128713"/>
                  <a:pt x="650952" y="1128713"/>
                  <a:pt x="659525" y="1127760"/>
                </a:cubicBezTo>
                <a:cubicBezTo>
                  <a:pt x="661430" y="1133475"/>
                  <a:pt x="650952" y="1130618"/>
                  <a:pt x="648095" y="1132523"/>
                </a:cubicBezTo>
                <a:cubicBezTo>
                  <a:pt x="652857" y="1136333"/>
                  <a:pt x="665240" y="1126808"/>
                  <a:pt x="666192" y="1132523"/>
                </a:cubicBezTo>
                <a:cubicBezTo>
                  <a:pt x="661430" y="1132523"/>
                  <a:pt x="657620" y="1133475"/>
                  <a:pt x="652857" y="1134428"/>
                </a:cubicBezTo>
                <a:cubicBezTo>
                  <a:pt x="648095" y="1135380"/>
                  <a:pt x="643332" y="1135380"/>
                  <a:pt x="638570" y="1136333"/>
                </a:cubicBezTo>
                <a:cubicBezTo>
                  <a:pt x="629045" y="1139190"/>
                  <a:pt x="618567" y="1140143"/>
                  <a:pt x="609042" y="1137285"/>
                </a:cubicBezTo>
                <a:close/>
                <a:moveTo>
                  <a:pt x="611900" y="1170623"/>
                </a:moveTo>
                <a:cubicBezTo>
                  <a:pt x="610947" y="1173480"/>
                  <a:pt x="614757" y="1171575"/>
                  <a:pt x="617615" y="1171575"/>
                </a:cubicBezTo>
                <a:cubicBezTo>
                  <a:pt x="612852" y="1172528"/>
                  <a:pt x="605232" y="1173480"/>
                  <a:pt x="596660" y="1173480"/>
                </a:cubicBezTo>
                <a:cubicBezTo>
                  <a:pt x="588087" y="1173480"/>
                  <a:pt x="578562" y="1172528"/>
                  <a:pt x="569990" y="1173480"/>
                </a:cubicBezTo>
                <a:cubicBezTo>
                  <a:pt x="580467" y="1167765"/>
                  <a:pt x="596660" y="1173480"/>
                  <a:pt x="611900" y="1170623"/>
                </a:cubicBezTo>
                <a:close/>
                <a:moveTo>
                  <a:pt x="565227" y="1175385"/>
                </a:moveTo>
                <a:cubicBezTo>
                  <a:pt x="573800" y="1176338"/>
                  <a:pt x="575705" y="1176338"/>
                  <a:pt x="584277" y="1177290"/>
                </a:cubicBezTo>
                <a:cubicBezTo>
                  <a:pt x="575705" y="1173480"/>
                  <a:pt x="602375" y="1175385"/>
                  <a:pt x="605232" y="1177290"/>
                </a:cubicBezTo>
                <a:cubicBezTo>
                  <a:pt x="598565" y="1179195"/>
                  <a:pt x="589992" y="1179195"/>
                  <a:pt x="582372" y="1178243"/>
                </a:cubicBezTo>
                <a:cubicBezTo>
                  <a:pt x="574752" y="1178243"/>
                  <a:pt x="567132" y="1177290"/>
                  <a:pt x="562370" y="1179195"/>
                </a:cubicBezTo>
                <a:cubicBezTo>
                  <a:pt x="561417" y="1177290"/>
                  <a:pt x="565227" y="1177290"/>
                  <a:pt x="565227" y="1175385"/>
                </a:cubicBezTo>
                <a:close/>
                <a:moveTo>
                  <a:pt x="561417" y="1183005"/>
                </a:moveTo>
                <a:cubicBezTo>
                  <a:pt x="562370" y="1180148"/>
                  <a:pt x="566180" y="1182053"/>
                  <a:pt x="569037" y="1183005"/>
                </a:cubicBezTo>
                <a:cubicBezTo>
                  <a:pt x="568085" y="1184910"/>
                  <a:pt x="561417" y="1183005"/>
                  <a:pt x="561417" y="1183005"/>
                </a:cubicBezTo>
                <a:close/>
                <a:moveTo>
                  <a:pt x="661430" y="1187768"/>
                </a:moveTo>
                <a:lnTo>
                  <a:pt x="661430" y="1184910"/>
                </a:lnTo>
                <a:cubicBezTo>
                  <a:pt x="660477" y="1184910"/>
                  <a:pt x="660477" y="1184910"/>
                  <a:pt x="659525" y="1185863"/>
                </a:cubicBezTo>
                <a:cubicBezTo>
                  <a:pt x="656667" y="1186815"/>
                  <a:pt x="652857" y="1186815"/>
                  <a:pt x="649047" y="1187768"/>
                </a:cubicBezTo>
                <a:cubicBezTo>
                  <a:pt x="642380" y="1188720"/>
                  <a:pt x="634760" y="1189673"/>
                  <a:pt x="627140" y="1189673"/>
                </a:cubicBezTo>
                <a:cubicBezTo>
                  <a:pt x="611900" y="1190625"/>
                  <a:pt x="596660" y="1191578"/>
                  <a:pt x="581420" y="1188720"/>
                </a:cubicBezTo>
                <a:cubicBezTo>
                  <a:pt x="579515" y="1188720"/>
                  <a:pt x="580467" y="1190625"/>
                  <a:pt x="578562" y="1190625"/>
                </a:cubicBezTo>
                <a:cubicBezTo>
                  <a:pt x="574752" y="1190625"/>
                  <a:pt x="571895" y="1189673"/>
                  <a:pt x="569990" y="1188720"/>
                </a:cubicBezTo>
                <a:cubicBezTo>
                  <a:pt x="569990" y="1185863"/>
                  <a:pt x="577610" y="1187768"/>
                  <a:pt x="582372" y="1187768"/>
                </a:cubicBezTo>
                <a:cubicBezTo>
                  <a:pt x="582372" y="1186815"/>
                  <a:pt x="582372" y="1185863"/>
                  <a:pt x="580467" y="1184910"/>
                </a:cubicBezTo>
                <a:cubicBezTo>
                  <a:pt x="594755" y="1184910"/>
                  <a:pt x="621425" y="1184910"/>
                  <a:pt x="642380" y="1179195"/>
                </a:cubicBezTo>
                <a:cubicBezTo>
                  <a:pt x="647142" y="1180148"/>
                  <a:pt x="651905" y="1180148"/>
                  <a:pt x="654762" y="1182053"/>
                </a:cubicBezTo>
                <a:cubicBezTo>
                  <a:pt x="658572" y="1181100"/>
                  <a:pt x="653810" y="1179195"/>
                  <a:pt x="653810" y="1178243"/>
                </a:cubicBezTo>
                <a:cubicBezTo>
                  <a:pt x="657620" y="1177290"/>
                  <a:pt x="661430" y="1181100"/>
                  <a:pt x="662382" y="1178243"/>
                </a:cubicBezTo>
                <a:cubicBezTo>
                  <a:pt x="667145" y="1178243"/>
                  <a:pt x="664287" y="1179195"/>
                  <a:pt x="664287" y="1181100"/>
                </a:cubicBezTo>
                <a:cubicBezTo>
                  <a:pt x="671907" y="1179195"/>
                  <a:pt x="676670" y="1177290"/>
                  <a:pt x="681432" y="1176338"/>
                </a:cubicBezTo>
                <a:cubicBezTo>
                  <a:pt x="682385" y="1173480"/>
                  <a:pt x="676670" y="1175385"/>
                  <a:pt x="673812" y="1176338"/>
                </a:cubicBezTo>
                <a:cubicBezTo>
                  <a:pt x="677622" y="1172528"/>
                  <a:pt x="688100" y="1172528"/>
                  <a:pt x="692862" y="1173480"/>
                </a:cubicBezTo>
                <a:cubicBezTo>
                  <a:pt x="694767" y="1176338"/>
                  <a:pt x="687147" y="1180148"/>
                  <a:pt x="695720" y="1179195"/>
                </a:cubicBezTo>
                <a:cubicBezTo>
                  <a:pt x="690005" y="1183005"/>
                  <a:pt x="671907" y="1180148"/>
                  <a:pt x="669050" y="1183958"/>
                </a:cubicBezTo>
                <a:cubicBezTo>
                  <a:pt x="680480" y="1183958"/>
                  <a:pt x="700482" y="1178243"/>
                  <a:pt x="707150" y="1182053"/>
                </a:cubicBezTo>
                <a:cubicBezTo>
                  <a:pt x="692862" y="1185863"/>
                  <a:pt x="678575" y="1183958"/>
                  <a:pt x="661430" y="1187768"/>
                </a:cubicBezTo>
                <a:close/>
                <a:moveTo>
                  <a:pt x="730010" y="1167765"/>
                </a:moveTo>
                <a:cubicBezTo>
                  <a:pt x="730010" y="1165860"/>
                  <a:pt x="728105" y="1166813"/>
                  <a:pt x="728105" y="1164908"/>
                </a:cubicBezTo>
                <a:cubicBezTo>
                  <a:pt x="733820" y="1163003"/>
                  <a:pt x="732867" y="1165860"/>
                  <a:pt x="738582" y="1163955"/>
                </a:cubicBezTo>
                <a:cubicBezTo>
                  <a:pt x="736677" y="1165860"/>
                  <a:pt x="731915" y="1166813"/>
                  <a:pt x="730010" y="1167765"/>
                </a:cubicBezTo>
                <a:close/>
                <a:moveTo>
                  <a:pt x="769062" y="1153478"/>
                </a:moveTo>
                <a:cubicBezTo>
                  <a:pt x="750965" y="1156335"/>
                  <a:pt x="736677" y="1161098"/>
                  <a:pt x="718580" y="1163955"/>
                </a:cubicBezTo>
                <a:cubicBezTo>
                  <a:pt x="719532" y="1164908"/>
                  <a:pt x="723342" y="1163003"/>
                  <a:pt x="724295" y="1163955"/>
                </a:cubicBezTo>
                <a:cubicBezTo>
                  <a:pt x="724295" y="1166813"/>
                  <a:pt x="715722" y="1167765"/>
                  <a:pt x="715722" y="1164908"/>
                </a:cubicBezTo>
                <a:cubicBezTo>
                  <a:pt x="711912" y="1166813"/>
                  <a:pt x="711912" y="1167765"/>
                  <a:pt x="713817" y="1170623"/>
                </a:cubicBezTo>
                <a:cubicBezTo>
                  <a:pt x="707150" y="1168718"/>
                  <a:pt x="706197" y="1166813"/>
                  <a:pt x="708102" y="1164908"/>
                </a:cubicBezTo>
                <a:cubicBezTo>
                  <a:pt x="710007" y="1163003"/>
                  <a:pt x="716675" y="1162050"/>
                  <a:pt x="725247" y="1160145"/>
                </a:cubicBezTo>
                <a:cubicBezTo>
                  <a:pt x="723342" y="1159193"/>
                  <a:pt x="720485" y="1160145"/>
                  <a:pt x="717627" y="1160145"/>
                </a:cubicBezTo>
                <a:cubicBezTo>
                  <a:pt x="716675" y="1158240"/>
                  <a:pt x="724295" y="1158240"/>
                  <a:pt x="724295" y="1156335"/>
                </a:cubicBezTo>
                <a:cubicBezTo>
                  <a:pt x="726200" y="1156335"/>
                  <a:pt x="726200" y="1158240"/>
                  <a:pt x="726200" y="1159193"/>
                </a:cubicBezTo>
                <a:cubicBezTo>
                  <a:pt x="739535" y="1154430"/>
                  <a:pt x="740487" y="1154430"/>
                  <a:pt x="755727" y="1149668"/>
                </a:cubicBezTo>
                <a:cubicBezTo>
                  <a:pt x="758585" y="1152525"/>
                  <a:pt x="763347" y="1147763"/>
                  <a:pt x="766205" y="1149668"/>
                </a:cubicBezTo>
                <a:cubicBezTo>
                  <a:pt x="770015" y="1147763"/>
                  <a:pt x="761442" y="1148715"/>
                  <a:pt x="765252" y="1146810"/>
                </a:cubicBezTo>
                <a:cubicBezTo>
                  <a:pt x="775730" y="1144905"/>
                  <a:pt x="774777" y="1146810"/>
                  <a:pt x="785255" y="1142048"/>
                </a:cubicBezTo>
                <a:cubicBezTo>
                  <a:pt x="784302" y="1140143"/>
                  <a:pt x="776682" y="1145858"/>
                  <a:pt x="777635" y="1142048"/>
                </a:cubicBezTo>
                <a:cubicBezTo>
                  <a:pt x="784302" y="1141095"/>
                  <a:pt x="789065" y="1138238"/>
                  <a:pt x="793827" y="1135380"/>
                </a:cubicBezTo>
                <a:cubicBezTo>
                  <a:pt x="794780" y="1137285"/>
                  <a:pt x="794780" y="1138238"/>
                  <a:pt x="793827" y="1139190"/>
                </a:cubicBezTo>
                <a:cubicBezTo>
                  <a:pt x="797637" y="1138238"/>
                  <a:pt x="797637" y="1136333"/>
                  <a:pt x="796685" y="1134428"/>
                </a:cubicBezTo>
                <a:cubicBezTo>
                  <a:pt x="803352" y="1130618"/>
                  <a:pt x="805257" y="1132523"/>
                  <a:pt x="809067" y="1133475"/>
                </a:cubicBezTo>
                <a:cubicBezTo>
                  <a:pt x="804305" y="1143000"/>
                  <a:pt x="776682" y="1146810"/>
                  <a:pt x="769062" y="1153478"/>
                </a:cubicBezTo>
                <a:close/>
                <a:moveTo>
                  <a:pt x="901460" y="1118235"/>
                </a:moveTo>
                <a:cubicBezTo>
                  <a:pt x="901460" y="1114425"/>
                  <a:pt x="907175" y="1113473"/>
                  <a:pt x="910985" y="1109663"/>
                </a:cubicBezTo>
                <a:cubicBezTo>
                  <a:pt x="910985" y="1111568"/>
                  <a:pt x="903365" y="1115378"/>
                  <a:pt x="901460" y="1118235"/>
                </a:cubicBezTo>
                <a:close/>
                <a:moveTo>
                  <a:pt x="943370" y="1108710"/>
                </a:moveTo>
                <a:cubicBezTo>
                  <a:pt x="940512" y="1114425"/>
                  <a:pt x="941465" y="1107758"/>
                  <a:pt x="936702" y="1110615"/>
                </a:cubicBezTo>
                <a:cubicBezTo>
                  <a:pt x="936702" y="1109663"/>
                  <a:pt x="939560" y="1107758"/>
                  <a:pt x="941465" y="1106805"/>
                </a:cubicBezTo>
                <a:cubicBezTo>
                  <a:pt x="942417" y="1107758"/>
                  <a:pt x="942417" y="1108710"/>
                  <a:pt x="944322" y="1107758"/>
                </a:cubicBezTo>
                <a:cubicBezTo>
                  <a:pt x="944322" y="1108710"/>
                  <a:pt x="943370" y="1109663"/>
                  <a:pt x="943370" y="1108710"/>
                </a:cubicBezTo>
                <a:close/>
                <a:moveTo>
                  <a:pt x="938607" y="1096328"/>
                </a:moveTo>
                <a:lnTo>
                  <a:pt x="943370" y="1093470"/>
                </a:lnTo>
                <a:lnTo>
                  <a:pt x="944322" y="1095375"/>
                </a:lnTo>
                <a:cubicBezTo>
                  <a:pt x="942417" y="1096328"/>
                  <a:pt x="939560" y="1098233"/>
                  <a:pt x="938607" y="1096328"/>
                </a:cubicBezTo>
                <a:close/>
                <a:moveTo>
                  <a:pt x="944322" y="1091565"/>
                </a:moveTo>
                <a:cubicBezTo>
                  <a:pt x="943370" y="1089660"/>
                  <a:pt x="947180" y="1086803"/>
                  <a:pt x="950990" y="1084898"/>
                </a:cubicBezTo>
                <a:lnTo>
                  <a:pt x="952895" y="1086803"/>
                </a:lnTo>
                <a:cubicBezTo>
                  <a:pt x="949085" y="1089660"/>
                  <a:pt x="946227" y="1091565"/>
                  <a:pt x="944322" y="1091565"/>
                </a:cubicBezTo>
                <a:close/>
                <a:moveTo>
                  <a:pt x="942417" y="1087755"/>
                </a:moveTo>
                <a:cubicBezTo>
                  <a:pt x="934797" y="1093470"/>
                  <a:pt x="926225" y="1098233"/>
                  <a:pt x="922415" y="1102043"/>
                </a:cubicBezTo>
                <a:cubicBezTo>
                  <a:pt x="923367" y="1099185"/>
                  <a:pt x="930035" y="1093470"/>
                  <a:pt x="937655" y="1087755"/>
                </a:cubicBezTo>
                <a:cubicBezTo>
                  <a:pt x="946227" y="1082040"/>
                  <a:pt x="954800" y="1075373"/>
                  <a:pt x="960515" y="1070610"/>
                </a:cubicBezTo>
                <a:cubicBezTo>
                  <a:pt x="957657" y="1075373"/>
                  <a:pt x="950037" y="1082040"/>
                  <a:pt x="942417" y="1087755"/>
                </a:cubicBezTo>
                <a:close/>
                <a:moveTo>
                  <a:pt x="998615" y="1076325"/>
                </a:moveTo>
                <a:cubicBezTo>
                  <a:pt x="995757" y="1074420"/>
                  <a:pt x="995757" y="1074420"/>
                  <a:pt x="995757" y="1070610"/>
                </a:cubicBezTo>
                <a:cubicBezTo>
                  <a:pt x="999567" y="1070610"/>
                  <a:pt x="1004330" y="1071563"/>
                  <a:pt x="998615" y="1076325"/>
                </a:cubicBezTo>
                <a:close/>
                <a:moveTo>
                  <a:pt x="1003377" y="1069658"/>
                </a:moveTo>
                <a:cubicBezTo>
                  <a:pt x="1002425" y="1069658"/>
                  <a:pt x="999567" y="1071563"/>
                  <a:pt x="999567" y="1069658"/>
                </a:cubicBezTo>
                <a:cubicBezTo>
                  <a:pt x="1001472" y="1068705"/>
                  <a:pt x="1002425" y="1068705"/>
                  <a:pt x="1002425" y="1067753"/>
                </a:cubicBezTo>
                <a:cubicBezTo>
                  <a:pt x="1003377" y="1066800"/>
                  <a:pt x="1004330" y="1068705"/>
                  <a:pt x="1006235" y="1066800"/>
                </a:cubicBezTo>
                <a:cubicBezTo>
                  <a:pt x="1006235" y="1067753"/>
                  <a:pt x="1006235" y="1068705"/>
                  <a:pt x="1006235" y="1069658"/>
                </a:cubicBezTo>
                <a:cubicBezTo>
                  <a:pt x="1004330" y="1070610"/>
                  <a:pt x="1001472" y="1070610"/>
                  <a:pt x="1003377" y="1069658"/>
                </a:cubicBezTo>
                <a:close/>
                <a:moveTo>
                  <a:pt x="1025285" y="1058228"/>
                </a:moveTo>
                <a:cubicBezTo>
                  <a:pt x="1025285" y="1057275"/>
                  <a:pt x="1028142" y="1055370"/>
                  <a:pt x="1029095" y="1053465"/>
                </a:cubicBezTo>
                <a:cubicBezTo>
                  <a:pt x="1028142" y="1052513"/>
                  <a:pt x="1026237" y="1055370"/>
                  <a:pt x="1025285" y="1056323"/>
                </a:cubicBezTo>
                <a:cubicBezTo>
                  <a:pt x="1023380" y="1056323"/>
                  <a:pt x="1027190" y="1051560"/>
                  <a:pt x="1023380" y="1054418"/>
                </a:cubicBezTo>
                <a:cubicBezTo>
                  <a:pt x="1023380" y="1052513"/>
                  <a:pt x="1030047" y="1051560"/>
                  <a:pt x="1031952" y="1051560"/>
                </a:cubicBezTo>
                <a:cubicBezTo>
                  <a:pt x="1028142" y="1055370"/>
                  <a:pt x="1030047" y="1055370"/>
                  <a:pt x="1025285" y="1058228"/>
                </a:cubicBezTo>
                <a:close/>
                <a:moveTo>
                  <a:pt x="1052907" y="1010603"/>
                </a:moveTo>
                <a:lnTo>
                  <a:pt x="1054812" y="1012508"/>
                </a:lnTo>
                <a:lnTo>
                  <a:pt x="1050050" y="1018223"/>
                </a:lnTo>
                <a:cubicBezTo>
                  <a:pt x="1047192" y="1017270"/>
                  <a:pt x="1051955" y="1013460"/>
                  <a:pt x="1052907" y="1010603"/>
                </a:cubicBezTo>
                <a:close/>
                <a:moveTo>
                  <a:pt x="1061480" y="1021080"/>
                </a:moveTo>
                <a:cubicBezTo>
                  <a:pt x="1062432" y="1017270"/>
                  <a:pt x="1059575" y="1020128"/>
                  <a:pt x="1056717" y="1023938"/>
                </a:cubicBezTo>
                <a:cubicBezTo>
                  <a:pt x="1055765" y="1020128"/>
                  <a:pt x="1063385" y="1017270"/>
                  <a:pt x="1067195" y="1014413"/>
                </a:cubicBezTo>
                <a:cubicBezTo>
                  <a:pt x="1068147" y="1014413"/>
                  <a:pt x="1062432" y="1018223"/>
                  <a:pt x="1061480" y="1021080"/>
                </a:cubicBezTo>
                <a:close/>
                <a:moveTo>
                  <a:pt x="1066242" y="1000125"/>
                </a:moveTo>
                <a:cubicBezTo>
                  <a:pt x="1065290" y="1006793"/>
                  <a:pt x="1063385" y="1013460"/>
                  <a:pt x="1052907" y="1019175"/>
                </a:cubicBezTo>
                <a:cubicBezTo>
                  <a:pt x="1053860" y="1014413"/>
                  <a:pt x="1063385" y="1008698"/>
                  <a:pt x="1060527" y="1002983"/>
                </a:cubicBezTo>
                <a:cubicBezTo>
                  <a:pt x="1070052" y="994410"/>
                  <a:pt x="1075767" y="985838"/>
                  <a:pt x="1081482" y="982028"/>
                </a:cubicBezTo>
                <a:cubicBezTo>
                  <a:pt x="1080530" y="987743"/>
                  <a:pt x="1071957" y="997268"/>
                  <a:pt x="1066242" y="1000125"/>
                </a:cubicBezTo>
                <a:close/>
                <a:moveTo>
                  <a:pt x="1093865" y="967740"/>
                </a:moveTo>
                <a:cubicBezTo>
                  <a:pt x="1088150" y="973455"/>
                  <a:pt x="1085292" y="975360"/>
                  <a:pt x="1083387" y="981075"/>
                </a:cubicBezTo>
                <a:lnTo>
                  <a:pt x="1080530" y="978218"/>
                </a:lnTo>
                <a:cubicBezTo>
                  <a:pt x="1087197" y="972503"/>
                  <a:pt x="1091960" y="962025"/>
                  <a:pt x="1098627" y="955358"/>
                </a:cubicBezTo>
                <a:cubicBezTo>
                  <a:pt x="1098627" y="961073"/>
                  <a:pt x="1091960" y="963930"/>
                  <a:pt x="1093865" y="967740"/>
                </a:cubicBezTo>
                <a:close/>
                <a:moveTo>
                  <a:pt x="1156730" y="868680"/>
                </a:moveTo>
                <a:cubicBezTo>
                  <a:pt x="1153872" y="868680"/>
                  <a:pt x="1155777" y="864870"/>
                  <a:pt x="1152920" y="864870"/>
                </a:cubicBezTo>
                <a:cubicBezTo>
                  <a:pt x="1154825" y="862965"/>
                  <a:pt x="1157682" y="855345"/>
                  <a:pt x="1159587" y="858203"/>
                </a:cubicBezTo>
                <a:cubicBezTo>
                  <a:pt x="1157682" y="855345"/>
                  <a:pt x="1163397" y="848678"/>
                  <a:pt x="1166255" y="843915"/>
                </a:cubicBezTo>
                <a:cubicBezTo>
                  <a:pt x="1161492" y="853440"/>
                  <a:pt x="1161492" y="862013"/>
                  <a:pt x="1156730" y="868680"/>
                </a:cubicBezTo>
                <a:close/>
                <a:moveTo>
                  <a:pt x="1157682" y="895350"/>
                </a:moveTo>
                <a:cubicBezTo>
                  <a:pt x="1156730" y="894398"/>
                  <a:pt x="1154825" y="895350"/>
                  <a:pt x="1153872" y="897255"/>
                </a:cubicBezTo>
                <a:cubicBezTo>
                  <a:pt x="1151967" y="896303"/>
                  <a:pt x="1153872" y="893445"/>
                  <a:pt x="1156730" y="889635"/>
                </a:cubicBezTo>
                <a:cubicBezTo>
                  <a:pt x="1156730" y="892493"/>
                  <a:pt x="1158635" y="889635"/>
                  <a:pt x="1158635" y="892493"/>
                </a:cubicBezTo>
                <a:cubicBezTo>
                  <a:pt x="1160540" y="889635"/>
                  <a:pt x="1162445" y="883920"/>
                  <a:pt x="1164350" y="886778"/>
                </a:cubicBezTo>
                <a:cubicBezTo>
                  <a:pt x="1162445" y="887730"/>
                  <a:pt x="1160540" y="892493"/>
                  <a:pt x="1157682" y="895350"/>
                </a:cubicBezTo>
                <a:close/>
                <a:moveTo>
                  <a:pt x="1166255" y="878205"/>
                </a:moveTo>
                <a:cubicBezTo>
                  <a:pt x="1166255" y="873443"/>
                  <a:pt x="1168160" y="872490"/>
                  <a:pt x="1171017" y="868680"/>
                </a:cubicBezTo>
                <a:cubicBezTo>
                  <a:pt x="1171970" y="873443"/>
                  <a:pt x="1169112" y="874395"/>
                  <a:pt x="1166255" y="878205"/>
                </a:cubicBezTo>
                <a:close/>
                <a:moveTo>
                  <a:pt x="1171970" y="821055"/>
                </a:moveTo>
                <a:cubicBezTo>
                  <a:pt x="1171017" y="819150"/>
                  <a:pt x="1171970" y="817245"/>
                  <a:pt x="1172922" y="813435"/>
                </a:cubicBezTo>
                <a:cubicBezTo>
                  <a:pt x="1175780" y="814388"/>
                  <a:pt x="1173875" y="820103"/>
                  <a:pt x="1171970" y="821055"/>
                </a:cubicBezTo>
                <a:close/>
                <a:moveTo>
                  <a:pt x="1171017" y="800100"/>
                </a:moveTo>
                <a:cubicBezTo>
                  <a:pt x="1171017" y="796290"/>
                  <a:pt x="1172922" y="794385"/>
                  <a:pt x="1174827" y="788670"/>
                </a:cubicBezTo>
                <a:cubicBezTo>
                  <a:pt x="1176732" y="788670"/>
                  <a:pt x="1172922" y="798195"/>
                  <a:pt x="1171017" y="800100"/>
                </a:cubicBezTo>
                <a:close/>
                <a:moveTo>
                  <a:pt x="1178637" y="767715"/>
                </a:moveTo>
                <a:cubicBezTo>
                  <a:pt x="1180542" y="769620"/>
                  <a:pt x="1176732" y="773430"/>
                  <a:pt x="1176732" y="778193"/>
                </a:cubicBezTo>
                <a:cubicBezTo>
                  <a:pt x="1173875" y="778193"/>
                  <a:pt x="1178637" y="770573"/>
                  <a:pt x="1178637" y="767715"/>
                </a:cubicBezTo>
                <a:close/>
                <a:moveTo>
                  <a:pt x="1178637" y="792480"/>
                </a:moveTo>
                <a:cubicBezTo>
                  <a:pt x="1177685" y="786765"/>
                  <a:pt x="1178637" y="783908"/>
                  <a:pt x="1180542" y="775335"/>
                </a:cubicBezTo>
                <a:cubicBezTo>
                  <a:pt x="1181495" y="778193"/>
                  <a:pt x="1179590" y="785813"/>
                  <a:pt x="1183400" y="778193"/>
                </a:cubicBezTo>
                <a:cubicBezTo>
                  <a:pt x="1185305" y="781050"/>
                  <a:pt x="1179590" y="787718"/>
                  <a:pt x="1178637" y="792480"/>
                </a:cubicBezTo>
                <a:close/>
                <a:moveTo>
                  <a:pt x="1190067" y="726758"/>
                </a:moveTo>
                <a:cubicBezTo>
                  <a:pt x="1187210" y="741998"/>
                  <a:pt x="1188162" y="746760"/>
                  <a:pt x="1188162" y="754380"/>
                </a:cubicBezTo>
                <a:cubicBezTo>
                  <a:pt x="1187210" y="758190"/>
                  <a:pt x="1185305" y="755333"/>
                  <a:pt x="1184352" y="758190"/>
                </a:cubicBezTo>
                <a:cubicBezTo>
                  <a:pt x="1188162" y="757238"/>
                  <a:pt x="1185305" y="767715"/>
                  <a:pt x="1183400" y="775335"/>
                </a:cubicBezTo>
                <a:cubicBezTo>
                  <a:pt x="1180542" y="774383"/>
                  <a:pt x="1179590" y="774383"/>
                  <a:pt x="1179590" y="772478"/>
                </a:cubicBezTo>
                <a:cubicBezTo>
                  <a:pt x="1180542" y="771525"/>
                  <a:pt x="1182447" y="765810"/>
                  <a:pt x="1181495" y="763905"/>
                </a:cubicBezTo>
                <a:cubicBezTo>
                  <a:pt x="1178637" y="767715"/>
                  <a:pt x="1180542" y="759143"/>
                  <a:pt x="1178637" y="758190"/>
                </a:cubicBezTo>
                <a:cubicBezTo>
                  <a:pt x="1179590" y="755333"/>
                  <a:pt x="1180542" y="755333"/>
                  <a:pt x="1181495" y="757238"/>
                </a:cubicBezTo>
                <a:cubicBezTo>
                  <a:pt x="1182447" y="745808"/>
                  <a:pt x="1188162" y="733425"/>
                  <a:pt x="1189115" y="721995"/>
                </a:cubicBezTo>
                <a:cubicBezTo>
                  <a:pt x="1190067" y="721995"/>
                  <a:pt x="1190067" y="724853"/>
                  <a:pt x="1191020" y="722948"/>
                </a:cubicBezTo>
                <a:cubicBezTo>
                  <a:pt x="1187210" y="724853"/>
                  <a:pt x="1191972" y="718185"/>
                  <a:pt x="1190067" y="718185"/>
                </a:cubicBezTo>
                <a:cubicBezTo>
                  <a:pt x="1189115" y="720090"/>
                  <a:pt x="1188162" y="719138"/>
                  <a:pt x="1188162" y="718185"/>
                </a:cubicBezTo>
                <a:cubicBezTo>
                  <a:pt x="1189115" y="714375"/>
                  <a:pt x="1190067" y="711518"/>
                  <a:pt x="1191020" y="707708"/>
                </a:cubicBezTo>
                <a:cubicBezTo>
                  <a:pt x="1193877" y="706755"/>
                  <a:pt x="1189115" y="714375"/>
                  <a:pt x="1191972" y="714375"/>
                </a:cubicBezTo>
                <a:cubicBezTo>
                  <a:pt x="1192925" y="707708"/>
                  <a:pt x="1198640" y="698183"/>
                  <a:pt x="1195782" y="695325"/>
                </a:cubicBezTo>
                <a:cubicBezTo>
                  <a:pt x="1193877" y="701993"/>
                  <a:pt x="1193877" y="704850"/>
                  <a:pt x="1191020" y="707708"/>
                </a:cubicBezTo>
                <a:cubicBezTo>
                  <a:pt x="1191020" y="707708"/>
                  <a:pt x="1191020" y="707708"/>
                  <a:pt x="1191020" y="706755"/>
                </a:cubicBezTo>
                <a:cubicBezTo>
                  <a:pt x="1191972" y="701040"/>
                  <a:pt x="1193877" y="695325"/>
                  <a:pt x="1193877" y="688658"/>
                </a:cubicBezTo>
                <a:cubicBezTo>
                  <a:pt x="1194830" y="688658"/>
                  <a:pt x="1195782" y="687705"/>
                  <a:pt x="1196735" y="687705"/>
                </a:cubicBezTo>
                <a:cubicBezTo>
                  <a:pt x="1196735" y="687705"/>
                  <a:pt x="1196735" y="687705"/>
                  <a:pt x="1196735" y="687705"/>
                </a:cubicBezTo>
                <a:cubicBezTo>
                  <a:pt x="1198640" y="690563"/>
                  <a:pt x="1198640" y="695325"/>
                  <a:pt x="1197687" y="699135"/>
                </a:cubicBezTo>
                <a:cubicBezTo>
                  <a:pt x="1196735" y="702945"/>
                  <a:pt x="1194830" y="707708"/>
                  <a:pt x="1195782" y="711518"/>
                </a:cubicBezTo>
                <a:cubicBezTo>
                  <a:pt x="1193877" y="715328"/>
                  <a:pt x="1192925" y="714375"/>
                  <a:pt x="1191972" y="715328"/>
                </a:cubicBezTo>
                <a:cubicBezTo>
                  <a:pt x="1193877" y="718185"/>
                  <a:pt x="1191020" y="732473"/>
                  <a:pt x="1190067" y="735330"/>
                </a:cubicBezTo>
                <a:cubicBezTo>
                  <a:pt x="1188162" y="734378"/>
                  <a:pt x="1191972" y="727710"/>
                  <a:pt x="1190067" y="726758"/>
                </a:cubicBezTo>
                <a:close/>
                <a:moveTo>
                  <a:pt x="1190067" y="801053"/>
                </a:moveTo>
                <a:cubicBezTo>
                  <a:pt x="1192925" y="796290"/>
                  <a:pt x="1191020" y="793433"/>
                  <a:pt x="1193877" y="790575"/>
                </a:cubicBezTo>
                <a:cubicBezTo>
                  <a:pt x="1197687" y="790575"/>
                  <a:pt x="1192925" y="803910"/>
                  <a:pt x="1190067" y="801053"/>
                </a:cubicBezTo>
                <a:close/>
                <a:moveTo>
                  <a:pt x="1193877" y="787718"/>
                </a:moveTo>
                <a:cubicBezTo>
                  <a:pt x="1197687" y="785813"/>
                  <a:pt x="1199592" y="779145"/>
                  <a:pt x="1203402" y="779145"/>
                </a:cubicBezTo>
                <a:cubicBezTo>
                  <a:pt x="1200545" y="784860"/>
                  <a:pt x="1197687" y="790575"/>
                  <a:pt x="1193877" y="787718"/>
                </a:cubicBezTo>
                <a:close/>
                <a:moveTo>
                  <a:pt x="1226262" y="529590"/>
                </a:moveTo>
                <a:cubicBezTo>
                  <a:pt x="1226262" y="529590"/>
                  <a:pt x="1226262" y="529590"/>
                  <a:pt x="1226262" y="529590"/>
                </a:cubicBezTo>
                <a:cubicBezTo>
                  <a:pt x="1226262" y="529590"/>
                  <a:pt x="1226262" y="529590"/>
                  <a:pt x="1226262" y="529590"/>
                </a:cubicBezTo>
                <a:cubicBezTo>
                  <a:pt x="1226262" y="529590"/>
                  <a:pt x="1226262" y="529590"/>
                  <a:pt x="1226262" y="529590"/>
                </a:cubicBezTo>
                <a:close/>
                <a:moveTo>
                  <a:pt x="1230072" y="522923"/>
                </a:moveTo>
                <a:cubicBezTo>
                  <a:pt x="1231025" y="521018"/>
                  <a:pt x="1231025" y="529590"/>
                  <a:pt x="1231977" y="535305"/>
                </a:cubicBezTo>
                <a:cubicBezTo>
                  <a:pt x="1228167" y="533400"/>
                  <a:pt x="1229120" y="526733"/>
                  <a:pt x="1230072" y="52292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EBE02E-6DCF-4CC1-A754-B2DAC68DCDC8}"/>
              </a:ext>
            </a:extLst>
          </p:cNvPr>
          <p:cNvSpPr txBox="1"/>
          <p:nvPr/>
        </p:nvSpPr>
        <p:spPr>
          <a:xfrm>
            <a:off x="4564437" y="344635"/>
            <a:ext cx="1752664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34BA77-5F2E-4152-841B-D2F541F635AD}"/>
              </a:ext>
            </a:extLst>
          </p:cNvPr>
          <p:cNvSpPr txBox="1"/>
          <p:nvPr/>
        </p:nvSpPr>
        <p:spPr>
          <a:xfrm>
            <a:off x="5483480" y="549275"/>
            <a:ext cx="1752664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92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录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4033C15-B184-48F2-ABCD-FB9AAC43D59B}"/>
              </a:ext>
            </a:extLst>
          </p:cNvPr>
          <p:cNvGrpSpPr/>
          <p:nvPr/>
        </p:nvGrpSpPr>
        <p:grpSpPr>
          <a:xfrm>
            <a:off x="3273736" y="1191706"/>
            <a:ext cx="2374129" cy="407908"/>
            <a:chOff x="8664212" y="2998449"/>
            <a:chExt cx="2374129" cy="407908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E48ED56B-E6E8-4F87-BC86-FB11C946D5C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AE392FD-68CF-48CC-AFF4-AE081A1132CE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E0A51E3-98BB-455D-BEEB-E18AD64CD431}"/>
                </a:ext>
              </a:extLst>
            </p:cNvPr>
            <p:cNvCxnSpPr>
              <a:cxnSpLocks/>
              <a:stCxn id="16" idx="0"/>
              <a:endCxn id="15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8">
              <a:extLst>
                <a:ext uri="{FF2B5EF4-FFF2-40B4-BE49-F238E27FC236}">
                  <a16:creationId xmlns:a16="http://schemas.microsoft.com/office/drawing/2014/main" id="{47AB5493-3A9E-42D4-9E0E-D5F5A382FD6A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94A387AA-8181-45BC-85DB-02751D3B7B05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6" name="弧形 15">
              <a:extLst>
                <a:ext uri="{FF2B5EF4-FFF2-40B4-BE49-F238E27FC236}">
                  <a16:creationId xmlns:a16="http://schemas.microsoft.com/office/drawing/2014/main" id="{244C8304-6E7A-457A-A11E-785AF88DEF36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304F086C-4ACD-4055-9148-FCDD35AB0708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A37D4D9-E124-4760-A137-92BCCE3F4477}"/>
              </a:ext>
            </a:extLst>
          </p:cNvPr>
          <p:cNvGrpSpPr/>
          <p:nvPr/>
        </p:nvGrpSpPr>
        <p:grpSpPr>
          <a:xfrm>
            <a:off x="6090897" y="738852"/>
            <a:ext cx="1861130" cy="628591"/>
            <a:chOff x="2162311" y="2604590"/>
            <a:chExt cx="2486206" cy="839708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C957E2E-99EE-4E6E-8401-A019E110D883}"/>
                </a:ext>
              </a:extLst>
            </p:cNvPr>
            <p:cNvCxnSpPr>
              <a:cxnSpLocks/>
            </p:cNvCxnSpPr>
            <p:nvPr/>
          </p:nvCxnSpPr>
          <p:spPr>
            <a:xfrm>
              <a:off x="3195320" y="3012498"/>
              <a:ext cx="134112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5AA6B3A2-4CB7-4768-A7C0-459AAC45E7C0}"/>
                </a:ext>
              </a:extLst>
            </p:cNvPr>
            <p:cNvCxnSpPr/>
            <p:nvPr/>
          </p:nvCxnSpPr>
          <p:spPr>
            <a:xfrm>
              <a:off x="2162311" y="2604590"/>
              <a:ext cx="1940638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8">
              <a:extLst>
                <a:ext uri="{FF2B5EF4-FFF2-40B4-BE49-F238E27FC236}">
                  <a16:creationId xmlns:a16="http://schemas.microsoft.com/office/drawing/2014/main" id="{7E030012-EFEE-4FAA-B6D6-54CB8A262A34}"/>
                </a:ext>
              </a:extLst>
            </p:cNvPr>
            <p:cNvSpPr/>
            <p:nvPr/>
          </p:nvSpPr>
          <p:spPr>
            <a:xfrm flipH="1">
              <a:off x="4096135" y="2604591"/>
              <a:ext cx="203954" cy="407908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797BA15-9F42-4C76-BBD1-3AFE79AE6855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236018"/>
              <a:ext cx="548643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715CE66-444E-404E-96AA-A05C4BE4E523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444298"/>
              <a:ext cx="548643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3B7C297-1EA0-42BD-963B-BCF7757963CD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 flipV="1">
              <a:off x="3188210" y="2814377"/>
              <a:ext cx="656433" cy="2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8">
              <a:extLst>
                <a:ext uri="{FF2B5EF4-FFF2-40B4-BE49-F238E27FC236}">
                  <a16:creationId xmlns:a16="http://schemas.microsoft.com/office/drawing/2014/main" id="{9612D403-4E23-49A7-9660-611344F85B6F}"/>
                </a:ext>
              </a:extLst>
            </p:cNvPr>
            <p:cNvSpPr/>
            <p:nvPr/>
          </p:nvSpPr>
          <p:spPr>
            <a:xfrm flipH="1">
              <a:off x="3649134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8B642F10-64EF-4D76-BCD1-4EF632B78A21}"/>
                </a:ext>
              </a:extLst>
            </p:cNvPr>
            <p:cNvSpPr/>
            <p:nvPr/>
          </p:nvSpPr>
          <p:spPr>
            <a:xfrm flipH="1">
              <a:off x="3754028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C8377A30-8C56-4578-B231-4439A66ED0CB}"/>
                </a:ext>
              </a:extLst>
            </p:cNvPr>
            <p:cNvSpPr/>
            <p:nvPr/>
          </p:nvSpPr>
          <p:spPr>
            <a:xfrm flipH="1">
              <a:off x="3844643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8" name="弧形 27">
              <a:extLst>
                <a:ext uri="{FF2B5EF4-FFF2-40B4-BE49-F238E27FC236}">
                  <a16:creationId xmlns:a16="http://schemas.microsoft.com/office/drawing/2014/main" id="{8D6603B3-292C-4D90-85F2-8E50200466D0}"/>
                </a:ext>
              </a:extLst>
            </p:cNvPr>
            <p:cNvSpPr/>
            <p:nvPr/>
          </p:nvSpPr>
          <p:spPr>
            <a:xfrm flipH="1">
              <a:off x="3096122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5EE95410-E62E-4370-AAD8-3447A6BED81A}"/>
                </a:ext>
              </a:extLst>
            </p:cNvPr>
            <p:cNvSpPr/>
            <p:nvPr/>
          </p:nvSpPr>
          <p:spPr>
            <a:xfrm flipH="1">
              <a:off x="3201370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0D0D1B25-3317-4FC6-815B-12F6905A32AF}"/>
                </a:ext>
              </a:extLst>
            </p:cNvPr>
            <p:cNvSpPr/>
            <p:nvPr/>
          </p:nvSpPr>
          <p:spPr>
            <a:xfrm flipH="1">
              <a:off x="3306646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1" name="椭圆 8">
              <a:extLst>
                <a:ext uri="{FF2B5EF4-FFF2-40B4-BE49-F238E27FC236}">
                  <a16:creationId xmlns:a16="http://schemas.microsoft.com/office/drawing/2014/main" id="{7BC44B06-C34A-41CF-9396-920A1AB0D9D0}"/>
                </a:ext>
              </a:extLst>
            </p:cNvPr>
            <p:cNvSpPr/>
            <p:nvPr/>
          </p:nvSpPr>
          <p:spPr>
            <a:xfrm flipH="1">
              <a:off x="4536440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2" name="椭圆 8">
              <a:extLst>
                <a:ext uri="{FF2B5EF4-FFF2-40B4-BE49-F238E27FC236}">
                  <a16:creationId xmlns:a16="http://schemas.microsoft.com/office/drawing/2014/main" id="{F6B61BB4-95EE-4013-99E4-296A281BC874}"/>
                </a:ext>
              </a:extLst>
            </p:cNvPr>
            <p:cNvSpPr/>
            <p:nvPr/>
          </p:nvSpPr>
          <p:spPr>
            <a:xfrm flipH="1">
              <a:off x="4414202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3" name="椭圆 8">
              <a:extLst>
                <a:ext uri="{FF2B5EF4-FFF2-40B4-BE49-F238E27FC236}">
                  <a16:creationId xmlns:a16="http://schemas.microsoft.com/office/drawing/2014/main" id="{E56A2B2F-2233-423C-A7BF-1717C0C97768}"/>
                </a:ext>
              </a:extLst>
            </p:cNvPr>
            <p:cNvSpPr/>
            <p:nvPr/>
          </p:nvSpPr>
          <p:spPr>
            <a:xfrm>
              <a:off x="3910012" y="3236017"/>
              <a:ext cx="103824" cy="207646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sp>
        <p:nvSpPr>
          <p:cNvPr id="692" name="文本框 691">
            <a:extLst>
              <a:ext uri="{FF2B5EF4-FFF2-40B4-BE49-F238E27FC236}">
                <a16:creationId xmlns:a16="http://schemas.microsoft.com/office/drawing/2014/main" id="{4DDAD506-2261-4FB0-8FB1-C7EEEE525F76}"/>
              </a:ext>
            </a:extLst>
          </p:cNvPr>
          <p:cNvSpPr txBox="1"/>
          <p:nvPr/>
        </p:nvSpPr>
        <p:spPr>
          <a:xfrm>
            <a:off x="6986797" y="2681618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贰</a:t>
            </a:r>
          </a:p>
        </p:txBody>
      </p:sp>
      <p:sp>
        <p:nvSpPr>
          <p:cNvPr id="690" name="文本框 689">
            <a:extLst>
              <a:ext uri="{FF2B5EF4-FFF2-40B4-BE49-F238E27FC236}">
                <a16:creationId xmlns:a16="http://schemas.microsoft.com/office/drawing/2014/main" id="{D6DD1D36-4C78-4166-86EB-94E499D95924}"/>
              </a:ext>
            </a:extLst>
          </p:cNvPr>
          <p:cNvSpPr txBox="1"/>
          <p:nvPr/>
        </p:nvSpPr>
        <p:spPr>
          <a:xfrm>
            <a:off x="7818450" y="2587943"/>
            <a:ext cx="274358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研究思路方法</a:t>
            </a:r>
          </a:p>
        </p:txBody>
      </p:sp>
      <p:sp>
        <p:nvSpPr>
          <p:cNvPr id="794" name="文本框 793">
            <a:extLst>
              <a:ext uri="{FF2B5EF4-FFF2-40B4-BE49-F238E27FC236}">
                <a16:creationId xmlns:a16="http://schemas.microsoft.com/office/drawing/2014/main" id="{9ED636B3-6225-47C9-BEA3-4BD1338A8728}"/>
              </a:ext>
            </a:extLst>
          </p:cNvPr>
          <p:cNvSpPr txBox="1"/>
          <p:nvPr/>
        </p:nvSpPr>
        <p:spPr>
          <a:xfrm>
            <a:off x="1721867" y="4151144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叁</a:t>
            </a:r>
          </a:p>
        </p:txBody>
      </p:sp>
      <p:sp>
        <p:nvSpPr>
          <p:cNvPr id="792" name="文本框 791">
            <a:extLst>
              <a:ext uri="{FF2B5EF4-FFF2-40B4-BE49-F238E27FC236}">
                <a16:creationId xmlns:a16="http://schemas.microsoft.com/office/drawing/2014/main" id="{5A2922A5-DE5C-4125-9DFF-34762AD1D09E}"/>
              </a:ext>
            </a:extLst>
          </p:cNvPr>
          <p:cNvSpPr txBox="1"/>
          <p:nvPr/>
        </p:nvSpPr>
        <p:spPr>
          <a:xfrm>
            <a:off x="2576273" y="4040048"/>
            <a:ext cx="274358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研究内容展示</a:t>
            </a:r>
          </a:p>
        </p:txBody>
      </p:sp>
      <p:sp>
        <p:nvSpPr>
          <p:cNvPr id="896" name="文本框 895">
            <a:extLst>
              <a:ext uri="{FF2B5EF4-FFF2-40B4-BE49-F238E27FC236}">
                <a16:creationId xmlns:a16="http://schemas.microsoft.com/office/drawing/2014/main" id="{4C9CCD8A-E30F-47E4-A462-C92666C39D6D}"/>
              </a:ext>
            </a:extLst>
          </p:cNvPr>
          <p:cNvSpPr txBox="1"/>
          <p:nvPr/>
        </p:nvSpPr>
        <p:spPr>
          <a:xfrm>
            <a:off x="6992860" y="4149065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肆</a:t>
            </a:r>
          </a:p>
        </p:txBody>
      </p:sp>
      <p:sp>
        <p:nvSpPr>
          <p:cNvPr id="894" name="文本框 893">
            <a:extLst>
              <a:ext uri="{FF2B5EF4-FFF2-40B4-BE49-F238E27FC236}">
                <a16:creationId xmlns:a16="http://schemas.microsoft.com/office/drawing/2014/main" id="{8DAE3D7A-3587-4782-9060-953C5A670CE2}"/>
              </a:ext>
            </a:extLst>
          </p:cNvPr>
          <p:cNvSpPr txBox="1"/>
          <p:nvPr/>
        </p:nvSpPr>
        <p:spPr>
          <a:xfrm>
            <a:off x="7818450" y="4040048"/>
            <a:ext cx="274358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总结分析展望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A63636B-ADDB-4BA4-BB23-2FF7C65EA9D0}"/>
              </a:ext>
            </a:extLst>
          </p:cNvPr>
          <p:cNvGrpSpPr/>
          <p:nvPr/>
        </p:nvGrpSpPr>
        <p:grpSpPr>
          <a:xfrm>
            <a:off x="1622315" y="2543900"/>
            <a:ext cx="827398" cy="860722"/>
            <a:chOff x="1536222" y="2412776"/>
            <a:chExt cx="999584" cy="1039842"/>
          </a:xfrm>
        </p:grpSpPr>
        <p:sp>
          <p:nvSpPr>
            <p:cNvPr id="587" name="任意多边形: 形状 586">
              <a:extLst>
                <a:ext uri="{FF2B5EF4-FFF2-40B4-BE49-F238E27FC236}">
                  <a16:creationId xmlns:a16="http://schemas.microsoft.com/office/drawing/2014/main" id="{8BBEBE14-FE58-4629-B8C9-EC91F1997673}"/>
                </a:ext>
              </a:extLst>
            </p:cNvPr>
            <p:cNvSpPr/>
            <p:nvPr/>
          </p:nvSpPr>
          <p:spPr>
            <a:xfrm>
              <a:off x="1645845" y="3069765"/>
              <a:ext cx="16919" cy="19188"/>
            </a:xfrm>
            <a:custGeom>
              <a:avLst/>
              <a:gdLst>
                <a:gd name="connsiteX0" fmla="*/ 4193 w 23005"/>
                <a:gd name="connsiteY0" fmla="*/ 374 h 26091"/>
                <a:gd name="connsiteX1" fmla="*/ 1336 w 23005"/>
                <a:gd name="connsiteY1" fmla="*/ 2279 h 26091"/>
                <a:gd name="connsiteX2" fmla="*/ 383 w 23005"/>
                <a:gd name="connsiteY2" fmla="*/ 9899 h 26091"/>
                <a:gd name="connsiteX3" fmla="*/ 6098 w 23005"/>
                <a:gd name="connsiteY3" fmla="*/ 25139 h 26091"/>
                <a:gd name="connsiteX4" fmla="*/ 8956 w 23005"/>
                <a:gd name="connsiteY4" fmla="*/ 26091 h 26091"/>
                <a:gd name="connsiteX5" fmla="*/ 22291 w 23005"/>
                <a:gd name="connsiteY5" fmla="*/ 13709 h 26091"/>
                <a:gd name="connsiteX6" fmla="*/ 22291 w 23005"/>
                <a:gd name="connsiteY6" fmla="*/ 9899 h 26091"/>
                <a:gd name="connsiteX7" fmla="*/ 4193 w 23005"/>
                <a:gd name="connsiteY7" fmla="*/ 374 h 2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05" h="26091">
                  <a:moveTo>
                    <a:pt x="4193" y="374"/>
                  </a:moveTo>
                  <a:cubicBezTo>
                    <a:pt x="3241" y="374"/>
                    <a:pt x="1336" y="1326"/>
                    <a:pt x="1336" y="2279"/>
                  </a:cubicBezTo>
                  <a:cubicBezTo>
                    <a:pt x="383" y="4184"/>
                    <a:pt x="383" y="6089"/>
                    <a:pt x="383" y="9899"/>
                  </a:cubicBezTo>
                  <a:cubicBezTo>
                    <a:pt x="-1522" y="14661"/>
                    <a:pt x="4193" y="19424"/>
                    <a:pt x="6098" y="25139"/>
                  </a:cubicBezTo>
                  <a:cubicBezTo>
                    <a:pt x="6098" y="26091"/>
                    <a:pt x="8956" y="26091"/>
                    <a:pt x="8956" y="26091"/>
                  </a:cubicBezTo>
                  <a:cubicBezTo>
                    <a:pt x="13718" y="22281"/>
                    <a:pt x="18481" y="17519"/>
                    <a:pt x="22291" y="13709"/>
                  </a:cubicBezTo>
                  <a:cubicBezTo>
                    <a:pt x="23243" y="12756"/>
                    <a:pt x="23243" y="10851"/>
                    <a:pt x="22291" y="9899"/>
                  </a:cubicBezTo>
                  <a:cubicBezTo>
                    <a:pt x="18481" y="4184"/>
                    <a:pt x="12766" y="-1531"/>
                    <a:pt x="4193" y="37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88" name="任意多边形: 形状 587">
              <a:extLst>
                <a:ext uri="{FF2B5EF4-FFF2-40B4-BE49-F238E27FC236}">
                  <a16:creationId xmlns:a16="http://schemas.microsoft.com/office/drawing/2014/main" id="{CEFAA8FE-3242-4715-9FF1-798CEB99EAF5}"/>
                </a:ext>
              </a:extLst>
            </p:cNvPr>
            <p:cNvSpPr/>
            <p:nvPr/>
          </p:nvSpPr>
          <p:spPr>
            <a:xfrm>
              <a:off x="1625111" y="3078338"/>
              <a:ext cx="13173" cy="19723"/>
            </a:xfrm>
            <a:custGeom>
              <a:avLst/>
              <a:gdLst>
                <a:gd name="connsiteX0" fmla="*/ 12383 w 17911"/>
                <a:gd name="connsiteY0" fmla="*/ 6816 h 26818"/>
                <a:gd name="connsiteX1" fmla="*/ 2858 w 17911"/>
                <a:gd name="connsiteY1" fmla="*/ 148 h 26818"/>
                <a:gd name="connsiteX2" fmla="*/ 0 w 17911"/>
                <a:gd name="connsiteY2" fmla="*/ 1100 h 26818"/>
                <a:gd name="connsiteX3" fmla="*/ 952 w 17911"/>
                <a:gd name="connsiteY3" fmla="*/ 3958 h 26818"/>
                <a:gd name="connsiteX4" fmla="*/ 6668 w 17911"/>
                <a:gd name="connsiteY4" fmla="*/ 17293 h 26818"/>
                <a:gd name="connsiteX5" fmla="*/ 6668 w 17911"/>
                <a:gd name="connsiteY5" fmla="*/ 24913 h 26818"/>
                <a:gd name="connsiteX6" fmla="*/ 9525 w 17911"/>
                <a:gd name="connsiteY6" fmla="*/ 26818 h 26818"/>
                <a:gd name="connsiteX7" fmla="*/ 17145 w 17911"/>
                <a:gd name="connsiteY7" fmla="*/ 17293 h 26818"/>
                <a:gd name="connsiteX8" fmla="*/ 12383 w 17911"/>
                <a:gd name="connsiteY8" fmla="*/ 6816 h 2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11" h="26818">
                  <a:moveTo>
                    <a:pt x="12383" y="6816"/>
                  </a:moveTo>
                  <a:cubicBezTo>
                    <a:pt x="11430" y="3006"/>
                    <a:pt x="7620" y="-805"/>
                    <a:pt x="2858" y="148"/>
                  </a:cubicBezTo>
                  <a:cubicBezTo>
                    <a:pt x="1905" y="148"/>
                    <a:pt x="0" y="1100"/>
                    <a:pt x="0" y="1100"/>
                  </a:cubicBezTo>
                  <a:cubicBezTo>
                    <a:pt x="0" y="1100"/>
                    <a:pt x="0" y="3006"/>
                    <a:pt x="952" y="3958"/>
                  </a:cubicBezTo>
                  <a:cubicBezTo>
                    <a:pt x="4763" y="7768"/>
                    <a:pt x="7620" y="11578"/>
                    <a:pt x="6668" y="17293"/>
                  </a:cubicBezTo>
                  <a:cubicBezTo>
                    <a:pt x="6668" y="19198"/>
                    <a:pt x="6668" y="22056"/>
                    <a:pt x="6668" y="24913"/>
                  </a:cubicBezTo>
                  <a:cubicBezTo>
                    <a:pt x="6668" y="25866"/>
                    <a:pt x="8573" y="26818"/>
                    <a:pt x="9525" y="26818"/>
                  </a:cubicBezTo>
                  <a:cubicBezTo>
                    <a:pt x="14288" y="26818"/>
                    <a:pt x="20003" y="21103"/>
                    <a:pt x="17145" y="17293"/>
                  </a:cubicBezTo>
                  <a:cubicBezTo>
                    <a:pt x="14288" y="13483"/>
                    <a:pt x="14288" y="10625"/>
                    <a:pt x="12383" y="681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89" name="任意多边形: 形状 588">
              <a:extLst>
                <a:ext uri="{FF2B5EF4-FFF2-40B4-BE49-F238E27FC236}">
                  <a16:creationId xmlns:a16="http://schemas.microsoft.com/office/drawing/2014/main" id="{E63A5340-CEDD-4D50-ADF8-24929CCB3436}"/>
                </a:ext>
              </a:extLst>
            </p:cNvPr>
            <p:cNvSpPr/>
            <p:nvPr/>
          </p:nvSpPr>
          <p:spPr>
            <a:xfrm>
              <a:off x="1674848" y="3110198"/>
              <a:ext cx="7943" cy="13080"/>
            </a:xfrm>
            <a:custGeom>
              <a:avLst/>
              <a:gdLst>
                <a:gd name="connsiteX0" fmla="*/ 8573 w 10800"/>
                <a:gd name="connsiteY0" fmla="*/ 2546 h 17785"/>
                <a:gd name="connsiteX1" fmla="*/ 4763 w 10800"/>
                <a:gd name="connsiteY1" fmla="*/ 641 h 17785"/>
                <a:gd name="connsiteX2" fmla="*/ 953 w 10800"/>
                <a:gd name="connsiteY2" fmla="*/ 4451 h 17785"/>
                <a:gd name="connsiteX3" fmla="*/ 0 w 10800"/>
                <a:gd name="connsiteY3" fmla="*/ 15881 h 17785"/>
                <a:gd name="connsiteX4" fmla="*/ 953 w 10800"/>
                <a:gd name="connsiteY4" fmla="*/ 17786 h 17785"/>
                <a:gd name="connsiteX5" fmla="*/ 4763 w 10800"/>
                <a:gd name="connsiteY5" fmla="*/ 14928 h 17785"/>
                <a:gd name="connsiteX6" fmla="*/ 8573 w 10800"/>
                <a:gd name="connsiteY6" fmla="*/ 2546 h 1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00" h="17785">
                  <a:moveTo>
                    <a:pt x="8573" y="2546"/>
                  </a:moveTo>
                  <a:cubicBezTo>
                    <a:pt x="7620" y="1593"/>
                    <a:pt x="6667" y="-1264"/>
                    <a:pt x="4763" y="641"/>
                  </a:cubicBezTo>
                  <a:cubicBezTo>
                    <a:pt x="2858" y="1593"/>
                    <a:pt x="953" y="4451"/>
                    <a:pt x="953" y="4451"/>
                  </a:cubicBezTo>
                  <a:cubicBezTo>
                    <a:pt x="3810" y="9213"/>
                    <a:pt x="0" y="12071"/>
                    <a:pt x="0" y="15881"/>
                  </a:cubicBezTo>
                  <a:cubicBezTo>
                    <a:pt x="0" y="16833"/>
                    <a:pt x="953" y="16833"/>
                    <a:pt x="953" y="17786"/>
                  </a:cubicBezTo>
                  <a:cubicBezTo>
                    <a:pt x="1905" y="16833"/>
                    <a:pt x="3810" y="15881"/>
                    <a:pt x="4763" y="14928"/>
                  </a:cubicBezTo>
                  <a:cubicBezTo>
                    <a:pt x="11430" y="11118"/>
                    <a:pt x="12383" y="8261"/>
                    <a:pt x="8573" y="254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0" name="任意多边形: 形状 589">
              <a:extLst>
                <a:ext uri="{FF2B5EF4-FFF2-40B4-BE49-F238E27FC236}">
                  <a16:creationId xmlns:a16="http://schemas.microsoft.com/office/drawing/2014/main" id="{28716A82-73EC-4A16-B0E7-95B00794E9B9}"/>
                </a:ext>
              </a:extLst>
            </p:cNvPr>
            <p:cNvSpPr/>
            <p:nvPr/>
          </p:nvSpPr>
          <p:spPr>
            <a:xfrm>
              <a:off x="1618106" y="3039919"/>
              <a:ext cx="5082" cy="12609"/>
            </a:xfrm>
            <a:custGeom>
              <a:avLst/>
              <a:gdLst>
                <a:gd name="connsiteX0" fmla="*/ 2858 w 6910"/>
                <a:gd name="connsiteY0" fmla="*/ 0 h 17145"/>
                <a:gd name="connsiteX1" fmla="*/ 0 w 6910"/>
                <a:gd name="connsiteY1" fmla="*/ 1905 h 17145"/>
                <a:gd name="connsiteX2" fmla="*/ 0 w 6910"/>
                <a:gd name="connsiteY2" fmla="*/ 7620 h 17145"/>
                <a:gd name="connsiteX3" fmla="*/ 0 w 6910"/>
                <a:gd name="connsiteY3" fmla="*/ 7620 h 17145"/>
                <a:gd name="connsiteX4" fmla="*/ 0 w 6910"/>
                <a:gd name="connsiteY4" fmla="*/ 15240 h 17145"/>
                <a:gd name="connsiteX5" fmla="*/ 1905 w 6910"/>
                <a:gd name="connsiteY5" fmla="*/ 17145 h 17145"/>
                <a:gd name="connsiteX6" fmla="*/ 6668 w 6910"/>
                <a:gd name="connsiteY6" fmla="*/ 7620 h 17145"/>
                <a:gd name="connsiteX7" fmla="*/ 2858 w 6910"/>
                <a:gd name="connsiteY7" fmla="*/ 0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10" h="17145">
                  <a:moveTo>
                    <a:pt x="2858" y="0"/>
                  </a:moveTo>
                  <a:cubicBezTo>
                    <a:pt x="1905" y="0"/>
                    <a:pt x="952" y="952"/>
                    <a:pt x="0" y="1905"/>
                  </a:cubicBezTo>
                  <a:cubicBezTo>
                    <a:pt x="0" y="3810"/>
                    <a:pt x="0" y="5715"/>
                    <a:pt x="0" y="7620"/>
                  </a:cubicBezTo>
                  <a:cubicBezTo>
                    <a:pt x="0" y="7620"/>
                    <a:pt x="0" y="7620"/>
                    <a:pt x="0" y="7620"/>
                  </a:cubicBezTo>
                  <a:cubicBezTo>
                    <a:pt x="0" y="10477"/>
                    <a:pt x="0" y="12383"/>
                    <a:pt x="0" y="15240"/>
                  </a:cubicBezTo>
                  <a:cubicBezTo>
                    <a:pt x="0" y="17145"/>
                    <a:pt x="952" y="17145"/>
                    <a:pt x="1905" y="17145"/>
                  </a:cubicBezTo>
                  <a:cubicBezTo>
                    <a:pt x="5715" y="15240"/>
                    <a:pt x="7620" y="12383"/>
                    <a:pt x="6668" y="7620"/>
                  </a:cubicBezTo>
                  <a:cubicBezTo>
                    <a:pt x="7620" y="4763"/>
                    <a:pt x="4763" y="952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1" name="任意多边形: 形状 590">
              <a:extLst>
                <a:ext uri="{FF2B5EF4-FFF2-40B4-BE49-F238E27FC236}">
                  <a16:creationId xmlns:a16="http://schemas.microsoft.com/office/drawing/2014/main" id="{2C7F55F0-A681-4211-B496-4DBFE6EEB686}"/>
                </a:ext>
              </a:extLst>
            </p:cNvPr>
            <p:cNvSpPr/>
            <p:nvPr/>
          </p:nvSpPr>
          <p:spPr>
            <a:xfrm>
              <a:off x="1835264" y="3222051"/>
              <a:ext cx="12609" cy="7995"/>
            </a:xfrm>
            <a:custGeom>
              <a:avLst/>
              <a:gdLst>
                <a:gd name="connsiteX0" fmla="*/ 17145 w 17145"/>
                <a:gd name="connsiteY0" fmla="*/ 9525 h 10871"/>
                <a:gd name="connsiteX1" fmla="*/ 17145 w 17145"/>
                <a:gd name="connsiteY1" fmla="*/ 8572 h 10871"/>
                <a:gd name="connsiteX2" fmla="*/ 1905 w 17145"/>
                <a:gd name="connsiteY2" fmla="*/ 0 h 10871"/>
                <a:gd name="connsiteX3" fmla="*/ 0 w 17145"/>
                <a:gd name="connsiteY3" fmla="*/ 3810 h 10871"/>
                <a:gd name="connsiteX4" fmla="*/ 953 w 17145"/>
                <a:gd name="connsiteY4" fmla="*/ 6667 h 10871"/>
                <a:gd name="connsiteX5" fmla="*/ 5715 w 17145"/>
                <a:gd name="connsiteY5" fmla="*/ 7620 h 10871"/>
                <a:gd name="connsiteX6" fmla="*/ 8573 w 17145"/>
                <a:gd name="connsiteY6" fmla="*/ 9525 h 10871"/>
                <a:gd name="connsiteX7" fmla="*/ 8573 w 17145"/>
                <a:gd name="connsiteY7" fmla="*/ 7620 h 10871"/>
                <a:gd name="connsiteX8" fmla="*/ 15240 w 17145"/>
                <a:gd name="connsiteY8" fmla="*/ 10477 h 10871"/>
                <a:gd name="connsiteX9" fmla="*/ 17145 w 17145"/>
                <a:gd name="connsiteY9" fmla="*/ 9525 h 1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" h="10871">
                  <a:moveTo>
                    <a:pt x="17145" y="9525"/>
                  </a:moveTo>
                  <a:cubicBezTo>
                    <a:pt x="17145" y="9525"/>
                    <a:pt x="17145" y="8572"/>
                    <a:pt x="17145" y="8572"/>
                  </a:cubicBezTo>
                  <a:cubicBezTo>
                    <a:pt x="13335" y="2858"/>
                    <a:pt x="6668" y="1905"/>
                    <a:pt x="1905" y="0"/>
                  </a:cubicBezTo>
                  <a:cubicBezTo>
                    <a:pt x="953" y="1905"/>
                    <a:pt x="0" y="2858"/>
                    <a:pt x="0" y="3810"/>
                  </a:cubicBezTo>
                  <a:cubicBezTo>
                    <a:pt x="0" y="4763"/>
                    <a:pt x="953" y="6667"/>
                    <a:pt x="953" y="6667"/>
                  </a:cubicBezTo>
                  <a:cubicBezTo>
                    <a:pt x="2858" y="6667"/>
                    <a:pt x="3810" y="7620"/>
                    <a:pt x="5715" y="7620"/>
                  </a:cubicBezTo>
                  <a:cubicBezTo>
                    <a:pt x="6668" y="8572"/>
                    <a:pt x="7620" y="9525"/>
                    <a:pt x="8573" y="9525"/>
                  </a:cubicBezTo>
                  <a:cubicBezTo>
                    <a:pt x="9525" y="8572"/>
                    <a:pt x="8573" y="8572"/>
                    <a:pt x="8573" y="7620"/>
                  </a:cubicBezTo>
                  <a:cubicBezTo>
                    <a:pt x="10478" y="8572"/>
                    <a:pt x="13335" y="9525"/>
                    <a:pt x="15240" y="10477"/>
                  </a:cubicBezTo>
                  <a:cubicBezTo>
                    <a:pt x="14288" y="11430"/>
                    <a:pt x="16193" y="10477"/>
                    <a:pt x="17145" y="952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2" name="任意多边形: 形状 591">
              <a:extLst>
                <a:ext uri="{FF2B5EF4-FFF2-40B4-BE49-F238E27FC236}">
                  <a16:creationId xmlns:a16="http://schemas.microsoft.com/office/drawing/2014/main" id="{A9B33FC2-20DE-4F52-8F12-FD79178443AF}"/>
                </a:ext>
              </a:extLst>
            </p:cNvPr>
            <p:cNvSpPr/>
            <p:nvPr/>
          </p:nvSpPr>
          <p:spPr>
            <a:xfrm>
              <a:off x="1637721" y="3103482"/>
              <a:ext cx="8406" cy="8588"/>
            </a:xfrm>
            <a:custGeom>
              <a:avLst/>
              <a:gdLst>
                <a:gd name="connsiteX0" fmla="*/ 4763 w 11430"/>
                <a:gd name="connsiteY0" fmla="*/ 248 h 11677"/>
                <a:gd name="connsiteX1" fmla="*/ 0 w 11430"/>
                <a:gd name="connsiteY1" fmla="*/ 4058 h 11677"/>
                <a:gd name="connsiteX2" fmla="*/ 3810 w 11430"/>
                <a:gd name="connsiteY2" fmla="*/ 11678 h 11677"/>
                <a:gd name="connsiteX3" fmla="*/ 11430 w 11430"/>
                <a:gd name="connsiteY3" fmla="*/ 6915 h 11677"/>
                <a:gd name="connsiteX4" fmla="*/ 4763 w 11430"/>
                <a:gd name="connsiteY4" fmla="*/ 248 h 1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" h="11677">
                  <a:moveTo>
                    <a:pt x="4763" y="248"/>
                  </a:moveTo>
                  <a:cubicBezTo>
                    <a:pt x="2858" y="-705"/>
                    <a:pt x="0" y="1200"/>
                    <a:pt x="0" y="4058"/>
                  </a:cubicBezTo>
                  <a:cubicBezTo>
                    <a:pt x="0" y="8820"/>
                    <a:pt x="953" y="10725"/>
                    <a:pt x="3810" y="11678"/>
                  </a:cubicBezTo>
                  <a:cubicBezTo>
                    <a:pt x="5715" y="11678"/>
                    <a:pt x="10478" y="8820"/>
                    <a:pt x="11430" y="6915"/>
                  </a:cubicBezTo>
                  <a:cubicBezTo>
                    <a:pt x="11430" y="5010"/>
                    <a:pt x="7620" y="2153"/>
                    <a:pt x="4763" y="24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3" name="任意多边形: 形状 592">
              <a:extLst>
                <a:ext uri="{FF2B5EF4-FFF2-40B4-BE49-F238E27FC236}">
                  <a16:creationId xmlns:a16="http://schemas.microsoft.com/office/drawing/2014/main" id="{714DD5AD-75CE-4FB8-80FD-7F285F2A48C5}"/>
                </a:ext>
              </a:extLst>
            </p:cNvPr>
            <p:cNvSpPr/>
            <p:nvPr/>
          </p:nvSpPr>
          <p:spPr>
            <a:xfrm>
              <a:off x="1666442" y="3093157"/>
              <a:ext cx="4936" cy="12609"/>
            </a:xfrm>
            <a:custGeom>
              <a:avLst/>
              <a:gdLst>
                <a:gd name="connsiteX0" fmla="*/ 1905 w 6712"/>
                <a:gd name="connsiteY0" fmla="*/ 953 h 17145"/>
                <a:gd name="connsiteX1" fmla="*/ 953 w 6712"/>
                <a:gd name="connsiteY1" fmla="*/ 0 h 17145"/>
                <a:gd name="connsiteX2" fmla="*/ 0 w 6712"/>
                <a:gd name="connsiteY2" fmla="*/ 953 h 17145"/>
                <a:gd name="connsiteX3" fmla="*/ 0 w 6712"/>
                <a:gd name="connsiteY3" fmla="*/ 15240 h 17145"/>
                <a:gd name="connsiteX4" fmla="*/ 953 w 6712"/>
                <a:gd name="connsiteY4" fmla="*/ 17145 h 17145"/>
                <a:gd name="connsiteX5" fmla="*/ 2858 w 6712"/>
                <a:gd name="connsiteY5" fmla="*/ 16193 h 17145"/>
                <a:gd name="connsiteX6" fmla="*/ 4763 w 6712"/>
                <a:gd name="connsiteY6" fmla="*/ 5715 h 17145"/>
                <a:gd name="connsiteX7" fmla="*/ 1905 w 6712"/>
                <a:gd name="connsiteY7" fmla="*/ 953 h 1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12" h="17145">
                  <a:moveTo>
                    <a:pt x="1905" y="953"/>
                  </a:moveTo>
                  <a:cubicBezTo>
                    <a:pt x="1905" y="953"/>
                    <a:pt x="953" y="0"/>
                    <a:pt x="953" y="0"/>
                  </a:cubicBezTo>
                  <a:cubicBezTo>
                    <a:pt x="953" y="0"/>
                    <a:pt x="0" y="953"/>
                    <a:pt x="0" y="953"/>
                  </a:cubicBezTo>
                  <a:cubicBezTo>
                    <a:pt x="0" y="5715"/>
                    <a:pt x="0" y="10478"/>
                    <a:pt x="0" y="15240"/>
                  </a:cubicBezTo>
                  <a:cubicBezTo>
                    <a:pt x="0" y="16193"/>
                    <a:pt x="953" y="16193"/>
                    <a:pt x="953" y="17145"/>
                  </a:cubicBezTo>
                  <a:cubicBezTo>
                    <a:pt x="953" y="17145"/>
                    <a:pt x="1905" y="16193"/>
                    <a:pt x="2858" y="16193"/>
                  </a:cubicBezTo>
                  <a:cubicBezTo>
                    <a:pt x="7620" y="12383"/>
                    <a:pt x="7620" y="11430"/>
                    <a:pt x="4763" y="5715"/>
                  </a:cubicBezTo>
                  <a:cubicBezTo>
                    <a:pt x="3810" y="4763"/>
                    <a:pt x="2858" y="2858"/>
                    <a:pt x="1905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4" name="任意多边形: 形状 593">
              <a:extLst>
                <a:ext uri="{FF2B5EF4-FFF2-40B4-BE49-F238E27FC236}">
                  <a16:creationId xmlns:a16="http://schemas.microsoft.com/office/drawing/2014/main" id="{D0E06723-1BE9-4B36-82CB-6EDD9377B071}"/>
                </a:ext>
              </a:extLst>
            </p:cNvPr>
            <p:cNvSpPr/>
            <p:nvPr/>
          </p:nvSpPr>
          <p:spPr>
            <a:xfrm>
              <a:off x="1646828" y="3060233"/>
              <a:ext cx="4903" cy="7705"/>
            </a:xfrm>
            <a:custGeom>
              <a:avLst/>
              <a:gdLst>
                <a:gd name="connsiteX0" fmla="*/ 6667 w 6667"/>
                <a:gd name="connsiteY0" fmla="*/ 953 h 10477"/>
                <a:gd name="connsiteX1" fmla="*/ 5715 w 6667"/>
                <a:gd name="connsiteY1" fmla="*/ 0 h 10477"/>
                <a:gd name="connsiteX2" fmla="*/ 0 w 6667"/>
                <a:gd name="connsiteY2" fmla="*/ 8573 h 10477"/>
                <a:gd name="connsiteX3" fmla="*/ 953 w 6667"/>
                <a:gd name="connsiteY3" fmla="*/ 10478 h 10477"/>
                <a:gd name="connsiteX4" fmla="*/ 6667 w 6667"/>
                <a:gd name="connsiteY4" fmla="*/ 953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10477">
                  <a:moveTo>
                    <a:pt x="6667" y="953"/>
                  </a:moveTo>
                  <a:cubicBezTo>
                    <a:pt x="6667" y="0"/>
                    <a:pt x="5715" y="0"/>
                    <a:pt x="5715" y="0"/>
                  </a:cubicBezTo>
                  <a:cubicBezTo>
                    <a:pt x="2858" y="0"/>
                    <a:pt x="0" y="4763"/>
                    <a:pt x="0" y="8573"/>
                  </a:cubicBezTo>
                  <a:cubicBezTo>
                    <a:pt x="0" y="9525"/>
                    <a:pt x="953" y="9525"/>
                    <a:pt x="953" y="10478"/>
                  </a:cubicBezTo>
                  <a:cubicBezTo>
                    <a:pt x="2858" y="8573"/>
                    <a:pt x="6667" y="3810"/>
                    <a:pt x="6667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5" name="任意多边形: 形状 594">
              <a:extLst>
                <a:ext uri="{FF2B5EF4-FFF2-40B4-BE49-F238E27FC236}">
                  <a16:creationId xmlns:a16="http://schemas.microsoft.com/office/drawing/2014/main" id="{B1FED5B5-8743-4340-AC0B-9BDE4D0C79C1}"/>
                </a:ext>
              </a:extLst>
            </p:cNvPr>
            <p:cNvSpPr/>
            <p:nvPr/>
          </p:nvSpPr>
          <p:spPr>
            <a:xfrm>
              <a:off x="1651971" y="3119076"/>
              <a:ext cx="2562" cy="4202"/>
            </a:xfrm>
            <a:custGeom>
              <a:avLst/>
              <a:gdLst>
                <a:gd name="connsiteX0" fmla="*/ 626 w 3483"/>
                <a:gd name="connsiteY0" fmla="*/ 952 h 5714"/>
                <a:gd name="connsiteX1" fmla="*/ 1578 w 3483"/>
                <a:gd name="connsiteY1" fmla="*/ 5715 h 5714"/>
                <a:gd name="connsiteX2" fmla="*/ 3483 w 3483"/>
                <a:gd name="connsiteY2" fmla="*/ 4763 h 5714"/>
                <a:gd name="connsiteX3" fmla="*/ 1578 w 3483"/>
                <a:gd name="connsiteY3" fmla="*/ 0 h 5714"/>
                <a:gd name="connsiteX4" fmla="*/ 626 w 3483"/>
                <a:gd name="connsiteY4" fmla="*/ 952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" h="5714">
                  <a:moveTo>
                    <a:pt x="626" y="952"/>
                  </a:moveTo>
                  <a:cubicBezTo>
                    <a:pt x="-327" y="2857"/>
                    <a:pt x="-327" y="3810"/>
                    <a:pt x="1578" y="5715"/>
                  </a:cubicBezTo>
                  <a:cubicBezTo>
                    <a:pt x="2531" y="5715"/>
                    <a:pt x="3483" y="4763"/>
                    <a:pt x="3483" y="4763"/>
                  </a:cubicBezTo>
                  <a:cubicBezTo>
                    <a:pt x="3483" y="2857"/>
                    <a:pt x="2531" y="1905"/>
                    <a:pt x="1578" y="0"/>
                  </a:cubicBezTo>
                  <a:cubicBezTo>
                    <a:pt x="1578" y="0"/>
                    <a:pt x="626" y="0"/>
                    <a:pt x="626" y="95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6" name="任意多边形: 形状 595">
              <a:extLst>
                <a:ext uri="{FF2B5EF4-FFF2-40B4-BE49-F238E27FC236}">
                  <a16:creationId xmlns:a16="http://schemas.microsoft.com/office/drawing/2014/main" id="{FD9BB654-B29A-499D-972C-5F6010F5489E}"/>
                </a:ext>
              </a:extLst>
            </p:cNvPr>
            <p:cNvSpPr/>
            <p:nvPr/>
          </p:nvSpPr>
          <p:spPr>
            <a:xfrm>
              <a:off x="1872392" y="3291812"/>
              <a:ext cx="6304" cy="3092"/>
            </a:xfrm>
            <a:custGeom>
              <a:avLst/>
              <a:gdLst>
                <a:gd name="connsiteX0" fmla="*/ 5715 w 8572"/>
                <a:gd name="connsiteY0" fmla="*/ 4205 h 4204"/>
                <a:gd name="connsiteX1" fmla="*/ 8572 w 8572"/>
                <a:gd name="connsiteY1" fmla="*/ 3252 h 4204"/>
                <a:gd name="connsiteX2" fmla="*/ 5715 w 8572"/>
                <a:gd name="connsiteY2" fmla="*/ 1347 h 4204"/>
                <a:gd name="connsiteX3" fmla="*/ 4763 w 8572"/>
                <a:gd name="connsiteY3" fmla="*/ 1347 h 4204"/>
                <a:gd name="connsiteX4" fmla="*/ 0 w 8572"/>
                <a:gd name="connsiteY4" fmla="*/ 394 h 4204"/>
                <a:gd name="connsiteX5" fmla="*/ 952 w 8572"/>
                <a:gd name="connsiteY5" fmla="*/ 2300 h 4204"/>
                <a:gd name="connsiteX6" fmla="*/ 4763 w 8572"/>
                <a:gd name="connsiteY6" fmla="*/ 3252 h 4204"/>
                <a:gd name="connsiteX7" fmla="*/ 5715 w 8572"/>
                <a:gd name="connsiteY7" fmla="*/ 4205 h 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" h="4204">
                  <a:moveTo>
                    <a:pt x="5715" y="4205"/>
                  </a:moveTo>
                  <a:cubicBezTo>
                    <a:pt x="6667" y="4205"/>
                    <a:pt x="7620" y="3252"/>
                    <a:pt x="8572" y="3252"/>
                  </a:cubicBezTo>
                  <a:cubicBezTo>
                    <a:pt x="7620" y="2300"/>
                    <a:pt x="6667" y="1347"/>
                    <a:pt x="5715" y="1347"/>
                  </a:cubicBezTo>
                  <a:cubicBezTo>
                    <a:pt x="5715" y="1347"/>
                    <a:pt x="4763" y="1347"/>
                    <a:pt x="4763" y="1347"/>
                  </a:cubicBezTo>
                  <a:cubicBezTo>
                    <a:pt x="2857" y="394"/>
                    <a:pt x="952" y="-558"/>
                    <a:pt x="0" y="394"/>
                  </a:cubicBezTo>
                  <a:cubicBezTo>
                    <a:pt x="952" y="1347"/>
                    <a:pt x="952" y="1347"/>
                    <a:pt x="952" y="2300"/>
                  </a:cubicBezTo>
                  <a:cubicBezTo>
                    <a:pt x="1905" y="3252"/>
                    <a:pt x="3810" y="3252"/>
                    <a:pt x="4763" y="3252"/>
                  </a:cubicBezTo>
                  <a:cubicBezTo>
                    <a:pt x="4763" y="3252"/>
                    <a:pt x="4763" y="4205"/>
                    <a:pt x="5715" y="42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7" name="任意多边形: 形状 596">
              <a:extLst>
                <a:ext uri="{FF2B5EF4-FFF2-40B4-BE49-F238E27FC236}">
                  <a16:creationId xmlns:a16="http://schemas.microsoft.com/office/drawing/2014/main" id="{08BCB250-535A-41C0-8021-0DB064F1FA0E}"/>
                </a:ext>
              </a:extLst>
            </p:cNvPr>
            <p:cNvSpPr/>
            <p:nvPr/>
          </p:nvSpPr>
          <p:spPr>
            <a:xfrm>
              <a:off x="1716879" y="2655063"/>
              <a:ext cx="2101" cy="2376"/>
            </a:xfrm>
            <a:custGeom>
              <a:avLst/>
              <a:gdLst>
                <a:gd name="connsiteX0" fmla="*/ 952 w 2857"/>
                <a:gd name="connsiteY0" fmla="*/ 374 h 3231"/>
                <a:gd name="connsiteX1" fmla="*/ 0 w 2857"/>
                <a:gd name="connsiteY1" fmla="*/ 3231 h 3231"/>
                <a:gd name="connsiteX2" fmla="*/ 2857 w 2857"/>
                <a:gd name="connsiteY2" fmla="*/ 2279 h 3231"/>
                <a:gd name="connsiteX3" fmla="*/ 952 w 2857"/>
                <a:gd name="connsiteY3" fmla="*/ 374 h 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231">
                  <a:moveTo>
                    <a:pt x="952" y="374"/>
                  </a:moveTo>
                  <a:cubicBezTo>
                    <a:pt x="0" y="374"/>
                    <a:pt x="0" y="2279"/>
                    <a:pt x="0" y="3231"/>
                  </a:cubicBezTo>
                  <a:cubicBezTo>
                    <a:pt x="952" y="3231"/>
                    <a:pt x="1905" y="3231"/>
                    <a:pt x="2857" y="2279"/>
                  </a:cubicBezTo>
                  <a:cubicBezTo>
                    <a:pt x="2857" y="374"/>
                    <a:pt x="1905" y="-579"/>
                    <a:pt x="952" y="37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8" name="任意多边形: 形状 597">
              <a:extLst>
                <a:ext uri="{FF2B5EF4-FFF2-40B4-BE49-F238E27FC236}">
                  <a16:creationId xmlns:a16="http://schemas.microsoft.com/office/drawing/2014/main" id="{08043BA7-C356-441C-83B6-832C972340E5}"/>
                </a:ext>
              </a:extLst>
            </p:cNvPr>
            <p:cNvSpPr/>
            <p:nvPr/>
          </p:nvSpPr>
          <p:spPr>
            <a:xfrm>
              <a:off x="1716353" y="2656739"/>
              <a:ext cx="525" cy="525"/>
            </a:xfrm>
            <a:custGeom>
              <a:avLst/>
              <a:gdLst>
                <a:gd name="connsiteX0" fmla="*/ 714 w 714"/>
                <a:gd name="connsiteY0" fmla="*/ 0 h 714"/>
                <a:gd name="connsiteX1" fmla="*/ 714 w 714"/>
                <a:gd name="connsiteY1" fmla="*/ 0 h 714"/>
                <a:gd name="connsiteX2" fmla="*/ 714 w 714"/>
                <a:gd name="connsiteY2" fmla="*/ 0 h 714"/>
                <a:gd name="connsiteX3" fmla="*/ 714 w 714"/>
                <a:gd name="connsiteY3" fmla="*/ 0 h 714"/>
                <a:gd name="connsiteX4" fmla="*/ 714 w 714"/>
                <a:gd name="connsiteY4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" h="714">
                  <a:moveTo>
                    <a:pt x="714" y="0"/>
                  </a:moveTo>
                  <a:cubicBezTo>
                    <a:pt x="-238" y="0"/>
                    <a:pt x="-238" y="0"/>
                    <a:pt x="714" y="0"/>
                  </a:cubicBezTo>
                  <a:cubicBezTo>
                    <a:pt x="-238" y="952"/>
                    <a:pt x="-238" y="952"/>
                    <a:pt x="714" y="0"/>
                  </a:cubicBezTo>
                  <a:cubicBezTo>
                    <a:pt x="-238" y="952"/>
                    <a:pt x="-238" y="952"/>
                    <a:pt x="714" y="0"/>
                  </a:cubicBezTo>
                  <a:cubicBezTo>
                    <a:pt x="714" y="952"/>
                    <a:pt x="714" y="0"/>
                    <a:pt x="71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99" name="任意多边形: 形状 598">
              <a:extLst>
                <a:ext uri="{FF2B5EF4-FFF2-40B4-BE49-F238E27FC236}">
                  <a16:creationId xmlns:a16="http://schemas.microsoft.com/office/drawing/2014/main" id="{929276B2-44BB-4B53-B605-4AC1BD169E76}"/>
                </a:ext>
              </a:extLst>
            </p:cNvPr>
            <p:cNvSpPr/>
            <p:nvPr/>
          </p:nvSpPr>
          <p:spPr>
            <a:xfrm>
              <a:off x="1714586" y="2656739"/>
              <a:ext cx="1592" cy="2801"/>
            </a:xfrm>
            <a:custGeom>
              <a:avLst/>
              <a:gdLst>
                <a:gd name="connsiteX0" fmla="*/ 260 w 2164"/>
                <a:gd name="connsiteY0" fmla="*/ 2857 h 3809"/>
                <a:gd name="connsiteX1" fmla="*/ 2165 w 2164"/>
                <a:gd name="connsiteY1" fmla="*/ 3810 h 3809"/>
                <a:gd name="connsiteX2" fmla="*/ 2165 w 2164"/>
                <a:gd name="connsiteY2" fmla="*/ 0 h 3809"/>
                <a:gd name="connsiteX3" fmla="*/ 260 w 2164"/>
                <a:gd name="connsiteY3" fmla="*/ 2857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4" h="3809">
                  <a:moveTo>
                    <a:pt x="260" y="2857"/>
                  </a:moveTo>
                  <a:cubicBezTo>
                    <a:pt x="260" y="3810"/>
                    <a:pt x="1212" y="3810"/>
                    <a:pt x="2165" y="3810"/>
                  </a:cubicBezTo>
                  <a:cubicBezTo>
                    <a:pt x="2165" y="2857"/>
                    <a:pt x="2165" y="1905"/>
                    <a:pt x="2165" y="0"/>
                  </a:cubicBezTo>
                  <a:cubicBezTo>
                    <a:pt x="1212" y="952"/>
                    <a:pt x="-693" y="952"/>
                    <a:pt x="260" y="28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0" name="任意多边形: 形状 599">
              <a:extLst>
                <a:ext uri="{FF2B5EF4-FFF2-40B4-BE49-F238E27FC236}">
                  <a16:creationId xmlns:a16="http://schemas.microsoft.com/office/drawing/2014/main" id="{388A24D6-B2F8-4F22-BB36-B74E59D2A801}"/>
                </a:ext>
              </a:extLst>
            </p:cNvPr>
            <p:cNvSpPr/>
            <p:nvPr/>
          </p:nvSpPr>
          <p:spPr>
            <a:xfrm>
              <a:off x="1716178" y="2659542"/>
              <a:ext cx="7005" cy="525"/>
            </a:xfrm>
            <a:custGeom>
              <a:avLst/>
              <a:gdLst>
                <a:gd name="connsiteX0" fmla="*/ 0 w 9525"/>
                <a:gd name="connsiteY0" fmla="*/ 0 h 714"/>
                <a:gd name="connsiteX1" fmla="*/ 0 w 9525"/>
                <a:gd name="connsiteY1" fmla="*/ 0 h 714"/>
                <a:gd name="connsiteX2" fmla="*/ 0 w 9525"/>
                <a:gd name="connsiteY2" fmla="*/ 0 h 714"/>
                <a:gd name="connsiteX3" fmla="*/ 0 w 9525"/>
                <a:gd name="connsiteY3" fmla="*/ 0 h 714"/>
                <a:gd name="connsiteX4" fmla="*/ 0 w 9525"/>
                <a:gd name="connsiteY4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714">
                  <a:moveTo>
                    <a:pt x="0" y="0"/>
                  </a:move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1" name="任意多边形: 形状 600">
              <a:extLst>
                <a:ext uri="{FF2B5EF4-FFF2-40B4-BE49-F238E27FC236}">
                  <a16:creationId xmlns:a16="http://schemas.microsoft.com/office/drawing/2014/main" id="{CEB216A2-FC52-44E6-9F42-D505B923E2E3}"/>
                </a:ext>
              </a:extLst>
            </p:cNvPr>
            <p:cNvSpPr/>
            <p:nvPr/>
          </p:nvSpPr>
          <p:spPr>
            <a:xfrm>
              <a:off x="1621609" y="2736598"/>
              <a:ext cx="2101" cy="1400"/>
            </a:xfrm>
            <a:custGeom>
              <a:avLst/>
              <a:gdLst>
                <a:gd name="connsiteX0" fmla="*/ 0 w 2857"/>
                <a:gd name="connsiteY0" fmla="*/ 0 h 1904"/>
                <a:gd name="connsiteX1" fmla="*/ 0 w 2857"/>
                <a:gd name="connsiteY1" fmla="*/ 953 h 1904"/>
                <a:gd name="connsiteX2" fmla="*/ 2858 w 2857"/>
                <a:gd name="connsiteY2" fmla="*/ 1905 h 1904"/>
                <a:gd name="connsiteX3" fmla="*/ 0 w 2857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1904">
                  <a:moveTo>
                    <a:pt x="0" y="0"/>
                  </a:moveTo>
                  <a:cubicBezTo>
                    <a:pt x="0" y="0"/>
                    <a:pt x="0" y="953"/>
                    <a:pt x="0" y="953"/>
                  </a:cubicBezTo>
                  <a:cubicBezTo>
                    <a:pt x="952" y="953"/>
                    <a:pt x="1905" y="1905"/>
                    <a:pt x="2858" y="1905"/>
                  </a:cubicBezTo>
                  <a:cubicBezTo>
                    <a:pt x="2858" y="953"/>
                    <a:pt x="190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8FF214A3-854F-44A9-9E32-E5E122477EE1}"/>
                </a:ext>
              </a:extLst>
            </p:cNvPr>
            <p:cNvSpPr/>
            <p:nvPr/>
          </p:nvSpPr>
          <p:spPr>
            <a:xfrm>
              <a:off x="1623711" y="2738700"/>
              <a:ext cx="7005" cy="700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3" name="任意多边形: 形状 602">
              <a:extLst>
                <a:ext uri="{FF2B5EF4-FFF2-40B4-BE49-F238E27FC236}">
                  <a16:creationId xmlns:a16="http://schemas.microsoft.com/office/drawing/2014/main" id="{A6E2E68B-D0A9-45D8-977D-491F2E03272D}"/>
                </a:ext>
              </a:extLst>
            </p:cNvPr>
            <p:cNvSpPr/>
            <p:nvPr/>
          </p:nvSpPr>
          <p:spPr>
            <a:xfrm>
              <a:off x="1609701" y="2755862"/>
              <a:ext cx="2101" cy="1751"/>
            </a:xfrm>
            <a:custGeom>
              <a:avLst/>
              <a:gdLst>
                <a:gd name="connsiteX0" fmla="*/ 1905 w 2857"/>
                <a:gd name="connsiteY0" fmla="*/ 2381 h 2381"/>
                <a:gd name="connsiteX1" fmla="*/ 2857 w 2857"/>
                <a:gd name="connsiteY1" fmla="*/ 1429 h 2381"/>
                <a:gd name="connsiteX2" fmla="*/ 0 w 2857"/>
                <a:gd name="connsiteY2" fmla="*/ 1429 h 2381"/>
                <a:gd name="connsiteX3" fmla="*/ 1905 w 2857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2381">
                  <a:moveTo>
                    <a:pt x="1905" y="2381"/>
                  </a:moveTo>
                  <a:cubicBezTo>
                    <a:pt x="1905" y="2381"/>
                    <a:pt x="2857" y="1429"/>
                    <a:pt x="2857" y="1429"/>
                  </a:cubicBezTo>
                  <a:cubicBezTo>
                    <a:pt x="1905" y="-476"/>
                    <a:pt x="952" y="-476"/>
                    <a:pt x="0" y="1429"/>
                  </a:cubicBezTo>
                  <a:cubicBezTo>
                    <a:pt x="952" y="1429"/>
                    <a:pt x="952" y="2381"/>
                    <a:pt x="1905" y="238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4" name="任意多边形: 形状 603">
              <a:extLst>
                <a:ext uri="{FF2B5EF4-FFF2-40B4-BE49-F238E27FC236}">
                  <a16:creationId xmlns:a16="http://schemas.microsoft.com/office/drawing/2014/main" id="{115B4212-77E8-4DB2-AE99-27D7CCC8CE3A}"/>
                </a:ext>
              </a:extLst>
            </p:cNvPr>
            <p:cNvSpPr/>
            <p:nvPr/>
          </p:nvSpPr>
          <p:spPr>
            <a:xfrm>
              <a:off x="1601295" y="2770222"/>
              <a:ext cx="2101" cy="2101"/>
            </a:xfrm>
            <a:custGeom>
              <a:avLst/>
              <a:gdLst>
                <a:gd name="connsiteX0" fmla="*/ 952 w 2857"/>
                <a:gd name="connsiteY0" fmla="*/ 0 h 2857"/>
                <a:gd name="connsiteX1" fmla="*/ 0 w 2857"/>
                <a:gd name="connsiteY1" fmla="*/ 2858 h 2857"/>
                <a:gd name="connsiteX2" fmla="*/ 2857 w 2857"/>
                <a:gd name="connsiteY2" fmla="*/ 2858 h 2857"/>
                <a:gd name="connsiteX3" fmla="*/ 952 w 2857"/>
                <a:gd name="connsiteY3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2857">
                  <a:moveTo>
                    <a:pt x="952" y="0"/>
                  </a:moveTo>
                  <a:cubicBezTo>
                    <a:pt x="0" y="0"/>
                    <a:pt x="0" y="952"/>
                    <a:pt x="0" y="2858"/>
                  </a:cubicBezTo>
                  <a:cubicBezTo>
                    <a:pt x="952" y="2858"/>
                    <a:pt x="1905" y="2858"/>
                    <a:pt x="2857" y="2858"/>
                  </a:cubicBezTo>
                  <a:cubicBezTo>
                    <a:pt x="2857" y="1905"/>
                    <a:pt x="2857" y="0"/>
                    <a:pt x="95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5" name="任意多边形: 形状 604">
              <a:extLst>
                <a:ext uri="{FF2B5EF4-FFF2-40B4-BE49-F238E27FC236}">
                  <a16:creationId xmlns:a16="http://schemas.microsoft.com/office/drawing/2014/main" id="{82ACC07B-9C90-4D15-943F-A531331E66E0}"/>
                </a:ext>
              </a:extLst>
            </p:cNvPr>
            <p:cNvSpPr/>
            <p:nvPr/>
          </p:nvSpPr>
          <p:spPr>
            <a:xfrm>
              <a:off x="1598492" y="2775126"/>
              <a:ext cx="7005" cy="700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6" name="任意多边形: 形状 605">
              <a:extLst>
                <a:ext uri="{FF2B5EF4-FFF2-40B4-BE49-F238E27FC236}">
                  <a16:creationId xmlns:a16="http://schemas.microsoft.com/office/drawing/2014/main" id="{BDB46866-E17F-4634-987E-29425E1A0B73}"/>
                </a:ext>
              </a:extLst>
            </p:cNvPr>
            <p:cNvSpPr/>
            <p:nvPr/>
          </p:nvSpPr>
          <p:spPr>
            <a:xfrm>
              <a:off x="1599193" y="2772324"/>
              <a:ext cx="2101" cy="2801"/>
            </a:xfrm>
            <a:custGeom>
              <a:avLst/>
              <a:gdLst>
                <a:gd name="connsiteX0" fmla="*/ 2857 w 2857"/>
                <a:gd name="connsiteY0" fmla="*/ 0 h 3809"/>
                <a:gd name="connsiteX1" fmla="*/ 0 w 2857"/>
                <a:gd name="connsiteY1" fmla="*/ 3810 h 3809"/>
                <a:gd name="connsiteX2" fmla="*/ 2857 w 2857"/>
                <a:gd name="connsiteY2" fmla="*/ 3810 h 3809"/>
                <a:gd name="connsiteX3" fmla="*/ 2857 w 2857"/>
                <a:gd name="connsiteY3" fmla="*/ 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" h="3809">
                  <a:moveTo>
                    <a:pt x="2857" y="0"/>
                  </a:moveTo>
                  <a:cubicBezTo>
                    <a:pt x="952" y="0"/>
                    <a:pt x="0" y="952"/>
                    <a:pt x="0" y="3810"/>
                  </a:cubicBezTo>
                  <a:cubicBezTo>
                    <a:pt x="952" y="3810"/>
                    <a:pt x="1905" y="3810"/>
                    <a:pt x="2857" y="3810"/>
                  </a:cubicBezTo>
                  <a:cubicBezTo>
                    <a:pt x="2857" y="2857"/>
                    <a:pt x="2857" y="1905"/>
                    <a:pt x="28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7" name="任意多边形: 形状 606">
              <a:extLst>
                <a:ext uri="{FF2B5EF4-FFF2-40B4-BE49-F238E27FC236}">
                  <a16:creationId xmlns:a16="http://schemas.microsoft.com/office/drawing/2014/main" id="{26E24F0A-9BE8-49BD-ABBA-90047DCD7D38}"/>
                </a:ext>
              </a:extLst>
            </p:cNvPr>
            <p:cNvSpPr/>
            <p:nvPr/>
          </p:nvSpPr>
          <p:spPr>
            <a:xfrm>
              <a:off x="1597091" y="2775826"/>
              <a:ext cx="1401" cy="1400"/>
            </a:xfrm>
            <a:custGeom>
              <a:avLst/>
              <a:gdLst>
                <a:gd name="connsiteX0" fmla="*/ 1905 w 1905"/>
                <a:gd name="connsiteY0" fmla="*/ 0 h 1904"/>
                <a:gd name="connsiteX1" fmla="*/ 0 w 1905"/>
                <a:gd name="connsiteY1" fmla="*/ 952 h 1904"/>
                <a:gd name="connsiteX2" fmla="*/ 0 w 1905"/>
                <a:gd name="connsiteY2" fmla="*/ 1905 h 1904"/>
                <a:gd name="connsiteX3" fmla="*/ 1905 w 1905"/>
                <a:gd name="connsiteY3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4">
                  <a:moveTo>
                    <a:pt x="1905" y="0"/>
                  </a:moveTo>
                  <a:cubicBezTo>
                    <a:pt x="953" y="0"/>
                    <a:pt x="0" y="952"/>
                    <a:pt x="0" y="952"/>
                  </a:cubicBezTo>
                  <a:cubicBezTo>
                    <a:pt x="0" y="952"/>
                    <a:pt x="0" y="1905"/>
                    <a:pt x="0" y="1905"/>
                  </a:cubicBezTo>
                  <a:cubicBezTo>
                    <a:pt x="953" y="1905"/>
                    <a:pt x="953" y="952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8" name="任意多边形: 形状 607">
              <a:extLst>
                <a:ext uri="{FF2B5EF4-FFF2-40B4-BE49-F238E27FC236}">
                  <a16:creationId xmlns:a16="http://schemas.microsoft.com/office/drawing/2014/main" id="{2E61A1DD-995D-43A2-BBFD-8E210786B3DB}"/>
                </a:ext>
              </a:extLst>
            </p:cNvPr>
            <p:cNvSpPr/>
            <p:nvPr/>
          </p:nvSpPr>
          <p:spPr>
            <a:xfrm>
              <a:off x="1762412" y="3208741"/>
              <a:ext cx="1400" cy="1401"/>
            </a:xfrm>
            <a:custGeom>
              <a:avLst/>
              <a:gdLst>
                <a:gd name="connsiteX0" fmla="*/ 952 w 1904"/>
                <a:gd name="connsiteY0" fmla="*/ 1905 h 1905"/>
                <a:gd name="connsiteX1" fmla="*/ 1905 w 1904"/>
                <a:gd name="connsiteY1" fmla="*/ 953 h 1905"/>
                <a:gd name="connsiteX2" fmla="*/ 952 w 1904"/>
                <a:gd name="connsiteY2" fmla="*/ 0 h 1905"/>
                <a:gd name="connsiteX3" fmla="*/ 0 w 1904"/>
                <a:gd name="connsiteY3" fmla="*/ 1905 h 1905"/>
                <a:gd name="connsiteX4" fmla="*/ 952 w 1904"/>
                <a:gd name="connsiteY4" fmla="*/ 1905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4" h="1905">
                  <a:moveTo>
                    <a:pt x="952" y="1905"/>
                  </a:moveTo>
                  <a:cubicBezTo>
                    <a:pt x="952" y="1905"/>
                    <a:pt x="1905" y="953"/>
                    <a:pt x="1905" y="953"/>
                  </a:cubicBezTo>
                  <a:cubicBezTo>
                    <a:pt x="1905" y="953"/>
                    <a:pt x="952" y="0"/>
                    <a:pt x="952" y="0"/>
                  </a:cubicBezTo>
                  <a:cubicBezTo>
                    <a:pt x="952" y="953"/>
                    <a:pt x="0" y="953"/>
                    <a:pt x="0" y="1905"/>
                  </a:cubicBezTo>
                  <a:cubicBezTo>
                    <a:pt x="0" y="1905"/>
                    <a:pt x="0" y="1905"/>
                    <a:pt x="952" y="19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09" name="任意多边形: 形状 608">
              <a:extLst>
                <a:ext uri="{FF2B5EF4-FFF2-40B4-BE49-F238E27FC236}">
                  <a16:creationId xmlns:a16="http://schemas.microsoft.com/office/drawing/2014/main" id="{12B2F2BF-45FE-4AEF-B148-C7B0BAC8D88F}"/>
                </a:ext>
              </a:extLst>
            </p:cNvPr>
            <p:cNvSpPr/>
            <p:nvPr/>
          </p:nvSpPr>
          <p:spPr>
            <a:xfrm>
              <a:off x="1806544" y="3222751"/>
              <a:ext cx="1401" cy="1861"/>
            </a:xfrm>
            <a:custGeom>
              <a:avLst/>
              <a:gdLst>
                <a:gd name="connsiteX0" fmla="*/ 0 w 1905"/>
                <a:gd name="connsiteY0" fmla="*/ 953 h 2530"/>
                <a:gd name="connsiteX1" fmla="*/ 1905 w 1905"/>
                <a:gd name="connsiteY1" fmla="*/ 1905 h 2530"/>
                <a:gd name="connsiteX2" fmla="*/ 1905 w 1905"/>
                <a:gd name="connsiteY2" fmla="*/ 953 h 2530"/>
                <a:gd name="connsiteX3" fmla="*/ 952 w 1905"/>
                <a:gd name="connsiteY3" fmla="*/ 0 h 2530"/>
                <a:gd name="connsiteX4" fmla="*/ 0 w 1905"/>
                <a:gd name="connsiteY4" fmla="*/ 953 h 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" h="2530">
                  <a:moveTo>
                    <a:pt x="0" y="953"/>
                  </a:moveTo>
                  <a:cubicBezTo>
                    <a:pt x="952" y="2858"/>
                    <a:pt x="952" y="2858"/>
                    <a:pt x="1905" y="1905"/>
                  </a:cubicBezTo>
                  <a:cubicBezTo>
                    <a:pt x="1905" y="1905"/>
                    <a:pt x="1905" y="953"/>
                    <a:pt x="1905" y="953"/>
                  </a:cubicBezTo>
                  <a:cubicBezTo>
                    <a:pt x="1905" y="953"/>
                    <a:pt x="952" y="0"/>
                    <a:pt x="952" y="0"/>
                  </a:cubicBezTo>
                  <a:cubicBezTo>
                    <a:pt x="952" y="0"/>
                    <a:pt x="0" y="0"/>
                    <a:pt x="0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0" name="任意多边形: 形状 609">
              <a:extLst>
                <a:ext uri="{FF2B5EF4-FFF2-40B4-BE49-F238E27FC236}">
                  <a16:creationId xmlns:a16="http://schemas.microsoft.com/office/drawing/2014/main" id="{6BF65659-55AD-42F0-9430-32D553F6FEE5}"/>
                </a:ext>
              </a:extLst>
            </p:cNvPr>
            <p:cNvSpPr/>
            <p:nvPr/>
          </p:nvSpPr>
          <p:spPr>
            <a:xfrm>
              <a:off x="1857681" y="3287198"/>
              <a:ext cx="1401" cy="1400"/>
            </a:xfrm>
            <a:custGeom>
              <a:avLst/>
              <a:gdLst>
                <a:gd name="connsiteX0" fmla="*/ 0 w 1905"/>
                <a:gd name="connsiteY0" fmla="*/ 953 h 1904"/>
                <a:gd name="connsiteX1" fmla="*/ 953 w 1905"/>
                <a:gd name="connsiteY1" fmla="*/ 1905 h 1904"/>
                <a:gd name="connsiteX2" fmla="*/ 1905 w 1905"/>
                <a:gd name="connsiteY2" fmla="*/ 953 h 1904"/>
                <a:gd name="connsiteX3" fmla="*/ 953 w 1905"/>
                <a:gd name="connsiteY3" fmla="*/ 0 h 1904"/>
                <a:gd name="connsiteX4" fmla="*/ 0 w 1905"/>
                <a:gd name="connsiteY4" fmla="*/ 953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" h="1904">
                  <a:moveTo>
                    <a:pt x="0" y="953"/>
                  </a:moveTo>
                  <a:cubicBezTo>
                    <a:pt x="0" y="953"/>
                    <a:pt x="953" y="1905"/>
                    <a:pt x="953" y="1905"/>
                  </a:cubicBezTo>
                  <a:cubicBezTo>
                    <a:pt x="953" y="1905"/>
                    <a:pt x="1905" y="953"/>
                    <a:pt x="1905" y="953"/>
                  </a:cubicBezTo>
                  <a:cubicBezTo>
                    <a:pt x="1905" y="953"/>
                    <a:pt x="953" y="0"/>
                    <a:pt x="953" y="0"/>
                  </a:cubicBezTo>
                  <a:cubicBezTo>
                    <a:pt x="0" y="0"/>
                    <a:pt x="0" y="953"/>
                    <a:pt x="0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1" name="任意多边形: 形状 610">
              <a:extLst>
                <a:ext uri="{FF2B5EF4-FFF2-40B4-BE49-F238E27FC236}">
                  <a16:creationId xmlns:a16="http://schemas.microsoft.com/office/drawing/2014/main" id="{3694E55E-A997-46B2-9149-38E0732862E6}"/>
                </a:ext>
              </a:extLst>
            </p:cNvPr>
            <p:cNvSpPr/>
            <p:nvPr/>
          </p:nvSpPr>
          <p:spPr>
            <a:xfrm>
              <a:off x="1907767" y="3292802"/>
              <a:ext cx="1751" cy="1401"/>
            </a:xfrm>
            <a:custGeom>
              <a:avLst/>
              <a:gdLst>
                <a:gd name="connsiteX0" fmla="*/ 2381 w 2381"/>
                <a:gd name="connsiteY0" fmla="*/ 953 h 1905"/>
                <a:gd name="connsiteX1" fmla="*/ 1429 w 2381"/>
                <a:gd name="connsiteY1" fmla="*/ 0 h 1905"/>
                <a:gd name="connsiteX2" fmla="*/ 1429 w 2381"/>
                <a:gd name="connsiteY2" fmla="*/ 1905 h 1905"/>
                <a:gd name="connsiteX3" fmla="*/ 2381 w 2381"/>
                <a:gd name="connsiteY3" fmla="*/ 953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" h="1905">
                  <a:moveTo>
                    <a:pt x="2381" y="953"/>
                  </a:moveTo>
                  <a:cubicBezTo>
                    <a:pt x="2381" y="953"/>
                    <a:pt x="1429" y="0"/>
                    <a:pt x="1429" y="0"/>
                  </a:cubicBezTo>
                  <a:cubicBezTo>
                    <a:pt x="-476" y="953"/>
                    <a:pt x="-476" y="1905"/>
                    <a:pt x="1429" y="1905"/>
                  </a:cubicBezTo>
                  <a:cubicBezTo>
                    <a:pt x="1429" y="1905"/>
                    <a:pt x="2381" y="1905"/>
                    <a:pt x="2381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2" name="任意多边形: 形状 611">
              <a:extLst>
                <a:ext uri="{FF2B5EF4-FFF2-40B4-BE49-F238E27FC236}">
                  <a16:creationId xmlns:a16="http://schemas.microsoft.com/office/drawing/2014/main" id="{879D4C4F-3B6C-4F3A-9DA5-5E7B1F563176}"/>
                </a:ext>
              </a:extLst>
            </p:cNvPr>
            <p:cNvSpPr/>
            <p:nvPr/>
          </p:nvSpPr>
          <p:spPr>
            <a:xfrm>
              <a:off x="2359423" y="2569876"/>
              <a:ext cx="4002" cy="9106"/>
            </a:xfrm>
            <a:custGeom>
              <a:avLst/>
              <a:gdLst>
                <a:gd name="connsiteX0" fmla="*/ 4522 w 5441"/>
                <a:gd name="connsiteY0" fmla="*/ 12383 h 12382"/>
                <a:gd name="connsiteX1" fmla="*/ 712 w 5441"/>
                <a:gd name="connsiteY1" fmla="*/ 0 h 12382"/>
                <a:gd name="connsiteX2" fmla="*/ 4522 w 5441"/>
                <a:gd name="connsiteY2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1" h="12382">
                  <a:moveTo>
                    <a:pt x="4522" y="12383"/>
                  </a:moveTo>
                  <a:cubicBezTo>
                    <a:pt x="6427" y="9525"/>
                    <a:pt x="5474" y="4763"/>
                    <a:pt x="712" y="0"/>
                  </a:cubicBezTo>
                  <a:cubicBezTo>
                    <a:pt x="-2146" y="1905"/>
                    <a:pt x="4522" y="7620"/>
                    <a:pt x="4522" y="1238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3" name="任意多边形: 形状 612">
              <a:extLst>
                <a:ext uri="{FF2B5EF4-FFF2-40B4-BE49-F238E27FC236}">
                  <a16:creationId xmlns:a16="http://schemas.microsoft.com/office/drawing/2014/main" id="{5AB37AB8-D8E0-483A-A4E9-D5F6997A3024}"/>
                </a:ext>
              </a:extLst>
            </p:cNvPr>
            <p:cNvSpPr/>
            <p:nvPr/>
          </p:nvSpPr>
          <p:spPr>
            <a:xfrm>
              <a:off x="2036142" y="2459897"/>
              <a:ext cx="10056" cy="3672"/>
            </a:xfrm>
            <a:custGeom>
              <a:avLst/>
              <a:gdLst>
                <a:gd name="connsiteX0" fmla="*/ 10708 w 13673"/>
                <a:gd name="connsiteY0" fmla="*/ 3810 h 4993"/>
                <a:gd name="connsiteX1" fmla="*/ 10708 w 13673"/>
                <a:gd name="connsiteY1" fmla="*/ 0 h 4993"/>
                <a:gd name="connsiteX2" fmla="*/ 230 w 13673"/>
                <a:gd name="connsiteY2" fmla="*/ 953 h 4993"/>
                <a:gd name="connsiteX3" fmla="*/ 10708 w 13673"/>
                <a:gd name="connsiteY3" fmla="*/ 3810 h 4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3" h="4993">
                  <a:moveTo>
                    <a:pt x="10708" y="3810"/>
                  </a:moveTo>
                  <a:cubicBezTo>
                    <a:pt x="3088" y="2858"/>
                    <a:pt x="20233" y="1905"/>
                    <a:pt x="10708" y="0"/>
                  </a:cubicBezTo>
                  <a:cubicBezTo>
                    <a:pt x="10708" y="2858"/>
                    <a:pt x="3088" y="0"/>
                    <a:pt x="230" y="953"/>
                  </a:cubicBezTo>
                  <a:cubicBezTo>
                    <a:pt x="-1675" y="3810"/>
                    <a:pt x="8803" y="6667"/>
                    <a:pt x="10708" y="38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4" name="任意多边形: 形状 613">
              <a:extLst>
                <a:ext uri="{FF2B5EF4-FFF2-40B4-BE49-F238E27FC236}">
                  <a16:creationId xmlns:a16="http://schemas.microsoft.com/office/drawing/2014/main" id="{333F9220-55AE-4796-B7F0-CF87CC675105}"/>
                </a:ext>
              </a:extLst>
            </p:cNvPr>
            <p:cNvSpPr/>
            <p:nvPr/>
          </p:nvSpPr>
          <p:spPr>
            <a:xfrm>
              <a:off x="1855232" y="2478810"/>
              <a:ext cx="4505" cy="4903"/>
            </a:xfrm>
            <a:custGeom>
              <a:avLst/>
              <a:gdLst>
                <a:gd name="connsiteX0" fmla="*/ 5235 w 6126"/>
                <a:gd name="connsiteY0" fmla="*/ 0 h 6667"/>
                <a:gd name="connsiteX1" fmla="*/ 472 w 6126"/>
                <a:gd name="connsiteY1" fmla="*/ 6667 h 6667"/>
                <a:gd name="connsiteX2" fmla="*/ 5235 w 6126"/>
                <a:gd name="connsiteY2" fmla="*/ 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6" h="6667">
                  <a:moveTo>
                    <a:pt x="5235" y="0"/>
                  </a:moveTo>
                  <a:cubicBezTo>
                    <a:pt x="-480" y="1905"/>
                    <a:pt x="-480" y="3810"/>
                    <a:pt x="472" y="6667"/>
                  </a:cubicBezTo>
                  <a:cubicBezTo>
                    <a:pt x="6187" y="4763"/>
                    <a:pt x="7140" y="2858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5" name="任意多边形: 形状 614">
              <a:extLst>
                <a:ext uri="{FF2B5EF4-FFF2-40B4-BE49-F238E27FC236}">
                  <a16:creationId xmlns:a16="http://schemas.microsoft.com/office/drawing/2014/main" id="{56134CE4-6557-4A88-A720-129CBFACFD39}"/>
                </a:ext>
              </a:extLst>
            </p:cNvPr>
            <p:cNvSpPr/>
            <p:nvPr/>
          </p:nvSpPr>
          <p:spPr>
            <a:xfrm>
              <a:off x="2068535" y="2463867"/>
              <a:ext cx="59543" cy="10740"/>
            </a:xfrm>
            <a:custGeom>
              <a:avLst/>
              <a:gdLst>
                <a:gd name="connsiteX0" fmla="*/ 43815 w 80962"/>
                <a:gd name="connsiteY0" fmla="*/ 4126 h 14603"/>
                <a:gd name="connsiteX1" fmla="*/ 32385 w 80962"/>
                <a:gd name="connsiteY1" fmla="*/ 6031 h 14603"/>
                <a:gd name="connsiteX2" fmla="*/ 0 w 80962"/>
                <a:gd name="connsiteY2" fmla="*/ 1269 h 14603"/>
                <a:gd name="connsiteX3" fmla="*/ 40005 w 80962"/>
                <a:gd name="connsiteY3" fmla="*/ 6984 h 14603"/>
                <a:gd name="connsiteX4" fmla="*/ 60007 w 80962"/>
                <a:gd name="connsiteY4" fmla="*/ 10794 h 14603"/>
                <a:gd name="connsiteX5" fmla="*/ 80963 w 80962"/>
                <a:gd name="connsiteY5" fmla="*/ 14604 h 14603"/>
                <a:gd name="connsiteX6" fmla="*/ 63817 w 80962"/>
                <a:gd name="connsiteY6" fmla="*/ 7936 h 14603"/>
                <a:gd name="connsiteX7" fmla="*/ 43815 w 80962"/>
                <a:gd name="connsiteY7" fmla="*/ 4126 h 1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962" h="14603">
                  <a:moveTo>
                    <a:pt x="43815" y="4126"/>
                  </a:moveTo>
                  <a:cubicBezTo>
                    <a:pt x="40005" y="4126"/>
                    <a:pt x="37148" y="6031"/>
                    <a:pt x="32385" y="6031"/>
                  </a:cubicBezTo>
                  <a:cubicBezTo>
                    <a:pt x="32385" y="3174"/>
                    <a:pt x="5715" y="-2541"/>
                    <a:pt x="0" y="1269"/>
                  </a:cubicBezTo>
                  <a:cubicBezTo>
                    <a:pt x="14288" y="3174"/>
                    <a:pt x="26670" y="5079"/>
                    <a:pt x="40005" y="6984"/>
                  </a:cubicBezTo>
                  <a:cubicBezTo>
                    <a:pt x="46673" y="7936"/>
                    <a:pt x="53340" y="8889"/>
                    <a:pt x="60007" y="10794"/>
                  </a:cubicBezTo>
                  <a:cubicBezTo>
                    <a:pt x="66675" y="11746"/>
                    <a:pt x="73342" y="13651"/>
                    <a:pt x="80963" y="14604"/>
                  </a:cubicBezTo>
                  <a:cubicBezTo>
                    <a:pt x="78105" y="9841"/>
                    <a:pt x="70485" y="8889"/>
                    <a:pt x="63817" y="7936"/>
                  </a:cubicBezTo>
                  <a:cubicBezTo>
                    <a:pt x="56198" y="6984"/>
                    <a:pt x="48577" y="6984"/>
                    <a:pt x="43815" y="41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6" name="任意多边形: 形状 615">
              <a:extLst>
                <a:ext uri="{FF2B5EF4-FFF2-40B4-BE49-F238E27FC236}">
                  <a16:creationId xmlns:a16="http://schemas.microsoft.com/office/drawing/2014/main" id="{819F59BA-9AE8-41FD-A8AA-E47A1E4F2963}"/>
                </a:ext>
              </a:extLst>
            </p:cNvPr>
            <p:cNvSpPr/>
            <p:nvPr/>
          </p:nvSpPr>
          <p:spPr>
            <a:xfrm>
              <a:off x="2052344" y="2459082"/>
              <a:ext cx="12688" cy="5016"/>
            </a:xfrm>
            <a:custGeom>
              <a:avLst/>
              <a:gdLst>
                <a:gd name="connsiteX0" fmla="*/ 17252 w 17252"/>
                <a:gd name="connsiteY0" fmla="*/ 154 h 6821"/>
                <a:gd name="connsiteX1" fmla="*/ 2012 w 17252"/>
                <a:gd name="connsiteY1" fmla="*/ 2059 h 6821"/>
                <a:gd name="connsiteX2" fmla="*/ 2012 w 17252"/>
                <a:gd name="connsiteY2" fmla="*/ 6822 h 6821"/>
                <a:gd name="connsiteX3" fmla="*/ 17252 w 17252"/>
                <a:gd name="connsiteY3" fmla="*/ 154 h 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52" h="6821">
                  <a:moveTo>
                    <a:pt x="17252" y="154"/>
                  </a:moveTo>
                  <a:cubicBezTo>
                    <a:pt x="9632" y="-798"/>
                    <a:pt x="9632" y="3012"/>
                    <a:pt x="2012" y="2059"/>
                  </a:cubicBezTo>
                  <a:cubicBezTo>
                    <a:pt x="4870" y="4917"/>
                    <a:pt x="-3703" y="5869"/>
                    <a:pt x="2012" y="6822"/>
                  </a:cubicBezTo>
                  <a:cubicBezTo>
                    <a:pt x="3917" y="3012"/>
                    <a:pt x="13442" y="3964"/>
                    <a:pt x="17252" y="1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7" name="任意多边形: 形状 616">
              <a:extLst>
                <a:ext uri="{FF2B5EF4-FFF2-40B4-BE49-F238E27FC236}">
                  <a16:creationId xmlns:a16="http://schemas.microsoft.com/office/drawing/2014/main" id="{D0BAD050-0D89-4CAC-A41D-F907AD6228AA}"/>
                </a:ext>
              </a:extLst>
            </p:cNvPr>
            <p:cNvSpPr/>
            <p:nvPr/>
          </p:nvSpPr>
          <p:spPr>
            <a:xfrm>
              <a:off x="1601704" y="2754111"/>
              <a:ext cx="5194" cy="14099"/>
            </a:xfrm>
            <a:custGeom>
              <a:avLst/>
              <a:gdLst>
                <a:gd name="connsiteX0" fmla="*/ 395 w 7062"/>
                <a:gd name="connsiteY0" fmla="*/ 19050 h 19171"/>
                <a:gd name="connsiteX1" fmla="*/ 7062 w 7062"/>
                <a:gd name="connsiteY1" fmla="*/ 0 h 19171"/>
                <a:gd name="connsiteX2" fmla="*/ 1347 w 7062"/>
                <a:gd name="connsiteY2" fmla="*/ 9525 h 19171"/>
                <a:gd name="connsiteX3" fmla="*/ 395 w 7062"/>
                <a:gd name="connsiteY3" fmla="*/ 19050 h 1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2" h="19171">
                  <a:moveTo>
                    <a:pt x="395" y="19050"/>
                  </a:moveTo>
                  <a:cubicBezTo>
                    <a:pt x="2300" y="10478"/>
                    <a:pt x="5157" y="4763"/>
                    <a:pt x="7062" y="0"/>
                  </a:cubicBezTo>
                  <a:cubicBezTo>
                    <a:pt x="5157" y="0"/>
                    <a:pt x="3252" y="4763"/>
                    <a:pt x="1347" y="9525"/>
                  </a:cubicBezTo>
                  <a:cubicBezTo>
                    <a:pt x="395" y="15240"/>
                    <a:pt x="-558" y="20003"/>
                    <a:pt x="395" y="190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8" name="任意多边形: 形状 617">
              <a:extLst>
                <a:ext uri="{FF2B5EF4-FFF2-40B4-BE49-F238E27FC236}">
                  <a16:creationId xmlns:a16="http://schemas.microsoft.com/office/drawing/2014/main" id="{A96552E0-05A2-451A-BF88-435334122566}"/>
                </a:ext>
              </a:extLst>
            </p:cNvPr>
            <p:cNvSpPr/>
            <p:nvPr/>
          </p:nvSpPr>
          <p:spPr>
            <a:xfrm>
              <a:off x="1814079" y="2570195"/>
              <a:ext cx="6475" cy="3184"/>
            </a:xfrm>
            <a:custGeom>
              <a:avLst/>
              <a:gdLst>
                <a:gd name="connsiteX0" fmla="*/ 232 w 8804"/>
                <a:gd name="connsiteY0" fmla="*/ 4329 h 4329"/>
                <a:gd name="connsiteX1" fmla="*/ 8804 w 8804"/>
                <a:gd name="connsiteY1" fmla="*/ 519 h 4329"/>
                <a:gd name="connsiteX2" fmla="*/ 232 w 8804"/>
                <a:gd name="connsiteY2" fmla="*/ 4329 h 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04" h="4329">
                  <a:moveTo>
                    <a:pt x="232" y="4329"/>
                  </a:moveTo>
                  <a:cubicBezTo>
                    <a:pt x="4042" y="2424"/>
                    <a:pt x="4994" y="4329"/>
                    <a:pt x="8804" y="519"/>
                  </a:cubicBezTo>
                  <a:cubicBezTo>
                    <a:pt x="8804" y="-1386"/>
                    <a:pt x="-1673" y="2424"/>
                    <a:pt x="232" y="432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19" name="任意多边形: 形状 618">
              <a:extLst>
                <a:ext uri="{FF2B5EF4-FFF2-40B4-BE49-F238E27FC236}">
                  <a16:creationId xmlns:a16="http://schemas.microsoft.com/office/drawing/2014/main" id="{2490E2A9-DA54-44A7-8063-42790B79011C}"/>
                </a:ext>
              </a:extLst>
            </p:cNvPr>
            <p:cNvSpPr/>
            <p:nvPr/>
          </p:nvSpPr>
          <p:spPr>
            <a:xfrm>
              <a:off x="2120372" y="2422944"/>
              <a:ext cx="5800" cy="3327"/>
            </a:xfrm>
            <a:custGeom>
              <a:avLst/>
              <a:gdLst>
                <a:gd name="connsiteX0" fmla="*/ 2857 w 7886"/>
                <a:gd name="connsiteY0" fmla="*/ 3572 h 4524"/>
                <a:gd name="connsiteX1" fmla="*/ 7620 w 7886"/>
                <a:gd name="connsiteY1" fmla="*/ 4524 h 4524"/>
                <a:gd name="connsiteX2" fmla="*/ 6667 w 7886"/>
                <a:gd name="connsiteY2" fmla="*/ 714 h 4524"/>
                <a:gd name="connsiteX3" fmla="*/ 0 w 7886"/>
                <a:gd name="connsiteY3" fmla="*/ 714 h 4524"/>
                <a:gd name="connsiteX4" fmla="*/ 2857 w 7886"/>
                <a:gd name="connsiteY4" fmla="*/ 3572 h 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6" h="4524">
                  <a:moveTo>
                    <a:pt x="2857" y="3572"/>
                  </a:moveTo>
                  <a:lnTo>
                    <a:pt x="7620" y="4524"/>
                  </a:lnTo>
                  <a:cubicBezTo>
                    <a:pt x="8572" y="3572"/>
                    <a:pt x="6667" y="2619"/>
                    <a:pt x="6667" y="714"/>
                  </a:cubicBezTo>
                  <a:cubicBezTo>
                    <a:pt x="3810" y="-238"/>
                    <a:pt x="952" y="-238"/>
                    <a:pt x="0" y="714"/>
                  </a:cubicBezTo>
                  <a:cubicBezTo>
                    <a:pt x="4763" y="1667"/>
                    <a:pt x="5715" y="2619"/>
                    <a:pt x="2857" y="35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0" name="任意多边形: 形状 619">
              <a:extLst>
                <a:ext uri="{FF2B5EF4-FFF2-40B4-BE49-F238E27FC236}">
                  <a16:creationId xmlns:a16="http://schemas.microsoft.com/office/drawing/2014/main" id="{18C971ED-B5EE-4D29-8FE8-291AD0EFD9B2}"/>
                </a:ext>
              </a:extLst>
            </p:cNvPr>
            <p:cNvSpPr/>
            <p:nvPr/>
          </p:nvSpPr>
          <p:spPr>
            <a:xfrm>
              <a:off x="2151896" y="2492481"/>
              <a:ext cx="5106" cy="2440"/>
            </a:xfrm>
            <a:custGeom>
              <a:avLst/>
              <a:gdLst>
                <a:gd name="connsiteX0" fmla="*/ 0 w 6943"/>
                <a:gd name="connsiteY0" fmla="*/ 1414 h 3318"/>
                <a:gd name="connsiteX1" fmla="*/ 6667 w 6943"/>
                <a:gd name="connsiteY1" fmla="*/ 3319 h 3318"/>
                <a:gd name="connsiteX2" fmla="*/ 0 w 6943"/>
                <a:gd name="connsiteY2" fmla="*/ 1414 h 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3" h="3318">
                  <a:moveTo>
                    <a:pt x="0" y="1414"/>
                  </a:moveTo>
                  <a:lnTo>
                    <a:pt x="6667" y="3319"/>
                  </a:lnTo>
                  <a:cubicBezTo>
                    <a:pt x="8572" y="461"/>
                    <a:pt x="0" y="-1444"/>
                    <a:pt x="0" y="141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1" name="任意多边形: 形状 620">
              <a:extLst>
                <a:ext uri="{FF2B5EF4-FFF2-40B4-BE49-F238E27FC236}">
                  <a16:creationId xmlns:a16="http://schemas.microsoft.com/office/drawing/2014/main" id="{F7FC06DF-2BED-401B-BD26-2CEDE6F2945A}"/>
                </a:ext>
              </a:extLst>
            </p:cNvPr>
            <p:cNvSpPr/>
            <p:nvPr/>
          </p:nvSpPr>
          <p:spPr>
            <a:xfrm>
              <a:off x="2166606" y="2470993"/>
              <a:ext cx="7005" cy="3241"/>
            </a:xfrm>
            <a:custGeom>
              <a:avLst/>
              <a:gdLst>
                <a:gd name="connsiteX0" fmla="*/ 9525 w 9525"/>
                <a:gd name="connsiteY0" fmla="*/ 3962 h 4407"/>
                <a:gd name="connsiteX1" fmla="*/ 0 w 9525"/>
                <a:gd name="connsiteY1" fmla="*/ 152 h 4407"/>
                <a:gd name="connsiteX2" fmla="*/ 9525 w 9525"/>
                <a:gd name="connsiteY2" fmla="*/ 3962 h 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4407">
                  <a:moveTo>
                    <a:pt x="9525" y="3962"/>
                  </a:moveTo>
                  <a:cubicBezTo>
                    <a:pt x="8573" y="3009"/>
                    <a:pt x="952" y="-801"/>
                    <a:pt x="0" y="152"/>
                  </a:cubicBezTo>
                  <a:cubicBezTo>
                    <a:pt x="3810" y="1104"/>
                    <a:pt x="6667" y="5867"/>
                    <a:pt x="9525" y="396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2" name="任意多边形: 形状 621">
              <a:extLst>
                <a:ext uri="{FF2B5EF4-FFF2-40B4-BE49-F238E27FC236}">
                  <a16:creationId xmlns:a16="http://schemas.microsoft.com/office/drawing/2014/main" id="{F6FBB18B-7B30-4984-9149-00C161D4E10D}"/>
                </a:ext>
              </a:extLst>
            </p:cNvPr>
            <p:cNvSpPr/>
            <p:nvPr/>
          </p:nvSpPr>
          <p:spPr>
            <a:xfrm>
              <a:off x="2170809" y="2499125"/>
              <a:ext cx="7005" cy="2471"/>
            </a:xfrm>
            <a:custGeom>
              <a:avLst/>
              <a:gdLst>
                <a:gd name="connsiteX0" fmla="*/ 9525 w 9525"/>
                <a:gd name="connsiteY0" fmla="*/ 1905 h 3360"/>
                <a:gd name="connsiteX1" fmla="*/ 0 w 9525"/>
                <a:gd name="connsiteY1" fmla="*/ 0 h 3360"/>
                <a:gd name="connsiteX2" fmla="*/ 9525 w 9525"/>
                <a:gd name="connsiteY2" fmla="*/ 1905 h 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3360">
                  <a:moveTo>
                    <a:pt x="9525" y="1905"/>
                  </a:moveTo>
                  <a:cubicBezTo>
                    <a:pt x="5715" y="0"/>
                    <a:pt x="1905" y="0"/>
                    <a:pt x="0" y="0"/>
                  </a:cubicBezTo>
                  <a:cubicBezTo>
                    <a:pt x="2858" y="952"/>
                    <a:pt x="9525" y="5715"/>
                    <a:pt x="9525" y="19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3" name="任意多边形: 形状 622">
              <a:extLst>
                <a:ext uri="{FF2B5EF4-FFF2-40B4-BE49-F238E27FC236}">
                  <a16:creationId xmlns:a16="http://schemas.microsoft.com/office/drawing/2014/main" id="{10543454-3FD6-48C8-A205-97F87EDE2FCA}"/>
                </a:ext>
              </a:extLst>
            </p:cNvPr>
            <p:cNvSpPr/>
            <p:nvPr/>
          </p:nvSpPr>
          <p:spPr>
            <a:xfrm>
              <a:off x="2184649" y="2495863"/>
              <a:ext cx="6227" cy="3262"/>
            </a:xfrm>
            <a:custGeom>
              <a:avLst/>
              <a:gdLst>
                <a:gd name="connsiteX0" fmla="*/ 7851 w 8467"/>
                <a:gd name="connsiteY0" fmla="*/ 4436 h 4435"/>
                <a:gd name="connsiteX1" fmla="*/ 4041 w 8467"/>
                <a:gd name="connsiteY1" fmla="*/ 626 h 4435"/>
                <a:gd name="connsiteX2" fmla="*/ 1184 w 8467"/>
                <a:gd name="connsiteY2" fmla="*/ 1578 h 4435"/>
                <a:gd name="connsiteX3" fmla="*/ 7851 w 8467"/>
                <a:gd name="connsiteY3" fmla="*/ 4436 h 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7" h="4435">
                  <a:moveTo>
                    <a:pt x="7851" y="4436"/>
                  </a:moveTo>
                  <a:cubicBezTo>
                    <a:pt x="9756" y="3483"/>
                    <a:pt x="6899" y="1578"/>
                    <a:pt x="4041" y="626"/>
                  </a:cubicBezTo>
                  <a:cubicBezTo>
                    <a:pt x="1184" y="-327"/>
                    <a:pt x="-1674" y="-327"/>
                    <a:pt x="1184" y="1578"/>
                  </a:cubicBezTo>
                  <a:cubicBezTo>
                    <a:pt x="3089" y="626"/>
                    <a:pt x="4041" y="4436"/>
                    <a:pt x="7851" y="44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4" name="任意多边形: 形状 623">
              <a:extLst>
                <a:ext uri="{FF2B5EF4-FFF2-40B4-BE49-F238E27FC236}">
                  <a16:creationId xmlns:a16="http://schemas.microsoft.com/office/drawing/2014/main" id="{47D57572-86B8-4E54-AACF-1DA1387110D2}"/>
                </a:ext>
              </a:extLst>
            </p:cNvPr>
            <p:cNvSpPr/>
            <p:nvPr/>
          </p:nvSpPr>
          <p:spPr>
            <a:xfrm>
              <a:off x="2192525" y="2499878"/>
              <a:ext cx="7852" cy="4150"/>
            </a:xfrm>
            <a:custGeom>
              <a:avLst/>
              <a:gdLst>
                <a:gd name="connsiteX0" fmla="*/ 0 w 10676"/>
                <a:gd name="connsiteY0" fmla="*/ 881 h 5643"/>
                <a:gd name="connsiteX1" fmla="*/ 10477 w 10676"/>
                <a:gd name="connsiteY1" fmla="*/ 5644 h 5643"/>
                <a:gd name="connsiteX2" fmla="*/ 0 w 10676"/>
                <a:gd name="connsiteY2" fmla="*/ 881 h 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6" h="5643">
                  <a:moveTo>
                    <a:pt x="0" y="881"/>
                  </a:moveTo>
                  <a:cubicBezTo>
                    <a:pt x="5715" y="3739"/>
                    <a:pt x="6668" y="2786"/>
                    <a:pt x="10477" y="5644"/>
                  </a:cubicBezTo>
                  <a:cubicBezTo>
                    <a:pt x="12383" y="2786"/>
                    <a:pt x="0" y="-1976"/>
                    <a:pt x="0" y="88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5" name="任意多边形: 形状 624">
              <a:extLst>
                <a:ext uri="{FF2B5EF4-FFF2-40B4-BE49-F238E27FC236}">
                  <a16:creationId xmlns:a16="http://schemas.microsoft.com/office/drawing/2014/main" id="{DD85BF8D-1243-496A-8E0B-DE8E0244D112}"/>
                </a:ext>
              </a:extLst>
            </p:cNvPr>
            <p:cNvSpPr/>
            <p:nvPr/>
          </p:nvSpPr>
          <p:spPr>
            <a:xfrm>
              <a:off x="2236657" y="2519237"/>
              <a:ext cx="5603" cy="4497"/>
            </a:xfrm>
            <a:custGeom>
              <a:avLst/>
              <a:gdLst>
                <a:gd name="connsiteX0" fmla="*/ 7620 w 7619"/>
                <a:gd name="connsiteY0" fmla="*/ 5990 h 6114"/>
                <a:gd name="connsiteX1" fmla="*/ 2857 w 7619"/>
                <a:gd name="connsiteY1" fmla="*/ 275 h 6114"/>
                <a:gd name="connsiteX2" fmla="*/ 0 w 7619"/>
                <a:gd name="connsiteY2" fmla="*/ 275 h 6114"/>
                <a:gd name="connsiteX3" fmla="*/ 7620 w 7619"/>
                <a:gd name="connsiteY3" fmla="*/ 5990 h 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9" h="6114">
                  <a:moveTo>
                    <a:pt x="7620" y="5990"/>
                  </a:moveTo>
                  <a:cubicBezTo>
                    <a:pt x="4763" y="4085"/>
                    <a:pt x="3810" y="3133"/>
                    <a:pt x="2857" y="275"/>
                  </a:cubicBezTo>
                  <a:cubicBezTo>
                    <a:pt x="1905" y="1228"/>
                    <a:pt x="0" y="-678"/>
                    <a:pt x="0" y="275"/>
                  </a:cubicBezTo>
                  <a:cubicBezTo>
                    <a:pt x="0" y="2180"/>
                    <a:pt x="4763" y="6942"/>
                    <a:pt x="7620" y="599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6" name="任意多边形: 形状 625">
              <a:extLst>
                <a:ext uri="{FF2B5EF4-FFF2-40B4-BE49-F238E27FC236}">
                  <a16:creationId xmlns:a16="http://schemas.microsoft.com/office/drawing/2014/main" id="{DA891AAC-50C8-4C25-A804-A452AFAD5181}"/>
                </a:ext>
              </a:extLst>
            </p:cNvPr>
            <p:cNvSpPr/>
            <p:nvPr/>
          </p:nvSpPr>
          <p:spPr>
            <a:xfrm>
              <a:off x="2263977" y="2478991"/>
              <a:ext cx="7705" cy="4132"/>
            </a:xfrm>
            <a:custGeom>
              <a:avLst/>
              <a:gdLst>
                <a:gd name="connsiteX0" fmla="*/ 10477 w 10477"/>
                <a:gd name="connsiteY0" fmla="*/ 5469 h 5619"/>
                <a:gd name="connsiteX1" fmla="*/ 0 w 10477"/>
                <a:gd name="connsiteY1" fmla="*/ 707 h 5619"/>
                <a:gd name="connsiteX2" fmla="*/ 10477 w 10477"/>
                <a:gd name="connsiteY2" fmla="*/ 5469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" h="5619">
                  <a:moveTo>
                    <a:pt x="10477" y="5469"/>
                  </a:moveTo>
                  <a:cubicBezTo>
                    <a:pt x="6667" y="4517"/>
                    <a:pt x="0" y="-2151"/>
                    <a:pt x="0" y="707"/>
                  </a:cubicBezTo>
                  <a:cubicBezTo>
                    <a:pt x="4763" y="2612"/>
                    <a:pt x="9525" y="6422"/>
                    <a:pt x="10477" y="54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7" name="任意多边形: 形状 626">
              <a:extLst>
                <a:ext uri="{FF2B5EF4-FFF2-40B4-BE49-F238E27FC236}">
                  <a16:creationId xmlns:a16="http://schemas.microsoft.com/office/drawing/2014/main" id="{FD9CA794-9867-438F-AF43-DA2AE58F2A8A}"/>
                </a:ext>
              </a:extLst>
            </p:cNvPr>
            <p:cNvSpPr/>
            <p:nvPr/>
          </p:nvSpPr>
          <p:spPr>
            <a:xfrm>
              <a:off x="2270282" y="2553764"/>
              <a:ext cx="7705" cy="7005"/>
            </a:xfrm>
            <a:custGeom>
              <a:avLst/>
              <a:gdLst>
                <a:gd name="connsiteX0" fmla="*/ 0 w 10477"/>
                <a:gd name="connsiteY0" fmla="*/ 0 h 9525"/>
                <a:gd name="connsiteX1" fmla="*/ 10478 w 10477"/>
                <a:gd name="connsiteY1" fmla="*/ 9525 h 9525"/>
                <a:gd name="connsiteX2" fmla="*/ 0 w 1047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" h="9525">
                  <a:moveTo>
                    <a:pt x="0" y="0"/>
                  </a:moveTo>
                  <a:cubicBezTo>
                    <a:pt x="3810" y="2858"/>
                    <a:pt x="7620" y="6668"/>
                    <a:pt x="10478" y="9525"/>
                  </a:cubicBezTo>
                  <a:cubicBezTo>
                    <a:pt x="10478" y="7620"/>
                    <a:pt x="2858" y="95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8" name="任意多边形: 形状 627">
              <a:extLst>
                <a:ext uri="{FF2B5EF4-FFF2-40B4-BE49-F238E27FC236}">
                  <a16:creationId xmlns:a16="http://schemas.microsoft.com/office/drawing/2014/main" id="{375B5849-49D0-4B0B-BA11-987F0C73E01B}"/>
                </a:ext>
              </a:extLst>
            </p:cNvPr>
            <p:cNvSpPr/>
            <p:nvPr/>
          </p:nvSpPr>
          <p:spPr>
            <a:xfrm>
              <a:off x="2313713" y="2554328"/>
              <a:ext cx="5603" cy="3640"/>
            </a:xfrm>
            <a:custGeom>
              <a:avLst/>
              <a:gdLst>
                <a:gd name="connsiteX0" fmla="*/ 0 w 7619"/>
                <a:gd name="connsiteY0" fmla="*/ 187 h 4949"/>
                <a:gd name="connsiteX1" fmla="*/ 7620 w 7619"/>
                <a:gd name="connsiteY1" fmla="*/ 4949 h 4949"/>
                <a:gd name="connsiteX2" fmla="*/ 0 w 7619"/>
                <a:gd name="connsiteY2" fmla="*/ 187 h 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9" h="4949">
                  <a:moveTo>
                    <a:pt x="0" y="187"/>
                  </a:moveTo>
                  <a:cubicBezTo>
                    <a:pt x="2857" y="3044"/>
                    <a:pt x="5715" y="4949"/>
                    <a:pt x="7620" y="4949"/>
                  </a:cubicBezTo>
                  <a:cubicBezTo>
                    <a:pt x="6667" y="2092"/>
                    <a:pt x="1905" y="-766"/>
                    <a:pt x="0" y="18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29" name="任意多边形: 形状 628">
              <a:extLst>
                <a:ext uri="{FF2B5EF4-FFF2-40B4-BE49-F238E27FC236}">
                  <a16:creationId xmlns:a16="http://schemas.microsoft.com/office/drawing/2014/main" id="{C4D90775-3535-4854-A0AC-4BFDBDC8984B}"/>
                </a:ext>
              </a:extLst>
            </p:cNvPr>
            <p:cNvSpPr/>
            <p:nvPr/>
          </p:nvSpPr>
          <p:spPr>
            <a:xfrm>
              <a:off x="2307409" y="2574079"/>
              <a:ext cx="18213" cy="14010"/>
            </a:xfrm>
            <a:custGeom>
              <a:avLst/>
              <a:gdLst>
                <a:gd name="connsiteX0" fmla="*/ 24765 w 24764"/>
                <a:gd name="connsiteY0" fmla="*/ 19050 h 19050"/>
                <a:gd name="connsiteX1" fmla="*/ 18098 w 24764"/>
                <a:gd name="connsiteY1" fmla="*/ 11430 h 19050"/>
                <a:gd name="connsiteX2" fmla="*/ 24765 w 24764"/>
                <a:gd name="connsiteY2" fmla="*/ 17145 h 19050"/>
                <a:gd name="connsiteX3" fmla="*/ 0 w 24764"/>
                <a:gd name="connsiteY3" fmla="*/ 0 h 19050"/>
                <a:gd name="connsiteX4" fmla="*/ 24765 w 24764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4" h="19050">
                  <a:moveTo>
                    <a:pt x="24765" y="19050"/>
                  </a:moveTo>
                  <a:cubicBezTo>
                    <a:pt x="21908" y="16192"/>
                    <a:pt x="17145" y="13335"/>
                    <a:pt x="18098" y="11430"/>
                  </a:cubicBezTo>
                  <a:cubicBezTo>
                    <a:pt x="20002" y="12383"/>
                    <a:pt x="23813" y="18097"/>
                    <a:pt x="24765" y="17145"/>
                  </a:cubicBezTo>
                  <a:cubicBezTo>
                    <a:pt x="20002" y="8572"/>
                    <a:pt x="8573" y="5715"/>
                    <a:pt x="0" y="0"/>
                  </a:cubicBezTo>
                  <a:cubicBezTo>
                    <a:pt x="4763" y="5715"/>
                    <a:pt x="19050" y="16192"/>
                    <a:pt x="24765" y="1905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0" name="任意多边形: 形状 629">
              <a:extLst>
                <a:ext uri="{FF2B5EF4-FFF2-40B4-BE49-F238E27FC236}">
                  <a16:creationId xmlns:a16="http://schemas.microsoft.com/office/drawing/2014/main" id="{FA777664-1C39-4F79-9683-FD92A4371317}"/>
                </a:ext>
              </a:extLst>
            </p:cNvPr>
            <p:cNvSpPr/>
            <p:nvPr/>
          </p:nvSpPr>
          <p:spPr>
            <a:xfrm>
              <a:off x="2402678" y="2617511"/>
              <a:ext cx="3640" cy="4419"/>
            </a:xfrm>
            <a:custGeom>
              <a:avLst/>
              <a:gdLst>
                <a:gd name="connsiteX0" fmla="*/ 0 w 4949"/>
                <a:gd name="connsiteY0" fmla="*/ 3810 h 6009"/>
                <a:gd name="connsiteX1" fmla="*/ 4763 w 4949"/>
                <a:gd name="connsiteY1" fmla="*/ 3810 h 6009"/>
                <a:gd name="connsiteX2" fmla="*/ 1905 w 4949"/>
                <a:gd name="connsiteY2" fmla="*/ 0 h 6009"/>
                <a:gd name="connsiteX3" fmla="*/ 0 w 4949"/>
                <a:gd name="connsiteY3" fmla="*/ 3810 h 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" h="6009">
                  <a:moveTo>
                    <a:pt x="0" y="3810"/>
                  </a:moveTo>
                  <a:cubicBezTo>
                    <a:pt x="2858" y="7620"/>
                    <a:pt x="5715" y="5715"/>
                    <a:pt x="4763" y="3810"/>
                  </a:cubicBezTo>
                  <a:lnTo>
                    <a:pt x="1905" y="0"/>
                  </a:lnTo>
                  <a:cubicBezTo>
                    <a:pt x="952" y="953"/>
                    <a:pt x="2858" y="2858"/>
                    <a:pt x="0" y="38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1" name="任意多边形: 形状 630">
              <a:extLst>
                <a:ext uri="{FF2B5EF4-FFF2-40B4-BE49-F238E27FC236}">
                  <a16:creationId xmlns:a16="http://schemas.microsoft.com/office/drawing/2014/main" id="{6AB5E7AE-BEC8-4166-A684-925B3F9CE70A}"/>
                </a:ext>
              </a:extLst>
            </p:cNvPr>
            <p:cNvSpPr/>
            <p:nvPr/>
          </p:nvSpPr>
          <p:spPr>
            <a:xfrm>
              <a:off x="2413886" y="2659542"/>
              <a:ext cx="8406" cy="12156"/>
            </a:xfrm>
            <a:custGeom>
              <a:avLst/>
              <a:gdLst>
                <a:gd name="connsiteX0" fmla="*/ 11430 w 11430"/>
                <a:gd name="connsiteY0" fmla="*/ 16192 h 16529"/>
                <a:gd name="connsiteX1" fmla="*/ 0 w 11430"/>
                <a:gd name="connsiteY1" fmla="*/ 0 h 16529"/>
                <a:gd name="connsiteX2" fmla="*/ 11430 w 11430"/>
                <a:gd name="connsiteY2" fmla="*/ 16192 h 1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" h="16529">
                  <a:moveTo>
                    <a:pt x="11430" y="16192"/>
                  </a:moveTo>
                  <a:cubicBezTo>
                    <a:pt x="4763" y="9525"/>
                    <a:pt x="6668" y="5715"/>
                    <a:pt x="0" y="0"/>
                  </a:cubicBezTo>
                  <a:cubicBezTo>
                    <a:pt x="0" y="2858"/>
                    <a:pt x="7620" y="19050"/>
                    <a:pt x="11430" y="161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2" name="任意多边形: 形状 631">
              <a:extLst>
                <a:ext uri="{FF2B5EF4-FFF2-40B4-BE49-F238E27FC236}">
                  <a16:creationId xmlns:a16="http://schemas.microsoft.com/office/drawing/2014/main" id="{C4D5E370-7C65-43C7-92B9-FDC9F251E2F1}"/>
                </a:ext>
              </a:extLst>
            </p:cNvPr>
            <p:cNvSpPr/>
            <p:nvPr/>
          </p:nvSpPr>
          <p:spPr>
            <a:xfrm>
              <a:off x="2434201" y="2698770"/>
              <a:ext cx="14010" cy="19614"/>
            </a:xfrm>
            <a:custGeom>
              <a:avLst/>
              <a:gdLst>
                <a:gd name="connsiteX0" fmla="*/ 15240 w 19050"/>
                <a:gd name="connsiteY0" fmla="*/ 26670 h 26669"/>
                <a:gd name="connsiteX1" fmla="*/ 19050 w 19050"/>
                <a:gd name="connsiteY1" fmla="*/ 26670 h 26669"/>
                <a:gd name="connsiteX2" fmla="*/ 8573 w 19050"/>
                <a:gd name="connsiteY2" fmla="*/ 5715 h 26669"/>
                <a:gd name="connsiteX3" fmla="*/ 1905 w 19050"/>
                <a:gd name="connsiteY3" fmla="*/ 0 h 26669"/>
                <a:gd name="connsiteX4" fmla="*/ 0 w 19050"/>
                <a:gd name="connsiteY4" fmla="*/ 2857 h 26669"/>
                <a:gd name="connsiteX5" fmla="*/ 15240 w 19050"/>
                <a:gd name="connsiteY5" fmla="*/ 2667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26669">
                  <a:moveTo>
                    <a:pt x="15240" y="26670"/>
                  </a:moveTo>
                  <a:cubicBezTo>
                    <a:pt x="16193" y="25717"/>
                    <a:pt x="18098" y="25717"/>
                    <a:pt x="19050" y="26670"/>
                  </a:cubicBezTo>
                  <a:cubicBezTo>
                    <a:pt x="14288" y="19050"/>
                    <a:pt x="13335" y="11430"/>
                    <a:pt x="8573" y="5715"/>
                  </a:cubicBezTo>
                  <a:cubicBezTo>
                    <a:pt x="9525" y="8572"/>
                    <a:pt x="3810" y="4763"/>
                    <a:pt x="1905" y="0"/>
                  </a:cubicBezTo>
                  <a:cubicBezTo>
                    <a:pt x="952" y="952"/>
                    <a:pt x="0" y="952"/>
                    <a:pt x="0" y="2857"/>
                  </a:cubicBezTo>
                  <a:cubicBezTo>
                    <a:pt x="6668" y="11430"/>
                    <a:pt x="13335" y="13335"/>
                    <a:pt x="15240" y="2667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3" name="任意多边形: 形状 632">
              <a:extLst>
                <a:ext uri="{FF2B5EF4-FFF2-40B4-BE49-F238E27FC236}">
                  <a16:creationId xmlns:a16="http://schemas.microsoft.com/office/drawing/2014/main" id="{10F5FB2F-F622-4232-B8F2-D34B224DBFC8}"/>
                </a:ext>
              </a:extLst>
            </p:cNvPr>
            <p:cNvSpPr/>
            <p:nvPr/>
          </p:nvSpPr>
          <p:spPr>
            <a:xfrm>
              <a:off x="2450313" y="2714345"/>
              <a:ext cx="2856" cy="6179"/>
            </a:xfrm>
            <a:custGeom>
              <a:avLst/>
              <a:gdLst>
                <a:gd name="connsiteX0" fmla="*/ 0 w 3884"/>
                <a:gd name="connsiteY0" fmla="*/ 730 h 8402"/>
                <a:gd name="connsiteX1" fmla="*/ 2857 w 3884"/>
                <a:gd name="connsiteY1" fmla="*/ 8350 h 8402"/>
                <a:gd name="connsiteX2" fmla="*/ 0 w 3884"/>
                <a:gd name="connsiteY2" fmla="*/ 730 h 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84" h="8402">
                  <a:moveTo>
                    <a:pt x="0" y="730"/>
                  </a:moveTo>
                  <a:lnTo>
                    <a:pt x="2857" y="8350"/>
                  </a:lnTo>
                  <a:cubicBezTo>
                    <a:pt x="5715" y="9303"/>
                    <a:pt x="1905" y="-3080"/>
                    <a:pt x="0" y="73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4" name="任意多边形: 形状 633">
              <a:extLst>
                <a:ext uri="{FF2B5EF4-FFF2-40B4-BE49-F238E27FC236}">
                  <a16:creationId xmlns:a16="http://schemas.microsoft.com/office/drawing/2014/main" id="{CA584425-F80B-46AA-8E43-48D6F9F4F9E2}"/>
                </a:ext>
              </a:extLst>
            </p:cNvPr>
            <p:cNvSpPr/>
            <p:nvPr/>
          </p:nvSpPr>
          <p:spPr>
            <a:xfrm>
              <a:off x="2447511" y="2721142"/>
              <a:ext cx="3502" cy="7750"/>
            </a:xfrm>
            <a:custGeom>
              <a:avLst/>
              <a:gdLst>
                <a:gd name="connsiteX0" fmla="*/ 1905 w 4762"/>
                <a:gd name="connsiteY0" fmla="*/ 10539 h 10538"/>
                <a:gd name="connsiteX1" fmla="*/ 4763 w 4762"/>
                <a:gd name="connsiteY1" fmla="*/ 7681 h 10538"/>
                <a:gd name="connsiteX2" fmla="*/ 0 w 4762"/>
                <a:gd name="connsiteY2" fmla="*/ 61 h 10538"/>
                <a:gd name="connsiteX3" fmla="*/ 1905 w 4762"/>
                <a:gd name="connsiteY3" fmla="*/ 10539 h 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" h="10538">
                  <a:moveTo>
                    <a:pt x="1905" y="10539"/>
                  </a:moveTo>
                  <a:cubicBezTo>
                    <a:pt x="2858" y="9586"/>
                    <a:pt x="4763" y="9586"/>
                    <a:pt x="4763" y="7681"/>
                  </a:cubicBezTo>
                  <a:cubicBezTo>
                    <a:pt x="952" y="9586"/>
                    <a:pt x="4763" y="-891"/>
                    <a:pt x="0" y="61"/>
                  </a:cubicBezTo>
                  <a:cubicBezTo>
                    <a:pt x="952" y="3871"/>
                    <a:pt x="952" y="4824"/>
                    <a:pt x="1905" y="1053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5" name="任意多边形: 形状 634">
              <a:extLst>
                <a:ext uri="{FF2B5EF4-FFF2-40B4-BE49-F238E27FC236}">
                  <a16:creationId xmlns:a16="http://schemas.microsoft.com/office/drawing/2014/main" id="{72A3B017-9FDC-4AA5-A598-3159AA3CCFD4}"/>
                </a:ext>
              </a:extLst>
            </p:cNvPr>
            <p:cNvSpPr/>
            <p:nvPr/>
          </p:nvSpPr>
          <p:spPr>
            <a:xfrm>
              <a:off x="2409683" y="3154802"/>
              <a:ext cx="4903" cy="6457"/>
            </a:xfrm>
            <a:custGeom>
              <a:avLst/>
              <a:gdLst>
                <a:gd name="connsiteX0" fmla="*/ 5715 w 6667"/>
                <a:gd name="connsiteY0" fmla="*/ 0 h 8780"/>
                <a:gd name="connsiteX1" fmla="*/ 0 w 6667"/>
                <a:gd name="connsiteY1" fmla="*/ 7620 h 8780"/>
                <a:gd name="connsiteX2" fmla="*/ 6668 w 6667"/>
                <a:gd name="connsiteY2" fmla="*/ 3810 h 8780"/>
                <a:gd name="connsiteX3" fmla="*/ 2858 w 6667"/>
                <a:gd name="connsiteY3" fmla="*/ 6667 h 8780"/>
                <a:gd name="connsiteX4" fmla="*/ 5715 w 6667"/>
                <a:gd name="connsiteY4" fmla="*/ 0 h 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8780">
                  <a:moveTo>
                    <a:pt x="5715" y="0"/>
                  </a:moveTo>
                  <a:cubicBezTo>
                    <a:pt x="2858" y="1905"/>
                    <a:pt x="3810" y="3810"/>
                    <a:pt x="0" y="7620"/>
                  </a:cubicBezTo>
                  <a:cubicBezTo>
                    <a:pt x="952" y="10478"/>
                    <a:pt x="6668" y="7620"/>
                    <a:pt x="6668" y="3810"/>
                  </a:cubicBezTo>
                  <a:cubicBezTo>
                    <a:pt x="5715" y="4763"/>
                    <a:pt x="3810" y="6667"/>
                    <a:pt x="2858" y="6667"/>
                  </a:cubicBezTo>
                  <a:cubicBezTo>
                    <a:pt x="1905" y="5715"/>
                    <a:pt x="6668" y="953"/>
                    <a:pt x="571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6" name="任意多边形: 形状 635">
              <a:extLst>
                <a:ext uri="{FF2B5EF4-FFF2-40B4-BE49-F238E27FC236}">
                  <a16:creationId xmlns:a16="http://schemas.microsoft.com/office/drawing/2014/main" id="{D6C5A435-84D5-4C5E-8A35-7E9CC4255500}"/>
                </a:ext>
              </a:extLst>
            </p:cNvPr>
            <p:cNvSpPr/>
            <p:nvPr/>
          </p:nvSpPr>
          <p:spPr>
            <a:xfrm>
              <a:off x="2235256" y="3306813"/>
              <a:ext cx="11275" cy="6304"/>
            </a:xfrm>
            <a:custGeom>
              <a:avLst/>
              <a:gdLst>
                <a:gd name="connsiteX0" fmla="*/ 3810 w 15331"/>
                <a:gd name="connsiteY0" fmla="*/ 8572 h 8572"/>
                <a:gd name="connsiteX1" fmla="*/ 15240 w 15331"/>
                <a:gd name="connsiteY1" fmla="*/ 0 h 8572"/>
                <a:gd name="connsiteX2" fmla="*/ 0 w 15331"/>
                <a:gd name="connsiteY2" fmla="*/ 8572 h 8572"/>
                <a:gd name="connsiteX3" fmla="*/ 3810 w 15331"/>
                <a:gd name="connsiteY3" fmla="*/ 857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31" h="8572">
                  <a:moveTo>
                    <a:pt x="3810" y="8572"/>
                  </a:moveTo>
                  <a:cubicBezTo>
                    <a:pt x="9525" y="4763"/>
                    <a:pt x="16193" y="1905"/>
                    <a:pt x="15240" y="0"/>
                  </a:cubicBezTo>
                  <a:cubicBezTo>
                    <a:pt x="10478" y="4763"/>
                    <a:pt x="2858" y="5715"/>
                    <a:pt x="0" y="8572"/>
                  </a:cubicBezTo>
                  <a:cubicBezTo>
                    <a:pt x="1905" y="7620"/>
                    <a:pt x="2858" y="6668"/>
                    <a:pt x="3810" y="85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7" name="任意多边形: 形状 636">
              <a:extLst>
                <a:ext uri="{FF2B5EF4-FFF2-40B4-BE49-F238E27FC236}">
                  <a16:creationId xmlns:a16="http://schemas.microsoft.com/office/drawing/2014/main" id="{AE722240-A7B6-40F0-94B4-8F9204EA57B8}"/>
                </a:ext>
              </a:extLst>
            </p:cNvPr>
            <p:cNvSpPr/>
            <p:nvPr/>
          </p:nvSpPr>
          <p:spPr>
            <a:xfrm>
              <a:off x="2129612" y="3350244"/>
              <a:ext cx="5471" cy="3502"/>
            </a:xfrm>
            <a:custGeom>
              <a:avLst/>
              <a:gdLst>
                <a:gd name="connsiteX0" fmla="*/ 772 w 7439"/>
                <a:gd name="connsiteY0" fmla="*/ 4763 h 4762"/>
                <a:gd name="connsiteX1" fmla="*/ 7440 w 7439"/>
                <a:gd name="connsiteY1" fmla="*/ 0 h 4762"/>
                <a:gd name="connsiteX2" fmla="*/ 772 w 7439"/>
                <a:gd name="connsiteY2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39" h="4762">
                  <a:moveTo>
                    <a:pt x="772" y="4763"/>
                  </a:moveTo>
                  <a:cubicBezTo>
                    <a:pt x="4582" y="3810"/>
                    <a:pt x="7440" y="1905"/>
                    <a:pt x="7440" y="0"/>
                  </a:cubicBezTo>
                  <a:cubicBezTo>
                    <a:pt x="3630" y="1905"/>
                    <a:pt x="-2085" y="1905"/>
                    <a:pt x="772" y="47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8" name="任意多边形: 形状 637">
              <a:extLst>
                <a:ext uri="{FF2B5EF4-FFF2-40B4-BE49-F238E27FC236}">
                  <a16:creationId xmlns:a16="http://schemas.microsoft.com/office/drawing/2014/main" id="{C9CBEE00-6111-4D93-BF8B-82A9CB857F8E}"/>
                </a:ext>
              </a:extLst>
            </p:cNvPr>
            <p:cNvSpPr/>
            <p:nvPr/>
          </p:nvSpPr>
          <p:spPr>
            <a:xfrm>
              <a:off x="2008291" y="3371260"/>
              <a:ext cx="19614" cy="2727"/>
            </a:xfrm>
            <a:custGeom>
              <a:avLst/>
              <a:gdLst>
                <a:gd name="connsiteX0" fmla="*/ 26670 w 26669"/>
                <a:gd name="connsiteY0" fmla="*/ 0 h 3708"/>
                <a:gd name="connsiteX1" fmla="*/ 0 w 26669"/>
                <a:gd name="connsiteY1" fmla="*/ 1905 h 3708"/>
                <a:gd name="connsiteX2" fmla="*/ 25718 w 26669"/>
                <a:gd name="connsiteY2" fmla="*/ 1905 h 3708"/>
                <a:gd name="connsiteX3" fmla="*/ 26670 w 26669"/>
                <a:gd name="connsiteY3" fmla="*/ 0 h 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69" h="3708">
                  <a:moveTo>
                    <a:pt x="26670" y="0"/>
                  </a:moveTo>
                  <a:cubicBezTo>
                    <a:pt x="15240" y="1905"/>
                    <a:pt x="9525" y="953"/>
                    <a:pt x="0" y="1905"/>
                  </a:cubicBezTo>
                  <a:cubicBezTo>
                    <a:pt x="7620" y="3810"/>
                    <a:pt x="19050" y="4763"/>
                    <a:pt x="25718" y="1905"/>
                  </a:cubicBezTo>
                  <a:cubicBezTo>
                    <a:pt x="22860" y="953"/>
                    <a:pt x="25718" y="953"/>
                    <a:pt x="2667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39" name="任意多边形: 形状 638">
              <a:extLst>
                <a:ext uri="{FF2B5EF4-FFF2-40B4-BE49-F238E27FC236}">
                  <a16:creationId xmlns:a16="http://schemas.microsoft.com/office/drawing/2014/main" id="{392A65C5-AC9C-4CE9-9563-EB94B6E4A030}"/>
                </a:ext>
              </a:extLst>
            </p:cNvPr>
            <p:cNvSpPr/>
            <p:nvPr/>
          </p:nvSpPr>
          <p:spPr>
            <a:xfrm>
              <a:off x="2016697" y="3363554"/>
              <a:ext cx="9106" cy="3502"/>
            </a:xfrm>
            <a:custGeom>
              <a:avLst/>
              <a:gdLst>
                <a:gd name="connsiteX0" fmla="*/ 0 w 12382"/>
                <a:gd name="connsiteY0" fmla="*/ 4763 h 4762"/>
                <a:gd name="connsiteX1" fmla="*/ 12382 w 12382"/>
                <a:gd name="connsiteY1" fmla="*/ 0 h 4762"/>
                <a:gd name="connsiteX2" fmla="*/ 0 w 12382"/>
                <a:gd name="connsiteY2" fmla="*/ 4763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" h="4762">
                  <a:moveTo>
                    <a:pt x="0" y="4763"/>
                  </a:moveTo>
                  <a:cubicBezTo>
                    <a:pt x="3810" y="2857"/>
                    <a:pt x="9525" y="1905"/>
                    <a:pt x="12382" y="0"/>
                  </a:cubicBezTo>
                  <a:cubicBezTo>
                    <a:pt x="4763" y="953"/>
                    <a:pt x="952" y="0"/>
                    <a:pt x="0" y="47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0" name="任意多边形: 形状 639">
              <a:extLst>
                <a:ext uri="{FF2B5EF4-FFF2-40B4-BE49-F238E27FC236}">
                  <a16:creationId xmlns:a16="http://schemas.microsoft.com/office/drawing/2014/main" id="{C254BB1C-ECD7-47F6-8402-9072F9ABA178}"/>
                </a:ext>
              </a:extLst>
            </p:cNvPr>
            <p:cNvSpPr/>
            <p:nvPr/>
          </p:nvSpPr>
          <p:spPr>
            <a:xfrm>
              <a:off x="2001958" y="3364955"/>
              <a:ext cx="13338" cy="6304"/>
            </a:xfrm>
            <a:custGeom>
              <a:avLst/>
              <a:gdLst>
                <a:gd name="connsiteX0" fmla="*/ 6706 w 18136"/>
                <a:gd name="connsiteY0" fmla="*/ 3810 h 8572"/>
                <a:gd name="connsiteX1" fmla="*/ 18136 w 18136"/>
                <a:gd name="connsiteY1" fmla="*/ 3810 h 8572"/>
                <a:gd name="connsiteX2" fmla="*/ 15279 w 18136"/>
                <a:gd name="connsiteY2" fmla="*/ 0 h 8572"/>
                <a:gd name="connsiteX3" fmla="*/ 991 w 18136"/>
                <a:gd name="connsiteY3" fmla="*/ 1905 h 8572"/>
                <a:gd name="connsiteX4" fmla="*/ 2896 w 18136"/>
                <a:gd name="connsiteY4" fmla="*/ 6667 h 8572"/>
                <a:gd name="connsiteX5" fmla="*/ 991 w 18136"/>
                <a:gd name="connsiteY5" fmla="*/ 8572 h 8572"/>
                <a:gd name="connsiteX6" fmla="*/ 12421 w 18136"/>
                <a:gd name="connsiteY6" fmla="*/ 4763 h 8572"/>
                <a:gd name="connsiteX7" fmla="*/ 6706 w 18136"/>
                <a:gd name="connsiteY7" fmla="*/ 381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36" h="8572">
                  <a:moveTo>
                    <a:pt x="6706" y="3810"/>
                  </a:moveTo>
                  <a:cubicBezTo>
                    <a:pt x="9564" y="1905"/>
                    <a:pt x="13374" y="6667"/>
                    <a:pt x="18136" y="3810"/>
                  </a:cubicBezTo>
                  <a:cubicBezTo>
                    <a:pt x="18136" y="1905"/>
                    <a:pt x="17184" y="0"/>
                    <a:pt x="15279" y="0"/>
                  </a:cubicBezTo>
                  <a:cubicBezTo>
                    <a:pt x="10516" y="952"/>
                    <a:pt x="6706" y="1905"/>
                    <a:pt x="991" y="1905"/>
                  </a:cubicBezTo>
                  <a:cubicBezTo>
                    <a:pt x="1944" y="4763"/>
                    <a:pt x="991" y="3810"/>
                    <a:pt x="2896" y="6667"/>
                  </a:cubicBezTo>
                  <a:cubicBezTo>
                    <a:pt x="39" y="6667"/>
                    <a:pt x="-914" y="7620"/>
                    <a:pt x="991" y="8572"/>
                  </a:cubicBezTo>
                  <a:cubicBezTo>
                    <a:pt x="2896" y="6667"/>
                    <a:pt x="10516" y="7620"/>
                    <a:pt x="12421" y="4763"/>
                  </a:cubicBezTo>
                  <a:cubicBezTo>
                    <a:pt x="9564" y="3810"/>
                    <a:pt x="7659" y="4763"/>
                    <a:pt x="6706" y="38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1" name="任意多边形: 形状 640">
              <a:extLst>
                <a:ext uri="{FF2B5EF4-FFF2-40B4-BE49-F238E27FC236}">
                  <a16:creationId xmlns:a16="http://schemas.microsoft.com/office/drawing/2014/main" id="{3DA50B67-FBF0-4109-9619-C1D23495BF74}"/>
                </a:ext>
              </a:extLst>
            </p:cNvPr>
            <p:cNvSpPr/>
            <p:nvPr/>
          </p:nvSpPr>
          <p:spPr>
            <a:xfrm>
              <a:off x="1988677" y="3372661"/>
              <a:ext cx="13309" cy="2425"/>
            </a:xfrm>
            <a:custGeom>
              <a:avLst/>
              <a:gdLst>
                <a:gd name="connsiteX0" fmla="*/ 0 w 18097"/>
                <a:gd name="connsiteY0" fmla="*/ 953 h 3297"/>
                <a:gd name="connsiteX1" fmla="*/ 6668 w 18097"/>
                <a:gd name="connsiteY1" fmla="*/ 953 h 3297"/>
                <a:gd name="connsiteX2" fmla="*/ 18098 w 18097"/>
                <a:gd name="connsiteY2" fmla="*/ 0 h 3297"/>
                <a:gd name="connsiteX3" fmla="*/ 0 w 18097"/>
                <a:gd name="connsiteY3" fmla="*/ 953 h 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" h="3297">
                  <a:moveTo>
                    <a:pt x="0" y="953"/>
                  </a:moveTo>
                  <a:cubicBezTo>
                    <a:pt x="7620" y="5715"/>
                    <a:pt x="0" y="1905"/>
                    <a:pt x="6668" y="953"/>
                  </a:cubicBezTo>
                  <a:cubicBezTo>
                    <a:pt x="10477" y="0"/>
                    <a:pt x="16193" y="2858"/>
                    <a:pt x="18098" y="0"/>
                  </a:cubicBezTo>
                  <a:cubicBezTo>
                    <a:pt x="9525" y="953"/>
                    <a:pt x="6668" y="-952"/>
                    <a:pt x="0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2" name="任意多边形: 形状 641">
              <a:extLst>
                <a:ext uri="{FF2B5EF4-FFF2-40B4-BE49-F238E27FC236}">
                  <a16:creationId xmlns:a16="http://schemas.microsoft.com/office/drawing/2014/main" id="{66395113-FA46-4874-AC07-9009613C9949}"/>
                </a:ext>
              </a:extLst>
            </p:cNvPr>
            <p:cNvSpPr/>
            <p:nvPr/>
          </p:nvSpPr>
          <p:spPr>
            <a:xfrm>
              <a:off x="1952250" y="3369568"/>
              <a:ext cx="13345" cy="1186"/>
            </a:xfrm>
            <a:custGeom>
              <a:avLst/>
              <a:gdLst>
                <a:gd name="connsiteX0" fmla="*/ 0 w 18145"/>
                <a:gd name="connsiteY0" fmla="*/ 395 h 1613"/>
                <a:gd name="connsiteX1" fmla="*/ 18098 w 18145"/>
                <a:gd name="connsiteY1" fmla="*/ 1347 h 1613"/>
                <a:gd name="connsiteX2" fmla="*/ 0 w 18145"/>
                <a:gd name="connsiteY2" fmla="*/ 395 h 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45" h="1613">
                  <a:moveTo>
                    <a:pt x="0" y="395"/>
                  </a:moveTo>
                  <a:cubicBezTo>
                    <a:pt x="5715" y="395"/>
                    <a:pt x="19050" y="2300"/>
                    <a:pt x="18098" y="1347"/>
                  </a:cubicBezTo>
                  <a:cubicBezTo>
                    <a:pt x="10478" y="395"/>
                    <a:pt x="3810" y="-558"/>
                    <a:pt x="0" y="3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3" name="任意多边形: 形状 642">
              <a:extLst>
                <a:ext uri="{FF2B5EF4-FFF2-40B4-BE49-F238E27FC236}">
                  <a16:creationId xmlns:a16="http://schemas.microsoft.com/office/drawing/2014/main" id="{225DA578-265F-4392-BB20-D820802E5DB4}"/>
                </a:ext>
              </a:extLst>
            </p:cNvPr>
            <p:cNvSpPr/>
            <p:nvPr/>
          </p:nvSpPr>
          <p:spPr>
            <a:xfrm>
              <a:off x="1936097" y="3360584"/>
              <a:ext cx="5984" cy="2270"/>
            </a:xfrm>
            <a:custGeom>
              <a:avLst/>
              <a:gdLst>
                <a:gd name="connsiteX0" fmla="*/ 57 w 8136"/>
                <a:gd name="connsiteY0" fmla="*/ 2134 h 3086"/>
                <a:gd name="connsiteX1" fmla="*/ 7677 w 8136"/>
                <a:gd name="connsiteY1" fmla="*/ 3086 h 3086"/>
                <a:gd name="connsiteX2" fmla="*/ 57 w 8136"/>
                <a:gd name="connsiteY2" fmla="*/ 2134 h 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36" h="3086">
                  <a:moveTo>
                    <a:pt x="57" y="2134"/>
                  </a:moveTo>
                  <a:cubicBezTo>
                    <a:pt x="3867" y="3086"/>
                    <a:pt x="4819" y="1181"/>
                    <a:pt x="7677" y="3086"/>
                  </a:cubicBezTo>
                  <a:cubicBezTo>
                    <a:pt x="10534" y="229"/>
                    <a:pt x="-896" y="-1676"/>
                    <a:pt x="57" y="213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4" name="任意多边形: 形状 643">
              <a:extLst>
                <a:ext uri="{FF2B5EF4-FFF2-40B4-BE49-F238E27FC236}">
                  <a16:creationId xmlns:a16="http://schemas.microsoft.com/office/drawing/2014/main" id="{2083476B-174F-459C-8114-9AAB4E76C450}"/>
                </a:ext>
              </a:extLst>
            </p:cNvPr>
            <p:cNvSpPr/>
            <p:nvPr/>
          </p:nvSpPr>
          <p:spPr>
            <a:xfrm>
              <a:off x="1924930" y="3349724"/>
              <a:ext cx="7005" cy="2117"/>
            </a:xfrm>
            <a:custGeom>
              <a:avLst/>
              <a:gdLst>
                <a:gd name="connsiteX0" fmla="*/ 0 w 9525"/>
                <a:gd name="connsiteY0" fmla="*/ 1660 h 2879"/>
                <a:gd name="connsiteX1" fmla="*/ 9525 w 9525"/>
                <a:gd name="connsiteY1" fmla="*/ 2612 h 2879"/>
                <a:gd name="connsiteX2" fmla="*/ 0 w 9525"/>
                <a:gd name="connsiteY2" fmla="*/ 1660 h 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879">
                  <a:moveTo>
                    <a:pt x="0" y="1660"/>
                  </a:moveTo>
                  <a:cubicBezTo>
                    <a:pt x="5715" y="1660"/>
                    <a:pt x="6667" y="3565"/>
                    <a:pt x="9525" y="2612"/>
                  </a:cubicBezTo>
                  <a:cubicBezTo>
                    <a:pt x="8572" y="1660"/>
                    <a:pt x="0" y="-2150"/>
                    <a:pt x="0" y="166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5" name="任意多边形: 形状 644">
              <a:extLst>
                <a:ext uri="{FF2B5EF4-FFF2-40B4-BE49-F238E27FC236}">
                  <a16:creationId xmlns:a16="http://schemas.microsoft.com/office/drawing/2014/main" id="{B45860D5-47B1-4B67-ACA1-AD699E9732A7}"/>
                </a:ext>
              </a:extLst>
            </p:cNvPr>
            <p:cNvSpPr/>
            <p:nvPr/>
          </p:nvSpPr>
          <p:spPr>
            <a:xfrm>
              <a:off x="1912321" y="3283696"/>
              <a:ext cx="9106" cy="2242"/>
            </a:xfrm>
            <a:custGeom>
              <a:avLst/>
              <a:gdLst>
                <a:gd name="connsiteX0" fmla="*/ 0 w 12382"/>
                <a:gd name="connsiteY0" fmla="*/ 0 h 3049"/>
                <a:gd name="connsiteX1" fmla="*/ 11430 w 12382"/>
                <a:gd name="connsiteY1" fmla="*/ 2857 h 3049"/>
                <a:gd name="connsiteX2" fmla="*/ 12383 w 12382"/>
                <a:gd name="connsiteY2" fmla="*/ 953 h 3049"/>
                <a:gd name="connsiteX3" fmla="*/ 0 w 12382"/>
                <a:gd name="connsiteY3" fmla="*/ 0 h 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" h="3049">
                  <a:moveTo>
                    <a:pt x="0" y="0"/>
                  </a:moveTo>
                  <a:cubicBezTo>
                    <a:pt x="3810" y="953"/>
                    <a:pt x="8573" y="3810"/>
                    <a:pt x="11430" y="2857"/>
                  </a:cubicBezTo>
                  <a:lnTo>
                    <a:pt x="12383" y="953"/>
                  </a:lnTo>
                  <a:cubicBezTo>
                    <a:pt x="6668" y="-953"/>
                    <a:pt x="3810" y="95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6" name="任意多边形: 形状 645">
              <a:extLst>
                <a:ext uri="{FF2B5EF4-FFF2-40B4-BE49-F238E27FC236}">
                  <a16:creationId xmlns:a16="http://schemas.microsoft.com/office/drawing/2014/main" id="{20F1780C-E42C-4FDC-9B9A-CD43D7EDACA2}"/>
                </a:ext>
              </a:extLst>
            </p:cNvPr>
            <p:cNvSpPr/>
            <p:nvPr/>
          </p:nvSpPr>
          <p:spPr>
            <a:xfrm>
              <a:off x="1866088" y="3292431"/>
              <a:ext cx="7005" cy="3173"/>
            </a:xfrm>
            <a:custGeom>
              <a:avLst/>
              <a:gdLst>
                <a:gd name="connsiteX0" fmla="*/ 0 w 9525"/>
                <a:gd name="connsiteY0" fmla="*/ 1457 h 4314"/>
                <a:gd name="connsiteX1" fmla="*/ 9525 w 9525"/>
                <a:gd name="connsiteY1" fmla="*/ 4315 h 4314"/>
                <a:gd name="connsiteX2" fmla="*/ 8573 w 9525"/>
                <a:gd name="connsiteY2" fmla="*/ 2410 h 4314"/>
                <a:gd name="connsiteX3" fmla="*/ 0 w 9525"/>
                <a:gd name="connsiteY3" fmla="*/ 1457 h 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4314">
                  <a:moveTo>
                    <a:pt x="0" y="1457"/>
                  </a:moveTo>
                  <a:cubicBezTo>
                    <a:pt x="4763" y="2410"/>
                    <a:pt x="6668" y="4315"/>
                    <a:pt x="9525" y="4315"/>
                  </a:cubicBezTo>
                  <a:cubicBezTo>
                    <a:pt x="8573" y="3362"/>
                    <a:pt x="8573" y="3362"/>
                    <a:pt x="8573" y="2410"/>
                  </a:cubicBezTo>
                  <a:cubicBezTo>
                    <a:pt x="4763" y="505"/>
                    <a:pt x="0" y="-1400"/>
                    <a:pt x="0" y="14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7" name="任意多边形: 形状 646">
              <a:extLst>
                <a:ext uri="{FF2B5EF4-FFF2-40B4-BE49-F238E27FC236}">
                  <a16:creationId xmlns:a16="http://schemas.microsoft.com/office/drawing/2014/main" id="{7D786EE2-E88B-40B8-893C-588E0ABA19D5}"/>
                </a:ext>
              </a:extLst>
            </p:cNvPr>
            <p:cNvSpPr/>
            <p:nvPr/>
          </p:nvSpPr>
          <p:spPr>
            <a:xfrm>
              <a:off x="1843671" y="3303669"/>
              <a:ext cx="11208" cy="3843"/>
            </a:xfrm>
            <a:custGeom>
              <a:avLst/>
              <a:gdLst>
                <a:gd name="connsiteX0" fmla="*/ 0 w 15240"/>
                <a:gd name="connsiteY0" fmla="*/ 464 h 5226"/>
                <a:gd name="connsiteX1" fmla="*/ 1905 w 15240"/>
                <a:gd name="connsiteY1" fmla="*/ 3322 h 5226"/>
                <a:gd name="connsiteX2" fmla="*/ 15240 w 15240"/>
                <a:gd name="connsiteY2" fmla="*/ 5227 h 5226"/>
                <a:gd name="connsiteX3" fmla="*/ 4763 w 15240"/>
                <a:gd name="connsiteY3" fmla="*/ 464 h 5226"/>
                <a:gd name="connsiteX4" fmla="*/ 0 w 15240"/>
                <a:gd name="connsiteY4" fmla="*/ 464 h 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" h="5226">
                  <a:moveTo>
                    <a:pt x="0" y="464"/>
                  </a:moveTo>
                  <a:cubicBezTo>
                    <a:pt x="1905" y="1417"/>
                    <a:pt x="1905" y="2369"/>
                    <a:pt x="1905" y="3322"/>
                  </a:cubicBezTo>
                  <a:cubicBezTo>
                    <a:pt x="8573" y="4274"/>
                    <a:pt x="10478" y="5227"/>
                    <a:pt x="15240" y="5227"/>
                  </a:cubicBezTo>
                  <a:cubicBezTo>
                    <a:pt x="9525" y="2369"/>
                    <a:pt x="8573" y="3322"/>
                    <a:pt x="4763" y="464"/>
                  </a:cubicBezTo>
                  <a:cubicBezTo>
                    <a:pt x="6668" y="3322"/>
                    <a:pt x="0" y="-1441"/>
                    <a:pt x="0" y="46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8" name="任意多边形: 形状 647">
              <a:extLst>
                <a:ext uri="{FF2B5EF4-FFF2-40B4-BE49-F238E27FC236}">
                  <a16:creationId xmlns:a16="http://schemas.microsoft.com/office/drawing/2014/main" id="{F72B707D-2378-45AD-977F-EB85BDE69446}"/>
                </a:ext>
              </a:extLst>
            </p:cNvPr>
            <p:cNvSpPr/>
            <p:nvPr/>
          </p:nvSpPr>
          <p:spPr>
            <a:xfrm>
              <a:off x="1827559" y="3226254"/>
              <a:ext cx="19614" cy="9880"/>
            </a:xfrm>
            <a:custGeom>
              <a:avLst/>
              <a:gdLst>
                <a:gd name="connsiteX0" fmla="*/ 0 w 26669"/>
                <a:gd name="connsiteY0" fmla="*/ 4763 h 13434"/>
                <a:gd name="connsiteX1" fmla="*/ 8573 w 26669"/>
                <a:gd name="connsiteY1" fmla="*/ 10478 h 13434"/>
                <a:gd name="connsiteX2" fmla="*/ 21907 w 26669"/>
                <a:gd name="connsiteY2" fmla="*/ 12383 h 13434"/>
                <a:gd name="connsiteX3" fmla="*/ 14288 w 26669"/>
                <a:gd name="connsiteY3" fmla="*/ 6668 h 13434"/>
                <a:gd name="connsiteX4" fmla="*/ 26670 w 26669"/>
                <a:gd name="connsiteY4" fmla="*/ 9525 h 13434"/>
                <a:gd name="connsiteX5" fmla="*/ 8573 w 26669"/>
                <a:gd name="connsiteY5" fmla="*/ 0 h 13434"/>
                <a:gd name="connsiteX6" fmla="*/ 6668 w 26669"/>
                <a:gd name="connsiteY6" fmla="*/ 6668 h 13434"/>
                <a:gd name="connsiteX7" fmla="*/ 0 w 26669"/>
                <a:gd name="connsiteY7" fmla="*/ 4763 h 1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9" h="13434">
                  <a:moveTo>
                    <a:pt x="0" y="4763"/>
                  </a:moveTo>
                  <a:cubicBezTo>
                    <a:pt x="3810" y="6668"/>
                    <a:pt x="5715" y="8573"/>
                    <a:pt x="8573" y="10478"/>
                  </a:cubicBezTo>
                  <a:cubicBezTo>
                    <a:pt x="11430" y="3810"/>
                    <a:pt x="18098" y="17145"/>
                    <a:pt x="21907" y="12383"/>
                  </a:cubicBezTo>
                  <a:cubicBezTo>
                    <a:pt x="19050" y="11430"/>
                    <a:pt x="12382" y="10478"/>
                    <a:pt x="14288" y="6668"/>
                  </a:cubicBezTo>
                  <a:cubicBezTo>
                    <a:pt x="19050" y="6668"/>
                    <a:pt x="25718" y="14288"/>
                    <a:pt x="26670" y="9525"/>
                  </a:cubicBezTo>
                  <a:cubicBezTo>
                    <a:pt x="19050" y="6668"/>
                    <a:pt x="14288" y="4763"/>
                    <a:pt x="8573" y="0"/>
                  </a:cubicBezTo>
                  <a:cubicBezTo>
                    <a:pt x="11430" y="5715"/>
                    <a:pt x="3810" y="953"/>
                    <a:pt x="6668" y="6668"/>
                  </a:cubicBezTo>
                  <a:cubicBezTo>
                    <a:pt x="5715" y="5715"/>
                    <a:pt x="952" y="953"/>
                    <a:pt x="0" y="476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49" name="任意多边形: 形状 648">
              <a:extLst>
                <a:ext uri="{FF2B5EF4-FFF2-40B4-BE49-F238E27FC236}">
                  <a16:creationId xmlns:a16="http://schemas.microsoft.com/office/drawing/2014/main" id="{AB07A0BB-2E64-4179-AECB-251CB2D9E0E0}"/>
                </a:ext>
              </a:extLst>
            </p:cNvPr>
            <p:cNvSpPr/>
            <p:nvPr/>
          </p:nvSpPr>
          <p:spPr>
            <a:xfrm>
              <a:off x="1724351" y="3224152"/>
              <a:ext cx="4435" cy="4202"/>
            </a:xfrm>
            <a:custGeom>
              <a:avLst/>
              <a:gdLst>
                <a:gd name="connsiteX0" fmla="*/ 1269 w 6031"/>
                <a:gd name="connsiteY0" fmla="*/ 0 h 5714"/>
                <a:gd name="connsiteX1" fmla="*/ 6031 w 6031"/>
                <a:gd name="connsiteY1" fmla="*/ 5715 h 5714"/>
                <a:gd name="connsiteX2" fmla="*/ 1269 w 6031"/>
                <a:gd name="connsiteY2" fmla="*/ 0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1" h="5714">
                  <a:moveTo>
                    <a:pt x="1269" y="0"/>
                  </a:moveTo>
                  <a:cubicBezTo>
                    <a:pt x="-2541" y="1905"/>
                    <a:pt x="3174" y="5715"/>
                    <a:pt x="6031" y="5715"/>
                  </a:cubicBezTo>
                  <a:cubicBezTo>
                    <a:pt x="2221" y="3810"/>
                    <a:pt x="5079" y="2857"/>
                    <a:pt x="126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0" name="任意多边形: 形状 649">
              <a:extLst>
                <a:ext uri="{FF2B5EF4-FFF2-40B4-BE49-F238E27FC236}">
                  <a16:creationId xmlns:a16="http://schemas.microsoft.com/office/drawing/2014/main" id="{088A847C-4978-4BAB-A327-E345C7E58311}"/>
                </a:ext>
              </a:extLst>
            </p:cNvPr>
            <p:cNvSpPr/>
            <p:nvPr/>
          </p:nvSpPr>
          <p:spPr>
            <a:xfrm>
              <a:off x="1681931" y="3200335"/>
              <a:ext cx="13932" cy="15747"/>
            </a:xfrm>
            <a:custGeom>
              <a:avLst/>
              <a:gdLst>
                <a:gd name="connsiteX0" fmla="*/ 9419 w 18944"/>
                <a:gd name="connsiteY0" fmla="*/ 11430 h 21411"/>
                <a:gd name="connsiteX1" fmla="*/ 847 w 18944"/>
                <a:gd name="connsiteY1" fmla="*/ 0 h 21411"/>
                <a:gd name="connsiteX2" fmla="*/ 847 w 18944"/>
                <a:gd name="connsiteY2" fmla="*/ 10478 h 21411"/>
                <a:gd name="connsiteX3" fmla="*/ 7514 w 18944"/>
                <a:gd name="connsiteY3" fmla="*/ 10478 h 21411"/>
                <a:gd name="connsiteX4" fmla="*/ 18944 w 18944"/>
                <a:gd name="connsiteY4" fmla="*/ 20955 h 21411"/>
                <a:gd name="connsiteX5" fmla="*/ 9419 w 18944"/>
                <a:gd name="connsiteY5" fmla="*/ 11430 h 2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44" h="21411">
                  <a:moveTo>
                    <a:pt x="9419" y="11430"/>
                  </a:moveTo>
                  <a:cubicBezTo>
                    <a:pt x="13229" y="12383"/>
                    <a:pt x="3704" y="953"/>
                    <a:pt x="847" y="0"/>
                  </a:cubicBezTo>
                  <a:cubicBezTo>
                    <a:pt x="847" y="3810"/>
                    <a:pt x="-1058" y="6667"/>
                    <a:pt x="847" y="10478"/>
                  </a:cubicBezTo>
                  <a:cubicBezTo>
                    <a:pt x="2752" y="10478"/>
                    <a:pt x="4657" y="7620"/>
                    <a:pt x="7514" y="10478"/>
                  </a:cubicBezTo>
                  <a:cubicBezTo>
                    <a:pt x="7514" y="12383"/>
                    <a:pt x="17039" y="23813"/>
                    <a:pt x="18944" y="20955"/>
                  </a:cubicBezTo>
                  <a:cubicBezTo>
                    <a:pt x="17039" y="17145"/>
                    <a:pt x="13229" y="15240"/>
                    <a:pt x="9419" y="1143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1" name="任意多边形: 形状 650">
              <a:extLst>
                <a:ext uri="{FF2B5EF4-FFF2-40B4-BE49-F238E27FC236}">
                  <a16:creationId xmlns:a16="http://schemas.microsoft.com/office/drawing/2014/main" id="{552003BE-BF96-475E-B596-04B5080A74AB}"/>
                </a:ext>
              </a:extLst>
            </p:cNvPr>
            <p:cNvSpPr/>
            <p:nvPr/>
          </p:nvSpPr>
          <p:spPr>
            <a:xfrm>
              <a:off x="1858382" y="3254274"/>
              <a:ext cx="525" cy="7005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  <a:gd name="connsiteX3" fmla="*/ 0 w 714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2" name="任意多边形: 形状 651">
              <a:extLst>
                <a:ext uri="{FF2B5EF4-FFF2-40B4-BE49-F238E27FC236}">
                  <a16:creationId xmlns:a16="http://schemas.microsoft.com/office/drawing/2014/main" id="{CD673BFF-11C4-4A29-88AA-0EDF0EB3861F}"/>
                </a:ext>
              </a:extLst>
            </p:cNvPr>
            <p:cNvSpPr/>
            <p:nvPr/>
          </p:nvSpPr>
          <p:spPr>
            <a:xfrm>
              <a:off x="2067835" y="3339737"/>
              <a:ext cx="5603" cy="700"/>
            </a:xfrm>
            <a:custGeom>
              <a:avLst/>
              <a:gdLst>
                <a:gd name="connsiteX0" fmla="*/ 0 w 7619"/>
                <a:gd name="connsiteY0" fmla="*/ 953 h 952"/>
                <a:gd name="connsiteX1" fmla="*/ 0 w 7619"/>
                <a:gd name="connsiteY1" fmla="*/ 953 h 952"/>
                <a:gd name="connsiteX2" fmla="*/ 7620 w 7619"/>
                <a:gd name="connsiteY2" fmla="*/ 0 h 952"/>
                <a:gd name="connsiteX3" fmla="*/ 0 w 7619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9" h="952">
                  <a:moveTo>
                    <a:pt x="0" y="953"/>
                  </a:moveTo>
                  <a:lnTo>
                    <a:pt x="0" y="953"/>
                  </a:lnTo>
                  <a:cubicBezTo>
                    <a:pt x="2857" y="953"/>
                    <a:pt x="4763" y="0"/>
                    <a:pt x="7620" y="0"/>
                  </a:cubicBezTo>
                  <a:cubicBezTo>
                    <a:pt x="4763" y="0"/>
                    <a:pt x="1905" y="953"/>
                    <a:pt x="0" y="9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3" name="任意多边形: 形状 652">
              <a:extLst>
                <a:ext uri="{FF2B5EF4-FFF2-40B4-BE49-F238E27FC236}">
                  <a16:creationId xmlns:a16="http://schemas.microsoft.com/office/drawing/2014/main" id="{F2206A02-B2B6-44EB-A762-E2166FCD2398}"/>
                </a:ext>
              </a:extLst>
            </p:cNvPr>
            <p:cNvSpPr/>
            <p:nvPr/>
          </p:nvSpPr>
          <p:spPr>
            <a:xfrm>
              <a:off x="1536222" y="2487780"/>
              <a:ext cx="999584" cy="964838"/>
            </a:xfrm>
            <a:custGeom>
              <a:avLst/>
              <a:gdLst>
                <a:gd name="connsiteX0" fmla="*/ 1244360 w 1244359"/>
                <a:gd name="connsiteY0" fmla="*/ 573405 h 1201102"/>
                <a:gd name="connsiteX1" fmla="*/ 1241502 w 1244359"/>
                <a:gd name="connsiteY1" fmla="*/ 522923 h 1201102"/>
                <a:gd name="connsiteX2" fmla="*/ 1240550 w 1244359"/>
                <a:gd name="connsiteY2" fmla="*/ 510540 h 1201102"/>
                <a:gd name="connsiteX3" fmla="*/ 1238645 w 1244359"/>
                <a:gd name="connsiteY3" fmla="*/ 499110 h 1201102"/>
                <a:gd name="connsiteX4" fmla="*/ 1235787 w 1244359"/>
                <a:gd name="connsiteY4" fmla="*/ 476250 h 1201102"/>
                <a:gd name="connsiteX5" fmla="*/ 1225310 w 1244359"/>
                <a:gd name="connsiteY5" fmla="*/ 442913 h 1201102"/>
                <a:gd name="connsiteX6" fmla="*/ 1220547 w 1244359"/>
                <a:gd name="connsiteY6" fmla="*/ 422910 h 1201102"/>
                <a:gd name="connsiteX7" fmla="*/ 1222452 w 1244359"/>
                <a:gd name="connsiteY7" fmla="*/ 414338 h 1201102"/>
                <a:gd name="connsiteX8" fmla="*/ 1216737 w 1244359"/>
                <a:gd name="connsiteY8" fmla="*/ 396240 h 1201102"/>
                <a:gd name="connsiteX9" fmla="*/ 1219595 w 1244359"/>
                <a:gd name="connsiteY9" fmla="*/ 415290 h 1201102"/>
                <a:gd name="connsiteX10" fmla="*/ 1214832 w 1244359"/>
                <a:gd name="connsiteY10" fmla="*/ 390525 h 1201102"/>
                <a:gd name="connsiteX11" fmla="*/ 1205307 w 1244359"/>
                <a:gd name="connsiteY11" fmla="*/ 365760 h 1201102"/>
                <a:gd name="connsiteX12" fmla="*/ 1199592 w 1244359"/>
                <a:gd name="connsiteY12" fmla="*/ 354330 h 1201102"/>
                <a:gd name="connsiteX13" fmla="*/ 1197687 w 1244359"/>
                <a:gd name="connsiteY13" fmla="*/ 355283 h 1201102"/>
                <a:gd name="connsiteX14" fmla="*/ 1191020 w 1244359"/>
                <a:gd name="connsiteY14" fmla="*/ 337185 h 1201102"/>
                <a:gd name="connsiteX15" fmla="*/ 1191020 w 1244359"/>
                <a:gd name="connsiteY15" fmla="*/ 340995 h 1201102"/>
                <a:gd name="connsiteX16" fmla="*/ 1188162 w 1244359"/>
                <a:gd name="connsiteY16" fmla="*/ 331470 h 1201102"/>
                <a:gd name="connsiteX17" fmla="*/ 1189115 w 1244359"/>
                <a:gd name="connsiteY17" fmla="*/ 340995 h 1201102"/>
                <a:gd name="connsiteX18" fmla="*/ 1198640 w 1244359"/>
                <a:gd name="connsiteY18" fmla="*/ 362903 h 1201102"/>
                <a:gd name="connsiteX19" fmla="*/ 1193877 w 1244359"/>
                <a:gd name="connsiteY19" fmla="*/ 351473 h 1201102"/>
                <a:gd name="connsiteX20" fmla="*/ 1191972 w 1244359"/>
                <a:gd name="connsiteY20" fmla="*/ 355283 h 1201102"/>
                <a:gd name="connsiteX21" fmla="*/ 1197687 w 1244359"/>
                <a:gd name="connsiteY21" fmla="*/ 364808 h 1201102"/>
                <a:gd name="connsiteX22" fmla="*/ 1191020 w 1244359"/>
                <a:gd name="connsiteY22" fmla="*/ 360998 h 1201102"/>
                <a:gd name="connsiteX23" fmla="*/ 1197687 w 1244359"/>
                <a:gd name="connsiteY23" fmla="*/ 368618 h 1201102"/>
                <a:gd name="connsiteX24" fmla="*/ 1194830 w 1244359"/>
                <a:gd name="connsiteY24" fmla="*/ 369570 h 1201102"/>
                <a:gd name="connsiteX25" fmla="*/ 1196735 w 1244359"/>
                <a:gd name="connsiteY25" fmla="*/ 371475 h 1201102"/>
                <a:gd name="connsiteX26" fmla="*/ 1194830 w 1244359"/>
                <a:gd name="connsiteY26" fmla="*/ 371475 h 1201102"/>
                <a:gd name="connsiteX27" fmla="*/ 1191972 w 1244359"/>
                <a:gd name="connsiteY27" fmla="*/ 373380 h 1201102"/>
                <a:gd name="connsiteX28" fmla="*/ 1192925 w 1244359"/>
                <a:gd name="connsiteY28" fmla="*/ 372428 h 1201102"/>
                <a:gd name="connsiteX29" fmla="*/ 1190067 w 1244359"/>
                <a:gd name="connsiteY29" fmla="*/ 363855 h 1201102"/>
                <a:gd name="connsiteX30" fmla="*/ 1191020 w 1244359"/>
                <a:gd name="connsiteY30" fmla="*/ 374333 h 1201102"/>
                <a:gd name="connsiteX31" fmla="*/ 1184352 w 1244359"/>
                <a:gd name="connsiteY31" fmla="*/ 377190 h 1201102"/>
                <a:gd name="connsiteX32" fmla="*/ 1183400 w 1244359"/>
                <a:gd name="connsiteY32" fmla="*/ 376238 h 1201102"/>
                <a:gd name="connsiteX33" fmla="*/ 1182447 w 1244359"/>
                <a:gd name="connsiteY33" fmla="*/ 372428 h 1201102"/>
                <a:gd name="connsiteX34" fmla="*/ 1180542 w 1244359"/>
                <a:gd name="connsiteY34" fmla="*/ 367665 h 1201102"/>
                <a:gd name="connsiteX35" fmla="*/ 1179590 w 1244359"/>
                <a:gd name="connsiteY35" fmla="*/ 356235 h 1201102"/>
                <a:gd name="connsiteX36" fmla="*/ 1169112 w 1244359"/>
                <a:gd name="connsiteY36" fmla="*/ 328613 h 1201102"/>
                <a:gd name="connsiteX37" fmla="*/ 1163397 w 1244359"/>
                <a:gd name="connsiteY37" fmla="*/ 322898 h 1201102"/>
                <a:gd name="connsiteX38" fmla="*/ 1163397 w 1244359"/>
                <a:gd name="connsiteY38" fmla="*/ 319088 h 1201102"/>
                <a:gd name="connsiteX39" fmla="*/ 1160540 w 1244359"/>
                <a:gd name="connsiteY39" fmla="*/ 317183 h 1201102"/>
                <a:gd name="connsiteX40" fmla="*/ 1159587 w 1244359"/>
                <a:gd name="connsiteY40" fmla="*/ 311468 h 1201102"/>
                <a:gd name="connsiteX41" fmla="*/ 1152920 w 1244359"/>
                <a:gd name="connsiteY41" fmla="*/ 304800 h 1201102"/>
                <a:gd name="connsiteX42" fmla="*/ 1151015 w 1244359"/>
                <a:gd name="connsiteY42" fmla="*/ 299085 h 1201102"/>
                <a:gd name="connsiteX43" fmla="*/ 1151967 w 1244359"/>
                <a:gd name="connsiteY43" fmla="*/ 299085 h 1201102"/>
                <a:gd name="connsiteX44" fmla="*/ 1142442 w 1244359"/>
                <a:gd name="connsiteY44" fmla="*/ 280988 h 1201102"/>
                <a:gd name="connsiteX45" fmla="*/ 1142442 w 1244359"/>
                <a:gd name="connsiteY45" fmla="*/ 280988 h 1201102"/>
                <a:gd name="connsiteX46" fmla="*/ 1118630 w 1244359"/>
                <a:gd name="connsiteY46" fmla="*/ 243840 h 1201102"/>
                <a:gd name="connsiteX47" fmla="*/ 1109105 w 1244359"/>
                <a:gd name="connsiteY47" fmla="*/ 226695 h 1201102"/>
                <a:gd name="connsiteX48" fmla="*/ 1105295 w 1244359"/>
                <a:gd name="connsiteY48" fmla="*/ 225743 h 1201102"/>
                <a:gd name="connsiteX49" fmla="*/ 1092912 w 1244359"/>
                <a:gd name="connsiteY49" fmla="*/ 207645 h 1201102"/>
                <a:gd name="connsiteX50" fmla="*/ 1087197 w 1244359"/>
                <a:gd name="connsiteY50" fmla="*/ 195263 h 1201102"/>
                <a:gd name="connsiteX51" fmla="*/ 1088150 w 1244359"/>
                <a:gd name="connsiteY51" fmla="*/ 194310 h 1201102"/>
                <a:gd name="connsiteX52" fmla="*/ 1085292 w 1244359"/>
                <a:gd name="connsiteY52" fmla="*/ 191453 h 1201102"/>
                <a:gd name="connsiteX53" fmla="*/ 1082435 w 1244359"/>
                <a:gd name="connsiteY53" fmla="*/ 188595 h 1201102"/>
                <a:gd name="connsiteX54" fmla="*/ 1071957 w 1244359"/>
                <a:gd name="connsiteY54" fmla="*/ 176213 h 1201102"/>
                <a:gd name="connsiteX55" fmla="*/ 1062432 w 1244359"/>
                <a:gd name="connsiteY55" fmla="*/ 163830 h 1201102"/>
                <a:gd name="connsiteX56" fmla="*/ 1035762 w 1244359"/>
                <a:gd name="connsiteY56" fmla="*/ 123825 h 1201102"/>
                <a:gd name="connsiteX57" fmla="*/ 999567 w 1244359"/>
                <a:gd name="connsiteY57" fmla="*/ 91440 h 1201102"/>
                <a:gd name="connsiteX58" fmla="*/ 993852 w 1244359"/>
                <a:gd name="connsiteY58" fmla="*/ 91440 h 1201102"/>
                <a:gd name="connsiteX59" fmla="*/ 961467 w 1244359"/>
                <a:gd name="connsiteY59" fmla="*/ 67628 h 1201102"/>
                <a:gd name="connsiteX60" fmla="*/ 925272 w 1244359"/>
                <a:gd name="connsiteY60" fmla="*/ 45720 h 1201102"/>
                <a:gd name="connsiteX61" fmla="*/ 876695 w 1244359"/>
                <a:gd name="connsiteY61" fmla="*/ 16193 h 1201102"/>
                <a:gd name="connsiteX62" fmla="*/ 847167 w 1244359"/>
                <a:gd name="connsiteY62" fmla="*/ 9525 h 1201102"/>
                <a:gd name="connsiteX63" fmla="*/ 821450 w 1244359"/>
                <a:gd name="connsiteY63" fmla="*/ 12383 h 1201102"/>
                <a:gd name="connsiteX64" fmla="*/ 769062 w 1244359"/>
                <a:gd name="connsiteY64" fmla="*/ 1905 h 1201102"/>
                <a:gd name="connsiteX65" fmla="*/ 759537 w 1244359"/>
                <a:gd name="connsiteY65" fmla="*/ 3810 h 1201102"/>
                <a:gd name="connsiteX66" fmla="*/ 753822 w 1244359"/>
                <a:gd name="connsiteY66" fmla="*/ 0 h 1201102"/>
                <a:gd name="connsiteX67" fmla="*/ 751917 w 1244359"/>
                <a:gd name="connsiteY67" fmla="*/ 6668 h 1201102"/>
                <a:gd name="connsiteX68" fmla="*/ 780492 w 1244359"/>
                <a:gd name="connsiteY68" fmla="*/ 8573 h 1201102"/>
                <a:gd name="connsiteX69" fmla="*/ 788112 w 1244359"/>
                <a:gd name="connsiteY69" fmla="*/ 12383 h 1201102"/>
                <a:gd name="connsiteX70" fmla="*/ 873837 w 1244359"/>
                <a:gd name="connsiteY70" fmla="*/ 25718 h 1201102"/>
                <a:gd name="connsiteX71" fmla="*/ 950990 w 1244359"/>
                <a:gd name="connsiteY71" fmla="*/ 63818 h 1201102"/>
                <a:gd name="connsiteX72" fmla="*/ 952895 w 1244359"/>
                <a:gd name="connsiteY72" fmla="*/ 72390 h 1201102"/>
                <a:gd name="connsiteX73" fmla="*/ 981470 w 1244359"/>
                <a:gd name="connsiteY73" fmla="*/ 93345 h 1201102"/>
                <a:gd name="connsiteX74" fmla="*/ 1009092 w 1244359"/>
                <a:gd name="connsiteY74" fmla="*/ 106680 h 1201102"/>
                <a:gd name="connsiteX75" fmla="*/ 1030047 w 1244359"/>
                <a:gd name="connsiteY75" fmla="*/ 128588 h 1201102"/>
                <a:gd name="connsiteX76" fmla="*/ 1051002 w 1244359"/>
                <a:gd name="connsiteY76" fmla="*/ 154305 h 1201102"/>
                <a:gd name="connsiteX77" fmla="*/ 1051002 w 1244359"/>
                <a:gd name="connsiteY77" fmla="*/ 156210 h 1201102"/>
                <a:gd name="connsiteX78" fmla="*/ 1036715 w 1244359"/>
                <a:gd name="connsiteY78" fmla="*/ 143828 h 1201102"/>
                <a:gd name="connsiteX79" fmla="*/ 1041477 w 1244359"/>
                <a:gd name="connsiteY79" fmla="*/ 145733 h 1201102"/>
                <a:gd name="connsiteX80" fmla="*/ 1028142 w 1244359"/>
                <a:gd name="connsiteY80" fmla="*/ 134303 h 1201102"/>
                <a:gd name="connsiteX81" fmla="*/ 1018617 w 1244359"/>
                <a:gd name="connsiteY81" fmla="*/ 121920 h 1201102"/>
                <a:gd name="connsiteX82" fmla="*/ 1008140 w 1244359"/>
                <a:gd name="connsiteY82" fmla="*/ 120015 h 1201102"/>
                <a:gd name="connsiteX83" fmla="*/ 1021475 w 1244359"/>
                <a:gd name="connsiteY83" fmla="*/ 139065 h 1201102"/>
                <a:gd name="connsiteX84" fmla="*/ 1012902 w 1244359"/>
                <a:gd name="connsiteY84" fmla="*/ 130493 h 1201102"/>
                <a:gd name="connsiteX85" fmla="*/ 1026237 w 1244359"/>
                <a:gd name="connsiteY85" fmla="*/ 144780 h 1201102"/>
                <a:gd name="connsiteX86" fmla="*/ 1042430 w 1244359"/>
                <a:gd name="connsiteY86" fmla="*/ 159068 h 1201102"/>
                <a:gd name="connsiteX87" fmla="*/ 1039572 w 1244359"/>
                <a:gd name="connsiteY87" fmla="*/ 160020 h 1201102"/>
                <a:gd name="connsiteX88" fmla="*/ 1052907 w 1244359"/>
                <a:gd name="connsiteY88" fmla="*/ 172403 h 1201102"/>
                <a:gd name="connsiteX89" fmla="*/ 1055765 w 1244359"/>
                <a:gd name="connsiteY89" fmla="*/ 177165 h 1201102"/>
                <a:gd name="connsiteX90" fmla="*/ 1052907 w 1244359"/>
                <a:gd name="connsiteY90" fmla="*/ 176213 h 1201102"/>
                <a:gd name="connsiteX91" fmla="*/ 1055765 w 1244359"/>
                <a:gd name="connsiteY91" fmla="*/ 181928 h 1201102"/>
                <a:gd name="connsiteX92" fmla="*/ 1053860 w 1244359"/>
                <a:gd name="connsiteY92" fmla="*/ 180975 h 1201102"/>
                <a:gd name="connsiteX93" fmla="*/ 1056717 w 1244359"/>
                <a:gd name="connsiteY93" fmla="*/ 183833 h 1201102"/>
                <a:gd name="connsiteX94" fmla="*/ 1056717 w 1244359"/>
                <a:gd name="connsiteY94" fmla="*/ 186690 h 1201102"/>
                <a:gd name="connsiteX95" fmla="*/ 1034810 w 1244359"/>
                <a:gd name="connsiteY95" fmla="*/ 179070 h 1201102"/>
                <a:gd name="connsiteX96" fmla="*/ 1032905 w 1244359"/>
                <a:gd name="connsiteY96" fmla="*/ 174308 h 1201102"/>
                <a:gd name="connsiteX97" fmla="*/ 1031000 w 1244359"/>
                <a:gd name="connsiteY97" fmla="*/ 176213 h 1201102"/>
                <a:gd name="connsiteX98" fmla="*/ 1032905 w 1244359"/>
                <a:gd name="connsiteY98" fmla="*/ 178118 h 1201102"/>
                <a:gd name="connsiteX99" fmla="*/ 1030047 w 1244359"/>
                <a:gd name="connsiteY99" fmla="*/ 177165 h 1201102"/>
                <a:gd name="connsiteX100" fmla="*/ 1029095 w 1244359"/>
                <a:gd name="connsiteY100" fmla="*/ 175260 h 1201102"/>
                <a:gd name="connsiteX101" fmla="*/ 1027190 w 1244359"/>
                <a:gd name="connsiteY101" fmla="*/ 173355 h 1201102"/>
                <a:gd name="connsiteX102" fmla="*/ 1028142 w 1244359"/>
                <a:gd name="connsiteY102" fmla="*/ 176213 h 1201102"/>
                <a:gd name="connsiteX103" fmla="*/ 1028142 w 1244359"/>
                <a:gd name="connsiteY103" fmla="*/ 176213 h 1201102"/>
                <a:gd name="connsiteX104" fmla="*/ 1021475 w 1244359"/>
                <a:gd name="connsiteY104" fmla="*/ 172403 h 1201102"/>
                <a:gd name="connsiteX105" fmla="*/ 1016712 w 1244359"/>
                <a:gd name="connsiteY105" fmla="*/ 164783 h 1201102"/>
                <a:gd name="connsiteX106" fmla="*/ 1005282 w 1244359"/>
                <a:gd name="connsiteY106" fmla="*/ 164783 h 1201102"/>
                <a:gd name="connsiteX107" fmla="*/ 1003377 w 1244359"/>
                <a:gd name="connsiteY107" fmla="*/ 168593 h 1201102"/>
                <a:gd name="connsiteX108" fmla="*/ 996710 w 1244359"/>
                <a:gd name="connsiteY108" fmla="*/ 164783 h 1201102"/>
                <a:gd name="connsiteX109" fmla="*/ 994805 w 1244359"/>
                <a:gd name="connsiteY109" fmla="*/ 152400 h 1201102"/>
                <a:gd name="connsiteX110" fmla="*/ 991947 w 1244359"/>
                <a:gd name="connsiteY110" fmla="*/ 151448 h 1201102"/>
                <a:gd name="connsiteX111" fmla="*/ 990995 w 1244359"/>
                <a:gd name="connsiteY111" fmla="*/ 152400 h 1201102"/>
                <a:gd name="connsiteX112" fmla="*/ 990995 w 1244359"/>
                <a:gd name="connsiteY112" fmla="*/ 153353 h 1201102"/>
                <a:gd name="connsiteX113" fmla="*/ 983375 w 1244359"/>
                <a:gd name="connsiteY113" fmla="*/ 145733 h 1201102"/>
                <a:gd name="connsiteX114" fmla="*/ 982422 w 1244359"/>
                <a:gd name="connsiteY114" fmla="*/ 149543 h 1201102"/>
                <a:gd name="connsiteX115" fmla="*/ 990042 w 1244359"/>
                <a:gd name="connsiteY115" fmla="*/ 155258 h 1201102"/>
                <a:gd name="connsiteX116" fmla="*/ 990042 w 1244359"/>
                <a:gd name="connsiteY116" fmla="*/ 156210 h 1201102"/>
                <a:gd name="connsiteX117" fmla="*/ 992900 w 1244359"/>
                <a:gd name="connsiteY117" fmla="*/ 160973 h 1201102"/>
                <a:gd name="connsiteX118" fmla="*/ 973850 w 1244359"/>
                <a:gd name="connsiteY118" fmla="*/ 144780 h 1201102"/>
                <a:gd name="connsiteX119" fmla="*/ 970040 w 1244359"/>
                <a:gd name="connsiteY119" fmla="*/ 141923 h 1201102"/>
                <a:gd name="connsiteX120" fmla="*/ 970992 w 1244359"/>
                <a:gd name="connsiteY120" fmla="*/ 140970 h 1201102"/>
                <a:gd name="connsiteX121" fmla="*/ 970040 w 1244359"/>
                <a:gd name="connsiteY121" fmla="*/ 139065 h 1201102"/>
                <a:gd name="connsiteX122" fmla="*/ 969087 w 1244359"/>
                <a:gd name="connsiteY122" fmla="*/ 140018 h 1201102"/>
                <a:gd name="connsiteX123" fmla="*/ 955752 w 1244359"/>
                <a:gd name="connsiteY123" fmla="*/ 133350 h 1201102"/>
                <a:gd name="connsiteX124" fmla="*/ 951942 w 1244359"/>
                <a:gd name="connsiteY124" fmla="*/ 128588 h 1201102"/>
                <a:gd name="connsiteX125" fmla="*/ 947180 w 1244359"/>
                <a:gd name="connsiteY125" fmla="*/ 125730 h 1201102"/>
                <a:gd name="connsiteX126" fmla="*/ 852882 w 1244359"/>
                <a:gd name="connsiteY126" fmla="*/ 63818 h 1201102"/>
                <a:gd name="connsiteX127" fmla="*/ 735725 w 1244359"/>
                <a:gd name="connsiteY127" fmla="*/ 30480 h 1201102"/>
                <a:gd name="connsiteX128" fmla="*/ 711912 w 1244359"/>
                <a:gd name="connsiteY128" fmla="*/ 21908 h 1201102"/>
                <a:gd name="connsiteX129" fmla="*/ 684290 w 1244359"/>
                <a:gd name="connsiteY129" fmla="*/ 19050 h 1201102"/>
                <a:gd name="connsiteX130" fmla="*/ 630950 w 1244359"/>
                <a:gd name="connsiteY130" fmla="*/ 8573 h 1201102"/>
                <a:gd name="connsiteX131" fmla="*/ 615710 w 1244359"/>
                <a:gd name="connsiteY131" fmla="*/ 9525 h 1201102"/>
                <a:gd name="connsiteX132" fmla="*/ 601422 w 1244359"/>
                <a:gd name="connsiteY132" fmla="*/ 10478 h 1201102"/>
                <a:gd name="connsiteX133" fmla="*/ 578562 w 1244359"/>
                <a:gd name="connsiteY133" fmla="*/ 8573 h 1201102"/>
                <a:gd name="connsiteX134" fmla="*/ 523317 w 1244359"/>
                <a:gd name="connsiteY134" fmla="*/ 14288 h 1201102"/>
                <a:gd name="connsiteX135" fmla="*/ 510935 w 1244359"/>
                <a:gd name="connsiteY135" fmla="*/ 21908 h 1201102"/>
                <a:gd name="connsiteX136" fmla="*/ 492837 w 1244359"/>
                <a:gd name="connsiteY136" fmla="*/ 21908 h 1201102"/>
                <a:gd name="connsiteX137" fmla="*/ 491885 w 1244359"/>
                <a:gd name="connsiteY137" fmla="*/ 18098 h 1201102"/>
                <a:gd name="connsiteX138" fmla="*/ 486170 w 1244359"/>
                <a:gd name="connsiteY138" fmla="*/ 21908 h 1201102"/>
                <a:gd name="connsiteX139" fmla="*/ 473787 w 1244359"/>
                <a:gd name="connsiteY139" fmla="*/ 16193 h 1201102"/>
                <a:gd name="connsiteX140" fmla="*/ 457595 w 1244359"/>
                <a:gd name="connsiteY140" fmla="*/ 20955 h 1201102"/>
                <a:gd name="connsiteX141" fmla="*/ 464262 w 1244359"/>
                <a:gd name="connsiteY141" fmla="*/ 13335 h 1201102"/>
                <a:gd name="connsiteX142" fmla="*/ 483312 w 1244359"/>
                <a:gd name="connsiteY142" fmla="*/ 12383 h 1201102"/>
                <a:gd name="connsiteX143" fmla="*/ 484265 w 1244359"/>
                <a:gd name="connsiteY143" fmla="*/ 7620 h 1201102"/>
                <a:gd name="connsiteX144" fmla="*/ 504267 w 1244359"/>
                <a:gd name="connsiteY144" fmla="*/ 8573 h 1201102"/>
                <a:gd name="connsiteX145" fmla="*/ 496647 w 1244359"/>
                <a:gd name="connsiteY145" fmla="*/ 12383 h 1201102"/>
                <a:gd name="connsiteX146" fmla="*/ 520460 w 1244359"/>
                <a:gd name="connsiteY146" fmla="*/ 4763 h 1201102"/>
                <a:gd name="connsiteX147" fmla="*/ 518555 w 1244359"/>
                <a:gd name="connsiteY147" fmla="*/ 3810 h 1201102"/>
                <a:gd name="connsiteX148" fmla="*/ 411875 w 1244359"/>
                <a:gd name="connsiteY148" fmla="*/ 20955 h 1201102"/>
                <a:gd name="connsiteX149" fmla="*/ 315672 w 1244359"/>
                <a:gd name="connsiteY149" fmla="*/ 68580 h 1201102"/>
                <a:gd name="connsiteX150" fmla="*/ 296622 w 1244359"/>
                <a:gd name="connsiteY150" fmla="*/ 74295 h 1201102"/>
                <a:gd name="connsiteX151" fmla="*/ 269952 w 1244359"/>
                <a:gd name="connsiteY151" fmla="*/ 110490 h 1201102"/>
                <a:gd name="connsiteX152" fmla="*/ 342342 w 1244359"/>
                <a:gd name="connsiteY152" fmla="*/ 63818 h 1201102"/>
                <a:gd name="connsiteX153" fmla="*/ 363297 w 1244359"/>
                <a:gd name="connsiteY153" fmla="*/ 69533 h 1201102"/>
                <a:gd name="connsiteX154" fmla="*/ 280430 w 1244359"/>
                <a:gd name="connsiteY154" fmla="*/ 118110 h 1201102"/>
                <a:gd name="connsiteX155" fmla="*/ 273762 w 1244359"/>
                <a:gd name="connsiteY155" fmla="*/ 125730 h 1201102"/>
                <a:gd name="connsiteX156" fmla="*/ 228995 w 1244359"/>
                <a:gd name="connsiteY156" fmla="*/ 158115 h 1201102"/>
                <a:gd name="connsiteX157" fmla="*/ 157557 w 1244359"/>
                <a:gd name="connsiteY157" fmla="*/ 231458 h 1201102"/>
                <a:gd name="connsiteX158" fmla="*/ 143270 w 1244359"/>
                <a:gd name="connsiteY158" fmla="*/ 248603 h 1201102"/>
                <a:gd name="connsiteX159" fmla="*/ 162320 w 1244359"/>
                <a:gd name="connsiteY159" fmla="*/ 228600 h 1201102"/>
                <a:gd name="connsiteX160" fmla="*/ 176607 w 1244359"/>
                <a:gd name="connsiteY160" fmla="*/ 209550 h 1201102"/>
                <a:gd name="connsiteX161" fmla="*/ 203277 w 1244359"/>
                <a:gd name="connsiteY161" fmla="*/ 186690 h 1201102"/>
                <a:gd name="connsiteX162" fmla="*/ 231852 w 1244359"/>
                <a:gd name="connsiteY162" fmla="*/ 161925 h 1201102"/>
                <a:gd name="connsiteX163" fmla="*/ 246140 w 1244359"/>
                <a:gd name="connsiteY163" fmla="*/ 153353 h 1201102"/>
                <a:gd name="connsiteX164" fmla="*/ 259475 w 1244359"/>
                <a:gd name="connsiteY164" fmla="*/ 144780 h 1201102"/>
                <a:gd name="connsiteX165" fmla="*/ 284240 w 1244359"/>
                <a:gd name="connsiteY165" fmla="*/ 127635 h 1201102"/>
                <a:gd name="connsiteX166" fmla="*/ 343295 w 1244359"/>
                <a:gd name="connsiteY166" fmla="*/ 92393 h 1201102"/>
                <a:gd name="connsiteX167" fmla="*/ 362345 w 1244359"/>
                <a:gd name="connsiteY167" fmla="*/ 89535 h 1201102"/>
                <a:gd name="connsiteX168" fmla="*/ 381395 w 1244359"/>
                <a:gd name="connsiteY168" fmla="*/ 92393 h 1201102"/>
                <a:gd name="connsiteX169" fmla="*/ 380442 w 1244359"/>
                <a:gd name="connsiteY169" fmla="*/ 85725 h 1201102"/>
                <a:gd name="connsiteX170" fmla="*/ 394730 w 1244359"/>
                <a:gd name="connsiteY170" fmla="*/ 89535 h 1201102"/>
                <a:gd name="connsiteX171" fmla="*/ 382347 w 1244359"/>
                <a:gd name="connsiteY171" fmla="*/ 94298 h 1201102"/>
                <a:gd name="connsiteX172" fmla="*/ 399492 w 1244359"/>
                <a:gd name="connsiteY172" fmla="*/ 100013 h 1201102"/>
                <a:gd name="connsiteX173" fmla="*/ 375680 w 1244359"/>
                <a:gd name="connsiteY173" fmla="*/ 114300 h 1201102"/>
                <a:gd name="connsiteX174" fmla="*/ 354725 w 1244359"/>
                <a:gd name="connsiteY174" fmla="*/ 130493 h 1201102"/>
                <a:gd name="connsiteX175" fmla="*/ 311862 w 1244359"/>
                <a:gd name="connsiteY175" fmla="*/ 160973 h 1201102"/>
                <a:gd name="connsiteX176" fmla="*/ 294717 w 1244359"/>
                <a:gd name="connsiteY176" fmla="*/ 160020 h 1201102"/>
                <a:gd name="connsiteX177" fmla="*/ 311862 w 1244359"/>
                <a:gd name="connsiteY177" fmla="*/ 163830 h 1201102"/>
                <a:gd name="connsiteX178" fmla="*/ 298527 w 1244359"/>
                <a:gd name="connsiteY178" fmla="*/ 178118 h 1201102"/>
                <a:gd name="connsiteX179" fmla="*/ 294717 w 1244359"/>
                <a:gd name="connsiteY179" fmla="*/ 182880 h 1201102"/>
                <a:gd name="connsiteX180" fmla="*/ 293765 w 1244359"/>
                <a:gd name="connsiteY180" fmla="*/ 182880 h 1201102"/>
                <a:gd name="connsiteX181" fmla="*/ 278525 w 1244359"/>
                <a:gd name="connsiteY181" fmla="*/ 192405 h 1201102"/>
                <a:gd name="connsiteX182" fmla="*/ 276620 w 1244359"/>
                <a:gd name="connsiteY182" fmla="*/ 195263 h 1201102"/>
                <a:gd name="connsiteX183" fmla="*/ 264237 w 1244359"/>
                <a:gd name="connsiteY183" fmla="*/ 205740 h 1201102"/>
                <a:gd name="connsiteX184" fmla="*/ 263285 w 1244359"/>
                <a:gd name="connsiteY184" fmla="*/ 205740 h 1201102"/>
                <a:gd name="connsiteX185" fmla="*/ 262332 w 1244359"/>
                <a:gd name="connsiteY185" fmla="*/ 207645 h 1201102"/>
                <a:gd name="connsiteX186" fmla="*/ 260427 w 1244359"/>
                <a:gd name="connsiteY186" fmla="*/ 209550 h 1201102"/>
                <a:gd name="connsiteX187" fmla="*/ 243282 w 1244359"/>
                <a:gd name="connsiteY187" fmla="*/ 213360 h 1201102"/>
                <a:gd name="connsiteX188" fmla="*/ 239472 w 1244359"/>
                <a:gd name="connsiteY188" fmla="*/ 216218 h 1201102"/>
                <a:gd name="connsiteX189" fmla="*/ 237567 w 1244359"/>
                <a:gd name="connsiteY189" fmla="*/ 219075 h 1201102"/>
                <a:gd name="connsiteX190" fmla="*/ 229947 w 1244359"/>
                <a:gd name="connsiteY190" fmla="*/ 220980 h 1201102"/>
                <a:gd name="connsiteX191" fmla="*/ 223280 w 1244359"/>
                <a:gd name="connsiteY191" fmla="*/ 226695 h 1201102"/>
                <a:gd name="connsiteX192" fmla="*/ 211850 w 1244359"/>
                <a:gd name="connsiteY192" fmla="*/ 235268 h 1201102"/>
                <a:gd name="connsiteX193" fmla="*/ 208040 w 1244359"/>
                <a:gd name="connsiteY193" fmla="*/ 236220 h 1201102"/>
                <a:gd name="connsiteX194" fmla="*/ 195657 w 1244359"/>
                <a:gd name="connsiteY194" fmla="*/ 250508 h 1201102"/>
                <a:gd name="connsiteX195" fmla="*/ 188037 w 1244359"/>
                <a:gd name="connsiteY195" fmla="*/ 254318 h 1201102"/>
                <a:gd name="connsiteX196" fmla="*/ 186132 w 1244359"/>
                <a:gd name="connsiteY196" fmla="*/ 257175 h 1201102"/>
                <a:gd name="connsiteX197" fmla="*/ 163272 w 1244359"/>
                <a:gd name="connsiteY197" fmla="*/ 272415 h 1201102"/>
                <a:gd name="connsiteX198" fmla="*/ 151842 w 1244359"/>
                <a:gd name="connsiteY198" fmla="*/ 281940 h 1201102"/>
                <a:gd name="connsiteX199" fmla="*/ 138507 w 1244359"/>
                <a:gd name="connsiteY199" fmla="*/ 297180 h 1201102"/>
                <a:gd name="connsiteX200" fmla="*/ 134697 w 1244359"/>
                <a:gd name="connsiteY200" fmla="*/ 301943 h 1201102"/>
                <a:gd name="connsiteX201" fmla="*/ 128030 w 1244359"/>
                <a:gd name="connsiteY201" fmla="*/ 308610 h 1201102"/>
                <a:gd name="connsiteX202" fmla="*/ 123267 w 1244359"/>
                <a:gd name="connsiteY202" fmla="*/ 309563 h 1201102"/>
                <a:gd name="connsiteX203" fmla="*/ 121362 w 1244359"/>
                <a:gd name="connsiteY203" fmla="*/ 303848 h 1201102"/>
                <a:gd name="connsiteX204" fmla="*/ 122315 w 1244359"/>
                <a:gd name="connsiteY204" fmla="*/ 300038 h 1201102"/>
                <a:gd name="connsiteX205" fmla="*/ 121362 w 1244359"/>
                <a:gd name="connsiteY205" fmla="*/ 296228 h 1201102"/>
                <a:gd name="connsiteX206" fmla="*/ 119457 w 1244359"/>
                <a:gd name="connsiteY206" fmla="*/ 297180 h 1201102"/>
                <a:gd name="connsiteX207" fmla="*/ 112790 w 1244359"/>
                <a:gd name="connsiteY207" fmla="*/ 309563 h 1201102"/>
                <a:gd name="connsiteX208" fmla="*/ 111837 w 1244359"/>
                <a:gd name="connsiteY208" fmla="*/ 315278 h 1201102"/>
                <a:gd name="connsiteX209" fmla="*/ 100407 w 1244359"/>
                <a:gd name="connsiteY209" fmla="*/ 321945 h 1201102"/>
                <a:gd name="connsiteX210" fmla="*/ 98502 w 1244359"/>
                <a:gd name="connsiteY210" fmla="*/ 327660 h 1201102"/>
                <a:gd name="connsiteX211" fmla="*/ 91835 w 1244359"/>
                <a:gd name="connsiteY211" fmla="*/ 338138 h 1201102"/>
                <a:gd name="connsiteX212" fmla="*/ 84215 w 1244359"/>
                <a:gd name="connsiteY212" fmla="*/ 344805 h 1201102"/>
                <a:gd name="connsiteX213" fmla="*/ 87072 w 1244359"/>
                <a:gd name="connsiteY213" fmla="*/ 334328 h 1201102"/>
                <a:gd name="connsiteX214" fmla="*/ 121362 w 1244359"/>
                <a:gd name="connsiteY214" fmla="*/ 268605 h 1201102"/>
                <a:gd name="connsiteX215" fmla="*/ 133745 w 1244359"/>
                <a:gd name="connsiteY215" fmla="*/ 254318 h 1201102"/>
                <a:gd name="connsiteX216" fmla="*/ 128030 w 1244359"/>
                <a:gd name="connsiteY216" fmla="*/ 247650 h 1201102"/>
                <a:gd name="connsiteX217" fmla="*/ 123267 w 1244359"/>
                <a:gd name="connsiteY217" fmla="*/ 249555 h 1201102"/>
                <a:gd name="connsiteX218" fmla="*/ 108027 w 1244359"/>
                <a:gd name="connsiteY218" fmla="*/ 280035 h 1201102"/>
                <a:gd name="connsiteX219" fmla="*/ 63260 w 1244359"/>
                <a:gd name="connsiteY219" fmla="*/ 360045 h 1201102"/>
                <a:gd name="connsiteX220" fmla="*/ 60402 w 1244359"/>
                <a:gd name="connsiteY220" fmla="*/ 360045 h 1201102"/>
                <a:gd name="connsiteX221" fmla="*/ 62307 w 1244359"/>
                <a:gd name="connsiteY221" fmla="*/ 362903 h 1201102"/>
                <a:gd name="connsiteX222" fmla="*/ 61355 w 1244359"/>
                <a:gd name="connsiteY222" fmla="*/ 364808 h 1201102"/>
                <a:gd name="connsiteX223" fmla="*/ 58497 w 1244359"/>
                <a:gd name="connsiteY223" fmla="*/ 373380 h 1201102"/>
                <a:gd name="connsiteX224" fmla="*/ 53735 w 1244359"/>
                <a:gd name="connsiteY224" fmla="*/ 376238 h 1201102"/>
                <a:gd name="connsiteX225" fmla="*/ 48020 w 1244359"/>
                <a:gd name="connsiteY225" fmla="*/ 384810 h 1201102"/>
                <a:gd name="connsiteX226" fmla="*/ 35637 w 1244359"/>
                <a:gd name="connsiteY226" fmla="*/ 404813 h 1201102"/>
                <a:gd name="connsiteX227" fmla="*/ 32780 w 1244359"/>
                <a:gd name="connsiteY227" fmla="*/ 405765 h 1201102"/>
                <a:gd name="connsiteX228" fmla="*/ 28970 w 1244359"/>
                <a:gd name="connsiteY228" fmla="*/ 409575 h 1201102"/>
                <a:gd name="connsiteX229" fmla="*/ 28970 w 1244359"/>
                <a:gd name="connsiteY229" fmla="*/ 419100 h 1201102"/>
                <a:gd name="connsiteX230" fmla="*/ 22302 w 1244359"/>
                <a:gd name="connsiteY230" fmla="*/ 425768 h 1201102"/>
                <a:gd name="connsiteX231" fmla="*/ 20397 w 1244359"/>
                <a:gd name="connsiteY231" fmla="*/ 428625 h 1201102"/>
                <a:gd name="connsiteX232" fmla="*/ 20397 w 1244359"/>
                <a:gd name="connsiteY232" fmla="*/ 427673 h 1201102"/>
                <a:gd name="connsiteX233" fmla="*/ 19445 w 1244359"/>
                <a:gd name="connsiteY233" fmla="*/ 430530 h 1201102"/>
                <a:gd name="connsiteX234" fmla="*/ 15635 w 1244359"/>
                <a:gd name="connsiteY234" fmla="*/ 433388 h 1201102"/>
                <a:gd name="connsiteX235" fmla="*/ 16587 w 1244359"/>
                <a:gd name="connsiteY235" fmla="*/ 441008 h 1201102"/>
                <a:gd name="connsiteX236" fmla="*/ 9920 w 1244359"/>
                <a:gd name="connsiteY236" fmla="*/ 465773 h 1201102"/>
                <a:gd name="connsiteX237" fmla="*/ 9920 w 1244359"/>
                <a:gd name="connsiteY237" fmla="*/ 481013 h 1201102"/>
                <a:gd name="connsiteX238" fmla="*/ 7062 w 1244359"/>
                <a:gd name="connsiteY238" fmla="*/ 497205 h 1201102"/>
                <a:gd name="connsiteX239" fmla="*/ 1347 w 1244359"/>
                <a:gd name="connsiteY239" fmla="*/ 505778 h 1201102"/>
                <a:gd name="connsiteX240" fmla="*/ 395 w 1244359"/>
                <a:gd name="connsiteY240" fmla="*/ 508635 h 1201102"/>
                <a:gd name="connsiteX241" fmla="*/ 395 w 1244359"/>
                <a:gd name="connsiteY241" fmla="*/ 520065 h 1201102"/>
                <a:gd name="connsiteX242" fmla="*/ 4205 w 1244359"/>
                <a:gd name="connsiteY242" fmla="*/ 540068 h 1201102"/>
                <a:gd name="connsiteX243" fmla="*/ 395 w 1244359"/>
                <a:gd name="connsiteY243" fmla="*/ 560070 h 1201102"/>
                <a:gd name="connsiteX244" fmla="*/ 2300 w 1244359"/>
                <a:gd name="connsiteY244" fmla="*/ 564833 h 1201102"/>
                <a:gd name="connsiteX245" fmla="*/ 7062 w 1244359"/>
                <a:gd name="connsiteY245" fmla="*/ 569595 h 1201102"/>
                <a:gd name="connsiteX246" fmla="*/ 7062 w 1244359"/>
                <a:gd name="connsiteY246" fmla="*/ 577215 h 1201102"/>
                <a:gd name="connsiteX247" fmla="*/ 10872 w 1244359"/>
                <a:gd name="connsiteY247" fmla="*/ 608648 h 1201102"/>
                <a:gd name="connsiteX248" fmla="*/ 9920 w 1244359"/>
                <a:gd name="connsiteY248" fmla="*/ 614363 h 1201102"/>
                <a:gd name="connsiteX249" fmla="*/ 8967 w 1244359"/>
                <a:gd name="connsiteY249" fmla="*/ 619125 h 1201102"/>
                <a:gd name="connsiteX250" fmla="*/ 10872 w 1244359"/>
                <a:gd name="connsiteY250" fmla="*/ 629603 h 1201102"/>
                <a:gd name="connsiteX251" fmla="*/ 11825 w 1244359"/>
                <a:gd name="connsiteY251" fmla="*/ 644843 h 1201102"/>
                <a:gd name="connsiteX252" fmla="*/ 21350 w 1244359"/>
                <a:gd name="connsiteY252" fmla="*/ 659130 h 1201102"/>
                <a:gd name="connsiteX253" fmla="*/ 25160 w 1244359"/>
                <a:gd name="connsiteY253" fmla="*/ 664845 h 1201102"/>
                <a:gd name="connsiteX254" fmla="*/ 28970 w 1244359"/>
                <a:gd name="connsiteY254" fmla="*/ 681038 h 1201102"/>
                <a:gd name="connsiteX255" fmla="*/ 36590 w 1244359"/>
                <a:gd name="connsiteY255" fmla="*/ 707708 h 1201102"/>
                <a:gd name="connsiteX256" fmla="*/ 38495 w 1244359"/>
                <a:gd name="connsiteY256" fmla="*/ 710565 h 1201102"/>
                <a:gd name="connsiteX257" fmla="*/ 51830 w 1244359"/>
                <a:gd name="connsiteY257" fmla="*/ 718185 h 1201102"/>
                <a:gd name="connsiteX258" fmla="*/ 65165 w 1244359"/>
                <a:gd name="connsiteY258" fmla="*/ 724853 h 1201102"/>
                <a:gd name="connsiteX259" fmla="*/ 68022 w 1244359"/>
                <a:gd name="connsiteY259" fmla="*/ 731520 h 1201102"/>
                <a:gd name="connsiteX260" fmla="*/ 68975 w 1244359"/>
                <a:gd name="connsiteY260" fmla="*/ 733425 h 1201102"/>
                <a:gd name="connsiteX261" fmla="*/ 70880 w 1244359"/>
                <a:gd name="connsiteY261" fmla="*/ 740093 h 1201102"/>
                <a:gd name="connsiteX262" fmla="*/ 68975 w 1244359"/>
                <a:gd name="connsiteY262" fmla="*/ 750570 h 1201102"/>
                <a:gd name="connsiteX263" fmla="*/ 74690 w 1244359"/>
                <a:gd name="connsiteY263" fmla="*/ 767715 h 1201102"/>
                <a:gd name="connsiteX264" fmla="*/ 77547 w 1244359"/>
                <a:gd name="connsiteY264" fmla="*/ 772478 h 1201102"/>
                <a:gd name="connsiteX265" fmla="*/ 80405 w 1244359"/>
                <a:gd name="connsiteY265" fmla="*/ 777240 h 1201102"/>
                <a:gd name="connsiteX266" fmla="*/ 77547 w 1244359"/>
                <a:gd name="connsiteY266" fmla="*/ 785813 h 1201102"/>
                <a:gd name="connsiteX267" fmla="*/ 79452 w 1244359"/>
                <a:gd name="connsiteY267" fmla="*/ 797243 h 1201102"/>
                <a:gd name="connsiteX268" fmla="*/ 84215 w 1244359"/>
                <a:gd name="connsiteY268" fmla="*/ 798195 h 1201102"/>
                <a:gd name="connsiteX269" fmla="*/ 93740 w 1244359"/>
                <a:gd name="connsiteY269" fmla="*/ 789623 h 1201102"/>
                <a:gd name="connsiteX270" fmla="*/ 93740 w 1244359"/>
                <a:gd name="connsiteY270" fmla="*/ 782003 h 1201102"/>
                <a:gd name="connsiteX271" fmla="*/ 93740 w 1244359"/>
                <a:gd name="connsiteY271" fmla="*/ 762953 h 1201102"/>
                <a:gd name="connsiteX272" fmla="*/ 94692 w 1244359"/>
                <a:gd name="connsiteY272" fmla="*/ 762000 h 1201102"/>
                <a:gd name="connsiteX273" fmla="*/ 95645 w 1244359"/>
                <a:gd name="connsiteY273" fmla="*/ 762953 h 1201102"/>
                <a:gd name="connsiteX274" fmla="*/ 103265 w 1244359"/>
                <a:gd name="connsiteY274" fmla="*/ 773430 h 1201102"/>
                <a:gd name="connsiteX275" fmla="*/ 103265 w 1244359"/>
                <a:gd name="connsiteY275" fmla="*/ 779145 h 1201102"/>
                <a:gd name="connsiteX276" fmla="*/ 112790 w 1244359"/>
                <a:gd name="connsiteY276" fmla="*/ 789623 h 1201102"/>
                <a:gd name="connsiteX277" fmla="*/ 119457 w 1244359"/>
                <a:gd name="connsiteY277" fmla="*/ 806768 h 1201102"/>
                <a:gd name="connsiteX278" fmla="*/ 128982 w 1244359"/>
                <a:gd name="connsiteY278" fmla="*/ 824865 h 1201102"/>
                <a:gd name="connsiteX279" fmla="*/ 130887 w 1244359"/>
                <a:gd name="connsiteY279" fmla="*/ 829628 h 1201102"/>
                <a:gd name="connsiteX280" fmla="*/ 137555 w 1244359"/>
                <a:gd name="connsiteY280" fmla="*/ 843915 h 1201102"/>
                <a:gd name="connsiteX281" fmla="*/ 142317 w 1244359"/>
                <a:gd name="connsiteY281" fmla="*/ 857250 h 1201102"/>
                <a:gd name="connsiteX282" fmla="*/ 144222 w 1244359"/>
                <a:gd name="connsiteY282" fmla="*/ 865823 h 1201102"/>
                <a:gd name="connsiteX283" fmla="*/ 154700 w 1244359"/>
                <a:gd name="connsiteY283" fmla="*/ 882968 h 1201102"/>
                <a:gd name="connsiteX284" fmla="*/ 157557 w 1244359"/>
                <a:gd name="connsiteY284" fmla="*/ 881063 h 1201102"/>
                <a:gd name="connsiteX285" fmla="*/ 159462 w 1244359"/>
                <a:gd name="connsiteY285" fmla="*/ 878205 h 1201102"/>
                <a:gd name="connsiteX286" fmla="*/ 160415 w 1244359"/>
                <a:gd name="connsiteY286" fmla="*/ 880110 h 1201102"/>
                <a:gd name="connsiteX287" fmla="*/ 158510 w 1244359"/>
                <a:gd name="connsiteY287" fmla="*/ 902018 h 1201102"/>
                <a:gd name="connsiteX288" fmla="*/ 160415 w 1244359"/>
                <a:gd name="connsiteY288" fmla="*/ 918210 h 1201102"/>
                <a:gd name="connsiteX289" fmla="*/ 174702 w 1244359"/>
                <a:gd name="connsiteY289" fmla="*/ 931545 h 1201102"/>
                <a:gd name="connsiteX290" fmla="*/ 183275 w 1244359"/>
                <a:gd name="connsiteY290" fmla="*/ 942023 h 1201102"/>
                <a:gd name="connsiteX291" fmla="*/ 188037 w 1244359"/>
                <a:gd name="connsiteY291" fmla="*/ 957263 h 1201102"/>
                <a:gd name="connsiteX292" fmla="*/ 189942 w 1244359"/>
                <a:gd name="connsiteY292" fmla="*/ 960120 h 1201102"/>
                <a:gd name="connsiteX293" fmla="*/ 201372 w 1244359"/>
                <a:gd name="connsiteY293" fmla="*/ 978218 h 1201102"/>
                <a:gd name="connsiteX294" fmla="*/ 214707 w 1244359"/>
                <a:gd name="connsiteY294" fmla="*/ 988695 h 1201102"/>
                <a:gd name="connsiteX295" fmla="*/ 226137 w 1244359"/>
                <a:gd name="connsiteY295" fmla="*/ 1002983 h 1201102"/>
                <a:gd name="connsiteX296" fmla="*/ 240425 w 1244359"/>
                <a:gd name="connsiteY296" fmla="*/ 1016318 h 1201102"/>
                <a:gd name="connsiteX297" fmla="*/ 243282 w 1244359"/>
                <a:gd name="connsiteY297" fmla="*/ 1015365 h 1201102"/>
                <a:gd name="connsiteX298" fmla="*/ 244235 w 1244359"/>
                <a:gd name="connsiteY298" fmla="*/ 1011555 h 1201102"/>
                <a:gd name="connsiteX299" fmla="*/ 245187 w 1244359"/>
                <a:gd name="connsiteY299" fmla="*/ 1010603 h 1201102"/>
                <a:gd name="connsiteX300" fmla="*/ 254712 w 1244359"/>
                <a:gd name="connsiteY300" fmla="*/ 1017270 h 1201102"/>
                <a:gd name="connsiteX301" fmla="*/ 247092 w 1244359"/>
                <a:gd name="connsiteY301" fmla="*/ 1007745 h 1201102"/>
                <a:gd name="connsiteX302" fmla="*/ 247092 w 1244359"/>
                <a:gd name="connsiteY302" fmla="*/ 1006793 h 1201102"/>
                <a:gd name="connsiteX303" fmla="*/ 242330 w 1244359"/>
                <a:gd name="connsiteY303" fmla="*/ 1002030 h 1201102"/>
                <a:gd name="connsiteX304" fmla="*/ 238520 w 1244359"/>
                <a:gd name="connsiteY304" fmla="*/ 998220 h 1201102"/>
                <a:gd name="connsiteX305" fmla="*/ 236615 w 1244359"/>
                <a:gd name="connsiteY305" fmla="*/ 995363 h 1201102"/>
                <a:gd name="connsiteX306" fmla="*/ 237567 w 1244359"/>
                <a:gd name="connsiteY306" fmla="*/ 995363 h 1201102"/>
                <a:gd name="connsiteX307" fmla="*/ 235662 w 1244359"/>
                <a:gd name="connsiteY307" fmla="*/ 993458 h 1201102"/>
                <a:gd name="connsiteX308" fmla="*/ 224232 w 1244359"/>
                <a:gd name="connsiteY308" fmla="*/ 980123 h 1201102"/>
                <a:gd name="connsiteX309" fmla="*/ 217565 w 1244359"/>
                <a:gd name="connsiteY309" fmla="*/ 968693 h 1201102"/>
                <a:gd name="connsiteX310" fmla="*/ 222327 w 1244359"/>
                <a:gd name="connsiteY310" fmla="*/ 955358 h 1201102"/>
                <a:gd name="connsiteX311" fmla="*/ 224232 w 1244359"/>
                <a:gd name="connsiteY311" fmla="*/ 950595 h 1201102"/>
                <a:gd name="connsiteX312" fmla="*/ 225185 w 1244359"/>
                <a:gd name="connsiteY312" fmla="*/ 949643 h 1201102"/>
                <a:gd name="connsiteX313" fmla="*/ 226137 w 1244359"/>
                <a:gd name="connsiteY313" fmla="*/ 951548 h 1201102"/>
                <a:gd name="connsiteX314" fmla="*/ 233757 w 1244359"/>
                <a:gd name="connsiteY314" fmla="*/ 957263 h 1201102"/>
                <a:gd name="connsiteX315" fmla="*/ 235662 w 1244359"/>
                <a:gd name="connsiteY315" fmla="*/ 962025 h 1201102"/>
                <a:gd name="connsiteX316" fmla="*/ 240425 w 1244359"/>
                <a:gd name="connsiteY316" fmla="*/ 965835 h 1201102"/>
                <a:gd name="connsiteX317" fmla="*/ 240425 w 1244359"/>
                <a:gd name="connsiteY317" fmla="*/ 968693 h 1201102"/>
                <a:gd name="connsiteX318" fmla="*/ 237567 w 1244359"/>
                <a:gd name="connsiteY318" fmla="*/ 975360 h 1201102"/>
                <a:gd name="connsiteX319" fmla="*/ 235662 w 1244359"/>
                <a:gd name="connsiteY319" fmla="*/ 985838 h 1201102"/>
                <a:gd name="connsiteX320" fmla="*/ 236615 w 1244359"/>
                <a:gd name="connsiteY320" fmla="*/ 987743 h 1201102"/>
                <a:gd name="connsiteX321" fmla="*/ 238520 w 1244359"/>
                <a:gd name="connsiteY321" fmla="*/ 986790 h 1201102"/>
                <a:gd name="connsiteX322" fmla="*/ 242330 w 1244359"/>
                <a:gd name="connsiteY322" fmla="*/ 982980 h 1201102"/>
                <a:gd name="connsiteX323" fmla="*/ 255665 w 1244359"/>
                <a:gd name="connsiteY323" fmla="*/ 972503 h 1201102"/>
                <a:gd name="connsiteX324" fmla="*/ 263285 w 1244359"/>
                <a:gd name="connsiteY324" fmla="*/ 974408 h 1201102"/>
                <a:gd name="connsiteX325" fmla="*/ 262332 w 1244359"/>
                <a:gd name="connsiteY325" fmla="*/ 979170 h 1201102"/>
                <a:gd name="connsiteX326" fmla="*/ 261380 w 1244359"/>
                <a:gd name="connsiteY326" fmla="*/ 978218 h 1201102"/>
                <a:gd name="connsiteX327" fmla="*/ 262332 w 1244359"/>
                <a:gd name="connsiteY327" fmla="*/ 979170 h 1201102"/>
                <a:gd name="connsiteX328" fmla="*/ 264237 w 1244359"/>
                <a:gd name="connsiteY328" fmla="*/ 982028 h 1201102"/>
                <a:gd name="connsiteX329" fmla="*/ 264237 w 1244359"/>
                <a:gd name="connsiteY329" fmla="*/ 986790 h 1201102"/>
                <a:gd name="connsiteX330" fmla="*/ 261380 w 1244359"/>
                <a:gd name="connsiteY330" fmla="*/ 984885 h 1201102"/>
                <a:gd name="connsiteX331" fmla="*/ 255665 w 1244359"/>
                <a:gd name="connsiteY331" fmla="*/ 979170 h 1201102"/>
                <a:gd name="connsiteX332" fmla="*/ 256617 w 1244359"/>
                <a:gd name="connsiteY332" fmla="*/ 983933 h 1201102"/>
                <a:gd name="connsiteX333" fmla="*/ 262332 w 1244359"/>
                <a:gd name="connsiteY333" fmla="*/ 989648 h 1201102"/>
                <a:gd name="connsiteX334" fmla="*/ 257570 w 1244359"/>
                <a:gd name="connsiteY334" fmla="*/ 1001078 h 1201102"/>
                <a:gd name="connsiteX335" fmla="*/ 261380 w 1244359"/>
                <a:gd name="connsiteY335" fmla="*/ 1018223 h 1201102"/>
                <a:gd name="connsiteX336" fmla="*/ 268047 w 1244359"/>
                <a:gd name="connsiteY336" fmla="*/ 1034415 h 1201102"/>
                <a:gd name="connsiteX337" fmla="*/ 268047 w 1244359"/>
                <a:gd name="connsiteY337" fmla="*/ 1040130 h 1201102"/>
                <a:gd name="connsiteX338" fmla="*/ 268047 w 1244359"/>
                <a:gd name="connsiteY338" fmla="*/ 1042988 h 1201102"/>
                <a:gd name="connsiteX339" fmla="*/ 265190 w 1244359"/>
                <a:gd name="connsiteY339" fmla="*/ 1042035 h 1201102"/>
                <a:gd name="connsiteX340" fmla="*/ 269000 w 1244359"/>
                <a:gd name="connsiteY340" fmla="*/ 1044893 h 1201102"/>
                <a:gd name="connsiteX341" fmla="*/ 269000 w 1244359"/>
                <a:gd name="connsiteY341" fmla="*/ 1046798 h 1201102"/>
                <a:gd name="connsiteX342" fmla="*/ 246140 w 1244359"/>
                <a:gd name="connsiteY342" fmla="*/ 1030605 h 1201102"/>
                <a:gd name="connsiteX343" fmla="*/ 228042 w 1244359"/>
                <a:gd name="connsiteY343" fmla="*/ 1014413 h 1201102"/>
                <a:gd name="connsiteX344" fmla="*/ 211850 w 1244359"/>
                <a:gd name="connsiteY344" fmla="*/ 1000125 h 1201102"/>
                <a:gd name="connsiteX345" fmla="*/ 204230 w 1244359"/>
                <a:gd name="connsiteY345" fmla="*/ 994410 h 1201102"/>
                <a:gd name="connsiteX346" fmla="*/ 216612 w 1244359"/>
                <a:gd name="connsiteY346" fmla="*/ 1022033 h 1201102"/>
                <a:gd name="connsiteX347" fmla="*/ 224232 w 1244359"/>
                <a:gd name="connsiteY347" fmla="*/ 1033463 h 1201102"/>
                <a:gd name="connsiteX348" fmla="*/ 228995 w 1244359"/>
                <a:gd name="connsiteY348" fmla="*/ 1036320 h 1201102"/>
                <a:gd name="connsiteX349" fmla="*/ 248997 w 1244359"/>
                <a:gd name="connsiteY349" fmla="*/ 1062990 h 1201102"/>
                <a:gd name="connsiteX350" fmla="*/ 265190 w 1244359"/>
                <a:gd name="connsiteY350" fmla="*/ 1069658 h 1201102"/>
                <a:gd name="connsiteX351" fmla="*/ 266142 w 1244359"/>
                <a:gd name="connsiteY351" fmla="*/ 1065848 h 1201102"/>
                <a:gd name="connsiteX352" fmla="*/ 274715 w 1244359"/>
                <a:gd name="connsiteY352" fmla="*/ 1068705 h 1201102"/>
                <a:gd name="connsiteX353" fmla="*/ 257570 w 1244359"/>
                <a:gd name="connsiteY353" fmla="*/ 1062990 h 1201102"/>
                <a:gd name="connsiteX354" fmla="*/ 253760 w 1244359"/>
                <a:gd name="connsiteY354" fmla="*/ 1057275 h 1201102"/>
                <a:gd name="connsiteX355" fmla="*/ 255665 w 1244359"/>
                <a:gd name="connsiteY355" fmla="*/ 1062038 h 1201102"/>
                <a:gd name="connsiteX356" fmla="*/ 250902 w 1244359"/>
                <a:gd name="connsiteY356" fmla="*/ 1061085 h 1201102"/>
                <a:gd name="connsiteX357" fmla="*/ 239472 w 1244359"/>
                <a:gd name="connsiteY357" fmla="*/ 1048703 h 1201102"/>
                <a:gd name="connsiteX358" fmla="*/ 243282 w 1244359"/>
                <a:gd name="connsiteY358" fmla="*/ 1047750 h 1201102"/>
                <a:gd name="connsiteX359" fmla="*/ 252807 w 1244359"/>
                <a:gd name="connsiteY359" fmla="*/ 1050608 h 1201102"/>
                <a:gd name="connsiteX360" fmla="*/ 257570 w 1244359"/>
                <a:gd name="connsiteY360" fmla="*/ 1057275 h 1201102"/>
                <a:gd name="connsiteX361" fmla="*/ 271857 w 1244359"/>
                <a:gd name="connsiteY361" fmla="*/ 1062038 h 1201102"/>
                <a:gd name="connsiteX362" fmla="*/ 291860 w 1244359"/>
                <a:gd name="connsiteY362" fmla="*/ 1065848 h 1201102"/>
                <a:gd name="connsiteX363" fmla="*/ 292812 w 1244359"/>
                <a:gd name="connsiteY363" fmla="*/ 1066800 h 1201102"/>
                <a:gd name="connsiteX364" fmla="*/ 305195 w 1244359"/>
                <a:gd name="connsiteY364" fmla="*/ 1075373 h 1201102"/>
                <a:gd name="connsiteX365" fmla="*/ 308052 w 1244359"/>
                <a:gd name="connsiteY365" fmla="*/ 1073468 h 1201102"/>
                <a:gd name="connsiteX366" fmla="*/ 307100 w 1244359"/>
                <a:gd name="connsiteY366" fmla="*/ 1062038 h 1201102"/>
                <a:gd name="connsiteX367" fmla="*/ 293765 w 1244359"/>
                <a:gd name="connsiteY367" fmla="*/ 1052513 h 1201102"/>
                <a:gd name="connsiteX368" fmla="*/ 289002 w 1244359"/>
                <a:gd name="connsiteY368" fmla="*/ 1050608 h 1201102"/>
                <a:gd name="connsiteX369" fmla="*/ 285192 w 1244359"/>
                <a:gd name="connsiteY369" fmla="*/ 1044893 h 1201102"/>
                <a:gd name="connsiteX370" fmla="*/ 286145 w 1244359"/>
                <a:gd name="connsiteY370" fmla="*/ 1044893 h 1201102"/>
                <a:gd name="connsiteX371" fmla="*/ 283287 w 1244359"/>
                <a:gd name="connsiteY371" fmla="*/ 1042988 h 1201102"/>
                <a:gd name="connsiteX372" fmla="*/ 277572 w 1244359"/>
                <a:gd name="connsiteY372" fmla="*/ 1033463 h 1201102"/>
                <a:gd name="connsiteX373" fmla="*/ 283287 w 1244359"/>
                <a:gd name="connsiteY373" fmla="*/ 1018223 h 1201102"/>
                <a:gd name="connsiteX374" fmla="*/ 284240 w 1244359"/>
                <a:gd name="connsiteY374" fmla="*/ 1013460 h 1201102"/>
                <a:gd name="connsiteX375" fmla="*/ 283287 w 1244359"/>
                <a:gd name="connsiteY375" fmla="*/ 1012508 h 1201102"/>
                <a:gd name="connsiteX376" fmla="*/ 271857 w 1244359"/>
                <a:gd name="connsiteY376" fmla="*/ 1007745 h 1201102"/>
                <a:gd name="connsiteX377" fmla="*/ 269000 w 1244359"/>
                <a:gd name="connsiteY377" fmla="*/ 1000125 h 1201102"/>
                <a:gd name="connsiteX378" fmla="*/ 279477 w 1244359"/>
                <a:gd name="connsiteY378" fmla="*/ 1004888 h 1201102"/>
                <a:gd name="connsiteX379" fmla="*/ 280430 w 1244359"/>
                <a:gd name="connsiteY379" fmla="*/ 1005840 h 1201102"/>
                <a:gd name="connsiteX380" fmla="*/ 292812 w 1244359"/>
                <a:gd name="connsiteY380" fmla="*/ 1017270 h 1201102"/>
                <a:gd name="connsiteX381" fmla="*/ 305195 w 1244359"/>
                <a:gd name="connsiteY381" fmla="*/ 1026795 h 1201102"/>
                <a:gd name="connsiteX382" fmla="*/ 308052 w 1244359"/>
                <a:gd name="connsiteY382" fmla="*/ 1024890 h 1201102"/>
                <a:gd name="connsiteX383" fmla="*/ 317577 w 1244359"/>
                <a:gd name="connsiteY383" fmla="*/ 1031558 h 1201102"/>
                <a:gd name="connsiteX384" fmla="*/ 326150 w 1244359"/>
                <a:gd name="connsiteY384" fmla="*/ 1032510 h 1201102"/>
                <a:gd name="connsiteX385" fmla="*/ 300432 w 1244359"/>
                <a:gd name="connsiteY385" fmla="*/ 1021080 h 1201102"/>
                <a:gd name="connsiteX386" fmla="*/ 288050 w 1244359"/>
                <a:gd name="connsiteY386" fmla="*/ 1010603 h 1201102"/>
                <a:gd name="connsiteX387" fmla="*/ 283287 w 1244359"/>
                <a:gd name="connsiteY387" fmla="*/ 1006793 h 1201102"/>
                <a:gd name="connsiteX388" fmla="*/ 286145 w 1244359"/>
                <a:gd name="connsiteY388" fmla="*/ 1005840 h 1201102"/>
                <a:gd name="connsiteX389" fmla="*/ 286145 w 1244359"/>
                <a:gd name="connsiteY389" fmla="*/ 1004888 h 1201102"/>
                <a:gd name="connsiteX390" fmla="*/ 284240 w 1244359"/>
                <a:gd name="connsiteY390" fmla="*/ 1002030 h 1201102"/>
                <a:gd name="connsiteX391" fmla="*/ 285192 w 1244359"/>
                <a:gd name="connsiteY391" fmla="*/ 997268 h 1201102"/>
                <a:gd name="connsiteX392" fmla="*/ 289955 w 1244359"/>
                <a:gd name="connsiteY392" fmla="*/ 997268 h 1201102"/>
                <a:gd name="connsiteX393" fmla="*/ 294717 w 1244359"/>
                <a:gd name="connsiteY393" fmla="*/ 1000125 h 1201102"/>
                <a:gd name="connsiteX394" fmla="*/ 295670 w 1244359"/>
                <a:gd name="connsiteY394" fmla="*/ 1005840 h 1201102"/>
                <a:gd name="connsiteX395" fmla="*/ 300432 w 1244359"/>
                <a:gd name="connsiteY395" fmla="*/ 1007745 h 1201102"/>
                <a:gd name="connsiteX396" fmla="*/ 308052 w 1244359"/>
                <a:gd name="connsiteY396" fmla="*/ 1008698 h 1201102"/>
                <a:gd name="connsiteX397" fmla="*/ 309005 w 1244359"/>
                <a:gd name="connsiteY397" fmla="*/ 1010603 h 1201102"/>
                <a:gd name="connsiteX398" fmla="*/ 312815 w 1244359"/>
                <a:gd name="connsiteY398" fmla="*/ 1011555 h 1201102"/>
                <a:gd name="connsiteX399" fmla="*/ 313767 w 1244359"/>
                <a:gd name="connsiteY399" fmla="*/ 1011555 h 1201102"/>
                <a:gd name="connsiteX400" fmla="*/ 334722 w 1244359"/>
                <a:gd name="connsiteY400" fmla="*/ 1021080 h 1201102"/>
                <a:gd name="connsiteX401" fmla="*/ 325197 w 1244359"/>
                <a:gd name="connsiteY401" fmla="*/ 1014413 h 1201102"/>
                <a:gd name="connsiteX402" fmla="*/ 330912 w 1244359"/>
                <a:gd name="connsiteY402" fmla="*/ 1014413 h 1201102"/>
                <a:gd name="connsiteX403" fmla="*/ 331865 w 1244359"/>
                <a:gd name="connsiteY403" fmla="*/ 1013460 h 1201102"/>
                <a:gd name="connsiteX404" fmla="*/ 330912 w 1244359"/>
                <a:gd name="connsiteY404" fmla="*/ 1012508 h 1201102"/>
                <a:gd name="connsiteX405" fmla="*/ 323292 w 1244359"/>
                <a:gd name="connsiteY405" fmla="*/ 1012508 h 1201102"/>
                <a:gd name="connsiteX406" fmla="*/ 322340 w 1244359"/>
                <a:gd name="connsiteY406" fmla="*/ 1013460 h 1201102"/>
                <a:gd name="connsiteX407" fmla="*/ 316625 w 1244359"/>
                <a:gd name="connsiteY407" fmla="*/ 1009650 h 1201102"/>
                <a:gd name="connsiteX408" fmla="*/ 322340 w 1244359"/>
                <a:gd name="connsiteY408" fmla="*/ 1007745 h 1201102"/>
                <a:gd name="connsiteX409" fmla="*/ 329007 w 1244359"/>
                <a:gd name="connsiteY409" fmla="*/ 1007745 h 1201102"/>
                <a:gd name="connsiteX410" fmla="*/ 335675 w 1244359"/>
                <a:gd name="connsiteY410" fmla="*/ 1012508 h 1201102"/>
                <a:gd name="connsiteX411" fmla="*/ 340437 w 1244359"/>
                <a:gd name="connsiteY411" fmla="*/ 1011555 h 1201102"/>
                <a:gd name="connsiteX412" fmla="*/ 340437 w 1244359"/>
                <a:gd name="connsiteY412" fmla="*/ 1009650 h 1201102"/>
                <a:gd name="connsiteX413" fmla="*/ 351867 w 1244359"/>
                <a:gd name="connsiteY413" fmla="*/ 1011555 h 1201102"/>
                <a:gd name="connsiteX414" fmla="*/ 360440 w 1244359"/>
                <a:gd name="connsiteY414" fmla="*/ 1017270 h 1201102"/>
                <a:gd name="connsiteX415" fmla="*/ 365202 w 1244359"/>
                <a:gd name="connsiteY415" fmla="*/ 1022985 h 1201102"/>
                <a:gd name="connsiteX416" fmla="*/ 368060 w 1244359"/>
                <a:gd name="connsiteY416" fmla="*/ 1027748 h 1201102"/>
                <a:gd name="connsiteX417" fmla="*/ 357582 w 1244359"/>
                <a:gd name="connsiteY417" fmla="*/ 1029653 h 1201102"/>
                <a:gd name="connsiteX418" fmla="*/ 361392 w 1244359"/>
                <a:gd name="connsiteY418" fmla="*/ 1033463 h 1201102"/>
                <a:gd name="connsiteX419" fmla="*/ 354725 w 1244359"/>
                <a:gd name="connsiteY419" fmla="*/ 1035368 h 1201102"/>
                <a:gd name="connsiteX420" fmla="*/ 369012 w 1244359"/>
                <a:gd name="connsiteY420" fmla="*/ 1043940 h 1201102"/>
                <a:gd name="connsiteX421" fmla="*/ 379490 w 1244359"/>
                <a:gd name="connsiteY421" fmla="*/ 1045845 h 1201102"/>
                <a:gd name="connsiteX422" fmla="*/ 370917 w 1244359"/>
                <a:gd name="connsiteY422" fmla="*/ 1043940 h 1201102"/>
                <a:gd name="connsiteX423" fmla="*/ 366155 w 1244359"/>
                <a:gd name="connsiteY423" fmla="*/ 1045845 h 1201102"/>
                <a:gd name="connsiteX424" fmla="*/ 389967 w 1244359"/>
                <a:gd name="connsiteY424" fmla="*/ 1054418 h 1201102"/>
                <a:gd name="connsiteX425" fmla="*/ 369012 w 1244359"/>
                <a:gd name="connsiteY425" fmla="*/ 1050608 h 1201102"/>
                <a:gd name="connsiteX426" fmla="*/ 369965 w 1244359"/>
                <a:gd name="connsiteY426" fmla="*/ 1059180 h 1201102"/>
                <a:gd name="connsiteX427" fmla="*/ 370917 w 1244359"/>
                <a:gd name="connsiteY427" fmla="*/ 1057275 h 1201102"/>
                <a:gd name="connsiteX428" fmla="*/ 375680 w 1244359"/>
                <a:gd name="connsiteY428" fmla="*/ 1060133 h 1201102"/>
                <a:gd name="connsiteX429" fmla="*/ 374727 w 1244359"/>
                <a:gd name="connsiteY429" fmla="*/ 1062038 h 1201102"/>
                <a:gd name="connsiteX430" fmla="*/ 369965 w 1244359"/>
                <a:gd name="connsiteY430" fmla="*/ 1060133 h 1201102"/>
                <a:gd name="connsiteX431" fmla="*/ 383300 w 1244359"/>
                <a:gd name="connsiteY431" fmla="*/ 1069658 h 1201102"/>
                <a:gd name="connsiteX432" fmla="*/ 418542 w 1244359"/>
                <a:gd name="connsiteY432" fmla="*/ 1082993 h 1201102"/>
                <a:gd name="connsiteX433" fmla="*/ 406160 w 1244359"/>
                <a:gd name="connsiteY433" fmla="*/ 1074420 h 1201102"/>
                <a:gd name="connsiteX434" fmla="*/ 415685 w 1244359"/>
                <a:gd name="connsiteY434" fmla="*/ 1076325 h 1201102"/>
                <a:gd name="connsiteX435" fmla="*/ 406160 w 1244359"/>
                <a:gd name="connsiteY435" fmla="*/ 1070610 h 1201102"/>
                <a:gd name="connsiteX436" fmla="*/ 409017 w 1244359"/>
                <a:gd name="connsiteY436" fmla="*/ 1069658 h 1201102"/>
                <a:gd name="connsiteX437" fmla="*/ 417590 w 1244359"/>
                <a:gd name="connsiteY437" fmla="*/ 1078230 h 1201102"/>
                <a:gd name="connsiteX438" fmla="*/ 421400 w 1244359"/>
                <a:gd name="connsiteY438" fmla="*/ 1079183 h 1201102"/>
                <a:gd name="connsiteX439" fmla="*/ 420447 w 1244359"/>
                <a:gd name="connsiteY439" fmla="*/ 1074420 h 1201102"/>
                <a:gd name="connsiteX440" fmla="*/ 410922 w 1244359"/>
                <a:gd name="connsiteY440" fmla="*/ 1066800 h 1201102"/>
                <a:gd name="connsiteX441" fmla="*/ 429972 w 1244359"/>
                <a:gd name="connsiteY441" fmla="*/ 1070610 h 1201102"/>
                <a:gd name="connsiteX442" fmla="*/ 434735 w 1244359"/>
                <a:gd name="connsiteY442" fmla="*/ 1076325 h 1201102"/>
                <a:gd name="connsiteX443" fmla="*/ 439497 w 1244359"/>
                <a:gd name="connsiteY443" fmla="*/ 1077278 h 1201102"/>
                <a:gd name="connsiteX444" fmla="*/ 444260 w 1244359"/>
                <a:gd name="connsiteY444" fmla="*/ 1075373 h 1201102"/>
                <a:gd name="connsiteX445" fmla="*/ 453785 w 1244359"/>
                <a:gd name="connsiteY445" fmla="*/ 1081088 h 1201102"/>
                <a:gd name="connsiteX446" fmla="*/ 473787 w 1244359"/>
                <a:gd name="connsiteY446" fmla="*/ 1093470 h 1201102"/>
                <a:gd name="connsiteX447" fmla="*/ 473787 w 1244359"/>
                <a:gd name="connsiteY447" fmla="*/ 1093470 h 1201102"/>
                <a:gd name="connsiteX448" fmla="*/ 472835 w 1244359"/>
                <a:gd name="connsiteY448" fmla="*/ 1094423 h 1201102"/>
                <a:gd name="connsiteX449" fmla="*/ 452832 w 1244359"/>
                <a:gd name="connsiteY449" fmla="*/ 1091565 h 1201102"/>
                <a:gd name="connsiteX450" fmla="*/ 453785 w 1244359"/>
                <a:gd name="connsiteY450" fmla="*/ 1092518 h 1201102"/>
                <a:gd name="connsiteX451" fmla="*/ 439497 w 1244359"/>
                <a:gd name="connsiteY451" fmla="*/ 1089660 h 1201102"/>
                <a:gd name="connsiteX452" fmla="*/ 444260 w 1244359"/>
                <a:gd name="connsiteY452" fmla="*/ 1093470 h 1201102"/>
                <a:gd name="connsiteX453" fmla="*/ 430925 w 1244359"/>
                <a:gd name="connsiteY453" fmla="*/ 1088708 h 1201102"/>
                <a:gd name="connsiteX454" fmla="*/ 437592 w 1244359"/>
                <a:gd name="connsiteY454" fmla="*/ 1091565 h 1201102"/>
                <a:gd name="connsiteX455" fmla="*/ 430925 w 1244359"/>
                <a:gd name="connsiteY455" fmla="*/ 1087755 h 1201102"/>
                <a:gd name="connsiteX456" fmla="*/ 430925 w 1244359"/>
                <a:gd name="connsiteY456" fmla="*/ 1087755 h 1201102"/>
                <a:gd name="connsiteX457" fmla="*/ 430925 w 1244359"/>
                <a:gd name="connsiteY457" fmla="*/ 1087755 h 1201102"/>
                <a:gd name="connsiteX458" fmla="*/ 427115 w 1244359"/>
                <a:gd name="connsiteY458" fmla="*/ 1084898 h 1201102"/>
                <a:gd name="connsiteX459" fmla="*/ 422352 w 1244359"/>
                <a:gd name="connsiteY459" fmla="*/ 1085850 h 1201102"/>
                <a:gd name="connsiteX460" fmla="*/ 423305 w 1244359"/>
                <a:gd name="connsiteY460" fmla="*/ 1085850 h 1201102"/>
                <a:gd name="connsiteX461" fmla="*/ 396635 w 1244359"/>
                <a:gd name="connsiteY461" fmla="*/ 1078230 h 1201102"/>
                <a:gd name="connsiteX462" fmla="*/ 365202 w 1244359"/>
                <a:gd name="connsiteY462" fmla="*/ 1071563 h 1201102"/>
                <a:gd name="connsiteX463" fmla="*/ 354725 w 1244359"/>
                <a:gd name="connsiteY463" fmla="*/ 1064895 h 1201102"/>
                <a:gd name="connsiteX464" fmla="*/ 329007 w 1244359"/>
                <a:gd name="connsiteY464" fmla="*/ 1048703 h 1201102"/>
                <a:gd name="connsiteX465" fmla="*/ 314720 w 1244359"/>
                <a:gd name="connsiteY465" fmla="*/ 1041083 h 1201102"/>
                <a:gd name="connsiteX466" fmla="*/ 315672 w 1244359"/>
                <a:gd name="connsiteY466" fmla="*/ 1039178 h 1201102"/>
                <a:gd name="connsiteX467" fmla="*/ 291860 w 1244359"/>
                <a:gd name="connsiteY467" fmla="*/ 1022033 h 1201102"/>
                <a:gd name="connsiteX468" fmla="*/ 294717 w 1244359"/>
                <a:gd name="connsiteY468" fmla="*/ 1028700 h 1201102"/>
                <a:gd name="connsiteX469" fmla="*/ 296622 w 1244359"/>
                <a:gd name="connsiteY469" fmla="*/ 1025843 h 1201102"/>
                <a:gd name="connsiteX470" fmla="*/ 305195 w 1244359"/>
                <a:gd name="connsiteY470" fmla="*/ 1040130 h 1201102"/>
                <a:gd name="connsiteX471" fmla="*/ 327102 w 1244359"/>
                <a:gd name="connsiteY471" fmla="*/ 1053465 h 1201102"/>
                <a:gd name="connsiteX472" fmla="*/ 331865 w 1244359"/>
                <a:gd name="connsiteY472" fmla="*/ 1060133 h 1201102"/>
                <a:gd name="connsiteX473" fmla="*/ 334722 w 1244359"/>
                <a:gd name="connsiteY473" fmla="*/ 1057275 h 1201102"/>
                <a:gd name="connsiteX474" fmla="*/ 348057 w 1244359"/>
                <a:gd name="connsiteY474" fmla="*/ 1065848 h 1201102"/>
                <a:gd name="connsiteX475" fmla="*/ 341390 w 1244359"/>
                <a:gd name="connsiteY475" fmla="*/ 1067753 h 1201102"/>
                <a:gd name="connsiteX476" fmla="*/ 344247 w 1244359"/>
                <a:gd name="connsiteY476" fmla="*/ 1068705 h 1201102"/>
                <a:gd name="connsiteX477" fmla="*/ 342342 w 1244359"/>
                <a:gd name="connsiteY477" fmla="*/ 1071563 h 1201102"/>
                <a:gd name="connsiteX478" fmla="*/ 351867 w 1244359"/>
                <a:gd name="connsiteY478" fmla="*/ 1073468 h 1201102"/>
                <a:gd name="connsiteX479" fmla="*/ 369012 w 1244359"/>
                <a:gd name="connsiteY479" fmla="*/ 1086803 h 1201102"/>
                <a:gd name="connsiteX480" fmla="*/ 373775 w 1244359"/>
                <a:gd name="connsiteY480" fmla="*/ 1085850 h 1201102"/>
                <a:gd name="connsiteX481" fmla="*/ 372822 w 1244359"/>
                <a:gd name="connsiteY481" fmla="*/ 1087755 h 1201102"/>
                <a:gd name="connsiteX482" fmla="*/ 444260 w 1244359"/>
                <a:gd name="connsiteY482" fmla="*/ 1109663 h 1201102"/>
                <a:gd name="connsiteX483" fmla="*/ 472835 w 1244359"/>
                <a:gd name="connsiteY483" fmla="*/ 1120140 h 1201102"/>
                <a:gd name="connsiteX484" fmla="*/ 562370 w 1244359"/>
                <a:gd name="connsiteY484" fmla="*/ 1133475 h 1201102"/>
                <a:gd name="connsiteX485" fmla="*/ 595707 w 1244359"/>
                <a:gd name="connsiteY485" fmla="*/ 1132523 h 1201102"/>
                <a:gd name="connsiteX486" fmla="*/ 601422 w 1244359"/>
                <a:gd name="connsiteY486" fmla="*/ 1131570 h 1201102"/>
                <a:gd name="connsiteX487" fmla="*/ 586182 w 1244359"/>
                <a:gd name="connsiteY487" fmla="*/ 1137285 h 1201102"/>
                <a:gd name="connsiteX488" fmla="*/ 585230 w 1244359"/>
                <a:gd name="connsiteY488" fmla="*/ 1144905 h 1201102"/>
                <a:gd name="connsiteX489" fmla="*/ 542367 w 1244359"/>
                <a:gd name="connsiteY489" fmla="*/ 1146810 h 1201102"/>
                <a:gd name="connsiteX490" fmla="*/ 533795 w 1244359"/>
                <a:gd name="connsiteY490" fmla="*/ 1143953 h 1201102"/>
                <a:gd name="connsiteX491" fmla="*/ 513792 w 1244359"/>
                <a:gd name="connsiteY491" fmla="*/ 1141095 h 1201102"/>
                <a:gd name="connsiteX492" fmla="*/ 502362 w 1244359"/>
                <a:gd name="connsiteY492" fmla="*/ 1143953 h 1201102"/>
                <a:gd name="connsiteX493" fmla="*/ 489980 w 1244359"/>
                <a:gd name="connsiteY493" fmla="*/ 1139190 h 1201102"/>
                <a:gd name="connsiteX494" fmla="*/ 481407 w 1244359"/>
                <a:gd name="connsiteY494" fmla="*/ 1139190 h 1201102"/>
                <a:gd name="connsiteX495" fmla="*/ 483312 w 1244359"/>
                <a:gd name="connsiteY495" fmla="*/ 1138238 h 1201102"/>
                <a:gd name="connsiteX496" fmla="*/ 472835 w 1244359"/>
                <a:gd name="connsiteY496" fmla="*/ 1139190 h 1201102"/>
                <a:gd name="connsiteX497" fmla="*/ 471882 w 1244359"/>
                <a:gd name="connsiteY497" fmla="*/ 1136333 h 1201102"/>
                <a:gd name="connsiteX498" fmla="*/ 454737 w 1244359"/>
                <a:gd name="connsiteY498" fmla="*/ 1135380 h 1201102"/>
                <a:gd name="connsiteX499" fmla="*/ 453785 w 1244359"/>
                <a:gd name="connsiteY499" fmla="*/ 1131570 h 1201102"/>
                <a:gd name="connsiteX500" fmla="*/ 444260 w 1244359"/>
                <a:gd name="connsiteY500" fmla="*/ 1133475 h 1201102"/>
                <a:gd name="connsiteX501" fmla="*/ 430925 w 1244359"/>
                <a:gd name="connsiteY501" fmla="*/ 1125855 h 1201102"/>
                <a:gd name="connsiteX502" fmla="*/ 412827 w 1244359"/>
                <a:gd name="connsiteY502" fmla="*/ 1122998 h 1201102"/>
                <a:gd name="connsiteX503" fmla="*/ 395682 w 1244359"/>
                <a:gd name="connsiteY503" fmla="*/ 1118235 h 1201102"/>
                <a:gd name="connsiteX504" fmla="*/ 396635 w 1244359"/>
                <a:gd name="connsiteY504" fmla="*/ 1121093 h 1201102"/>
                <a:gd name="connsiteX505" fmla="*/ 377585 w 1244359"/>
                <a:gd name="connsiteY505" fmla="*/ 1115378 h 1201102"/>
                <a:gd name="connsiteX506" fmla="*/ 379490 w 1244359"/>
                <a:gd name="connsiteY506" fmla="*/ 1114425 h 1201102"/>
                <a:gd name="connsiteX507" fmla="*/ 358535 w 1244359"/>
                <a:gd name="connsiteY507" fmla="*/ 1106805 h 1201102"/>
                <a:gd name="connsiteX508" fmla="*/ 342342 w 1244359"/>
                <a:gd name="connsiteY508" fmla="*/ 1099185 h 1201102"/>
                <a:gd name="connsiteX509" fmla="*/ 337580 w 1244359"/>
                <a:gd name="connsiteY509" fmla="*/ 1100138 h 1201102"/>
                <a:gd name="connsiteX510" fmla="*/ 330912 w 1244359"/>
                <a:gd name="connsiteY510" fmla="*/ 1098233 h 1201102"/>
                <a:gd name="connsiteX511" fmla="*/ 327102 w 1244359"/>
                <a:gd name="connsiteY511" fmla="*/ 1092518 h 1201102"/>
                <a:gd name="connsiteX512" fmla="*/ 317577 w 1244359"/>
                <a:gd name="connsiteY512" fmla="*/ 1091565 h 1201102"/>
                <a:gd name="connsiteX513" fmla="*/ 316625 w 1244359"/>
                <a:gd name="connsiteY513" fmla="*/ 1087755 h 1201102"/>
                <a:gd name="connsiteX514" fmla="*/ 321387 w 1244359"/>
                <a:gd name="connsiteY514" fmla="*/ 1087755 h 1201102"/>
                <a:gd name="connsiteX515" fmla="*/ 309005 w 1244359"/>
                <a:gd name="connsiteY515" fmla="*/ 1088708 h 1201102"/>
                <a:gd name="connsiteX516" fmla="*/ 319482 w 1244359"/>
                <a:gd name="connsiteY516" fmla="*/ 1096328 h 1201102"/>
                <a:gd name="connsiteX517" fmla="*/ 339485 w 1244359"/>
                <a:gd name="connsiteY517" fmla="*/ 1105853 h 1201102"/>
                <a:gd name="connsiteX518" fmla="*/ 336627 w 1244359"/>
                <a:gd name="connsiteY518" fmla="*/ 1105853 h 1201102"/>
                <a:gd name="connsiteX519" fmla="*/ 336627 w 1244359"/>
                <a:gd name="connsiteY519" fmla="*/ 1102995 h 1201102"/>
                <a:gd name="connsiteX520" fmla="*/ 309957 w 1244359"/>
                <a:gd name="connsiteY520" fmla="*/ 1091565 h 1201102"/>
                <a:gd name="connsiteX521" fmla="*/ 305195 w 1244359"/>
                <a:gd name="connsiteY521" fmla="*/ 1095375 h 1201102"/>
                <a:gd name="connsiteX522" fmla="*/ 335675 w 1244359"/>
                <a:gd name="connsiteY522" fmla="*/ 1109663 h 1201102"/>
                <a:gd name="connsiteX523" fmla="*/ 342342 w 1244359"/>
                <a:gd name="connsiteY523" fmla="*/ 1108710 h 1201102"/>
                <a:gd name="connsiteX524" fmla="*/ 353772 w 1244359"/>
                <a:gd name="connsiteY524" fmla="*/ 1116330 h 1201102"/>
                <a:gd name="connsiteX525" fmla="*/ 353772 w 1244359"/>
                <a:gd name="connsiteY525" fmla="*/ 1113473 h 1201102"/>
                <a:gd name="connsiteX526" fmla="*/ 374727 w 1244359"/>
                <a:gd name="connsiteY526" fmla="*/ 1124903 h 1201102"/>
                <a:gd name="connsiteX527" fmla="*/ 362345 w 1244359"/>
                <a:gd name="connsiteY527" fmla="*/ 1122998 h 1201102"/>
                <a:gd name="connsiteX528" fmla="*/ 376632 w 1244359"/>
                <a:gd name="connsiteY528" fmla="*/ 1127760 h 1201102"/>
                <a:gd name="connsiteX529" fmla="*/ 375680 w 1244359"/>
                <a:gd name="connsiteY529" fmla="*/ 1129665 h 1201102"/>
                <a:gd name="connsiteX530" fmla="*/ 399492 w 1244359"/>
                <a:gd name="connsiteY530" fmla="*/ 1138238 h 1201102"/>
                <a:gd name="connsiteX531" fmla="*/ 412827 w 1244359"/>
                <a:gd name="connsiteY531" fmla="*/ 1143953 h 1201102"/>
                <a:gd name="connsiteX532" fmla="*/ 426162 w 1244359"/>
                <a:gd name="connsiteY532" fmla="*/ 1146810 h 1201102"/>
                <a:gd name="connsiteX533" fmla="*/ 427115 w 1244359"/>
                <a:gd name="connsiteY533" fmla="*/ 1149668 h 1201102"/>
                <a:gd name="connsiteX534" fmla="*/ 471882 w 1244359"/>
                <a:gd name="connsiteY534" fmla="*/ 1159193 h 1201102"/>
                <a:gd name="connsiteX535" fmla="*/ 461405 w 1244359"/>
                <a:gd name="connsiteY535" fmla="*/ 1159193 h 1201102"/>
                <a:gd name="connsiteX536" fmla="*/ 474740 w 1244359"/>
                <a:gd name="connsiteY536" fmla="*/ 1163003 h 1201102"/>
                <a:gd name="connsiteX537" fmla="*/ 474740 w 1244359"/>
                <a:gd name="connsiteY537" fmla="*/ 1164908 h 1201102"/>
                <a:gd name="connsiteX538" fmla="*/ 489980 w 1244359"/>
                <a:gd name="connsiteY538" fmla="*/ 1162050 h 1201102"/>
                <a:gd name="connsiteX539" fmla="*/ 509982 w 1244359"/>
                <a:gd name="connsiteY539" fmla="*/ 1167765 h 1201102"/>
                <a:gd name="connsiteX540" fmla="*/ 525222 w 1244359"/>
                <a:gd name="connsiteY540" fmla="*/ 1167765 h 1201102"/>
                <a:gd name="connsiteX541" fmla="*/ 528080 w 1244359"/>
                <a:gd name="connsiteY541" fmla="*/ 1166813 h 1201102"/>
                <a:gd name="connsiteX542" fmla="*/ 542367 w 1244359"/>
                <a:gd name="connsiteY542" fmla="*/ 1170623 h 1201102"/>
                <a:gd name="connsiteX543" fmla="*/ 533795 w 1244359"/>
                <a:gd name="connsiteY543" fmla="*/ 1172528 h 1201102"/>
                <a:gd name="connsiteX544" fmla="*/ 539510 w 1244359"/>
                <a:gd name="connsiteY544" fmla="*/ 1177290 h 1201102"/>
                <a:gd name="connsiteX545" fmla="*/ 550940 w 1244359"/>
                <a:gd name="connsiteY545" fmla="*/ 1179195 h 1201102"/>
                <a:gd name="connsiteX546" fmla="*/ 542367 w 1244359"/>
                <a:gd name="connsiteY546" fmla="*/ 1174433 h 1201102"/>
                <a:gd name="connsiteX547" fmla="*/ 547130 w 1244359"/>
                <a:gd name="connsiteY547" fmla="*/ 1173480 h 1201102"/>
                <a:gd name="connsiteX548" fmla="*/ 555702 w 1244359"/>
                <a:gd name="connsiteY548" fmla="*/ 1175385 h 1201102"/>
                <a:gd name="connsiteX549" fmla="*/ 556655 w 1244359"/>
                <a:gd name="connsiteY549" fmla="*/ 1178243 h 1201102"/>
                <a:gd name="connsiteX550" fmla="*/ 528080 w 1244359"/>
                <a:gd name="connsiteY550" fmla="*/ 1178243 h 1201102"/>
                <a:gd name="connsiteX551" fmla="*/ 501410 w 1244359"/>
                <a:gd name="connsiteY551" fmla="*/ 1172528 h 1201102"/>
                <a:gd name="connsiteX552" fmla="*/ 480455 w 1244359"/>
                <a:gd name="connsiteY552" fmla="*/ 1169670 h 1201102"/>
                <a:gd name="connsiteX553" fmla="*/ 459500 w 1244359"/>
                <a:gd name="connsiteY553" fmla="*/ 1167765 h 1201102"/>
                <a:gd name="connsiteX554" fmla="*/ 455690 w 1244359"/>
                <a:gd name="connsiteY554" fmla="*/ 1163955 h 1201102"/>
                <a:gd name="connsiteX555" fmla="*/ 403302 w 1244359"/>
                <a:gd name="connsiteY555" fmla="*/ 1150620 h 1201102"/>
                <a:gd name="connsiteX556" fmla="*/ 412827 w 1244359"/>
                <a:gd name="connsiteY556" fmla="*/ 1155383 h 1201102"/>
                <a:gd name="connsiteX557" fmla="*/ 393777 w 1244359"/>
                <a:gd name="connsiteY557" fmla="*/ 1145858 h 1201102"/>
                <a:gd name="connsiteX558" fmla="*/ 382347 w 1244359"/>
                <a:gd name="connsiteY558" fmla="*/ 1143000 h 1201102"/>
                <a:gd name="connsiteX559" fmla="*/ 389015 w 1244359"/>
                <a:gd name="connsiteY559" fmla="*/ 1147763 h 1201102"/>
                <a:gd name="connsiteX560" fmla="*/ 364250 w 1244359"/>
                <a:gd name="connsiteY560" fmla="*/ 1136333 h 1201102"/>
                <a:gd name="connsiteX561" fmla="*/ 330912 w 1244359"/>
                <a:gd name="connsiteY561" fmla="*/ 1122045 h 1201102"/>
                <a:gd name="connsiteX562" fmla="*/ 306147 w 1244359"/>
                <a:gd name="connsiteY562" fmla="*/ 1105853 h 1201102"/>
                <a:gd name="connsiteX563" fmla="*/ 301385 w 1244359"/>
                <a:gd name="connsiteY563" fmla="*/ 1102043 h 1201102"/>
                <a:gd name="connsiteX564" fmla="*/ 298527 w 1244359"/>
                <a:gd name="connsiteY564" fmla="*/ 1104900 h 1201102"/>
                <a:gd name="connsiteX565" fmla="*/ 295670 w 1244359"/>
                <a:gd name="connsiteY565" fmla="*/ 1103948 h 1201102"/>
                <a:gd name="connsiteX566" fmla="*/ 289002 w 1244359"/>
                <a:gd name="connsiteY566" fmla="*/ 1097280 h 1201102"/>
                <a:gd name="connsiteX567" fmla="*/ 275667 w 1244359"/>
                <a:gd name="connsiteY567" fmla="*/ 1090613 h 1201102"/>
                <a:gd name="connsiteX568" fmla="*/ 261380 w 1244359"/>
                <a:gd name="connsiteY568" fmla="*/ 1079183 h 1201102"/>
                <a:gd name="connsiteX569" fmla="*/ 229947 w 1244359"/>
                <a:gd name="connsiteY569" fmla="*/ 1054418 h 1201102"/>
                <a:gd name="connsiteX570" fmla="*/ 202325 w 1244359"/>
                <a:gd name="connsiteY570" fmla="*/ 1031558 h 1201102"/>
                <a:gd name="connsiteX571" fmla="*/ 226137 w 1244359"/>
                <a:gd name="connsiteY571" fmla="*/ 1054418 h 1201102"/>
                <a:gd name="connsiteX572" fmla="*/ 249950 w 1244359"/>
                <a:gd name="connsiteY572" fmla="*/ 1071563 h 1201102"/>
                <a:gd name="connsiteX573" fmla="*/ 275667 w 1244359"/>
                <a:gd name="connsiteY573" fmla="*/ 1088708 h 1201102"/>
                <a:gd name="connsiteX574" fmla="*/ 276620 w 1244359"/>
                <a:gd name="connsiteY574" fmla="*/ 1093470 h 1201102"/>
                <a:gd name="connsiteX575" fmla="*/ 269000 w 1244359"/>
                <a:gd name="connsiteY575" fmla="*/ 1091565 h 1201102"/>
                <a:gd name="connsiteX576" fmla="*/ 295670 w 1244359"/>
                <a:gd name="connsiteY576" fmla="*/ 1109663 h 1201102"/>
                <a:gd name="connsiteX577" fmla="*/ 304242 w 1244359"/>
                <a:gd name="connsiteY577" fmla="*/ 1113473 h 1201102"/>
                <a:gd name="connsiteX578" fmla="*/ 338532 w 1244359"/>
                <a:gd name="connsiteY578" fmla="*/ 1125855 h 1201102"/>
                <a:gd name="connsiteX579" fmla="*/ 329960 w 1244359"/>
                <a:gd name="connsiteY579" fmla="*/ 1123950 h 1201102"/>
                <a:gd name="connsiteX580" fmla="*/ 337580 w 1244359"/>
                <a:gd name="connsiteY580" fmla="*/ 1129665 h 1201102"/>
                <a:gd name="connsiteX581" fmla="*/ 329007 w 1244359"/>
                <a:gd name="connsiteY581" fmla="*/ 1126808 h 1201102"/>
                <a:gd name="connsiteX582" fmla="*/ 338532 w 1244359"/>
                <a:gd name="connsiteY582" fmla="*/ 1136333 h 1201102"/>
                <a:gd name="connsiteX583" fmla="*/ 344247 w 1244359"/>
                <a:gd name="connsiteY583" fmla="*/ 1135380 h 1201102"/>
                <a:gd name="connsiteX584" fmla="*/ 347105 w 1244359"/>
                <a:gd name="connsiteY584" fmla="*/ 1137285 h 1201102"/>
                <a:gd name="connsiteX585" fmla="*/ 340437 w 1244359"/>
                <a:gd name="connsiteY585" fmla="*/ 1140143 h 1201102"/>
                <a:gd name="connsiteX586" fmla="*/ 348057 w 1244359"/>
                <a:gd name="connsiteY586" fmla="*/ 1141095 h 1201102"/>
                <a:gd name="connsiteX587" fmla="*/ 346152 w 1244359"/>
                <a:gd name="connsiteY587" fmla="*/ 1145858 h 1201102"/>
                <a:gd name="connsiteX588" fmla="*/ 361392 w 1244359"/>
                <a:gd name="connsiteY588" fmla="*/ 1153478 h 1201102"/>
                <a:gd name="connsiteX589" fmla="*/ 359487 w 1244359"/>
                <a:gd name="connsiteY589" fmla="*/ 1150620 h 1201102"/>
                <a:gd name="connsiteX590" fmla="*/ 367107 w 1244359"/>
                <a:gd name="connsiteY590" fmla="*/ 1153478 h 1201102"/>
                <a:gd name="connsiteX591" fmla="*/ 362345 w 1244359"/>
                <a:gd name="connsiteY591" fmla="*/ 1152525 h 1201102"/>
                <a:gd name="connsiteX592" fmla="*/ 387110 w 1244359"/>
                <a:gd name="connsiteY592" fmla="*/ 1165860 h 1201102"/>
                <a:gd name="connsiteX593" fmla="*/ 389967 w 1244359"/>
                <a:gd name="connsiteY593" fmla="*/ 1163003 h 1201102"/>
                <a:gd name="connsiteX594" fmla="*/ 402350 w 1244359"/>
                <a:gd name="connsiteY594" fmla="*/ 1170623 h 1201102"/>
                <a:gd name="connsiteX595" fmla="*/ 405207 w 1244359"/>
                <a:gd name="connsiteY595" fmla="*/ 1166813 h 1201102"/>
                <a:gd name="connsiteX596" fmla="*/ 417590 w 1244359"/>
                <a:gd name="connsiteY596" fmla="*/ 1172528 h 1201102"/>
                <a:gd name="connsiteX597" fmla="*/ 409970 w 1244359"/>
                <a:gd name="connsiteY597" fmla="*/ 1172528 h 1201102"/>
                <a:gd name="connsiteX598" fmla="*/ 429020 w 1244359"/>
                <a:gd name="connsiteY598" fmla="*/ 1174433 h 1201102"/>
                <a:gd name="connsiteX599" fmla="*/ 432830 w 1244359"/>
                <a:gd name="connsiteY599" fmla="*/ 1180148 h 1201102"/>
                <a:gd name="connsiteX600" fmla="*/ 436640 w 1244359"/>
                <a:gd name="connsiteY600" fmla="*/ 1177290 h 1201102"/>
                <a:gd name="connsiteX601" fmla="*/ 447117 w 1244359"/>
                <a:gd name="connsiteY601" fmla="*/ 1181100 h 1201102"/>
                <a:gd name="connsiteX602" fmla="*/ 463310 w 1244359"/>
                <a:gd name="connsiteY602" fmla="*/ 1185863 h 1201102"/>
                <a:gd name="connsiteX603" fmla="*/ 465215 w 1244359"/>
                <a:gd name="connsiteY603" fmla="*/ 1183005 h 1201102"/>
                <a:gd name="connsiteX604" fmla="*/ 501410 w 1244359"/>
                <a:gd name="connsiteY604" fmla="*/ 1189673 h 1201102"/>
                <a:gd name="connsiteX605" fmla="*/ 535700 w 1244359"/>
                <a:gd name="connsiteY605" fmla="*/ 1194435 h 1201102"/>
                <a:gd name="connsiteX606" fmla="*/ 535700 w 1244359"/>
                <a:gd name="connsiteY606" fmla="*/ 1191578 h 1201102"/>
                <a:gd name="connsiteX607" fmla="*/ 557607 w 1244359"/>
                <a:gd name="connsiteY607" fmla="*/ 1191578 h 1201102"/>
                <a:gd name="connsiteX608" fmla="*/ 555702 w 1244359"/>
                <a:gd name="connsiteY608" fmla="*/ 1193483 h 1201102"/>
                <a:gd name="connsiteX609" fmla="*/ 575705 w 1244359"/>
                <a:gd name="connsiteY609" fmla="*/ 1196340 h 1201102"/>
                <a:gd name="connsiteX610" fmla="*/ 561417 w 1244359"/>
                <a:gd name="connsiteY610" fmla="*/ 1201103 h 1201102"/>
                <a:gd name="connsiteX611" fmla="*/ 589040 w 1244359"/>
                <a:gd name="connsiteY611" fmla="*/ 1196340 h 1201102"/>
                <a:gd name="connsiteX612" fmla="*/ 589040 w 1244359"/>
                <a:gd name="connsiteY612" fmla="*/ 1193483 h 1201102"/>
                <a:gd name="connsiteX613" fmla="*/ 598565 w 1244359"/>
                <a:gd name="connsiteY613" fmla="*/ 1192530 h 1201102"/>
                <a:gd name="connsiteX614" fmla="*/ 606185 w 1244359"/>
                <a:gd name="connsiteY614" fmla="*/ 1196340 h 1201102"/>
                <a:gd name="connsiteX615" fmla="*/ 641427 w 1244359"/>
                <a:gd name="connsiteY615" fmla="*/ 1191578 h 1201102"/>
                <a:gd name="connsiteX616" fmla="*/ 661430 w 1244359"/>
                <a:gd name="connsiteY616" fmla="*/ 1191578 h 1201102"/>
                <a:gd name="connsiteX617" fmla="*/ 683337 w 1244359"/>
                <a:gd name="connsiteY617" fmla="*/ 1188720 h 1201102"/>
                <a:gd name="connsiteX618" fmla="*/ 720485 w 1244359"/>
                <a:gd name="connsiteY618" fmla="*/ 1179195 h 1201102"/>
                <a:gd name="connsiteX619" fmla="*/ 729057 w 1244359"/>
                <a:gd name="connsiteY619" fmla="*/ 1181100 h 1201102"/>
                <a:gd name="connsiteX620" fmla="*/ 748107 w 1244359"/>
                <a:gd name="connsiteY620" fmla="*/ 1174433 h 1201102"/>
                <a:gd name="connsiteX621" fmla="*/ 744297 w 1244359"/>
                <a:gd name="connsiteY621" fmla="*/ 1173480 h 1201102"/>
                <a:gd name="connsiteX622" fmla="*/ 754775 w 1244359"/>
                <a:gd name="connsiteY622" fmla="*/ 1169670 h 1201102"/>
                <a:gd name="connsiteX623" fmla="*/ 758585 w 1244359"/>
                <a:gd name="connsiteY623" fmla="*/ 1171575 h 1201102"/>
                <a:gd name="connsiteX624" fmla="*/ 782397 w 1244359"/>
                <a:gd name="connsiteY624" fmla="*/ 1165860 h 1201102"/>
                <a:gd name="connsiteX625" fmla="*/ 778587 w 1244359"/>
                <a:gd name="connsiteY625" fmla="*/ 1163955 h 1201102"/>
                <a:gd name="connsiteX626" fmla="*/ 797637 w 1244359"/>
                <a:gd name="connsiteY626" fmla="*/ 1161098 h 1201102"/>
                <a:gd name="connsiteX627" fmla="*/ 790017 w 1244359"/>
                <a:gd name="connsiteY627" fmla="*/ 1163003 h 1201102"/>
                <a:gd name="connsiteX628" fmla="*/ 793827 w 1244359"/>
                <a:gd name="connsiteY628" fmla="*/ 1163955 h 1201102"/>
                <a:gd name="connsiteX629" fmla="*/ 840500 w 1244359"/>
                <a:gd name="connsiteY629" fmla="*/ 1143953 h 1201102"/>
                <a:gd name="connsiteX630" fmla="*/ 846215 w 1244359"/>
                <a:gd name="connsiteY630" fmla="*/ 1138238 h 1201102"/>
                <a:gd name="connsiteX631" fmla="*/ 862407 w 1244359"/>
                <a:gd name="connsiteY631" fmla="*/ 1133475 h 1201102"/>
                <a:gd name="connsiteX632" fmla="*/ 868122 w 1244359"/>
                <a:gd name="connsiteY632" fmla="*/ 1130618 h 1201102"/>
                <a:gd name="connsiteX633" fmla="*/ 888125 w 1244359"/>
                <a:gd name="connsiteY633" fmla="*/ 1122045 h 1201102"/>
                <a:gd name="connsiteX634" fmla="*/ 882410 w 1244359"/>
                <a:gd name="connsiteY634" fmla="*/ 1127760 h 1201102"/>
                <a:gd name="connsiteX635" fmla="*/ 893840 w 1244359"/>
                <a:gd name="connsiteY635" fmla="*/ 1122045 h 1201102"/>
                <a:gd name="connsiteX636" fmla="*/ 895745 w 1244359"/>
                <a:gd name="connsiteY636" fmla="*/ 1117283 h 1201102"/>
                <a:gd name="connsiteX637" fmla="*/ 902412 w 1244359"/>
                <a:gd name="connsiteY637" fmla="*/ 1115378 h 1201102"/>
                <a:gd name="connsiteX638" fmla="*/ 891935 w 1244359"/>
                <a:gd name="connsiteY638" fmla="*/ 1125855 h 1201102"/>
                <a:gd name="connsiteX639" fmla="*/ 915747 w 1244359"/>
                <a:gd name="connsiteY639" fmla="*/ 1114425 h 1201102"/>
                <a:gd name="connsiteX640" fmla="*/ 918605 w 1244359"/>
                <a:gd name="connsiteY640" fmla="*/ 1112520 h 1201102"/>
                <a:gd name="connsiteX641" fmla="*/ 913842 w 1244359"/>
                <a:gd name="connsiteY641" fmla="*/ 1122045 h 1201102"/>
                <a:gd name="connsiteX642" fmla="*/ 936702 w 1244359"/>
                <a:gd name="connsiteY642" fmla="*/ 1105853 h 1201102"/>
                <a:gd name="connsiteX643" fmla="*/ 956705 w 1244359"/>
                <a:gd name="connsiteY643" fmla="*/ 1087755 h 1201102"/>
                <a:gd name="connsiteX644" fmla="*/ 957657 w 1244359"/>
                <a:gd name="connsiteY644" fmla="*/ 1091565 h 1201102"/>
                <a:gd name="connsiteX645" fmla="*/ 965277 w 1244359"/>
                <a:gd name="connsiteY645" fmla="*/ 1083945 h 1201102"/>
                <a:gd name="connsiteX646" fmla="*/ 968135 w 1244359"/>
                <a:gd name="connsiteY646" fmla="*/ 1085850 h 1201102"/>
                <a:gd name="connsiteX647" fmla="*/ 975755 w 1244359"/>
                <a:gd name="connsiteY647" fmla="*/ 1078230 h 1201102"/>
                <a:gd name="connsiteX648" fmla="*/ 964325 w 1244359"/>
                <a:gd name="connsiteY648" fmla="*/ 1082040 h 1201102"/>
                <a:gd name="connsiteX649" fmla="*/ 985280 w 1244359"/>
                <a:gd name="connsiteY649" fmla="*/ 1067753 h 1201102"/>
                <a:gd name="connsiteX650" fmla="*/ 977660 w 1244359"/>
                <a:gd name="connsiteY650" fmla="*/ 1075373 h 1201102"/>
                <a:gd name="connsiteX651" fmla="*/ 985280 w 1244359"/>
                <a:gd name="connsiteY651" fmla="*/ 1075373 h 1201102"/>
                <a:gd name="connsiteX652" fmla="*/ 984327 w 1244359"/>
                <a:gd name="connsiteY652" fmla="*/ 1071563 h 1201102"/>
                <a:gd name="connsiteX653" fmla="*/ 1010045 w 1244359"/>
                <a:gd name="connsiteY653" fmla="*/ 1057275 h 1201102"/>
                <a:gd name="connsiteX654" fmla="*/ 1004330 w 1244359"/>
                <a:gd name="connsiteY654" fmla="*/ 1055370 h 1201102"/>
                <a:gd name="connsiteX655" fmla="*/ 1011950 w 1244359"/>
                <a:gd name="connsiteY655" fmla="*/ 1049655 h 1201102"/>
                <a:gd name="connsiteX656" fmla="*/ 1013855 w 1244359"/>
                <a:gd name="connsiteY656" fmla="*/ 1054418 h 1201102"/>
                <a:gd name="connsiteX657" fmla="*/ 1016712 w 1244359"/>
                <a:gd name="connsiteY657" fmla="*/ 1048703 h 1201102"/>
                <a:gd name="connsiteX658" fmla="*/ 1026237 w 1244359"/>
                <a:gd name="connsiteY658" fmla="*/ 1044893 h 1201102"/>
                <a:gd name="connsiteX659" fmla="*/ 1032905 w 1244359"/>
                <a:gd name="connsiteY659" fmla="*/ 1041083 h 1201102"/>
                <a:gd name="connsiteX660" fmla="*/ 1039572 w 1244359"/>
                <a:gd name="connsiteY660" fmla="*/ 1029653 h 1201102"/>
                <a:gd name="connsiteX661" fmla="*/ 1041477 w 1244359"/>
                <a:gd name="connsiteY661" fmla="*/ 1031558 h 1201102"/>
                <a:gd name="connsiteX662" fmla="*/ 1050050 w 1244359"/>
                <a:gd name="connsiteY662" fmla="*/ 1024890 h 1201102"/>
                <a:gd name="connsiteX663" fmla="*/ 1051955 w 1244359"/>
                <a:gd name="connsiteY663" fmla="*/ 1018223 h 1201102"/>
                <a:gd name="connsiteX664" fmla="*/ 1054812 w 1244359"/>
                <a:gd name="connsiteY664" fmla="*/ 1019175 h 1201102"/>
                <a:gd name="connsiteX665" fmla="*/ 1071957 w 1244359"/>
                <a:gd name="connsiteY665" fmla="*/ 991553 h 1201102"/>
                <a:gd name="connsiteX666" fmla="*/ 1080530 w 1244359"/>
                <a:gd name="connsiteY666" fmla="*/ 980123 h 1201102"/>
                <a:gd name="connsiteX667" fmla="*/ 1077672 w 1244359"/>
                <a:gd name="connsiteY667" fmla="*/ 978218 h 1201102"/>
                <a:gd name="connsiteX668" fmla="*/ 1087197 w 1244359"/>
                <a:gd name="connsiteY668" fmla="*/ 967740 h 1201102"/>
                <a:gd name="connsiteX669" fmla="*/ 1088150 w 1244359"/>
                <a:gd name="connsiteY669" fmla="*/ 972503 h 1201102"/>
                <a:gd name="connsiteX670" fmla="*/ 1092912 w 1244359"/>
                <a:gd name="connsiteY670" fmla="*/ 964883 h 1201102"/>
                <a:gd name="connsiteX671" fmla="*/ 1088150 w 1244359"/>
                <a:gd name="connsiteY671" fmla="*/ 966788 h 1201102"/>
                <a:gd name="connsiteX672" fmla="*/ 1092912 w 1244359"/>
                <a:gd name="connsiteY672" fmla="*/ 959168 h 1201102"/>
                <a:gd name="connsiteX673" fmla="*/ 1094817 w 1244359"/>
                <a:gd name="connsiteY673" fmla="*/ 961073 h 1201102"/>
                <a:gd name="connsiteX674" fmla="*/ 1113867 w 1244359"/>
                <a:gd name="connsiteY674" fmla="*/ 928688 h 1201102"/>
                <a:gd name="connsiteX675" fmla="*/ 1119582 w 1244359"/>
                <a:gd name="connsiteY675" fmla="*/ 924878 h 1201102"/>
                <a:gd name="connsiteX676" fmla="*/ 1116725 w 1244359"/>
                <a:gd name="connsiteY676" fmla="*/ 924878 h 1201102"/>
                <a:gd name="connsiteX677" fmla="*/ 1123392 w 1244359"/>
                <a:gd name="connsiteY677" fmla="*/ 914400 h 1201102"/>
                <a:gd name="connsiteX678" fmla="*/ 1131965 w 1244359"/>
                <a:gd name="connsiteY678" fmla="*/ 902970 h 1201102"/>
                <a:gd name="connsiteX679" fmla="*/ 1130060 w 1244359"/>
                <a:gd name="connsiteY679" fmla="*/ 902018 h 1201102"/>
                <a:gd name="connsiteX680" fmla="*/ 1133870 w 1244359"/>
                <a:gd name="connsiteY680" fmla="*/ 900113 h 1201102"/>
                <a:gd name="connsiteX681" fmla="*/ 1135775 w 1244359"/>
                <a:gd name="connsiteY681" fmla="*/ 892493 h 1201102"/>
                <a:gd name="connsiteX682" fmla="*/ 1141490 w 1244359"/>
                <a:gd name="connsiteY682" fmla="*/ 884873 h 1201102"/>
                <a:gd name="connsiteX683" fmla="*/ 1139585 w 1244359"/>
                <a:gd name="connsiteY683" fmla="*/ 886778 h 1201102"/>
                <a:gd name="connsiteX684" fmla="*/ 1146252 w 1244359"/>
                <a:gd name="connsiteY684" fmla="*/ 874395 h 1201102"/>
                <a:gd name="connsiteX685" fmla="*/ 1144347 w 1244359"/>
                <a:gd name="connsiteY685" fmla="*/ 880110 h 1201102"/>
                <a:gd name="connsiteX686" fmla="*/ 1149110 w 1244359"/>
                <a:gd name="connsiteY686" fmla="*/ 868680 h 1201102"/>
                <a:gd name="connsiteX687" fmla="*/ 1158635 w 1244359"/>
                <a:gd name="connsiteY687" fmla="*/ 854393 h 1201102"/>
                <a:gd name="connsiteX688" fmla="*/ 1152920 w 1244359"/>
                <a:gd name="connsiteY688" fmla="*/ 869633 h 1201102"/>
                <a:gd name="connsiteX689" fmla="*/ 1146252 w 1244359"/>
                <a:gd name="connsiteY689" fmla="*/ 880110 h 1201102"/>
                <a:gd name="connsiteX690" fmla="*/ 1142442 w 1244359"/>
                <a:gd name="connsiteY690" fmla="*/ 892493 h 1201102"/>
                <a:gd name="connsiteX691" fmla="*/ 1143395 w 1244359"/>
                <a:gd name="connsiteY691" fmla="*/ 896303 h 1201102"/>
                <a:gd name="connsiteX692" fmla="*/ 1145300 w 1244359"/>
                <a:gd name="connsiteY692" fmla="*/ 889635 h 1201102"/>
                <a:gd name="connsiteX693" fmla="*/ 1150062 w 1244359"/>
                <a:gd name="connsiteY693" fmla="*/ 886778 h 1201102"/>
                <a:gd name="connsiteX694" fmla="*/ 1148157 w 1244359"/>
                <a:gd name="connsiteY694" fmla="*/ 891540 h 1201102"/>
                <a:gd name="connsiteX695" fmla="*/ 1155777 w 1244359"/>
                <a:gd name="connsiteY695" fmla="*/ 882968 h 1201102"/>
                <a:gd name="connsiteX696" fmla="*/ 1161492 w 1244359"/>
                <a:gd name="connsiteY696" fmla="*/ 871538 h 1201102"/>
                <a:gd name="connsiteX697" fmla="*/ 1170065 w 1244359"/>
                <a:gd name="connsiteY697" fmla="*/ 854393 h 1201102"/>
                <a:gd name="connsiteX698" fmla="*/ 1168160 w 1244359"/>
                <a:gd name="connsiteY698" fmla="*/ 850583 h 1201102"/>
                <a:gd name="connsiteX699" fmla="*/ 1189115 w 1244359"/>
                <a:gd name="connsiteY699" fmla="*/ 799148 h 1201102"/>
                <a:gd name="connsiteX700" fmla="*/ 1186257 w 1244359"/>
                <a:gd name="connsiteY700" fmla="*/ 793433 h 1201102"/>
                <a:gd name="connsiteX701" fmla="*/ 1191020 w 1244359"/>
                <a:gd name="connsiteY701" fmla="*/ 793433 h 1201102"/>
                <a:gd name="connsiteX702" fmla="*/ 1205307 w 1244359"/>
                <a:gd name="connsiteY702" fmla="*/ 756285 h 1201102"/>
                <a:gd name="connsiteX703" fmla="*/ 1209117 w 1244359"/>
                <a:gd name="connsiteY703" fmla="*/ 718185 h 1201102"/>
                <a:gd name="connsiteX704" fmla="*/ 1202450 w 1244359"/>
                <a:gd name="connsiteY704" fmla="*/ 737235 h 1201102"/>
                <a:gd name="connsiteX705" fmla="*/ 1209117 w 1244359"/>
                <a:gd name="connsiteY705" fmla="*/ 716280 h 1201102"/>
                <a:gd name="connsiteX706" fmla="*/ 1211975 w 1244359"/>
                <a:gd name="connsiteY706" fmla="*/ 697230 h 1201102"/>
                <a:gd name="connsiteX707" fmla="*/ 1220547 w 1244359"/>
                <a:gd name="connsiteY707" fmla="*/ 668655 h 1201102"/>
                <a:gd name="connsiteX708" fmla="*/ 1222452 w 1244359"/>
                <a:gd name="connsiteY708" fmla="*/ 662940 h 1201102"/>
                <a:gd name="connsiteX709" fmla="*/ 1226262 w 1244359"/>
                <a:gd name="connsiteY709" fmla="*/ 629603 h 1201102"/>
                <a:gd name="connsiteX710" fmla="*/ 1226262 w 1244359"/>
                <a:gd name="connsiteY710" fmla="*/ 603885 h 1201102"/>
                <a:gd name="connsiteX711" fmla="*/ 1229120 w 1244359"/>
                <a:gd name="connsiteY711" fmla="*/ 603885 h 1201102"/>
                <a:gd name="connsiteX712" fmla="*/ 1227215 w 1244359"/>
                <a:gd name="connsiteY712" fmla="*/ 575310 h 1201102"/>
                <a:gd name="connsiteX713" fmla="*/ 1228167 w 1244359"/>
                <a:gd name="connsiteY713" fmla="*/ 575310 h 1201102"/>
                <a:gd name="connsiteX714" fmla="*/ 1226262 w 1244359"/>
                <a:gd name="connsiteY714" fmla="*/ 564833 h 1201102"/>
                <a:gd name="connsiteX715" fmla="*/ 1225310 w 1244359"/>
                <a:gd name="connsiteY715" fmla="*/ 555308 h 1201102"/>
                <a:gd name="connsiteX716" fmla="*/ 1228167 w 1244359"/>
                <a:gd name="connsiteY716" fmla="*/ 540068 h 1201102"/>
                <a:gd name="connsiteX717" fmla="*/ 1230072 w 1244359"/>
                <a:gd name="connsiteY717" fmla="*/ 545783 h 1201102"/>
                <a:gd name="connsiteX718" fmla="*/ 1231977 w 1244359"/>
                <a:gd name="connsiteY718" fmla="*/ 565785 h 1201102"/>
                <a:gd name="connsiteX719" fmla="*/ 1229120 w 1244359"/>
                <a:gd name="connsiteY719" fmla="*/ 567690 h 1201102"/>
                <a:gd name="connsiteX720" fmla="*/ 1231977 w 1244359"/>
                <a:gd name="connsiteY720" fmla="*/ 616268 h 1201102"/>
                <a:gd name="connsiteX721" fmla="*/ 1231977 w 1244359"/>
                <a:gd name="connsiteY721" fmla="*/ 627698 h 1201102"/>
                <a:gd name="connsiteX722" fmla="*/ 1226262 w 1244359"/>
                <a:gd name="connsiteY722" fmla="*/ 664845 h 1201102"/>
                <a:gd name="connsiteX723" fmla="*/ 1225310 w 1244359"/>
                <a:gd name="connsiteY723" fmla="*/ 684848 h 1201102"/>
                <a:gd name="connsiteX724" fmla="*/ 1225310 w 1244359"/>
                <a:gd name="connsiteY724" fmla="*/ 694373 h 1201102"/>
                <a:gd name="connsiteX725" fmla="*/ 1225310 w 1244359"/>
                <a:gd name="connsiteY725" fmla="*/ 701993 h 1201102"/>
                <a:gd name="connsiteX726" fmla="*/ 1229120 w 1244359"/>
                <a:gd name="connsiteY726" fmla="*/ 673418 h 1201102"/>
                <a:gd name="connsiteX727" fmla="*/ 1229120 w 1244359"/>
                <a:gd name="connsiteY727" fmla="*/ 665798 h 1201102"/>
                <a:gd name="connsiteX728" fmla="*/ 1231977 w 1244359"/>
                <a:gd name="connsiteY728" fmla="*/ 665798 h 1201102"/>
                <a:gd name="connsiteX729" fmla="*/ 1244360 w 1244359"/>
                <a:gd name="connsiteY729" fmla="*/ 573405 h 1201102"/>
                <a:gd name="connsiteX730" fmla="*/ 1015760 w 1244359"/>
                <a:gd name="connsiteY730" fmla="*/ 133350 h 1201102"/>
                <a:gd name="connsiteX731" fmla="*/ 1021475 w 1244359"/>
                <a:gd name="connsiteY731" fmla="*/ 138113 h 1201102"/>
                <a:gd name="connsiteX732" fmla="*/ 1015760 w 1244359"/>
                <a:gd name="connsiteY732" fmla="*/ 133350 h 1201102"/>
                <a:gd name="connsiteX733" fmla="*/ 348057 w 1244359"/>
                <a:gd name="connsiteY733" fmla="*/ 1113473 h 1201102"/>
                <a:gd name="connsiteX734" fmla="*/ 355677 w 1244359"/>
                <a:gd name="connsiteY734" fmla="*/ 1114425 h 1201102"/>
                <a:gd name="connsiteX735" fmla="*/ 348057 w 1244359"/>
                <a:gd name="connsiteY735" fmla="*/ 1113473 h 1201102"/>
                <a:gd name="connsiteX736" fmla="*/ 393777 w 1244359"/>
                <a:gd name="connsiteY736" fmla="*/ 1141095 h 1201102"/>
                <a:gd name="connsiteX737" fmla="*/ 403302 w 1244359"/>
                <a:gd name="connsiteY737" fmla="*/ 1143953 h 1201102"/>
                <a:gd name="connsiteX738" fmla="*/ 393777 w 1244359"/>
                <a:gd name="connsiteY738" fmla="*/ 1141095 h 1201102"/>
                <a:gd name="connsiteX739" fmla="*/ 406160 w 1244359"/>
                <a:gd name="connsiteY739" fmla="*/ 1128713 h 1201102"/>
                <a:gd name="connsiteX740" fmla="*/ 414732 w 1244359"/>
                <a:gd name="connsiteY740" fmla="*/ 1130618 h 1201102"/>
                <a:gd name="connsiteX741" fmla="*/ 406160 w 1244359"/>
                <a:gd name="connsiteY741" fmla="*/ 1128713 h 1201102"/>
                <a:gd name="connsiteX742" fmla="*/ 505220 w 1244359"/>
                <a:gd name="connsiteY742" fmla="*/ 1169670 h 1201102"/>
                <a:gd name="connsiteX743" fmla="*/ 510935 w 1244359"/>
                <a:gd name="connsiteY743" fmla="*/ 1169670 h 1201102"/>
                <a:gd name="connsiteX744" fmla="*/ 511887 w 1244359"/>
                <a:gd name="connsiteY744" fmla="*/ 1172528 h 1201102"/>
                <a:gd name="connsiteX745" fmla="*/ 505220 w 1244359"/>
                <a:gd name="connsiteY745" fmla="*/ 1169670 h 1201102"/>
                <a:gd name="connsiteX746" fmla="*/ 551892 w 1244359"/>
                <a:gd name="connsiteY746" fmla="*/ 1178243 h 1201102"/>
                <a:gd name="connsiteX747" fmla="*/ 554750 w 1244359"/>
                <a:gd name="connsiteY747" fmla="*/ 1175385 h 1201102"/>
                <a:gd name="connsiteX748" fmla="*/ 527127 w 1244359"/>
                <a:gd name="connsiteY748" fmla="*/ 1167765 h 1201102"/>
                <a:gd name="connsiteX749" fmla="*/ 549035 w 1244359"/>
                <a:gd name="connsiteY749" fmla="*/ 1166813 h 1201102"/>
                <a:gd name="connsiteX750" fmla="*/ 554750 w 1244359"/>
                <a:gd name="connsiteY750" fmla="*/ 1169670 h 1201102"/>
                <a:gd name="connsiteX751" fmla="*/ 547130 w 1244359"/>
                <a:gd name="connsiteY751" fmla="*/ 1169670 h 1201102"/>
                <a:gd name="connsiteX752" fmla="*/ 558560 w 1244359"/>
                <a:gd name="connsiteY752" fmla="*/ 1175385 h 1201102"/>
                <a:gd name="connsiteX753" fmla="*/ 551892 w 1244359"/>
                <a:gd name="connsiteY753" fmla="*/ 1178243 h 1201102"/>
                <a:gd name="connsiteX754" fmla="*/ 1183400 w 1244359"/>
                <a:gd name="connsiteY754" fmla="*/ 731520 h 1201102"/>
                <a:gd name="connsiteX755" fmla="*/ 1182447 w 1244359"/>
                <a:gd name="connsiteY755" fmla="*/ 739140 h 1201102"/>
                <a:gd name="connsiteX756" fmla="*/ 1181495 w 1244359"/>
                <a:gd name="connsiteY756" fmla="*/ 736283 h 1201102"/>
                <a:gd name="connsiteX757" fmla="*/ 1183400 w 1244359"/>
                <a:gd name="connsiteY757" fmla="*/ 731520 h 1201102"/>
                <a:gd name="connsiteX758" fmla="*/ 1183400 w 1244359"/>
                <a:gd name="connsiteY758" fmla="*/ 731520 h 1201102"/>
                <a:gd name="connsiteX759" fmla="*/ 1170065 w 1244359"/>
                <a:gd name="connsiteY759" fmla="*/ 835343 h 1201102"/>
                <a:gd name="connsiteX760" fmla="*/ 1165302 w 1244359"/>
                <a:gd name="connsiteY760" fmla="*/ 846773 h 1201102"/>
                <a:gd name="connsiteX761" fmla="*/ 1163397 w 1244359"/>
                <a:gd name="connsiteY761" fmla="*/ 841058 h 1201102"/>
                <a:gd name="connsiteX762" fmla="*/ 1170065 w 1244359"/>
                <a:gd name="connsiteY762" fmla="*/ 835343 h 1201102"/>
                <a:gd name="connsiteX763" fmla="*/ 779540 w 1244359"/>
                <a:gd name="connsiteY763" fmla="*/ 1134428 h 1201102"/>
                <a:gd name="connsiteX764" fmla="*/ 769062 w 1244359"/>
                <a:gd name="connsiteY764" fmla="*/ 1139190 h 1201102"/>
                <a:gd name="connsiteX765" fmla="*/ 779540 w 1244359"/>
                <a:gd name="connsiteY765" fmla="*/ 1134428 h 1201102"/>
                <a:gd name="connsiteX766" fmla="*/ 703340 w 1244359"/>
                <a:gd name="connsiteY766" fmla="*/ 1168718 h 1201102"/>
                <a:gd name="connsiteX767" fmla="*/ 682385 w 1244359"/>
                <a:gd name="connsiteY767" fmla="*/ 1167765 h 1201102"/>
                <a:gd name="connsiteX768" fmla="*/ 703340 w 1244359"/>
                <a:gd name="connsiteY768" fmla="*/ 1163003 h 1201102"/>
                <a:gd name="connsiteX769" fmla="*/ 703340 w 1244359"/>
                <a:gd name="connsiteY769" fmla="*/ 1168718 h 1201102"/>
                <a:gd name="connsiteX770" fmla="*/ 658572 w 1244359"/>
                <a:gd name="connsiteY770" fmla="*/ 1168718 h 1201102"/>
                <a:gd name="connsiteX771" fmla="*/ 652857 w 1244359"/>
                <a:gd name="connsiteY771" fmla="*/ 1168718 h 1201102"/>
                <a:gd name="connsiteX772" fmla="*/ 656667 w 1244359"/>
                <a:gd name="connsiteY772" fmla="*/ 1165860 h 1201102"/>
                <a:gd name="connsiteX773" fmla="*/ 658572 w 1244359"/>
                <a:gd name="connsiteY773" fmla="*/ 1168718 h 1201102"/>
                <a:gd name="connsiteX774" fmla="*/ 676670 w 1244359"/>
                <a:gd name="connsiteY774" fmla="*/ 1167765 h 1201102"/>
                <a:gd name="connsiteX775" fmla="*/ 671907 w 1244359"/>
                <a:gd name="connsiteY775" fmla="*/ 1172528 h 1201102"/>
                <a:gd name="connsiteX776" fmla="*/ 658572 w 1244359"/>
                <a:gd name="connsiteY776" fmla="*/ 1171575 h 1201102"/>
                <a:gd name="connsiteX777" fmla="*/ 676670 w 1244359"/>
                <a:gd name="connsiteY777" fmla="*/ 1167765 h 1201102"/>
                <a:gd name="connsiteX778" fmla="*/ 666192 w 1244359"/>
                <a:gd name="connsiteY778" fmla="*/ 1156335 h 1201102"/>
                <a:gd name="connsiteX779" fmla="*/ 650000 w 1244359"/>
                <a:gd name="connsiteY779" fmla="*/ 1160145 h 1201102"/>
                <a:gd name="connsiteX780" fmla="*/ 661430 w 1244359"/>
                <a:gd name="connsiteY780" fmla="*/ 1152525 h 1201102"/>
                <a:gd name="connsiteX781" fmla="*/ 684290 w 1244359"/>
                <a:gd name="connsiteY781" fmla="*/ 1147763 h 1201102"/>
                <a:gd name="connsiteX782" fmla="*/ 684290 w 1244359"/>
                <a:gd name="connsiteY782" fmla="*/ 1154430 h 1201102"/>
                <a:gd name="connsiteX783" fmla="*/ 685242 w 1244359"/>
                <a:gd name="connsiteY783" fmla="*/ 1152525 h 1201102"/>
                <a:gd name="connsiteX784" fmla="*/ 666192 w 1244359"/>
                <a:gd name="connsiteY784" fmla="*/ 1156335 h 1201102"/>
                <a:gd name="connsiteX785" fmla="*/ 651905 w 1244359"/>
                <a:gd name="connsiteY785" fmla="*/ 1169670 h 1201102"/>
                <a:gd name="connsiteX786" fmla="*/ 622377 w 1244359"/>
                <a:gd name="connsiteY786" fmla="*/ 1168718 h 1201102"/>
                <a:gd name="connsiteX787" fmla="*/ 651905 w 1244359"/>
                <a:gd name="connsiteY787" fmla="*/ 1169670 h 1201102"/>
                <a:gd name="connsiteX788" fmla="*/ 690957 w 1244359"/>
                <a:gd name="connsiteY788" fmla="*/ 1150620 h 1201102"/>
                <a:gd name="connsiteX789" fmla="*/ 695720 w 1244359"/>
                <a:gd name="connsiteY789" fmla="*/ 1147763 h 1201102"/>
                <a:gd name="connsiteX790" fmla="*/ 690957 w 1244359"/>
                <a:gd name="connsiteY790" fmla="*/ 1150620 h 1201102"/>
                <a:gd name="connsiteX791" fmla="*/ 702387 w 1244359"/>
                <a:gd name="connsiteY791" fmla="*/ 1126808 h 1201102"/>
                <a:gd name="connsiteX792" fmla="*/ 674765 w 1244359"/>
                <a:gd name="connsiteY792" fmla="*/ 1130618 h 1201102"/>
                <a:gd name="connsiteX793" fmla="*/ 679527 w 1244359"/>
                <a:gd name="connsiteY793" fmla="*/ 1133475 h 1201102"/>
                <a:gd name="connsiteX794" fmla="*/ 670955 w 1244359"/>
                <a:gd name="connsiteY794" fmla="*/ 1134428 h 1201102"/>
                <a:gd name="connsiteX795" fmla="*/ 671907 w 1244359"/>
                <a:gd name="connsiteY795" fmla="*/ 1130618 h 1201102"/>
                <a:gd name="connsiteX796" fmla="*/ 662382 w 1244359"/>
                <a:gd name="connsiteY796" fmla="*/ 1131570 h 1201102"/>
                <a:gd name="connsiteX797" fmla="*/ 690957 w 1244359"/>
                <a:gd name="connsiteY797" fmla="*/ 1122998 h 1201102"/>
                <a:gd name="connsiteX798" fmla="*/ 708102 w 1244359"/>
                <a:gd name="connsiteY798" fmla="*/ 1121093 h 1201102"/>
                <a:gd name="connsiteX799" fmla="*/ 727152 w 1244359"/>
                <a:gd name="connsiteY799" fmla="*/ 1116330 h 1201102"/>
                <a:gd name="connsiteX800" fmla="*/ 729057 w 1244359"/>
                <a:gd name="connsiteY800" fmla="*/ 1118235 h 1201102"/>
                <a:gd name="connsiteX801" fmla="*/ 716675 w 1244359"/>
                <a:gd name="connsiteY801" fmla="*/ 1122998 h 1201102"/>
                <a:gd name="connsiteX802" fmla="*/ 710007 w 1244359"/>
                <a:gd name="connsiteY802" fmla="*/ 1124903 h 1201102"/>
                <a:gd name="connsiteX803" fmla="*/ 702387 w 1244359"/>
                <a:gd name="connsiteY803" fmla="*/ 1126808 h 1201102"/>
                <a:gd name="connsiteX804" fmla="*/ 378537 w 1244359"/>
                <a:gd name="connsiteY804" fmla="*/ 1030605 h 1201102"/>
                <a:gd name="connsiteX805" fmla="*/ 380442 w 1244359"/>
                <a:gd name="connsiteY805" fmla="*/ 1030605 h 1201102"/>
                <a:gd name="connsiteX806" fmla="*/ 380442 w 1244359"/>
                <a:gd name="connsiteY806" fmla="*/ 1030605 h 1201102"/>
                <a:gd name="connsiteX807" fmla="*/ 380442 w 1244359"/>
                <a:gd name="connsiteY807" fmla="*/ 1031558 h 1201102"/>
                <a:gd name="connsiteX808" fmla="*/ 377585 w 1244359"/>
                <a:gd name="connsiteY808" fmla="*/ 1030605 h 1201102"/>
                <a:gd name="connsiteX809" fmla="*/ 378537 w 1244359"/>
                <a:gd name="connsiteY809" fmla="*/ 1030605 h 1201102"/>
                <a:gd name="connsiteX810" fmla="*/ 301385 w 1244359"/>
                <a:gd name="connsiteY810" fmla="*/ 998220 h 1201102"/>
                <a:gd name="connsiteX811" fmla="*/ 300432 w 1244359"/>
                <a:gd name="connsiteY811" fmla="*/ 999173 h 1201102"/>
                <a:gd name="connsiteX812" fmla="*/ 299480 w 1244359"/>
                <a:gd name="connsiteY812" fmla="*/ 998220 h 1201102"/>
                <a:gd name="connsiteX813" fmla="*/ 300432 w 1244359"/>
                <a:gd name="connsiteY813" fmla="*/ 997268 h 1201102"/>
                <a:gd name="connsiteX814" fmla="*/ 301385 w 1244359"/>
                <a:gd name="connsiteY814" fmla="*/ 996315 h 1201102"/>
                <a:gd name="connsiteX815" fmla="*/ 301385 w 1244359"/>
                <a:gd name="connsiteY815" fmla="*/ 996315 h 1201102"/>
                <a:gd name="connsiteX816" fmla="*/ 301385 w 1244359"/>
                <a:gd name="connsiteY816" fmla="*/ 996315 h 1201102"/>
                <a:gd name="connsiteX817" fmla="*/ 301385 w 1244359"/>
                <a:gd name="connsiteY817" fmla="*/ 998220 h 1201102"/>
                <a:gd name="connsiteX818" fmla="*/ 545225 w 1244359"/>
                <a:gd name="connsiteY818" fmla="*/ 107633 h 1201102"/>
                <a:gd name="connsiteX819" fmla="*/ 540462 w 1244359"/>
                <a:gd name="connsiteY819" fmla="*/ 109538 h 1201102"/>
                <a:gd name="connsiteX820" fmla="*/ 539510 w 1244359"/>
                <a:gd name="connsiteY820" fmla="*/ 109538 h 1201102"/>
                <a:gd name="connsiteX821" fmla="*/ 534747 w 1244359"/>
                <a:gd name="connsiteY821" fmla="*/ 109538 h 1201102"/>
                <a:gd name="connsiteX822" fmla="*/ 545225 w 1244359"/>
                <a:gd name="connsiteY822" fmla="*/ 107633 h 1201102"/>
                <a:gd name="connsiteX823" fmla="*/ 1209117 w 1244359"/>
                <a:gd name="connsiteY823" fmla="*/ 426720 h 1201102"/>
                <a:gd name="connsiteX824" fmla="*/ 1208165 w 1244359"/>
                <a:gd name="connsiteY824" fmla="*/ 433388 h 1201102"/>
                <a:gd name="connsiteX825" fmla="*/ 1205307 w 1244359"/>
                <a:gd name="connsiteY825" fmla="*/ 420053 h 1201102"/>
                <a:gd name="connsiteX826" fmla="*/ 1205307 w 1244359"/>
                <a:gd name="connsiteY826" fmla="*/ 418148 h 1201102"/>
                <a:gd name="connsiteX827" fmla="*/ 1209117 w 1244359"/>
                <a:gd name="connsiteY827" fmla="*/ 426720 h 1201102"/>
                <a:gd name="connsiteX828" fmla="*/ 1211022 w 1244359"/>
                <a:gd name="connsiteY828" fmla="*/ 434340 h 1201102"/>
                <a:gd name="connsiteX829" fmla="*/ 1211975 w 1244359"/>
                <a:gd name="connsiteY829" fmla="*/ 441008 h 1201102"/>
                <a:gd name="connsiteX830" fmla="*/ 1211022 w 1244359"/>
                <a:gd name="connsiteY830" fmla="*/ 441008 h 1201102"/>
                <a:gd name="connsiteX831" fmla="*/ 1209117 w 1244359"/>
                <a:gd name="connsiteY831" fmla="*/ 439103 h 1201102"/>
                <a:gd name="connsiteX832" fmla="*/ 1211022 w 1244359"/>
                <a:gd name="connsiteY832" fmla="*/ 434340 h 1201102"/>
                <a:gd name="connsiteX833" fmla="*/ 1206260 w 1244359"/>
                <a:gd name="connsiteY833" fmla="*/ 636270 h 1201102"/>
                <a:gd name="connsiteX834" fmla="*/ 1205307 w 1244359"/>
                <a:gd name="connsiteY834" fmla="*/ 632460 h 1201102"/>
                <a:gd name="connsiteX835" fmla="*/ 1207212 w 1244359"/>
                <a:gd name="connsiteY835" fmla="*/ 622935 h 1201102"/>
                <a:gd name="connsiteX836" fmla="*/ 1209117 w 1244359"/>
                <a:gd name="connsiteY836" fmla="*/ 625793 h 1201102"/>
                <a:gd name="connsiteX837" fmla="*/ 1208165 w 1244359"/>
                <a:gd name="connsiteY837" fmla="*/ 620078 h 1201102"/>
                <a:gd name="connsiteX838" fmla="*/ 1208165 w 1244359"/>
                <a:gd name="connsiteY838" fmla="*/ 619125 h 1201102"/>
                <a:gd name="connsiteX839" fmla="*/ 1208165 w 1244359"/>
                <a:gd name="connsiteY839" fmla="*/ 618173 h 1201102"/>
                <a:gd name="connsiteX840" fmla="*/ 1209117 w 1244359"/>
                <a:gd name="connsiteY840" fmla="*/ 616268 h 1201102"/>
                <a:gd name="connsiteX841" fmla="*/ 1210070 w 1244359"/>
                <a:gd name="connsiteY841" fmla="*/ 623888 h 1201102"/>
                <a:gd name="connsiteX842" fmla="*/ 1206260 w 1244359"/>
                <a:gd name="connsiteY842" fmla="*/ 636270 h 1201102"/>
                <a:gd name="connsiteX843" fmla="*/ 705245 w 1244359"/>
                <a:gd name="connsiteY843" fmla="*/ 116205 h 1201102"/>
                <a:gd name="connsiteX844" fmla="*/ 703340 w 1244359"/>
                <a:gd name="connsiteY844" fmla="*/ 116205 h 1201102"/>
                <a:gd name="connsiteX845" fmla="*/ 705245 w 1244359"/>
                <a:gd name="connsiteY845" fmla="*/ 116205 h 1201102"/>
                <a:gd name="connsiteX846" fmla="*/ 705245 w 1244359"/>
                <a:gd name="connsiteY846" fmla="*/ 116205 h 1201102"/>
                <a:gd name="connsiteX847" fmla="*/ 1093865 w 1244359"/>
                <a:gd name="connsiteY847" fmla="*/ 270510 h 1201102"/>
                <a:gd name="connsiteX848" fmla="*/ 1089102 w 1244359"/>
                <a:gd name="connsiteY848" fmla="*/ 266700 h 1201102"/>
                <a:gd name="connsiteX849" fmla="*/ 1089102 w 1244359"/>
                <a:gd name="connsiteY849" fmla="*/ 266700 h 1201102"/>
                <a:gd name="connsiteX850" fmla="*/ 1093865 w 1244359"/>
                <a:gd name="connsiteY850" fmla="*/ 270510 h 1201102"/>
                <a:gd name="connsiteX851" fmla="*/ 1204355 w 1244359"/>
                <a:gd name="connsiteY851" fmla="*/ 589598 h 1201102"/>
                <a:gd name="connsiteX852" fmla="*/ 1203402 w 1244359"/>
                <a:gd name="connsiteY852" fmla="*/ 581978 h 1201102"/>
                <a:gd name="connsiteX853" fmla="*/ 1203402 w 1244359"/>
                <a:gd name="connsiteY853" fmla="*/ 581025 h 1201102"/>
                <a:gd name="connsiteX854" fmla="*/ 1207212 w 1244359"/>
                <a:gd name="connsiteY854" fmla="*/ 576263 h 1201102"/>
                <a:gd name="connsiteX855" fmla="*/ 1207212 w 1244359"/>
                <a:gd name="connsiteY855" fmla="*/ 583883 h 1201102"/>
                <a:gd name="connsiteX856" fmla="*/ 1208165 w 1244359"/>
                <a:gd name="connsiteY856" fmla="*/ 600075 h 1201102"/>
                <a:gd name="connsiteX857" fmla="*/ 1205307 w 1244359"/>
                <a:gd name="connsiteY857" fmla="*/ 602933 h 1201102"/>
                <a:gd name="connsiteX858" fmla="*/ 1208165 w 1244359"/>
                <a:gd name="connsiteY858" fmla="*/ 604838 h 1201102"/>
                <a:gd name="connsiteX859" fmla="*/ 1205307 w 1244359"/>
                <a:gd name="connsiteY859" fmla="*/ 616268 h 1201102"/>
                <a:gd name="connsiteX860" fmla="*/ 1204355 w 1244359"/>
                <a:gd name="connsiteY860" fmla="*/ 589598 h 1201102"/>
                <a:gd name="connsiteX861" fmla="*/ 1207212 w 1244359"/>
                <a:gd name="connsiteY861" fmla="*/ 568643 h 1201102"/>
                <a:gd name="connsiteX862" fmla="*/ 1207212 w 1244359"/>
                <a:gd name="connsiteY862" fmla="*/ 569595 h 1201102"/>
                <a:gd name="connsiteX863" fmla="*/ 1207212 w 1244359"/>
                <a:gd name="connsiteY863" fmla="*/ 568643 h 1201102"/>
                <a:gd name="connsiteX864" fmla="*/ 1128155 w 1244359"/>
                <a:gd name="connsiteY864" fmla="*/ 307658 h 1201102"/>
                <a:gd name="connsiteX865" fmla="*/ 1129107 w 1244359"/>
                <a:gd name="connsiteY865" fmla="*/ 300990 h 1201102"/>
                <a:gd name="connsiteX866" fmla="*/ 1130060 w 1244359"/>
                <a:gd name="connsiteY866" fmla="*/ 300990 h 1201102"/>
                <a:gd name="connsiteX867" fmla="*/ 1137680 w 1244359"/>
                <a:gd name="connsiteY867" fmla="*/ 312420 h 1201102"/>
                <a:gd name="connsiteX868" fmla="*/ 1128155 w 1244359"/>
                <a:gd name="connsiteY868" fmla="*/ 307658 h 1201102"/>
                <a:gd name="connsiteX869" fmla="*/ 1126250 w 1244359"/>
                <a:gd name="connsiteY869" fmla="*/ 296228 h 1201102"/>
                <a:gd name="connsiteX870" fmla="*/ 1120535 w 1244359"/>
                <a:gd name="connsiteY870" fmla="*/ 290513 h 1201102"/>
                <a:gd name="connsiteX871" fmla="*/ 1126250 w 1244359"/>
                <a:gd name="connsiteY871" fmla="*/ 296228 h 1201102"/>
                <a:gd name="connsiteX872" fmla="*/ 1205307 w 1244359"/>
                <a:gd name="connsiteY872" fmla="*/ 633413 h 1201102"/>
                <a:gd name="connsiteX873" fmla="*/ 1205307 w 1244359"/>
                <a:gd name="connsiteY873" fmla="*/ 639128 h 1201102"/>
                <a:gd name="connsiteX874" fmla="*/ 1205307 w 1244359"/>
                <a:gd name="connsiteY874" fmla="*/ 633413 h 1201102"/>
                <a:gd name="connsiteX875" fmla="*/ 1223405 w 1244359"/>
                <a:gd name="connsiteY875" fmla="*/ 493395 h 1201102"/>
                <a:gd name="connsiteX876" fmla="*/ 1225310 w 1244359"/>
                <a:gd name="connsiteY876" fmla="*/ 489585 h 1201102"/>
                <a:gd name="connsiteX877" fmla="*/ 1224357 w 1244359"/>
                <a:gd name="connsiteY877" fmla="*/ 495300 h 1201102"/>
                <a:gd name="connsiteX878" fmla="*/ 1223405 w 1244359"/>
                <a:gd name="connsiteY878" fmla="*/ 493395 h 1201102"/>
                <a:gd name="connsiteX879" fmla="*/ 1221500 w 1244359"/>
                <a:gd name="connsiteY879" fmla="*/ 478155 h 1201102"/>
                <a:gd name="connsiteX880" fmla="*/ 1221500 w 1244359"/>
                <a:gd name="connsiteY880" fmla="*/ 476250 h 1201102"/>
                <a:gd name="connsiteX881" fmla="*/ 1223405 w 1244359"/>
                <a:gd name="connsiteY881" fmla="*/ 479108 h 1201102"/>
                <a:gd name="connsiteX882" fmla="*/ 1221500 w 1244359"/>
                <a:gd name="connsiteY882" fmla="*/ 478155 h 1201102"/>
                <a:gd name="connsiteX883" fmla="*/ 1216737 w 1244359"/>
                <a:gd name="connsiteY883" fmla="*/ 461963 h 1201102"/>
                <a:gd name="connsiteX884" fmla="*/ 1218642 w 1244359"/>
                <a:gd name="connsiteY884" fmla="*/ 470535 h 1201102"/>
                <a:gd name="connsiteX885" fmla="*/ 1217690 w 1244359"/>
                <a:gd name="connsiteY885" fmla="*/ 473393 h 1201102"/>
                <a:gd name="connsiteX886" fmla="*/ 1215785 w 1244359"/>
                <a:gd name="connsiteY886" fmla="*/ 470535 h 1201102"/>
                <a:gd name="connsiteX887" fmla="*/ 1215785 w 1244359"/>
                <a:gd name="connsiteY887" fmla="*/ 468630 h 1201102"/>
                <a:gd name="connsiteX888" fmla="*/ 1212927 w 1244359"/>
                <a:gd name="connsiteY888" fmla="*/ 465773 h 1201102"/>
                <a:gd name="connsiteX889" fmla="*/ 1211975 w 1244359"/>
                <a:gd name="connsiteY889" fmla="*/ 463868 h 1201102"/>
                <a:gd name="connsiteX890" fmla="*/ 1214832 w 1244359"/>
                <a:gd name="connsiteY890" fmla="*/ 460058 h 1201102"/>
                <a:gd name="connsiteX891" fmla="*/ 1216737 w 1244359"/>
                <a:gd name="connsiteY891" fmla="*/ 461963 h 1201102"/>
                <a:gd name="connsiteX892" fmla="*/ 1216737 w 1244359"/>
                <a:gd name="connsiteY892" fmla="*/ 461963 h 1201102"/>
                <a:gd name="connsiteX893" fmla="*/ 1205307 w 1244359"/>
                <a:gd name="connsiteY893" fmla="*/ 418148 h 1201102"/>
                <a:gd name="connsiteX894" fmla="*/ 1205307 w 1244359"/>
                <a:gd name="connsiteY894" fmla="*/ 418148 h 1201102"/>
                <a:gd name="connsiteX895" fmla="*/ 1205307 w 1244359"/>
                <a:gd name="connsiteY895" fmla="*/ 416243 h 1201102"/>
                <a:gd name="connsiteX896" fmla="*/ 1205307 w 1244359"/>
                <a:gd name="connsiteY896" fmla="*/ 418148 h 1201102"/>
                <a:gd name="connsiteX897" fmla="*/ 554750 w 1244359"/>
                <a:gd name="connsiteY897" fmla="*/ 109538 h 1201102"/>
                <a:gd name="connsiteX898" fmla="*/ 551892 w 1244359"/>
                <a:gd name="connsiteY898" fmla="*/ 108585 h 1201102"/>
                <a:gd name="connsiteX899" fmla="*/ 554750 w 1244359"/>
                <a:gd name="connsiteY899" fmla="*/ 109538 h 1201102"/>
                <a:gd name="connsiteX900" fmla="*/ 748107 w 1244359"/>
                <a:gd name="connsiteY900" fmla="*/ 1136333 h 1201102"/>
                <a:gd name="connsiteX901" fmla="*/ 740487 w 1244359"/>
                <a:gd name="connsiteY901" fmla="*/ 1139190 h 1201102"/>
                <a:gd name="connsiteX902" fmla="*/ 748107 w 1244359"/>
                <a:gd name="connsiteY902" fmla="*/ 1136333 h 1201102"/>
                <a:gd name="connsiteX903" fmla="*/ 1060527 w 1244359"/>
                <a:gd name="connsiteY903" fmla="*/ 986790 h 1201102"/>
                <a:gd name="connsiteX904" fmla="*/ 1052907 w 1244359"/>
                <a:gd name="connsiteY904" fmla="*/ 996315 h 1201102"/>
                <a:gd name="connsiteX905" fmla="*/ 1049097 w 1244359"/>
                <a:gd name="connsiteY905" fmla="*/ 995363 h 1201102"/>
                <a:gd name="connsiteX906" fmla="*/ 1060527 w 1244359"/>
                <a:gd name="connsiteY906" fmla="*/ 986790 h 1201102"/>
                <a:gd name="connsiteX907" fmla="*/ 1067195 w 1244359"/>
                <a:gd name="connsiteY907" fmla="*/ 977265 h 1201102"/>
                <a:gd name="connsiteX908" fmla="*/ 1070052 w 1244359"/>
                <a:gd name="connsiteY908" fmla="*/ 977265 h 1201102"/>
                <a:gd name="connsiteX909" fmla="*/ 1063385 w 1244359"/>
                <a:gd name="connsiteY909" fmla="*/ 985838 h 1201102"/>
                <a:gd name="connsiteX910" fmla="*/ 1067195 w 1244359"/>
                <a:gd name="connsiteY910" fmla="*/ 977265 h 1201102"/>
                <a:gd name="connsiteX911" fmla="*/ 1185305 w 1244359"/>
                <a:gd name="connsiteY911" fmla="*/ 723900 h 1201102"/>
                <a:gd name="connsiteX912" fmla="*/ 1185305 w 1244359"/>
                <a:gd name="connsiteY912" fmla="*/ 723900 h 1201102"/>
                <a:gd name="connsiteX913" fmla="*/ 1184352 w 1244359"/>
                <a:gd name="connsiteY913" fmla="*/ 726758 h 1201102"/>
                <a:gd name="connsiteX914" fmla="*/ 1185305 w 1244359"/>
                <a:gd name="connsiteY914" fmla="*/ 723900 h 1201102"/>
                <a:gd name="connsiteX915" fmla="*/ 1203402 w 1244359"/>
                <a:gd name="connsiteY915" fmla="*/ 662940 h 1201102"/>
                <a:gd name="connsiteX916" fmla="*/ 1203402 w 1244359"/>
                <a:gd name="connsiteY916" fmla="*/ 659130 h 1201102"/>
                <a:gd name="connsiteX917" fmla="*/ 1205307 w 1244359"/>
                <a:gd name="connsiteY917" fmla="*/ 658178 h 1201102"/>
                <a:gd name="connsiteX918" fmla="*/ 1203402 w 1244359"/>
                <a:gd name="connsiteY918" fmla="*/ 662940 h 1201102"/>
                <a:gd name="connsiteX919" fmla="*/ 1206260 w 1244359"/>
                <a:gd name="connsiteY919" fmla="*/ 653415 h 1201102"/>
                <a:gd name="connsiteX920" fmla="*/ 1205307 w 1244359"/>
                <a:gd name="connsiteY920" fmla="*/ 646748 h 1201102"/>
                <a:gd name="connsiteX921" fmla="*/ 1207212 w 1244359"/>
                <a:gd name="connsiteY921" fmla="*/ 640080 h 1201102"/>
                <a:gd name="connsiteX922" fmla="*/ 1206260 w 1244359"/>
                <a:gd name="connsiteY922" fmla="*/ 653415 h 1201102"/>
                <a:gd name="connsiteX923" fmla="*/ 1206260 w 1244359"/>
                <a:gd name="connsiteY923" fmla="*/ 653415 h 1201102"/>
                <a:gd name="connsiteX924" fmla="*/ 1225310 w 1244359"/>
                <a:gd name="connsiteY924" fmla="*/ 521018 h 1201102"/>
                <a:gd name="connsiteX925" fmla="*/ 1225310 w 1244359"/>
                <a:gd name="connsiteY925" fmla="*/ 508635 h 1201102"/>
                <a:gd name="connsiteX926" fmla="*/ 1225310 w 1244359"/>
                <a:gd name="connsiteY926" fmla="*/ 524828 h 1201102"/>
                <a:gd name="connsiteX927" fmla="*/ 1225310 w 1244359"/>
                <a:gd name="connsiteY927" fmla="*/ 521018 h 1201102"/>
                <a:gd name="connsiteX928" fmla="*/ 1224357 w 1244359"/>
                <a:gd name="connsiteY928" fmla="*/ 498158 h 1201102"/>
                <a:gd name="connsiteX929" fmla="*/ 1227215 w 1244359"/>
                <a:gd name="connsiteY929" fmla="*/ 506730 h 1201102"/>
                <a:gd name="connsiteX930" fmla="*/ 1224357 w 1244359"/>
                <a:gd name="connsiteY930" fmla="*/ 498158 h 1201102"/>
                <a:gd name="connsiteX931" fmla="*/ 1212927 w 1244359"/>
                <a:gd name="connsiteY931" fmla="*/ 422910 h 1201102"/>
                <a:gd name="connsiteX932" fmla="*/ 1210070 w 1244359"/>
                <a:gd name="connsiteY932" fmla="*/ 423863 h 1201102"/>
                <a:gd name="connsiteX933" fmla="*/ 1208165 w 1244359"/>
                <a:gd name="connsiteY933" fmla="*/ 416243 h 1201102"/>
                <a:gd name="connsiteX934" fmla="*/ 1211022 w 1244359"/>
                <a:gd name="connsiteY934" fmla="*/ 417195 h 1201102"/>
                <a:gd name="connsiteX935" fmla="*/ 1209117 w 1244359"/>
                <a:gd name="connsiteY935" fmla="*/ 412433 h 1201102"/>
                <a:gd name="connsiteX936" fmla="*/ 1211022 w 1244359"/>
                <a:gd name="connsiteY936" fmla="*/ 410528 h 1201102"/>
                <a:gd name="connsiteX937" fmla="*/ 1212927 w 1244359"/>
                <a:gd name="connsiteY937" fmla="*/ 422910 h 1201102"/>
                <a:gd name="connsiteX938" fmla="*/ 1206260 w 1244359"/>
                <a:gd name="connsiteY938" fmla="*/ 397193 h 1201102"/>
                <a:gd name="connsiteX939" fmla="*/ 1204355 w 1244359"/>
                <a:gd name="connsiteY939" fmla="*/ 392430 h 1201102"/>
                <a:gd name="connsiteX940" fmla="*/ 1204355 w 1244359"/>
                <a:gd name="connsiteY940" fmla="*/ 392430 h 1201102"/>
                <a:gd name="connsiteX941" fmla="*/ 1206260 w 1244359"/>
                <a:gd name="connsiteY941" fmla="*/ 391478 h 1201102"/>
                <a:gd name="connsiteX942" fmla="*/ 1206260 w 1244359"/>
                <a:gd name="connsiteY942" fmla="*/ 397193 h 1201102"/>
                <a:gd name="connsiteX943" fmla="*/ 1192925 w 1244359"/>
                <a:gd name="connsiteY943" fmla="*/ 381953 h 1201102"/>
                <a:gd name="connsiteX944" fmla="*/ 1193877 w 1244359"/>
                <a:gd name="connsiteY944" fmla="*/ 381953 h 1201102"/>
                <a:gd name="connsiteX945" fmla="*/ 1199592 w 1244359"/>
                <a:gd name="connsiteY945" fmla="*/ 389573 h 1201102"/>
                <a:gd name="connsiteX946" fmla="*/ 1202450 w 1244359"/>
                <a:gd name="connsiteY946" fmla="*/ 391478 h 1201102"/>
                <a:gd name="connsiteX947" fmla="*/ 1203402 w 1244359"/>
                <a:gd name="connsiteY947" fmla="*/ 395288 h 1201102"/>
                <a:gd name="connsiteX948" fmla="*/ 1202450 w 1244359"/>
                <a:gd name="connsiteY948" fmla="*/ 397193 h 1201102"/>
                <a:gd name="connsiteX949" fmla="*/ 1201497 w 1244359"/>
                <a:gd name="connsiteY949" fmla="*/ 396240 h 1201102"/>
                <a:gd name="connsiteX950" fmla="*/ 1202450 w 1244359"/>
                <a:gd name="connsiteY950" fmla="*/ 399098 h 1201102"/>
                <a:gd name="connsiteX951" fmla="*/ 1194830 w 1244359"/>
                <a:gd name="connsiteY951" fmla="*/ 399098 h 1201102"/>
                <a:gd name="connsiteX952" fmla="*/ 1192925 w 1244359"/>
                <a:gd name="connsiteY952" fmla="*/ 396240 h 1201102"/>
                <a:gd name="connsiteX953" fmla="*/ 1194830 w 1244359"/>
                <a:gd name="connsiteY953" fmla="*/ 389573 h 1201102"/>
                <a:gd name="connsiteX954" fmla="*/ 1191972 w 1244359"/>
                <a:gd name="connsiteY954" fmla="*/ 382905 h 1201102"/>
                <a:gd name="connsiteX955" fmla="*/ 1192925 w 1244359"/>
                <a:gd name="connsiteY955" fmla="*/ 381953 h 1201102"/>
                <a:gd name="connsiteX956" fmla="*/ 1166255 w 1244359"/>
                <a:gd name="connsiteY956" fmla="*/ 331470 h 1201102"/>
                <a:gd name="connsiteX957" fmla="*/ 1163397 w 1244359"/>
                <a:gd name="connsiteY957" fmla="*/ 331470 h 1201102"/>
                <a:gd name="connsiteX958" fmla="*/ 1161492 w 1244359"/>
                <a:gd name="connsiteY958" fmla="*/ 327660 h 1201102"/>
                <a:gd name="connsiteX959" fmla="*/ 1161492 w 1244359"/>
                <a:gd name="connsiteY959" fmla="*/ 324803 h 1201102"/>
                <a:gd name="connsiteX960" fmla="*/ 1166255 w 1244359"/>
                <a:gd name="connsiteY960" fmla="*/ 331470 h 1201102"/>
                <a:gd name="connsiteX961" fmla="*/ 1062432 w 1244359"/>
                <a:gd name="connsiteY961" fmla="*/ 189548 h 1201102"/>
                <a:gd name="connsiteX962" fmla="*/ 1064337 w 1244359"/>
                <a:gd name="connsiteY962" fmla="*/ 191453 h 1201102"/>
                <a:gd name="connsiteX963" fmla="*/ 1064337 w 1244359"/>
                <a:gd name="connsiteY963" fmla="*/ 192405 h 1201102"/>
                <a:gd name="connsiteX964" fmla="*/ 1057670 w 1244359"/>
                <a:gd name="connsiteY964" fmla="*/ 182880 h 1201102"/>
                <a:gd name="connsiteX965" fmla="*/ 1062432 w 1244359"/>
                <a:gd name="connsiteY965" fmla="*/ 189548 h 1201102"/>
                <a:gd name="connsiteX966" fmla="*/ 1007187 w 1244359"/>
                <a:gd name="connsiteY966" fmla="*/ 171450 h 1201102"/>
                <a:gd name="connsiteX967" fmla="*/ 1007187 w 1244359"/>
                <a:gd name="connsiteY967" fmla="*/ 171450 h 1201102"/>
                <a:gd name="connsiteX968" fmla="*/ 1006235 w 1244359"/>
                <a:gd name="connsiteY968" fmla="*/ 171450 h 1201102"/>
                <a:gd name="connsiteX969" fmla="*/ 1007187 w 1244359"/>
                <a:gd name="connsiteY969" fmla="*/ 171450 h 1201102"/>
                <a:gd name="connsiteX970" fmla="*/ 523317 w 1244359"/>
                <a:gd name="connsiteY970" fmla="*/ 111443 h 1201102"/>
                <a:gd name="connsiteX971" fmla="*/ 523317 w 1244359"/>
                <a:gd name="connsiteY971" fmla="*/ 113348 h 1201102"/>
                <a:gd name="connsiteX972" fmla="*/ 526175 w 1244359"/>
                <a:gd name="connsiteY972" fmla="*/ 111443 h 1201102"/>
                <a:gd name="connsiteX973" fmla="*/ 533795 w 1244359"/>
                <a:gd name="connsiteY973" fmla="*/ 111443 h 1201102"/>
                <a:gd name="connsiteX974" fmla="*/ 529032 w 1244359"/>
                <a:gd name="connsiteY974" fmla="*/ 116205 h 1201102"/>
                <a:gd name="connsiteX975" fmla="*/ 522365 w 1244359"/>
                <a:gd name="connsiteY975" fmla="*/ 113348 h 1201102"/>
                <a:gd name="connsiteX976" fmla="*/ 519507 w 1244359"/>
                <a:gd name="connsiteY976" fmla="*/ 114300 h 1201102"/>
                <a:gd name="connsiteX977" fmla="*/ 509982 w 1244359"/>
                <a:gd name="connsiteY977" fmla="*/ 113348 h 1201102"/>
                <a:gd name="connsiteX978" fmla="*/ 509982 w 1244359"/>
                <a:gd name="connsiteY978" fmla="*/ 113348 h 1201102"/>
                <a:gd name="connsiteX979" fmla="*/ 523317 w 1244359"/>
                <a:gd name="connsiteY979" fmla="*/ 111443 h 1201102"/>
                <a:gd name="connsiteX980" fmla="*/ 486170 w 1244359"/>
                <a:gd name="connsiteY980" fmla="*/ 117158 h 1201102"/>
                <a:gd name="connsiteX981" fmla="*/ 498552 w 1244359"/>
                <a:gd name="connsiteY981" fmla="*/ 116205 h 1201102"/>
                <a:gd name="connsiteX982" fmla="*/ 494742 w 1244359"/>
                <a:gd name="connsiteY982" fmla="*/ 117158 h 1201102"/>
                <a:gd name="connsiteX983" fmla="*/ 490932 w 1244359"/>
                <a:gd name="connsiteY983" fmla="*/ 118110 h 1201102"/>
                <a:gd name="connsiteX984" fmla="*/ 474740 w 1244359"/>
                <a:gd name="connsiteY984" fmla="*/ 122873 h 1201102"/>
                <a:gd name="connsiteX985" fmla="*/ 468072 w 1244359"/>
                <a:gd name="connsiteY985" fmla="*/ 121920 h 1201102"/>
                <a:gd name="connsiteX986" fmla="*/ 486170 w 1244359"/>
                <a:gd name="connsiteY986" fmla="*/ 117158 h 1201102"/>
                <a:gd name="connsiteX987" fmla="*/ 169940 w 1244359"/>
                <a:gd name="connsiteY987" fmla="*/ 883920 h 1201102"/>
                <a:gd name="connsiteX988" fmla="*/ 168987 w 1244359"/>
                <a:gd name="connsiteY988" fmla="*/ 881063 h 1201102"/>
                <a:gd name="connsiteX989" fmla="*/ 169940 w 1244359"/>
                <a:gd name="connsiteY989" fmla="*/ 880110 h 1201102"/>
                <a:gd name="connsiteX990" fmla="*/ 170892 w 1244359"/>
                <a:gd name="connsiteY990" fmla="*/ 879158 h 1201102"/>
                <a:gd name="connsiteX991" fmla="*/ 170892 w 1244359"/>
                <a:gd name="connsiteY991" fmla="*/ 879158 h 1201102"/>
                <a:gd name="connsiteX992" fmla="*/ 170892 w 1244359"/>
                <a:gd name="connsiteY992" fmla="*/ 879158 h 1201102"/>
                <a:gd name="connsiteX993" fmla="*/ 171845 w 1244359"/>
                <a:gd name="connsiteY993" fmla="*/ 882015 h 1201102"/>
                <a:gd name="connsiteX994" fmla="*/ 169940 w 1244359"/>
                <a:gd name="connsiteY994" fmla="*/ 883920 h 1201102"/>
                <a:gd name="connsiteX995" fmla="*/ 187085 w 1244359"/>
                <a:gd name="connsiteY995" fmla="*/ 931545 h 1201102"/>
                <a:gd name="connsiteX996" fmla="*/ 185180 w 1244359"/>
                <a:gd name="connsiteY996" fmla="*/ 933450 h 1201102"/>
                <a:gd name="connsiteX997" fmla="*/ 184227 w 1244359"/>
                <a:gd name="connsiteY997" fmla="*/ 932498 h 1201102"/>
                <a:gd name="connsiteX998" fmla="*/ 184227 w 1244359"/>
                <a:gd name="connsiteY998" fmla="*/ 927735 h 1201102"/>
                <a:gd name="connsiteX999" fmla="*/ 184227 w 1244359"/>
                <a:gd name="connsiteY999" fmla="*/ 927735 h 1201102"/>
                <a:gd name="connsiteX1000" fmla="*/ 184227 w 1244359"/>
                <a:gd name="connsiteY1000" fmla="*/ 927735 h 1201102"/>
                <a:gd name="connsiteX1001" fmla="*/ 181370 w 1244359"/>
                <a:gd name="connsiteY1001" fmla="*/ 926783 h 1201102"/>
                <a:gd name="connsiteX1002" fmla="*/ 181370 w 1244359"/>
                <a:gd name="connsiteY1002" fmla="*/ 925830 h 1201102"/>
                <a:gd name="connsiteX1003" fmla="*/ 183275 w 1244359"/>
                <a:gd name="connsiteY1003" fmla="*/ 928688 h 1201102"/>
                <a:gd name="connsiteX1004" fmla="*/ 183275 w 1244359"/>
                <a:gd name="connsiteY1004" fmla="*/ 928688 h 1201102"/>
                <a:gd name="connsiteX1005" fmla="*/ 183275 w 1244359"/>
                <a:gd name="connsiteY1005" fmla="*/ 928688 h 1201102"/>
                <a:gd name="connsiteX1006" fmla="*/ 187085 w 1244359"/>
                <a:gd name="connsiteY1006" fmla="*/ 931545 h 1201102"/>
                <a:gd name="connsiteX1007" fmla="*/ 198515 w 1244359"/>
                <a:gd name="connsiteY1007" fmla="*/ 942023 h 1201102"/>
                <a:gd name="connsiteX1008" fmla="*/ 198515 w 1244359"/>
                <a:gd name="connsiteY1008" fmla="*/ 942023 h 1201102"/>
                <a:gd name="connsiteX1009" fmla="*/ 198515 w 1244359"/>
                <a:gd name="connsiteY1009" fmla="*/ 942023 h 1201102"/>
                <a:gd name="connsiteX1010" fmla="*/ 195657 w 1244359"/>
                <a:gd name="connsiteY1010" fmla="*/ 940118 h 1201102"/>
                <a:gd name="connsiteX1011" fmla="*/ 198515 w 1244359"/>
                <a:gd name="connsiteY1011" fmla="*/ 938213 h 1201102"/>
                <a:gd name="connsiteX1012" fmla="*/ 201372 w 1244359"/>
                <a:gd name="connsiteY1012" fmla="*/ 940118 h 1201102"/>
                <a:gd name="connsiteX1013" fmla="*/ 198515 w 1244359"/>
                <a:gd name="connsiteY1013" fmla="*/ 942023 h 1201102"/>
                <a:gd name="connsiteX1014" fmla="*/ 206135 w 1244359"/>
                <a:gd name="connsiteY1014" fmla="*/ 950595 h 1201102"/>
                <a:gd name="connsiteX1015" fmla="*/ 204230 w 1244359"/>
                <a:gd name="connsiteY1015" fmla="*/ 953453 h 1201102"/>
                <a:gd name="connsiteX1016" fmla="*/ 204230 w 1244359"/>
                <a:gd name="connsiteY1016" fmla="*/ 952500 h 1201102"/>
                <a:gd name="connsiteX1017" fmla="*/ 206135 w 1244359"/>
                <a:gd name="connsiteY1017" fmla="*/ 950595 h 1201102"/>
                <a:gd name="connsiteX1018" fmla="*/ 206135 w 1244359"/>
                <a:gd name="connsiteY1018" fmla="*/ 950595 h 1201102"/>
                <a:gd name="connsiteX1019" fmla="*/ 206135 w 1244359"/>
                <a:gd name="connsiteY1019" fmla="*/ 950595 h 1201102"/>
                <a:gd name="connsiteX1020" fmla="*/ 208040 w 1244359"/>
                <a:gd name="connsiteY1020" fmla="*/ 943928 h 1201102"/>
                <a:gd name="connsiteX1021" fmla="*/ 212802 w 1244359"/>
                <a:gd name="connsiteY1021" fmla="*/ 943928 h 1201102"/>
                <a:gd name="connsiteX1022" fmla="*/ 211850 w 1244359"/>
                <a:gd name="connsiteY1022" fmla="*/ 946785 h 1201102"/>
                <a:gd name="connsiteX1023" fmla="*/ 206135 w 1244359"/>
                <a:gd name="connsiteY1023" fmla="*/ 950595 h 1201102"/>
                <a:gd name="connsiteX1024" fmla="*/ 206135 w 1244359"/>
                <a:gd name="connsiteY1024" fmla="*/ 950595 h 1201102"/>
                <a:gd name="connsiteX1025" fmla="*/ 206135 w 1244359"/>
                <a:gd name="connsiteY1025" fmla="*/ 950595 h 1201102"/>
                <a:gd name="connsiteX1026" fmla="*/ 221375 w 1244359"/>
                <a:gd name="connsiteY1026" fmla="*/ 954405 h 1201102"/>
                <a:gd name="connsiteX1027" fmla="*/ 212802 w 1244359"/>
                <a:gd name="connsiteY1027" fmla="*/ 972503 h 1201102"/>
                <a:gd name="connsiteX1028" fmla="*/ 209945 w 1244359"/>
                <a:gd name="connsiteY1028" fmla="*/ 973455 h 1201102"/>
                <a:gd name="connsiteX1029" fmla="*/ 208040 w 1244359"/>
                <a:gd name="connsiteY1029" fmla="*/ 971550 h 1201102"/>
                <a:gd name="connsiteX1030" fmla="*/ 217565 w 1244359"/>
                <a:gd name="connsiteY1030" fmla="*/ 951548 h 1201102"/>
                <a:gd name="connsiteX1031" fmla="*/ 221375 w 1244359"/>
                <a:gd name="connsiteY1031" fmla="*/ 951548 h 1201102"/>
                <a:gd name="connsiteX1032" fmla="*/ 221375 w 1244359"/>
                <a:gd name="connsiteY1032" fmla="*/ 951548 h 1201102"/>
                <a:gd name="connsiteX1033" fmla="*/ 222327 w 1244359"/>
                <a:gd name="connsiteY1033" fmla="*/ 952500 h 1201102"/>
                <a:gd name="connsiteX1034" fmla="*/ 222327 w 1244359"/>
                <a:gd name="connsiteY1034" fmla="*/ 952500 h 1201102"/>
                <a:gd name="connsiteX1035" fmla="*/ 221375 w 1244359"/>
                <a:gd name="connsiteY1035" fmla="*/ 954405 h 1201102"/>
                <a:gd name="connsiteX1036" fmla="*/ 278525 w 1244359"/>
                <a:gd name="connsiteY1036" fmla="*/ 1001078 h 1201102"/>
                <a:gd name="connsiteX1037" fmla="*/ 275667 w 1244359"/>
                <a:gd name="connsiteY1037" fmla="*/ 1002983 h 1201102"/>
                <a:gd name="connsiteX1038" fmla="*/ 278525 w 1244359"/>
                <a:gd name="connsiteY1038" fmla="*/ 1000125 h 1201102"/>
                <a:gd name="connsiteX1039" fmla="*/ 283287 w 1244359"/>
                <a:gd name="connsiteY1039" fmla="*/ 1004888 h 1201102"/>
                <a:gd name="connsiteX1040" fmla="*/ 283287 w 1244359"/>
                <a:gd name="connsiteY1040" fmla="*/ 1005840 h 1201102"/>
                <a:gd name="connsiteX1041" fmla="*/ 278525 w 1244359"/>
                <a:gd name="connsiteY1041" fmla="*/ 1001078 h 1201102"/>
                <a:gd name="connsiteX1042" fmla="*/ 302337 w 1244359"/>
                <a:gd name="connsiteY1042" fmla="*/ 1006793 h 1201102"/>
                <a:gd name="connsiteX1043" fmla="*/ 302337 w 1244359"/>
                <a:gd name="connsiteY1043" fmla="*/ 1006793 h 1201102"/>
                <a:gd name="connsiteX1044" fmla="*/ 302337 w 1244359"/>
                <a:gd name="connsiteY1044" fmla="*/ 1006793 h 1201102"/>
                <a:gd name="connsiteX1045" fmla="*/ 302337 w 1244359"/>
                <a:gd name="connsiteY1045" fmla="*/ 1006793 h 1201102"/>
                <a:gd name="connsiteX1046" fmla="*/ 302337 w 1244359"/>
                <a:gd name="connsiteY1046" fmla="*/ 1006793 h 1201102"/>
                <a:gd name="connsiteX1047" fmla="*/ 303290 w 1244359"/>
                <a:gd name="connsiteY1047" fmla="*/ 1006793 h 1201102"/>
                <a:gd name="connsiteX1048" fmla="*/ 302337 w 1244359"/>
                <a:gd name="connsiteY1048" fmla="*/ 1006793 h 1201102"/>
                <a:gd name="connsiteX1049" fmla="*/ 430925 w 1244359"/>
                <a:gd name="connsiteY1049" fmla="*/ 1107758 h 1201102"/>
                <a:gd name="connsiteX1050" fmla="*/ 393777 w 1244359"/>
                <a:gd name="connsiteY1050" fmla="*/ 1094423 h 1201102"/>
                <a:gd name="connsiteX1051" fmla="*/ 379490 w 1244359"/>
                <a:gd name="connsiteY1051" fmla="*/ 1085850 h 1201102"/>
                <a:gd name="connsiteX1052" fmla="*/ 377585 w 1244359"/>
                <a:gd name="connsiteY1052" fmla="*/ 1084898 h 1201102"/>
                <a:gd name="connsiteX1053" fmla="*/ 384252 w 1244359"/>
                <a:gd name="connsiteY1053" fmla="*/ 1085850 h 1201102"/>
                <a:gd name="connsiteX1054" fmla="*/ 399492 w 1244359"/>
                <a:gd name="connsiteY1054" fmla="*/ 1089660 h 1201102"/>
                <a:gd name="connsiteX1055" fmla="*/ 415685 w 1244359"/>
                <a:gd name="connsiteY1055" fmla="*/ 1095375 h 1201102"/>
                <a:gd name="connsiteX1056" fmla="*/ 448070 w 1244359"/>
                <a:gd name="connsiteY1056" fmla="*/ 1106805 h 1201102"/>
                <a:gd name="connsiteX1057" fmla="*/ 469025 w 1244359"/>
                <a:gd name="connsiteY1057" fmla="*/ 1106805 h 1201102"/>
                <a:gd name="connsiteX1058" fmla="*/ 469025 w 1244359"/>
                <a:gd name="connsiteY1058" fmla="*/ 1117283 h 1201102"/>
                <a:gd name="connsiteX1059" fmla="*/ 430925 w 1244359"/>
                <a:gd name="connsiteY1059" fmla="*/ 1107758 h 1201102"/>
                <a:gd name="connsiteX1060" fmla="*/ 609042 w 1244359"/>
                <a:gd name="connsiteY1060" fmla="*/ 1137285 h 1201102"/>
                <a:gd name="connsiteX1061" fmla="*/ 618567 w 1244359"/>
                <a:gd name="connsiteY1061" fmla="*/ 1138238 h 1201102"/>
                <a:gd name="connsiteX1062" fmla="*/ 615710 w 1244359"/>
                <a:gd name="connsiteY1062" fmla="*/ 1137285 h 1201102"/>
                <a:gd name="connsiteX1063" fmla="*/ 619520 w 1244359"/>
                <a:gd name="connsiteY1063" fmla="*/ 1135380 h 1201102"/>
                <a:gd name="connsiteX1064" fmla="*/ 607137 w 1244359"/>
                <a:gd name="connsiteY1064" fmla="*/ 1135380 h 1201102"/>
                <a:gd name="connsiteX1065" fmla="*/ 630950 w 1244359"/>
                <a:gd name="connsiteY1065" fmla="*/ 1128713 h 1201102"/>
                <a:gd name="connsiteX1066" fmla="*/ 630950 w 1244359"/>
                <a:gd name="connsiteY1066" fmla="*/ 1133475 h 1201102"/>
                <a:gd name="connsiteX1067" fmla="*/ 636665 w 1244359"/>
                <a:gd name="connsiteY1067" fmla="*/ 1134428 h 1201102"/>
                <a:gd name="connsiteX1068" fmla="*/ 633807 w 1244359"/>
                <a:gd name="connsiteY1068" fmla="*/ 1130618 h 1201102"/>
                <a:gd name="connsiteX1069" fmla="*/ 650952 w 1244359"/>
                <a:gd name="connsiteY1069" fmla="*/ 1127760 h 1201102"/>
                <a:gd name="connsiteX1070" fmla="*/ 659525 w 1244359"/>
                <a:gd name="connsiteY1070" fmla="*/ 1127760 h 1201102"/>
                <a:gd name="connsiteX1071" fmla="*/ 648095 w 1244359"/>
                <a:gd name="connsiteY1071" fmla="*/ 1132523 h 1201102"/>
                <a:gd name="connsiteX1072" fmla="*/ 666192 w 1244359"/>
                <a:gd name="connsiteY1072" fmla="*/ 1132523 h 1201102"/>
                <a:gd name="connsiteX1073" fmla="*/ 652857 w 1244359"/>
                <a:gd name="connsiteY1073" fmla="*/ 1134428 h 1201102"/>
                <a:gd name="connsiteX1074" fmla="*/ 638570 w 1244359"/>
                <a:gd name="connsiteY1074" fmla="*/ 1136333 h 1201102"/>
                <a:gd name="connsiteX1075" fmla="*/ 609042 w 1244359"/>
                <a:gd name="connsiteY1075" fmla="*/ 1137285 h 1201102"/>
                <a:gd name="connsiteX1076" fmla="*/ 611900 w 1244359"/>
                <a:gd name="connsiteY1076" fmla="*/ 1170623 h 1201102"/>
                <a:gd name="connsiteX1077" fmla="*/ 617615 w 1244359"/>
                <a:gd name="connsiteY1077" fmla="*/ 1171575 h 1201102"/>
                <a:gd name="connsiteX1078" fmla="*/ 596660 w 1244359"/>
                <a:gd name="connsiteY1078" fmla="*/ 1173480 h 1201102"/>
                <a:gd name="connsiteX1079" fmla="*/ 569990 w 1244359"/>
                <a:gd name="connsiteY1079" fmla="*/ 1173480 h 1201102"/>
                <a:gd name="connsiteX1080" fmla="*/ 611900 w 1244359"/>
                <a:gd name="connsiteY1080" fmla="*/ 1170623 h 1201102"/>
                <a:gd name="connsiteX1081" fmla="*/ 565227 w 1244359"/>
                <a:gd name="connsiteY1081" fmla="*/ 1175385 h 1201102"/>
                <a:gd name="connsiteX1082" fmla="*/ 584277 w 1244359"/>
                <a:gd name="connsiteY1082" fmla="*/ 1177290 h 1201102"/>
                <a:gd name="connsiteX1083" fmla="*/ 605232 w 1244359"/>
                <a:gd name="connsiteY1083" fmla="*/ 1177290 h 1201102"/>
                <a:gd name="connsiteX1084" fmla="*/ 582372 w 1244359"/>
                <a:gd name="connsiteY1084" fmla="*/ 1178243 h 1201102"/>
                <a:gd name="connsiteX1085" fmla="*/ 562370 w 1244359"/>
                <a:gd name="connsiteY1085" fmla="*/ 1179195 h 1201102"/>
                <a:gd name="connsiteX1086" fmla="*/ 565227 w 1244359"/>
                <a:gd name="connsiteY1086" fmla="*/ 1175385 h 1201102"/>
                <a:gd name="connsiteX1087" fmla="*/ 561417 w 1244359"/>
                <a:gd name="connsiteY1087" fmla="*/ 1183005 h 1201102"/>
                <a:gd name="connsiteX1088" fmla="*/ 569037 w 1244359"/>
                <a:gd name="connsiteY1088" fmla="*/ 1183005 h 1201102"/>
                <a:gd name="connsiteX1089" fmla="*/ 561417 w 1244359"/>
                <a:gd name="connsiteY1089" fmla="*/ 1183005 h 1201102"/>
                <a:gd name="connsiteX1090" fmla="*/ 661430 w 1244359"/>
                <a:gd name="connsiteY1090" fmla="*/ 1187768 h 1201102"/>
                <a:gd name="connsiteX1091" fmla="*/ 661430 w 1244359"/>
                <a:gd name="connsiteY1091" fmla="*/ 1184910 h 1201102"/>
                <a:gd name="connsiteX1092" fmla="*/ 659525 w 1244359"/>
                <a:gd name="connsiteY1092" fmla="*/ 1185863 h 1201102"/>
                <a:gd name="connsiteX1093" fmla="*/ 649047 w 1244359"/>
                <a:gd name="connsiteY1093" fmla="*/ 1187768 h 1201102"/>
                <a:gd name="connsiteX1094" fmla="*/ 627140 w 1244359"/>
                <a:gd name="connsiteY1094" fmla="*/ 1189673 h 1201102"/>
                <a:gd name="connsiteX1095" fmla="*/ 581420 w 1244359"/>
                <a:gd name="connsiteY1095" fmla="*/ 1188720 h 1201102"/>
                <a:gd name="connsiteX1096" fmla="*/ 578562 w 1244359"/>
                <a:gd name="connsiteY1096" fmla="*/ 1190625 h 1201102"/>
                <a:gd name="connsiteX1097" fmla="*/ 569990 w 1244359"/>
                <a:gd name="connsiteY1097" fmla="*/ 1188720 h 1201102"/>
                <a:gd name="connsiteX1098" fmla="*/ 582372 w 1244359"/>
                <a:gd name="connsiteY1098" fmla="*/ 1187768 h 1201102"/>
                <a:gd name="connsiteX1099" fmla="*/ 580467 w 1244359"/>
                <a:gd name="connsiteY1099" fmla="*/ 1184910 h 1201102"/>
                <a:gd name="connsiteX1100" fmla="*/ 642380 w 1244359"/>
                <a:gd name="connsiteY1100" fmla="*/ 1179195 h 1201102"/>
                <a:gd name="connsiteX1101" fmla="*/ 654762 w 1244359"/>
                <a:gd name="connsiteY1101" fmla="*/ 1182053 h 1201102"/>
                <a:gd name="connsiteX1102" fmla="*/ 653810 w 1244359"/>
                <a:gd name="connsiteY1102" fmla="*/ 1178243 h 1201102"/>
                <a:gd name="connsiteX1103" fmla="*/ 662382 w 1244359"/>
                <a:gd name="connsiteY1103" fmla="*/ 1178243 h 1201102"/>
                <a:gd name="connsiteX1104" fmla="*/ 664287 w 1244359"/>
                <a:gd name="connsiteY1104" fmla="*/ 1181100 h 1201102"/>
                <a:gd name="connsiteX1105" fmla="*/ 681432 w 1244359"/>
                <a:gd name="connsiteY1105" fmla="*/ 1176338 h 1201102"/>
                <a:gd name="connsiteX1106" fmla="*/ 673812 w 1244359"/>
                <a:gd name="connsiteY1106" fmla="*/ 1176338 h 1201102"/>
                <a:gd name="connsiteX1107" fmla="*/ 692862 w 1244359"/>
                <a:gd name="connsiteY1107" fmla="*/ 1173480 h 1201102"/>
                <a:gd name="connsiteX1108" fmla="*/ 695720 w 1244359"/>
                <a:gd name="connsiteY1108" fmla="*/ 1179195 h 1201102"/>
                <a:gd name="connsiteX1109" fmla="*/ 669050 w 1244359"/>
                <a:gd name="connsiteY1109" fmla="*/ 1183958 h 1201102"/>
                <a:gd name="connsiteX1110" fmla="*/ 707150 w 1244359"/>
                <a:gd name="connsiteY1110" fmla="*/ 1182053 h 1201102"/>
                <a:gd name="connsiteX1111" fmla="*/ 661430 w 1244359"/>
                <a:gd name="connsiteY1111" fmla="*/ 1187768 h 1201102"/>
                <a:gd name="connsiteX1112" fmla="*/ 730010 w 1244359"/>
                <a:gd name="connsiteY1112" fmla="*/ 1167765 h 1201102"/>
                <a:gd name="connsiteX1113" fmla="*/ 728105 w 1244359"/>
                <a:gd name="connsiteY1113" fmla="*/ 1164908 h 1201102"/>
                <a:gd name="connsiteX1114" fmla="*/ 738582 w 1244359"/>
                <a:gd name="connsiteY1114" fmla="*/ 1163955 h 1201102"/>
                <a:gd name="connsiteX1115" fmla="*/ 730010 w 1244359"/>
                <a:gd name="connsiteY1115" fmla="*/ 1167765 h 1201102"/>
                <a:gd name="connsiteX1116" fmla="*/ 769062 w 1244359"/>
                <a:gd name="connsiteY1116" fmla="*/ 1153478 h 1201102"/>
                <a:gd name="connsiteX1117" fmla="*/ 718580 w 1244359"/>
                <a:gd name="connsiteY1117" fmla="*/ 1163955 h 1201102"/>
                <a:gd name="connsiteX1118" fmla="*/ 724295 w 1244359"/>
                <a:gd name="connsiteY1118" fmla="*/ 1163955 h 1201102"/>
                <a:gd name="connsiteX1119" fmla="*/ 715722 w 1244359"/>
                <a:gd name="connsiteY1119" fmla="*/ 1164908 h 1201102"/>
                <a:gd name="connsiteX1120" fmla="*/ 713817 w 1244359"/>
                <a:gd name="connsiteY1120" fmla="*/ 1170623 h 1201102"/>
                <a:gd name="connsiteX1121" fmla="*/ 708102 w 1244359"/>
                <a:gd name="connsiteY1121" fmla="*/ 1164908 h 1201102"/>
                <a:gd name="connsiteX1122" fmla="*/ 725247 w 1244359"/>
                <a:gd name="connsiteY1122" fmla="*/ 1160145 h 1201102"/>
                <a:gd name="connsiteX1123" fmla="*/ 717627 w 1244359"/>
                <a:gd name="connsiteY1123" fmla="*/ 1160145 h 1201102"/>
                <a:gd name="connsiteX1124" fmla="*/ 724295 w 1244359"/>
                <a:gd name="connsiteY1124" fmla="*/ 1156335 h 1201102"/>
                <a:gd name="connsiteX1125" fmla="*/ 726200 w 1244359"/>
                <a:gd name="connsiteY1125" fmla="*/ 1159193 h 1201102"/>
                <a:gd name="connsiteX1126" fmla="*/ 755727 w 1244359"/>
                <a:gd name="connsiteY1126" fmla="*/ 1149668 h 1201102"/>
                <a:gd name="connsiteX1127" fmla="*/ 766205 w 1244359"/>
                <a:gd name="connsiteY1127" fmla="*/ 1149668 h 1201102"/>
                <a:gd name="connsiteX1128" fmla="*/ 765252 w 1244359"/>
                <a:gd name="connsiteY1128" fmla="*/ 1146810 h 1201102"/>
                <a:gd name="connsiteX1129" fmla="*/ 785255 w 1244359"/>
                <a:gd name="connsiteY1129" fmla="*/ 1142048 h 1201102"/>
                <a:gd name="connsiteX1130" fmla="*/ 777635 w 1244359"/>
                <a:gd name="connsiteY1130" fmla="*/ 1142048 h 1201102"/>
                <a:gd name="connsiteX1131" fmla="*/ 793827 w 1244359"/>
                <a:gd name="connsiteY1131" fmla="*/ 1135380 h 1201102"/>
                <a:gd name="connsiteX1132" fmla="*/ 793827 w 1244359"/>
                <a:gd name="connsiteY1132" fmla="*/ 1139190 h 1201102"/>
                <a:gd name="connsiteX1133" fmla="*/ 796685 w 1244359"/>
                <a:gd name="connsiteY1133" fmla="*/ 1134428 h 1201102"/>
                <a:gd name="connsiteX1134" fmla="*/ 809067 w 1244359"/>
                <a:gd name="connsiteY1134" fmla="*/ 1133475 h 1201102"/>
                <a:gd name="connsiteX1135" fmla="*/ 769062 w 1244359"/>
                <a:gd name="connsiteY1135" fmla="*/ 1153478 h 1201102"/>
                <a:gd name="connsiteX1136" fmla="*/ 901460 w 1244359"/>
                <a:gd name="connsiteY1136" fmla="*/ 1118235 h 1201102"/>
                <a:gd name="connsiteX1137" fmla="*/ 910985 w 1244359"/>
                <a:gd name="connsiteY1137" fmla="*/ 1109663 h 1201102"/>
                <a:gd name="connsiteX1138" fmla="*/ 901460 w 1244359"/>
                <a:gd name="connsiteY1138" fmla="*/ 1118235 h 1201102"/>
                <a:gd name="connsiteX1139" fmla="*/ 943370 w 1244359"/>
                <a:gd name="connsiteY1139" fmla="*/ 1108710 h 1201102"/>
                <a:gd name="connsiteX1140" fmla="*/ 936702 w 1244359"/>
                <a:gd name="connsiteY1140" fmla="*/ 1110615 h 1201102"/>
                <a:gd name="connsiteX1141" fmla="*/ 941465 w 1244359"/>
                <a:gd name="connsiteY1141" fmla="*/ 1106805 h 1201102"/>
                <a:gd name="connsiteX1142" fmla="*/ 944322 w 1244359"/>
                <a:gd name="connsiteY1142" fmla="*/ 1107758 h 1201102"/>
                <a:gd name="connsiteX1143" fmla="*/ 943370 w 1244359"/>
                <a:gd name="connsiteY1143" fmla="*/ 1108710 h 1201102"/>
                <a:gd name="connsiteX1144" fmla="*/ 938607 w 1244359"/>
                <a:gd name="connsiteY1144" fmla="*/ 1096328 h 1201102"/>
                <a:gd name="connsiteX1145" fmla="*/ 943370 w 1244359"/>
                <a:gd name="connsiteY1145" fmla="*/ 1093470 h 1201102"/>
                <a:gd name="connsiteX1146" fmla="*/ 944322 w 1244359"/>
                <a:gd name="connsiteY1146" fmla="*/ 1095375 h 1201102"/>
                <a:gd name="connsiteX1147" fmla="*/ 938607 w 1244359"/>
                <a:gd name="connsiteY1147" fmla="*/ 1096328 h 1201102"/>
                <a:gd name="connsiteX1148" fmla="*/ 944322 w 1244359"/>
                <a:gd name="connsiteY1148" fmla="*/ 1091565 h 1201102"/>
                <a:gd name="connsiteX1149" fmla="*/ 950990 w 1244359"/>
                <a:gd name="connsiteY1149" fmla="*/ 1084898 h 1201102"/>
                <a:gd name="connsiteX1150" fmla="*/ 952895 w 1244359"/>
                <a:gd name="connsiteY1150" fmla="*/ 1086803 h 1201102"/>
                <a:gd name="connsiteX1151" fmla="*/ 944322 w 1244359"/>
                <a:gd name="connsiteY1151" fmla="*/ 1091565 h 1201102"/>
                <a:gd name="connsiteX1152" fmla="*/ 942417 w 1244359"/>
                <a:gd name="connsiteY1152" fmla="*/ 1087755 h 1201102"/>
                <a:gd name="connsiteX1153" fmla="*/ 922415 w 1244359"/>
                <a:gd name="connsiteY1153" fmla="*/ 1102043 h 1201102"/>
                <a:gd name="connsiteX1154" fmla="*/ 937655 w 1244359"/>
                <a:gd name="connsiteY1154" fmla="*/ 1087755 h 1201102"/>
                <a:gd name="connsiteX1155" fmla="*/ 960515 w 1244359"/>
                <a:gd name="connsiteY1155" fmla="*/ 1070610 h 1201102"/>
                <a:gd name="connsiteX1156" fmla="*/ 942417 w 1244359"/>
                <a:gd name="connsiteY1156" fmla="*/ 1087755 h 1201102"/>
                <a:gd name="connsiteX1157" fmla="*/ 998615 w 1244359"/>
                <a:gd name="connsiteY1157" fmla="*/ 1076325 h 1201102"/>
                <a:gd name="connsiteX1158" fmla="*/ 995757 w 1244359"/>
                <a:gd name="connsiteY1158" fmla="*/ 1070610 h 1201102"/>
                <a:gd name="connsiteX1159" fmla="*/ 998615 w 1244359"/>
                <a:gd name="connsiteY1159" fmla="*/ 1076325 h 1201102"/>
                <a:gd name="connsiteX1160" fmla="*/ 1003377 w 1244359"/>
                <a:gd name="connsiteY1160" fmla="*/ 1069658 h 1201102"/>
                <a:gd name="connsiteX1161" fmla="*/ 999567 w 1244359"/>
                <a:gd name="connsiteY1161" fmla="*/ 1069658 h 1201102"/>
                <a:gd name="connsiteX1162" fmla="*/ 1002425 w 1244359"/>
                <a:gd name="connsiteY1162" fmla="*/ 1067753 h 1201102"/>
                <a:gd name="connsiteX1163" fmla="*/ 1006235 w 1244359"/>
                <a:gd name="connsiteY1163" fmla="*/ 1066800 h 1201102"/>
                <a:gd name="connsiteX1164" fmla="*/ 1006235 w 1244359"/>
                <a:gd name="connsiteY1164" fmla="*/ 1069658 h 1201102"/>
                <a:gd name="connsiteX1165" fmla="*/ 1003377 w 1244359"/>
                <a:gd name="connsiteY1165" fmla="*/ 1069658 h 1201102"/>
                <a:gd name="connsiteX1166" fmla="*/ 1025285 w 1244359"/>
                <a:gd name="connsiteY1166" fmla="*/ 1058228 h 1201102"/>
                <a:gd name="connsiteX1167" fmla="*/ 1029095 w 1244359"/>
                <a:gd name="connsiteY1167" fmla="*/ 1053465 h 1201102"/>
                <a:gd name="connsiteX1168" fmla="*/ 1025285 w 1244359"/>
                <a:gd name="connsiteY1168" fmla="*/ 1056323 h 1201102"/>
                <a:gd name="connsiteX1169" fmla="*/ 1023380 w 1244359"/>
                <a:gd name="connsiteY1169" fmla="*/ 1054418 h 1201102"/>
                <a:gd name="connsiteX1170" fmla="*/ 1031952 w 1244359"/>
                <a:gd name="connsiteY1170" fmla="*/ 1051560 h 1201102"/>
                <a:gd name="connsiteX1171" fmla="*/ 1025285 w 1244359"/>
                <a:gd name="connsiteY1171" fmla="*/ 1058228 h 1201102"/>
                <a:gd name="connsiteX1172" fmla="*/ 1052907 w 1244359"/>
                <a:gd name="connsiteY1172" fmla="*/ 1010603 h 1201102"/>
                <a:gd name="connsiteX1173" fmla="*/ 1054812 w 1244359"/>
                <a:gd name="connsiteY1173" fmla="*/ 1012508 h 1201102"/>
                <a:gd name="connsiteX1174" fmla="*/ 1050050 w 1244359"/>
                <a:gd name="connsiteY1174" fmla="*/ 1018223 h 1201102"/>
                <a:gd name="connsiteX1175" fmla="*/ 1052907 w 1244359"/>
                <a:gd name="connsiteY1175" fmla="*/ 1010603 h 1201102"/>
                <a:gd name="connsiteX1176" fmla="*/ 1061480 w 1244359"/>
                <a:gd name="connsiteY1176" fmla="*/ 1021080 h 1201102"/>
                <a:gd name="connsiteX1177" fmla="*/ 1056717 w 1244359"/>
                <a:gd name="connsiteY1177" fmla="*/ 1023938 h 1201102"/>
                <a:gd name="connsiteX1178" fmla="*/ 1067195 w 1244359"/>
                <a:gd name="connsiteY1178" fmla="*/ 1014413 h 1201102"/>
                <a:gd name="connsiteX1179" fmla="*/ 1061480 w 1244359"/>
                <a:gd name="connsiteY1179" fmla="*/ 1021080 h 1201102"/>
                <a:gd name="connsiteX1180" fmla="*/ 1066242 w 1244359"/>
                <a:gd name="connsiteY1180" fmla="*/ 1000125 h 1201102"/>
                <a:gd name="connsiteX1181" fmla="*/ 1052907 w 1244359"/>
                <a:gd name="connsiteY1181" fmla="*/ 1019175 h 1201102"/>
                <a:gd name="connsiteX1182" fmla="*/ 1060527 w 1244359"/>
                <a:gd name="connsiteY1182" fmla="*/ 1002983 h 1201102"/>
                <a:gd name="connsiteX1183" fmla="*/ 1081482 w 1244359"/>
                <a:gd name="connsiteY1183" fmla="*/ 982028 h 1201102"/>
                <a:gd name="connsiteX1184" fmla="*/ 1066242 w 1244359"/>
                <a:gd name="connsiteY1184" fmla="*/ 1000125 h 1201102"/>
                <a:gd name="connsiteX1185" fmla="*/ 1093865 w 1244359"/>
                <a:gd name="connsiteY1185" fmla="*/ 967740 h 1201102"/>
                <a:gd name="connsiteX1186" fmla="*/ 1083387 w 1244359"/>
                <a:gd name="connsiteY1186" fmla="*/ 981075 h 1201102"/>
                <a:gd name="connsiteX1187" fmla="*/ 1080530 w 1244359"/>
                <a:gd name="connsiteY1187" fmla="*/ 978218 h 1201102"/>
                <a:gd name="connsiteX1188" fmla="*/ 1098627 w 1244359"/>
                <a:gd name="connsiteY1188" fmla="*/ 955358 h 1201102"/>
                <a:gd name="connsiteX1189" fmla="*/ 1093865 w 1244359"/>
                <a:gd name="connsiteY1189" fmla="*/ 967740 h 1201102"/>
                <a:gd name="connsiteX1190" fmla="*/ 1156730 w 1244359"/>
                <a:gd name="connsiteY1190" fmla="*/ 868680 h 1201102"/>
                <a:gd name="connsiteX1191" fmla="*/ 1152920 w 1244359"/>
                <a:gd name="connsiteY1191" fmla="*/ 864870 h 1201102"/>
                <a:gd name="connsiteX1192" fmla="*/ 1159587 w 1244359"/>
                <a:gd name="connsiteY1192" fmla="*/ 858203 h 1201102"/>
                <a:gd name="connsiteX1193" fmla="*/ 1166255 w 1244359"/>
                <a:gd name="connsiteY1193" fmla="*/ 843915 h 1201102"/>
                <a:gd name="connsiteX1194" fmla="*/ 1156730 w 1244359"/>
                <a:gd name="connsiteY1194" fmla="*/ 868680 h 1201102"/>
                <a:gd name="connsiteX1195" fmla="*/ 1157682 w 1244359"/>
                <a:gd name="connsiteY1195" fmla="*/ 895350 h 1201102"/>
                <a:gd name="connsiteX1196" fmla="*/ 1153872 w 1244359"/>
                <a:gd name="connsiteY1196" fmla="*/ 897255 h 1201102"/>
                <a:gd name="connsiteX1197" fmla="*/ 1156730 w 1244359"/>
                <a:gd name="connsiteY1197" fmla="*/ 889635 h 1201102"/>
                <a:gd name="connsiteX1198" fmla="*/ 1158635 w 1244359"/>
                <a:gd name="connsiteY1198" fmla="*/ 892493 h 1201102"/>
                <a:gd name="connsiteX1199" fmla="*/ 1164350 w 1244359"/>
                <a:gd name="connsiteY1199" fmla="*/ 886778 h 1201102"/>
                <a:gd name="connsiteX1200" fmla="*/ 1157682 w 1244359"/>
                <a:gd name="connsiteY1200" fmla="*/ 895350 h 1201102"/>
                <a:gd name="connsiteX1201" fmla="*/ 1166255 w 1244359"/>
                <a:gd name="connsiteY1201" fmla="*/ 878205 h 1201102"/>
                <a:gd name="connsiteX1202" fmla="*/ 1171017 w 1244359"/>
                <a:gd name="connsiteY1202" fmla="*/ 868680 h 1201102"/>
                <a:gd name="connsiteX1203" fmla="*/ 1166255 w 1244359"/>
                <a:gd name="connsiteY1203" fmla="*/ 878205 h 1201102"/>
                <a:gd name="connsiteX1204" fmla="*/ 1171970 w 1244359"/>
                <a:gd name="connsiteY1204" fmla="*/ 821055 h 1201102"/>
                <a:gd name="connsiteX1205" fmla="*/ 1172922 w 1244359"/>
                <a:gd name="connsiteY1205" fmla="*/ 813435 h 1201102"/>
                <a:gd name="connsiteX1206" fmla="*/ 1171970 w 1244359"/>
                <a:gd name="connsiteY1206" fmla="*/ 821055 h 1201102"/>
                <a:gd name="connsiteX1207" fmla="*/ 1171017 w 1244359"/>
                <a:gd name="connsiteY1207" fmla="*/ 800100 h 1201102"/>
                <a:gd name="connsiteX1208" fmla="*/ 1174827 w 1244359"/>
                <a:gd name="connsiteY1208" fmla="*/ 788670 h 1201102"/>
                <a:gd name="connsiteX1209" fmla="*/ 1171017 w 1244359"/>
                <a:gd name="connsiteY1209" fmla="*/ 800100 h 1201102"/>
                <a:gd name="connsiteX1210" fmla="*/ 1178637 w 1244359"/>
                <a:gd name="connsiteY1210" fmla="*/ 767715 h 1201102"/>
                <a:gd name="connsiteX1211" fmla="*/ 1176732 w 1244359"/>
                <a:gd name="connsiteY1211" fmla="*/ 778193 h 1201102"/>
                <a:gd name="connsiteX1212" fmla="*/ 1178637 w 1244359"/>
                <a:gd name="connsiteY1212" fmla="*/ 767715 h 1201102"/>
                <a:gd name="connsiteX1213" fmla="*/ 1178637 w 1244359"/>
                <a:gd name="connsiteY1213" fmla="*/ 792480 h 1201102"/>
                <a:gd name="connsiteX1214" fmla="*/ 1180542 w 1244359"/>
                <a:gd name="connsiteY1214" fmla="*/ 775335 h 1201102"/>
                <a:gd name="connsiteX1215" fmla="*/ 1183400 w 1244359"/>
                <a:gd name="connsiteY1215" fmla="*/ 778193 h 1201102"/>
                <a:gd name="connsiteX1216" fmla="*/ 1178637 w 1244359"/>
                <a:gd name="connsiteY1216" fmla="*/ 792480 h 1201102"/>
                <a:gd name="connsiteX1217" fmla="*/ 1190067 w 1244359"/>
                <a:gd name="connsiteY1217" fmla="*/ 726758 h 1201102"/>
                <a:gd name="connsiteX1218" fmla="*/ 1188162 w 1244359"/>
                <a:gd name="connsiteY1218" fmla="*/ 754380 h 1201102"/>
                <a:gd name="connsiteX1219" fmla="*/ 1184352 w 1244359"/>
                <a:gd name="connsiteY1219" fmla="*/ 758190 h 1201102"/>
                <a:gd name="connsiteX1220" fmla="*/ 1183400 w 1244359"/>
                <a:gd name="connsiteY1220" fmla="*/ 775335 h 1201102"/>
                <a:gd name="connsiteX1221" fmla="*/ 1179590 w 1244359"/>
                <a:gd name="connsiteY1221" fmla="*/ 772478 h 1201102"/>
                <a:gd name="connsiteX1222" fmla="*/ 1181495 w 1244359"/>
                <a:gd name="connsiteY1222" fmla="*/ 763905 h 1201102"/>
                <a:gd name="connsiteX1223" fmla="*/ 1178637 w 1244359"/>
                <a:gd name="connsiteY1223" fmla="*/ 758190 h 1201102"/>
                <a:gd name="connsiteX1224" fmla="*/ 1181495 w 1244359"/>
                <a:gd name="connsiteY1224" fmla="*/ 757238 h 1201102"/>
                <a:gd name="connsiteX1225" fmla="*/ 1189115 w 1244359"/>
                <a:gd name="connsiteY1225" fmla="*/ 721995 h 1201102"/>
                <a:gd name="connsiteX1226" fmla="*/ 1191020 w 1244359"/>
                <a:gd name="connsiteY1226" fmla="*/ 722948 h 1201102"/>
                <a:gd name="connsiteX1227" fmla="*/ 1190067 w 1244359"/>
                <a:gd name="connsiteY1227" fmla="*/ 718185 h 1201102"/>
                <a:gd name="connsiteX1228" fmla="*/ 1188162 w 1244359"/>
                <a:gd name="connsiteY1228" fmla="*/ 718185 h 1201102"/>
                <a:gd name="connsiteX1229" fmla="*/ 1191020 w 1244359"/>
                <a:gd name="connsiteY1229" fmla="*/ 707708 h 1201102"/>
                <a:gd name="connsiteX1230" fmla="*/ 1191972 w 1244359"/>
                <a:gd name="connsiteY1230" fmla="*/ 714375 h 1201102"/>
                <a:gd name="connsiteX1231" fmla="*/ 1195782 w 1244359"/>
                <a:gd name="connsiteY1231" fmla="*/ 695325 h 1201102"/>
                <a:gd name="connsiteX1232" fmla="*/ 1191020 w 1244359"/>
                <a:gd name="connsiteY1232" fmla="*/ 707708 h 1201102"/>
                <a:gd name="connsiteX1233" fmla="*/ 1191020 w 1244359"/>
                <a:gd name="connsiteY1233" fmla="*/ 706755 h 1201102"/>
                <a:gd name="connsiteX1234" fmla="*/ 1193877 w 1244359"/>
                <a:gd name="connsiteY1234" fmla="*/ 688658 h 1201102"/>
                <a:gd name="connsiteX1235" fmla="*/ 1196735 w 1244359"/>
                <a:gd name="connsiteY1235" fmla="*/ 687705 h 1201102"/>
                <a:gd name="connsiteX1236" fmla="*/ 1196735 w 1244359"/>
                <a:gd name="connsiteY1236" fmla="*/ 687705 h 1201102"/>
                <a:gd name="connsiteX1237" fmla="*/ 1197687 w 1244359"/>
                <a:gd name="connsiteY1237" fmla="*/ 699135 h 1201102"/>
                <a:gd name="connsiteX1238" fmla="*/ 1195782 w 1244359"/>
                <a:gd name="connsiteY1238" fmla="*/ 711518 h 1201102"/>
                <a:gd name="connsiteX1239" fmla="*/ 1191972 w 1244359"/>
                <a:gd name="connsiteY1239" fmla="*/ 715328 h 1201102"/>
                <a:gd name="connsiteX1240" fmla="*/ 1190067 w 1244359"/>
                <a:gd name="connsiteY1240" fmla="*/ 735330 h 1201102"/>
                <a:gd name="connsiteX1241" fmla="*/ 1190067 w 1244359"/>
                <a:gd name="connsiteY1241" fmla="*/ 726758 h 1201102"/>
                <a:gd name="connsiteX1242" fmla="*/ 1190067 w 1244359"/>
                <a:gd name="connsiteY1242" fmla="*/ 801053 h 1201102"/>
                <a:gd name="connsiteX1243" fmla="*/ 1193877 w 1244359"/>
                <a:gd name="connsiteY1243" fmla="*/ 790575 h 1201102"/>
                <a:gd name="connsiteX1244" fmla="*/ 1190067 w 1244359"/>
                <a:gd name="connsiteY1244" fmla="*/ 801053 h 1201102"/>
                <a:gd name="connsiteX1245" fmla="*/ 1193877 w 1244359"/>
                <a:gd name="connsiteY1245" fmla="*/ 787718 h 1201102"/>
                <a:gd name="connsiteX1246" fmla="*/ 1203402 w 1244359"/>
                <a:gd name="connsiteY1246" fmla="*/ 779145 h 1201102"/>
                <a:gd name="connsiteX1247" fmla="*/ 1193877 w 1244359"/>
                <a:gd name="connsiteY1247" fmla="*/ 787718 h 1201102"/>
                <a:gd name="connsiteX1248" fmla="*/ 1226262 w 1244359"/>
                <a:gd name="connsiteY1248" fmla="*/ 529590 h 1201102"/>
                <a:gd name="connsiteX1249" fmla="*/ 1226262 w 1244359"/>
                <a:gd name="connsiteY1249" fmla="*/ 529590 h 1201102"/>
                <a:gd name="connsiteX1250" fmla="*/ 1226262 w 1244359"/>
                <a:gd name="connsiteY1250" fmla="*/ 529590 h 1201102"/>
                <a:gd name="connsiteX1251" fmla="*/ 1226262 w 1244359"/>
                <a:gd name="connsiteY1251" fmla="*/ 529590 h 1201102"/>
                <a:gd name="connsiteX1252" fmla="*/ 1230072 w 1244359"/>
                <a:gd name="connsiteY1252" fmla="*/ 522923 h 1201102"/>
                <a:gd name="connsiteX1253" fmla="*/ 1231977 w 1244359"/>
                <a:gd name="connsiteY1253" fmla="*/ 535305 h 1201102"/>
                <a:gd name="connsiteX1254" fmla="*/ 1230072 w 1244359"/>
                <a:gd name="connsiteY1254" fmla="*/ 522923 h 120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</a:cxnLst>
              <a:rect l="l" t="t" r="r" b="b"/>
              <a:pathLst>
                <a:path w="1244359" h="1201102">
                  <a:moveTo>
                    <a:pt x="1244360" y="573405"/>
                  </a:moveTo>
                  <a:cubicBezTo>
                    <a:pt x="1243407" y="556260"/>
                    <a:pt x="1242455" y="539115"/>
                    <a:pt x="1241502" y="522923"/>
                  </a:cubicBezTo>
                  <a:cubicBezTo>
                    <a:pt x="1241502" y="519113"/>
                    <a:pt x="1240550" y="514350"/>
                    <a:pt x="1240550" y="510540"/>
                  </a:cubicBezTo>
                  <a:cubicBezTo>
                    <a:pt x="1239597" y="506730"/>
                    <a:pt x="1239597" y="502920"/>
                    <a:pt x="1238645" y="499110"/>
                  </a:cubicBezTo>
                  <a:cubicBezTo>
                    <a:pt x="1237692" y="491490"/>
                    <a:pt x="1236740" y="483870"/>
                    <a:pt x="1235787" y="476250"/>
                  </a:cubicBezTo>
                  <a:cubicBezTo>
                    <a:pt x="1231977" y="470535"/>
                    <a:pt x="1232930" y="447675"/>
                    <a:pt x="1225310" y="442913"/>
                  </a:cubicBezTo>
                  <a:cubicBezTo>
                    <a:pt x="1225310" y="434340"/>
                    <a:pt x="1224357" y="430530"/>
                    <a:pt x="1220547" y="422910"/>
                  </a:cubicBezTo>
                  <a:cubicBezTo>
                    <a:pt x="1226262" y="424815"/>
                    <a:pt x="1218642" y="413385"/>
                    <a:pt x="1222452" y="414338"/>
                  </a:cubicBezTo>
                  <a:cubicBezTo>
                    <a:pt x="1218642" y="407670"/>
                    <a:pt x="1220547" y="398145"/>
                    <a:pt x="1216737" y="396240"/>
                  </a:cubicBezTo>
                  <a:cubicBezTo>
                    <a:pt x="1218642" y="405765"/>
                    <a:pt x="1222452" y="411480"/>
                    <a:pt x="1219595" y="415290"/>
                  </a:cubicBezTo>
                  <a:cubicBezTo>
                    <a:pt x="1217690" y="405765"/>
                    <a:pt x="1213880" y="397193"/>
                    <a:pt x="1214832" y="390525"/>
                  </a:cubicBezTo>
                  <a:cubicBezTo>
                    <a:pt x="1211975" y="383858"/>
                    <a:pt x="1204355" y="371475"/>
                    <a:pt x="1205307" y="365760"/>
                  </a:cubicBezTo>
                  <a:cubicBezTo>
                    <a:pt x="1201497" y="366713"/>
                    <a:pt x="1203402" y="357188"/>
                    <a:pt x="1199592" y="354330"/>
                  </a:cubicBezTo>
                  <a:cubicBezTo>
                    <a:pt x="1197687" y="354330"/>
                    <a:pt x="1198640" y="357188"/>
                    <a:pt x="1197687" y="355283"/>
                  </a:cubicBezTo>
                  <a:cubicBezTo>
                    <a:pt x="1193877" y="350520"/>
                    <a:pt x="1194830" y="341948"/>
                    <a:pt x="1191020" y="337185"/>
                  </a:cubicBezTo>
                  <a:cubicBezTo>
                    <a:pt x="1191972" y="339090"/>
                    <a:pt x="1191972" y="340995"/>
                    <a:pt x="1191020" y="340995"/>
                  </a:cubicBezTo>
                  <a:cubicBezTo>
                    <a:pt x="1189115" y="337185"/>
                    <a:pt x="1191020" y="336233"/>
                    <a:pt x="1188162" y="331470"/>
                  </a:cubicBezTo>
                  <a:cubicBezTo>
                    <a:pt x="1185305" y="332423"/>
                    <a:pt x="1189115" y="338138"/>
                    <a:pt x="1189115" y="340995"/>
                  </a:cubicBezTo>
                  <a:cubicBezTo>
                    <a:pt x="1192925" y="342900"/>
                    <a:pt x="1199592" y="360045"/>
                    <a:pt x="1198640" y="362903"/>
                  </a:cubicBezTo>
                  <a:cubicBezTo>
                    <a:pt x="1195782" y="358140"/>
                    <a:pt x="1192925" y="357188"/>
                    <a:pt x="1193877" y="351473"/>
                  </a:cubicBezTo>
                  <a:cubicBezTo>
                    <a:pt x="1191020" y="351473"/>
                    <a:pt x="1193877" y="355283"/>
                    <a:pt x="1191972" y="355283"/>
                  </a:cubicBezTo>
                  <a:cubicBezTo>
                    <a:pt x="1193877" y="360045"/>
                    <a:pt x="1196735" y="359093"/>
                    <a:pt x="1197687" y="364808"/>
                  </a:cubicBezTo>
                  <a:cubicBezTo>
                    <a:pt x="1195782" y="364808"/>
                    <a:pt x="1192925" y="361950"/>
                    <a:pt x="1191020" y="360998"/>
                  </a:cubicBezTo>
                  <a:cubicBezTo>
                    <a:pt x="1192925" y="366713"/>
                    <a:pt x="1195782" y="363855"/>
                    <a:pt x="1197687" y="368618"/>
                  </a:cubicBezTo>
                  <a:cubicBezTo>
                    <a:pt x="1196735" y="370523"/>
                    <a:pt x="1193877" y="364808"/>
                    <a:pt x="1194830" y="369570"/>
                  </a:cubicBezTo>
                  <a:cubicBezTo>
                    <a:pt x="1195782" y="369570"/>
                    <a:pt x="1195782" y="370523"/>
                    <a:pt x="1196735" y="371475"/>
                  </a:cubicBezTo>
                  <a:cubicBezTo>
                    <a:pt x="1195782" y="371475"/>
                    <a:pt x="1195782" y="371475"/>
                    <a:pt x="1194830" y="371475"/>
                  </a:cubicBezTo>
                  <a:cubicBezTo>
                    <a:pt x="1193877" y="372428"/>
                    <a:pt x="1192925" y="372428"/>
                    <a:pt x="1191972" y="373380"/>
                  </a:cubicBezTo>
                  <a:cubicBezTo>
                    <a:pt x="1191972" y="372428"/>
                    <a:pt x="1192925" y="372428"/>
                    <a:pt x="1192925" y="372428"/>
                  </a:cubicBezTo>
                  <a:cubicBezTo>
                    <a:pt x="1190067" y="368618"/>
                    <a:pt x="1191020" y="367665"/>
                    <a:pt x="1190067" y="363855"/>
                  </a:cubicBezTo>
                  <a:cubicBezTo>
                    <a:pt x="1188162" y="364808"/>
                    <a:pt x="1190067" y="371475"/>
                    <a:pt x="1191020" y="374333"/>
                  </a:cubicBezTo>
                  <a:cubicBezTo>
                    <a:pt x="1189115" y="375285"/>
                    <a:pt x="1187210" y="376238"/>
                    <a:pt x="1184352" y="377190"/>
                  </a:cubicBezTo>
                  <a:cubicBezTo>
                    <a:pt x="1184352" y="377190"/>
                    <a:pt x="1183400" y="377190"/>
                    <a:pt x="1183400" y="376238"/>
                  </a:cubicBezTo>
                  <a:cubicBezTo>
                    <a:pt x="1183400" y="375285"/>
                    <a:pt x="1182447" y="373380"/>
                    <a:pt x="1182447" y="372428"/>
                  </a:cubicBezTo>
                  <a:cubicBezTo>
                    <a:pt x="1182447" y="370523"/>
                    <a:pt x="1182447" y="369570"/>
                    <a:pt x="1180542" y="367665"/>
                  </a:cubicBezTo>
                  <a:cubicBezTo>
                    <a:pt x="1178637" y="362903"/>
                    <a:pt x="1177685" y="359093"/>
                    <a:pt x="1179590" y="356235"/>
                  </a:cubicBezTo>
                  <a:cubicBezTo>
                    <a:pt x="1174827" y="353378"/>
                    <a:pt x="1169112" y="334328"/>
                    <a:pt x="1169112" y="328613"/>
                  </a:cubicBezTo>
                  <a:cubicBezTo>
                    <a:pt x="1167207" y="328613"/>
                    <a:pt x="1165302" y="326708"/>
                    <a:pt x="1163397" y="322898"/>
                  </a:cubicBezTo>
                  <a:cubicBezTo>
                    <a:pt x="1163397" y="321945"/>
                    <a:pt x="1163397" y="320993"/>
                    <a:pt x="1163397" y="319088"/>
                  </a:cubicBezTo>
                  <a:cubicBezTo>
                    <a:pt x="1163397" y="317183"/>
                    <a:pt x="1162445" y="317183"/>
                    <a:pt x="1160540" y="317183"/>
                  </a:cubicBezTo>
                  <a:cubicBezTo>
                    <a:pt x="1159587" y="314325"/>
                    <a:pt x="1158635" y="312420"/>
                    <a:pt x="1159587" y="311468"/>
                  </a:cubicBezTo>
                  <a:cubicBezTo>
                    <a:pt x="1157682" y="309563"/>
                    <a:pt x="1154825" y="306705"/>
                    <a:pt x="1152920" y="304800"/>
                  </a:cubicBezTo>
                  <a:cubicBezTo>
                    <a:pt x="1151967" y="302895"/>
                    <a:pt x="1151015" y="300990"/>
                    <a:pt x="1151015" y="299085"/>
                  </a:cubicBezTo>
                  <a:cubicBezTo>
                    <a:pt x="1151015" y="299085"/>
                    <a:pt x="1151015" y="299085"/>
                    <a:pt x="1151967" y="299085"/>
                  </a:cubicBezTo>
                  <a:cubicBezTo>
                    <a:pt x="1149110" y="292418"/>
                    <a:pt x="1146252" y="286703"/>
                    <a:pt x="1142442" y="280988"/>
                  </a:cubicBezTo>
                  <a:cubicBezTo>
                    <a:pt x="1142442" y="280988"/>
                    <a:pt x="1142442" y="280988"/>
                    <a:pt x="1142442" y="280988"/>
                  </a:cubicBezTo>
                  <a:cubicBezTo>
                    <a:pt x="1135775" y="267653"/>
                    <a:pt x="1127202" y="255270"/>
                    <a:pt x="1118630" y="243840"/>
                  </a:cubicBezTo>
                  <a:cubicBezTo>
                    <a:pt x="1115772" y="238125"/>
                    <a:pt x="1111962" y="233363"/>
                    <a:pt x="1109105" y="226695"/>
                  </a:cubicBezTo>
                  <a:cubicBezTo>
                    <a:pt x="1108152" y="227648"/>
                    <a:pt x="1107200" y="226695"/>
                    <a:pt x="1105295" y="225743"/>
                  </a:cubicBezTo>
                  <a:cubicBezTo>
                    <a:pt x="1104342" y="220028"/>
                    <a:pt x="1098627" y="213360"/>
                    <a:pt x="1092912" y="207645"/>
                  </a:cubicBezTo>
                  <a:cubicBezTo>
                    <a:pt x="1091960" y="203835"/>
                    <a:pt x="1090055" y="199073"/>
                    <a:pt x="1087197" y="195263"/>
                  </a:cubicBezTo>
                  <a:cubicBezTo>
                    <a:pt x="1087197" y="195263"/>
                    <a:pt x="1087197" y="194310"/>
                    <a:pt x="1088150" y="194310"/>
                  </a:cubicBezTo>
                  <a:cubicBezTo>
                    <a:pt x="1086245" y="192405"/>
                    <a:pt x="1085292" y="191453"/>
                    <a:pt x="1085292" y="191453"/>
                  </a:cubicBezTo>
                  <a:cubicBezTo>
                    <a:pt x="1084340" y="190500"/>
                    <a:pt x="1083387" y="189548"/>
                    <a:pt x="1082435" y="188595"/>
                  </a:cubicBezTo>
                  <a:cubicBezTo>
                    <a:pt x="1078625" y="184785"/>
                    <a:pt x="1074815" y="180023"/>
                    <a:pt x="1071957" y="176213"/>
                  </a:cubicBezTo>
                  <a:cubicBezTo>
                    <a:pt x="1068147" y="172403"/>
                    <a:pt x="1064337" y="168593"/>
                    <a:pt x="1062432" y="163830"/>
                  </a:cubicBezTo>
                  <a:cubicBezTo>
                    <a:pt x="1053860" y="150495"/>
                    <a:pt x="1045287" y="136208"/>
                    <a:pt x="1035762" y="123825"/>
                  </a:cubicBezTo>
                  <a:cubicBezTo>
                    <a:pt x="1025285" y="111443"/>
                    <a:pt x="1014807" y="99060"/>
                    <a:pt x="999567" y="91440"/>
                  </a:cubicBezTo>
                  <a:cubicBezTo>
                    <a:pt x="996710" y="88583"/>
                    <a:pt x="996710" y="93345"/>
                    <a:pt x="993852" y="91440"/>
                  </a:cubicBezTo>
                  <a:cubicBezTo>
                    <a:pt x="985280" y="82868"/>
                    <a:pt x="973850" y="76200"/>
                    <a:pt x="961467" y="67628"/>
                  </a:cubicBezTo>
                  <a:cubicBezTo>
                    <a:pt x="949085" y="60008"/>
                    <a:pt x="936702" y="52388"/>
                    <a:pt x="925272" y="45720"/>
                  </a:cubicBezTo>
                  <a:cubicBezTo>
                    <a:pt x="909080" y="35243"/>
                    <a:pt x="894792" y="22860"/>
                    <a:pt x="876695" y="16193"/>
                  </a:cubicBezTo>
                  <a:cubicBezTo>
                    <a:pt x="866217" y="12383"/>
                    <a:pt x="856692" y="10478"/>
                    <a:pt x="847167" y="9525"/>
                  </a:cubicBezTo>
                  <a:cubicBezTo>
                    <a:pt x="837642" y="8573"/>
                    <a:pt x="830022" y="9525"/>
                    <a:pt x="821450" y="12383"/>
                  </a:cubicBezTo>
                  <a:cubicBezTo>
                    <a:pt x="805257" y="5715"/>
                    <a:pt x="783350" y="13335"/>
                    <a:pt x="769062" y="1905"/>
                  </a:cubicBezTo>
                  <a:cubicBezTo>
                    <a:pt x="765252" y="1905"/>
                    <a:pt x="765252" y="5715"/>
                    <a:pt x="759537" y="3810"/>
                  </a:cubicBezTo>
                  <a:cubicBezTo>
                    <a:pt x="755727" y="2858"/>
                    <a:pt x="755727" y="953"/>
                    <a:pt x="753822" y="0"/>
                  </a:cubicBezTo>
                  <a:cubicBezTo>
                    <a:pt x="752870" y="4763"/>
                    <a:pt x="755727" y="3810"/>
                    <a:pt x="751917" y="6668"/>
                  </a:cubicBezTo>
                  <a:cubicBezTo>
                    <a:pt x="764300" y="7620"/>
                    <a:pt x="769062" y="9525"/>
                    <a:pt x="780492" y="8573"/>
                  </a:cubicBezTo>
                  <a:cubicBezTo>
                    <a:pt x="783350" y="9525"/>
                    <a:pt x="784302" y="11430"/>
                    <a:pt x="788112" y="12383"/>
                  </a:cubicBezTo>
                  <a:cubicBezTo>
                    <a:pt x="812877" y="12383"/>
                    <a:pt x="842405" y="15240"/>
                    <a:pt x="873837" y="25718"/>
                  </a:cubicBezTo>
                  <a:cubicBezTo>
                    <a:pt x="903365" y="36195"/>
                    <a:pt x="929082" y="58103"/>
                    <a:pt x="950990" y="63818"/>
                  </a:cubicBezTo>
                  <a:cubicBezTo>
                    <a:pt x="954800" y="66675"/>
                    <a:pt x="950990" y="69533"/>
                    <a:pt x="952895" y="72390"/>
                  </a:cubicBezTo>
                  <a:cubicBezTo>
                    <a:pt x="965277" y="75248"/>
                    <a:pt x="970040" y="86678"/>
                    <a:pt x="981470" y="93345"/>
                  </a:cubicBezTo>
                  <a:cubicBezTo>
                    <a:pt x="990042" y="99060"/>
                    <a:pt x="999567" y="100013"/>
                    <a:pt x="1009092" y="106680"/>
                  </a:cubicBezTo>
                  <a:cubicBezTo>
                    <a:pt x="1017665" y="114300"/>
                    <a:pt x="1024332" y="120968"/>
                    <a:pt x="1030047" y="128588"/>
                  </a:cubicBezTo>
                  <a:cubicBezTo>
                    <a:pt x="1035762" y="136208"/>
                    <a:pt x="1042430" y="144780"/>
                    <a:pt x="1051002" y="154305"/>
                  </a:cubicBezTo>
                  <a:cubicBezTo>
                    <a:pt x="1051002" y="155258"/>
                    <a:pt x="1051002" y="155258"/>
                    <a:pt x="1051002" y="156210"/>
                  </a:cubicBezTo>
                  <a:cubicBezTo>
                    <a:pt x="1046240" y="152400"/>
                    <a:pt x="1043382" y="149543"/>
                    <a:pt x="1036715" y="143828"/>
                  </a:cubicBezTo>
                  <a:cubicBezTo>
                    <a:pt x="1037667" y="141923"/>
                    <a:pt x="1040525" y="146685"/>
                    <a:pt x="1041477" y="145733"/>
                  </a:cubicBezTo>
                  <a:cubicBezTo>
                    <a:pt x="1036715" y="140970"/>
                    <a:pt x="1031952" y="137160"/>
                    <a:pt x="1028142" y="134303"/>
                  </a:cubicBezTo>
                  <a:cubicBezTo>
                    <a:pt x="1024332" y="130493"/>
                    <a:pt x="1021475" y="127635"/>
                    <a:pt x="1018617" y="121920"/>
                  </a:cubicBezTo>
                  <a:cubicBezTo>
                    <a:pt x="1016712" y="124778"/>
                    <a:pt x="1010997" y="119063"/>
                    <a:pt x="1008140" y="120015"/>
                  </a:cubicBezTo>
                  <a:cubicBezTo>
                    <a:pt x="1013855" y="125730"/>
                    <a:pt x="1021475" y="132398"/>
                    <a:pt x="1021475" y="139065"/>
                  </a:cubicBezTo>
                  <a:cubicBezTo>
                    <a:pt x="1015760" y="136208"/>
                    <a:pt x="1016712" y="130493"/>
                    <a:pt x="1012902" y="130493"/>
                  </a:cubicBezTo>
                  <a:cubicBezTo>
                    <a:pt x="1016712" y="137160"/>
                    <a:pt x="1020522" y="140970"/>
                    <a:pt x="1026237" y="144780"/>
                  </a:cubicBezTo>
                  <a:cubicBezTo>
                    <a:pt x="1031000" y="148590"/>
                    <a:pt x="1036715" y="152400"/>
                    <a:pt x="1042430" y="159068"/>
                  </a:cubicBezTo>
                  <a:cubicBezTo>
                    <a:pt x="1041477" y="160020"/>
                    <a:pt x="1040525" y="160020"/>
                    <a:pt x="1039572" y="160020"/>
                  </a:cubicBezTo>
                  <a:cubicBezTo>
                    <a:pt x="1042430" y="165735"/>
                    <a:pt x="1048145" y="168593"/>
                    <a:pt x="1052907" y="172403"/>
                  </a:cubicBezTo>
                  <a:cubicBezTo>
                    <a:pt x="1053860" y="174308"/>
                    <a:pt x="1054812" y="175260"/>
                    <a:pt x="1055765" y="177165"/>
                  </a:cubicBezTo>
                  <a:cubicBezTo>
                    <a:pt x="1054812" y="177165"/>
                    <a:pt x="1053860" y="176213"/>
                    <a:pt x="1052907" y="176213"/>
                  </a:cubicBezTo>
                  <a:cubicBezTo>
                    <a:pt x="1053860" y="178118"/>
                    <a:pt x="1054812" y="180023"/>
                    <a:pt x="1055765" y="181928"/>
                  </a:cubicBezTo>
                  <a:cubicBezTo>
                    <a:pt x="1054812" y="180975"/>
                    <a:pt x="1053860" y="180975"/>
                    <a:pt x="1053860" y="180975"/>
                  </a:cubicBezTo>
                  <a:cubicBezTo>
                    <a:pt x="1054812" y="181928"/>
                    <a:pt x="1055765" y="182880"/>
                    <a:pt x="1056717" y="183833"/>
                  </a:cubicBezTo>
                  <a:cubicBezTo>
                    <a:pt x="1056717" y="184785"/>
                    <a:pt x="1056717" y="185738"/>
                    <a:pt x="1056717" y="186690"/>
                  </a:cubicBezTo>
                  <a:cubicBezTo>
                    <a:pt x="1049097" y="182880"/>
                    <a:pt x="1042430" y="180975"/>
                    <a:pt x="1034810" y="179070"/>
                  </a:cubicBezTo>
                  <a:cubicBezTo>
                    <a:pt x="1033857" y="177165"/>
                    <a:pt x="1032905" y="176213"/>
                    <a:pt x="1032905" y="174308"/>
                  </a:cubicBezTo>
                  <a:lnTo>
                    <a:pt x="1031000" y="176213"/>
                  </a:lnTo>
                  <a:cubicBezTo>
                    <a:pt x="1031952" y="177165"/>
                    <a:pt x="1032905" y="178118"/>
                    <a:pt x="1032905" y="178118"/>
                  </a:cubicBezTo>
                  <a:cubicBezTo>
                    <a:pt x="1031952" y="178118"/>
                    <a:pt x="1031000" y="178118"/>
                    <a:pt x="1030047" y="177165"/>
                  </a:cubicBezTo>
                  <a:cubicBezTo>
                    <a:pt x="1030047" y="177165"/>
                    <a:pt x="1029095" y="176213"/>
                    <a:pt x="1029095" y="175260"/>
                  </a:cubicBezTo>
                  <a:cubicBezTo>
                    <a:pt x="1030047" y="174308"/>
                    <a:pt x="1028142" y="170498"/>
                    <a:pt x="1027190" y="173355"/>
                  </a:cubicBezTo>
                  <a:cubicBezTo>
                    <a:pt x="1028142" y="174308"/>
                    <a:pt x="1029095" y="175260"/>
                    <a:pt x="1028142" y="176213"/>
                  </a:cubicBezTo>
                  <a:cubicBezTo>
                    <a:pt x="1028142" y="176213"/>
                    <a:pt x="1028142" y="176213"/>
                    <a:pt x="1028142" y="176213"/>
                  </a:cubicBezTo>
                  <a:cubicBezTo>
                    <a:pt x="1026237" y="175260"/>
                    <a:pt x="1023380" y="174308"/>
                    <a:pt x="1021475" y="172403"/>
                  </a:cubicBezTo>
                  <a:cubicBezTo>
                    <a:pt x="1019570" y="170498"/>
                    <a:pt x="1018617" y="166688"/>
                    <a:pt x="1016712" y="164783"/>
                  </a:cubicBezTo>
                  <a:cubicBezTo>
                    <a:pt x="1013855" y="161925"/>
                    <a:pt x="1007187" y="161925"/>
                    <a:pt x="1005282" y="164783"/>
                  </a:cubicBezTo>
                  <a:cubicBezTo>
                    <a:pt x="1004330" y="165735"/>
                    <a:pt x="1004330" y="166688"/>
                    <a:pt x="1003377" y="168593"/>
                  </a:cubicBezTo>
                  <a:cubicBezTo>
                    <a:pt x="1001472" y="167640"/>
                    <a:pt x="998615" y="165735"/>
                    <a:pt x="996710" y="164783"/>
                  </a:cubicBezTo>
                  <a:cubicBezTo>
                    <a:pt x="997662" y="160973"/>
                    <a:pt x="996710" y="156210"/>
                    <a:pt x="994805" y="152400"/>
                  </a:cubicBezTo>
                  <a:cubicBezTo>
                    <a:pt x="994805" y="151448"/>
                    <a:pt x="992900" y="151448"/>
                    <a:pt x="991947" y="151448"/>
                  </a:cubicBezTo>
                  <a:cubicBezTo>
                    <a:pt x="991947" y="151448"/>
                    <a:pt x="990995" y="152400"/>
                    <a:pt x="990995" y="152400"/>
                  </a:cubicBezTo>
                  <a:cubicBezTo>
                    <a:pt x="990995" y="152400"/>
                    <a:pt x="990995" y="152400"/>
                    <a:pt x="990995" y="153353"/>
                  </a:cubicBezTo>
                  <a:cubicBezTo>
                    <a:pt x="988137" y="152400"/>
                    <a:pt x="984327" y="149543"/>
                    <a:pt x="983375" y="145733"/>
                  </a:cubicBezTo>
                  <a:cubicBezTo>
                    <a:pt x="982422" y="146685"/>
                    <a:pt x="982422" y="147638"/>
                    <a:pt x="982422" y="149543"/>
                  </a:cubicBezTo>
                  <a:cubicBezTo>
                    <a:pt x="985280" y="151448"/>
                    <a:pt x="987185" y="152400"/>
                    <a:pt x="990042" y="155258"/>
                  </a:cubicBezTo>
                  <a:cubicBezTo>
                    <a:pt x="990042" y="155258"/>
                    <a:pt x="990042" y="156210"/>
                    <a:pt x="990042" y="156210"/>
                  </a:cubicBezTo>
                  <a:cubicBezTo>
                    <a:pt x="990995" y="158115"/>
                    <a:pt x="991947" y="159068"/>
                    <a:pt x="992900" y="160973"/>
                  </a:cubicBezTo>
                  <a:cubicBezTo>
                    <a:pt x="986232" y="154305"/>
                    <a:pt x="979565" y="149543"/>
                    <a:pt x="973850" y="144780"/>
                  </a:cubicBezTo>
                  <a:cubicBezTo>
                    <a:pt x="971945" y="143828"/>
                    <a:pt x="970992" y="142875"/>
                    <a:pt x="970040" y="141923"/>
                  </a:cubicBezTo>
                  <a:cubicBezTo>
                    <a:pt x="970040" y="141923"/>
                    <a:pt x="970040" y="141923"/>
                    <a:pt x="970992" y="140970"/>
                  </a:cubicBezTo>
                  <a:cubicBezTo>
                    <a:pt x="970992" y="140018"/>
                    <a:pt x="970040" y="140018"/>
                    <a:pt x="970040" y="139065"/>
                  </a:cubicBezTo>
                  <a:cubicBezTo>
                    <a:pt x="970040" y="139065"/>
                    <a:pt x="969087" y="140018"/>
                    <a:pt x="969087" y="140018"/>
                  </a:cubicBezTo>
                  <a:cubicBezTo>
                    <a:pt x="964325" y="137160"/>
                    <a:pt x="960515" y="135255"/>
                    <a:pt x="955752" y="133350"/>
                  </a:cubicBezTo>
                  <a:cubicBezTo>
                    <a:pt x="953847" y="131445"/>
                    <a:pt x="952895" y="130493"/>
                    <a:pt x="951942" y="128588"/>
                  </a:cubicBezTo>
                  <a:cubicBezTo>
                    <a:pt x="950037" y="127635"/>
                    <a:pt x="949085" y="126683"/>
                    <a:pt x="947180" y="125730"/>
                  </a:cubicBezTo>
                  <a:cubicBezTo>
                    <a:pt x="922415" y="102870"/>
                    <a:pt x="889077" y="80963"/>
                    <a:pt x="852882" y="63818"/>
                  </a:cubicBezTo>
                  <a:cubicBezTo>
                    <a:pt x="813830" y="45720"/>
                    <a:pt x="770967" y="34290"/>
                    <a:pt x="735725" y="30480"/>
                  </a:cubicBezTo>
                  <a:cubicBezTo>
                    <a:pt x="728105" y="26670"/>
                    <a:pt x="720485" y="23813"/>
                    <a:pt x="711912" y="21908"/>
                  </a:cubicBezTo>
                  <a:cubicBezTo>
                    <a:pt x="703340" y="20003"/>
                    <a:pt x="694767" y="19050"/>
                    <a:pt x="684290" y="19050"/>
                  </a:cubicBezTo>
                  <a:cubicBezTo>
                    <a:pt x="672860" y="9525"/>
                    <a:pt x="651905" y="7620"/>
                    <a:pt x="630950" y="8573"/>
                  </a:cubicBezTo>
                  <a:cubicBezTo>
                    <a:pt x="626187" y="8573"/>
                    <a:pt x="620472" y="9525"/>
                    <a:pt x="615710" y="9525"/>
                  </a:cubicBezTo>
                  <a:cubicBezTo>
                    <a:pt x="610947" y="9525"/>
                    <a:pt x="606185" y="10478"/>
                    <a:pt x="601422" y="10478"/>
                  </a:cubicBezTo>
                  <a:cubicBezTo>
                    <a:pt x="591897" y="10478"/>
                    <a:pt x="584277" y="10478"/>
                    <a:pt x="578562" y="8573"/>
                  </a:cubicBezTo>
                  <a:cubicBezTo>
                    <a:pt x="568085" y="20955"/>
                    <a:pt x="534747" y="18098"/>
                    <a:pt x="523317" y="14288"/>
                  </a:cubicBezTo>
                  <a:cubicBezTo>
                    <a:pt x="521412" y="19050"/>
                    <a:pt x="516650" y="20955"/>
                    <a:pt x="510935" y="21908"/>
                  </a:cubicBezTo>
                  <a:cubicBezTo>
                    <a:pt x="505220" y="22860"/>
                    <a:pt x="498552" y="22860"/>
                    <a:pt x="492837" y="21908"/>
                  </a:cubicBezTo>
                  <a:cubicBezTo>
                    <a:pt x="492837" y="20003"/>
                    <a:pt x="500457" y="16193"/>
                    <a:pt x="491885" y="18098"/>
                  </a:cubicBezTo>
                  <a:cubicBezTo>
                    <a:pt x="488075" y="18098"/>
                    <a:pt x="488075" y="20955"/>
                    <a:pt x="486170" y="21908"/>
                  </a:cubicBezTo>
                  <a:cubicBezTo>
                    <a:pt x="482360" y="20003"/>
                    <a:pt x="476645" y="19050"/>
                    <a:pt x="473787" y="16193"/>
                  </a:cubicBezTo>
                  <a:cubicBezTo>
                    <a:pt x="466167" y="17145"/>
                    <a:pt x="465215" y="20003"/>
                    <a:pt x="457595" y="20955"/>
                  </a:cubicBezTo>
                  <a:cubicBezTo>
                    <a:pt x="459500" y="18098"/>
                    <a:pt x="459500" y="15240"/>
                    <a:pt x="464262" y="13335"/>
                  </a:cubicBezTo>
                  <a:cubicBezTo>
                    <a:pt x="474740" y="8573"/>
                    <a:pt x="477597" y="12383"/>
                    <a:pt x="483312" y="12383"/>
                  </a:cubicBezTo>
                  <a:cubicBezTo>
                    <a:pt x="482360" y="9525"/>
                    <a:pt x="478550" y="9525"/>
                    <a:pt x="484265" y="7620"/>
                  </a:cubicBezTo>
                  <a:cubicBezTo>
                    <a:pt x="488075" y="14288"/>
                    <a:pt x="497600" y="2858"/>
                    <a:pt x="504267" y="8573"/>
                  </a:cubicBezTo>
                  <a:cubicBezTo>
                    <a:pt x="500457" y="9525"/>
                    <a:pt x="497600" y="10478"/>
                    <a:pt x="496647" y="12383"/>
                  </a:cubicBezTo>
                  <a:cubicBezTo>
                    <a:pt x="504267" y="9525"/>
                    <a:pt x="513792" y="6668"/>
                    <a:pt x="520460" y="4763"/>
                  </a:cubicBezTo>
                  <a:cubicBezTo>
                    <a:pt x="518555" y="4763"/>
                    <a:pt x="514745" y="4763"/>
                    <a:pt x="518555" y="3810"/>
                  </a:cubicBezTo>
                  <a:cubicBezTo>
                    <a:pt x="480455" y="1905"/>
                    <a:pt x="445212" y="9525"/>
                    <a:pt x="411875" y="20955"/>
                  </a:cubicBezTo>
                  <a:cubicBezTo>
                    <a:pt x="378537" y="32385"/>
                    <a:pt x="347105" y="49530"/>
                    <a:pt x="315672" y="68580"/>
                  </a:cubicBezTo>
                  <a:cubicBezTo>
                    <a:pt x="310910" y="67628"/>
                    <a:pt x="303290" y="71438"/>
                    <a:pt x="296622" y="74295"/>
                  </a:cubicBezTo>
                  <a:cubicBezTo>
                    <a:pt x="280430" y="88583"/>
                    <a:pt x="267095" y="97155"/>
                    <a:pt x="269952" y="110490"/>
                  </a:cubicBezTo>
                  <a:cubicBezTo>
                    <a:pt x="289955" y="96203"/>
                    <a:pt x="305195" y="81915"/>
                    <a:pt x="342342" y="63818"/>
                  </a:cubicBezTo>
                  <a:cubicBezTo>
                    <a:pt x="350915" y="62865"/>
                    <a:pt x="359487" y="63818"/>
                    <a:pt x="363297" y="69533"/>
                  </a:cubicBezTo>
                  <a:cubicBezTo>
                    <a:pt x="336627" y="86678"/>
                    <a:pt x="303290" y="97155"/>
                    <a:pt x="280430" y="118110"/>
                  </a:cubicBezTo>
                  <a:cubicBezTo>
                    <a:pt x="277572" y="120968"/>
                    <a:pt x="276620" y="123825"/>
                    <a:pt x="273762" y="125730"/>
                  </a:cubicBezTo>
                  <a:cubicBezTo>
                    <a:pt x="253760" y="140970"/>
                    <a:pt x="242330" y="147638"/>
                    <a:pt x="228995" y="158115"/>
                  </a:cubicBezTo>
                  <a:cubicBezTo>
                    <a:pt x="202325" y="178118"/>
                    <a:pt x="179465" y="206693"/>
                    <a:pt x="157557" y="231458"/>
                  </a:cubicBezTo>
                  <a:cubicBezTo>
                    <a:pt x="152795" y="237173"/>
                    <a:pt x="143270" y="239078"/>
                    <a:pt x="143270" y="248603"/>
                  </a:cubicBezTo>
                  <a:cubicBezTo>
                    <a:pt x="149937" y="241935"/>
                    <a:pt x="156605" y="235268"/>
                    <a:pt x="162320" y="228600"/>
                  </a:cubicBezTo>
                  <a:cubicBezTo>
                    <a:pt x="168035" y="221933"/>
                    <a:pt x="173750" y="215265"/>
                    <a:pt x="176607" y="209550"/>
                  </a:cubicBezTo>
                  <a:cubicBezTo>
                    <a:pt x="184227" y="203835"/>
                    <a:pt x="193752" y="195263"/>
                    <a:pt x="203277" y="186690"/>
                  </a:cubicBezTo>
                  <a:cubicBezTo>
                    <a:pt x="213755" y="178118"/>
                    <a:pt x="223280" y="168593"/>
                    <a:pt x="231852" y="161925"/>
                  </a:cubicBezTo>
                  <a:cubicBezTo>
                    <a:pt x="236615" y="159068"/>
                    <a:pt x="241377" y="156210"/>
                    <a:pt x="246140" y="153353"/>
                  </a:cubicBezTo>
                  <a:cubicBezTo>
                    <a:pt x="250902" y="150495"/>
                    <a:pt x="254712" y="147638"/>
                    <a:pt x="259475" y="144780"/>
                  </a:cubicBezTo>
                  <a:cubicBezTo>
                    <a:pt x="268047" y="139065"/>
                    <a:pt x="275667" y="133350"/>
                    <a:pt x="284240" y="127635"/>
                  </a:cubicBezTo>
                  <a:cubicBezTo>
                    <a:pt x="300432" y="115253"/>
                    <a:pt x="318530" y="102870"/>
                    <a:pt x="343295" y="92393"/>
                  </a:cubicBezTo>
                  <a:cubicBezTo>
                    <a:pt x="349010" y="97155"/>
                    <a:pt x="353772" y="92393"/>
                    <a:pt x="362345" y="89535"/>
                  </a:cubicBezTo>
                  <a:cubicBezTo>
                    <a:pt x="365202" y="96203"/>
                    <a:pt x="371870" y="96203"/>
                    <a:pt x="381395" y="92393"/>
                  </a:cubicBezTo>
                  <a:cubicBezTo>
                    <a:pt x="385205" y="88583"/>
                    <a:pt x="376632" y="89535"/>
                    <a:pt x="380442" y="85725"/>
                  </a:cubicBezTo>
                  <a:cubicBezTo>
                    <a:pt x="386157" y="85725"/>
                    <a:pt x="391872" y="85725"/>
                    <a:pt x="394730" y="89535"/>
                  </a:cubicBezTo>
                  <a:cubicBezTo>
                    <a:pt x="389967" y="91440"/>
                    <a:pt x="385205" y="94298"/>
                    <a:pt x="382347" y="94298"/>
                  </a:cubicBezTo>
                  <a:cubicBezTo>
                    <a:pt x="386157" y="99060"/>
                    <a:pt x="396635" y="93345"/>
                    <a:pt x="399492" y="100013"/>
                  </a:cubicBezTo>
                  <a:cubicBezTo>
                    <a:pt x="390920" y="104775"/>
                    <a:pt x="383300" y="109538"/>
                    <a:pt x="375680" y="114300"/>
                  </a:cubicBezTo>
                  <a:cubicBezTo>
                    <a:pt x="368060" y="120015"/>
                    <a:pt x="361392" y="124778"/>
                    <a:pt x="354725" y="130493"/>
                  </a:cubicBezTo>
                  <a:cubicBezTo>
                    <a:pt x="341390" y="141923"/>
                    <a:pt x="328055" y="152400"/>
                    <a:pt x="311862" y="160973"/>
                  </a:cubicBezTo>
                  <a:cubicBezTo>
                    <a:pt x="306147" y="160973"/>
                    <a:pt x="301385" y="158115"/>
                    <a:pt x="294717" y="160020"/>
                  </a:cubicBezTo>
                  <a:cubicBezTo>
                    <a:pt x="294717" y="166688"/>
                    <a:pt x="307100" y="160973"/>
                    <a:pt x="311862" y="163830"/>
                  </a:cubicBezTo>
                  <a:cubicBezTo>
                    <a:pt x="309005" y="168593"/>
                    <a:pt x="303290" y="173355"/>
                    <a:pt x="298527" y="178118"/>
                  </a:cubicBezTo>
                  <a:cubicBezTo>
                    <a:pt x="297575" y="180023"/>
                    <a:pt x="295670" y="180975"/>
                    <a:pt x="294717" y="182880"/>
                  </a:cubicBezTo>
                  <a:cubicBezTo>
                    <a:pt x="294717" y="182880"/>
                    <a:pt x="293765" y="182880"/>
                    <a:pt x="293765" y="182880"/>
                  </a:cubicBezTo>
                  <a:cubicBezTo>
                    <a:pt x="288050" y="183833"/>
                    <a:pt x="281382" y="186690"/>
                    <a:pt x="278525" y="192405"/>
                  </a:cubicBezTo>
                  <a:cubicBezTo>
                    <a:pt x="278525" y="193358"/>
                    <a:pt x="277572" y="194310"/>
                    <a:pt x="276620" y="195263"/>
                  </a:cubicBezTo>
                  <a:cubicBezTo>
                    <a:pt x="271857" y="199073"/>
                    <a:pt x="268047" y="201930"/>
                    <a:pt x="264237" y="205740"/>
                  </a:cubicBezTo>
                  <a:cubicBezTo>
                    <a:pt x="264237" y="205740"/>
                    <a:pt x="264237" y="205740"/>
                    <a:pt x="263285" y="205740"/>
                  </a:cubicBezTo>
                  <a:cubicBezTo>
                    <a:pt x="263285" y="206693"/>
                    <a:pt x="262332" y="206693"/>
                    <a:pt x="262332" y="207645"/>
                  </a:cubicBezTo>
                  <a:cubicBezTo>
                    <a:pt x="261380" y="208598"/>
                    <a:pt x="260427" y="208598"/>
                    <a:pt x="260427" y="209550"/>
                  </a:cubicBezTo>
                  <a:cubicBezTo>
                    <a:pt x="255665" y="213360"/>
                    <a:pt x="249950" y="213360"/>
                    <a:pt x="243282" y="213360"/>
                  </a:cubicBezTo>
                  <a:cubicBezTo>
                    <a:pt x="241377" y="213360"/>
                    <a:pt x="240425" y="214313"/>
                    <a:pt x="239472" y="216218"/>
                  </a:cubicBezTo>
                  <a:cubicBezTo>
                    <a:pt x="239472" y="217170"/>
                    <a:pt x="238520" y="219075"/>
                    <a:pt x="237567" y="219075"/>
                  </a:cubicBezTo>
                  <a:cubicBezTo>
                    <a:pt x="235662" y="220980"/>
                    <a:pt x="233757" y="224790"/>
                    <a:pt x="229947" y="220980"/>
                  </a:cubicBezTo>
                  <a:cubicBezTo>
                    <a:pt x="226137" y="221933"/>
                    <a:pt x="225185" y="223838"/>
                    <a:pt x="223280" y="226695"/>
                  </a:cubicBezTo>
                  <a:cubicBezTo>
                    <a:pt x="221375" y="231458"/>
                    <a:pt x="218517" y="235268"/>
                    <a:pt x="211850" y="235268"/>
                  </a:cubicBezTo>
                  <a:cubicBezTo>
                    <a:pt x="210897" y="235268"/>
                    <a:pt x="208992" y="235268"/>
                    <a:pt x="208040" y="236220"/>
                  </a:cubicBezTo>
                  <a:cubicBezTo>
                    <a:pt x="204230" y="240983"/>
                    <a:pt x="197562" y="243840"/>
                    <a:pt x="195657" y="250508"/>
                  </a:cubicBezTo>
                  <a:cubicBezTo>
                    <a:pt x="194705" y="254318"/>
                    <a:pt x="190895" y="253365"/>
                    <a:pt x="188037" y="254318"/>
                  </a:cubicBezTo>
                  <a:cubicBezTo>
                    <a:pt x="188037" y="255270"/>
                    <a:pt x="187085" y="257175"/>
                    <a:pt x="186132" y="257175"/>
                  </a:cubicBezTo>
                  <a:cubicBezTo>
                    <a:pt x="176607" y="260033"/>
                    <a:pt x="169940" y="265748"/>
                    <a:pt x="163272" y="272415"/>
                  </a:cubicBezTo>
                  <a:cubicBezTo>
                    <a:pt x="159462" y="276225"/>
                    <a:pt x="156605" y="279083"/>
                    <a:pt x="151842" y="281940"/>
                  </a:cubicBezTo>
                  <a:cubicBezTo>
                    <a:pt x="145175" y="284798"/>
                    <a:pt x="137555" y="287655"/>
                    <a:pt x="138507" y="297180"/>
                  </a:cubicBezTo>
                  <a:cubicBezTo>
                    <a:pt x="138507" y="298133"/>
                    <a:pt x="136602" y="300038"/>
                    <a:pt x="134697" y="301943"/>
                  </a:cubicBezTo>
                  <a:cubicBezTo>
                    <a:pt x="132792" y="303848"/>
                    <a:pt x="129935" y="306705"/>
                    <a:pt x="128030" y="308610"/>
                  </a:cubicBezTo>
                  <a:cubicBezTo>
                    <a:pt x="127077" y="309563"/>
                    <a:pt x="126125" y="312420"/>
                    <a:pt x="123267" y="309563"/>
                  </a:cubicBezTo>
                  <a:cubicBezTo>
                    <a:pt x="122315" y="307658"/>
                    <a:pt x="118505" y="306705"/>
                    <a:pt x="121362" y="303848"/>
                  </a:cubicBezTo>
                  <a:cubicBezTo>
                    <a:pt x="122315" y="302895"/>
                    <a:pt x="122315" y="301943"/>
                    <a:pt x="122315" y="300038"/>
                  </a:cubicBezTo>
                  <a:cubicBezTo>
                    <a:pt x="122315" y="299085"/>
                    <a:pt x="121362" y="298133"/>
                    <a:pt x="121362" y="296228"/>
                  </a:cubicBezTo>
                  <a:cubicBezTo>
                    <a:pt x="120410" y="296228"/>
                    <a:pt x="120410" y="297180"/>
                    <a:pt x="119457" y="297180"/>
                  </a:cubicBezTo>
                  <a:cubicBezTo>
                    <a:pt x="115647" y="300038"/>
                    <a:pt x="112790" y="304800"/>
                    <a:pt x="112790" y="309563"/>
                  </a:cubicBezTo>
                  <a:cubicBezTo>
                    <a:pt x="112790" y="312420"/>
                    <a:pt x="113742" y="313373"/>
                    <a:pt x="111837" y="315278"/>
                  </a:cubicBezTo>
                  <a:cubicBezTo>
                    <a:pt x="108980" y="318135"/>
                    <a:pt x="106122" y="321945"/>
                    <a:pt x="100407" y="321945"/>
                  </a:cubicBezTo>
                  <a:cubicBezTo>
                    <a:pt x="94692" y="321945"/>
                    <a:pt x="98502" y="325755"/>
                    <a:pt x="98502" y="327660"/>
                  </a:cubicBezTo>
                  <a:cubicBezTo>
                    <a:pt x="97550" y="331470"/>
                    <a:pt x="95645" y="337185"/>
                    <a:pt x="91835" y="338138"/>
                  </a:cubicBezTo>
                  <a:cubicBezTo>
                    <a:pt x="88025" y="340043"/>
                    <a:pt x="86120" y="341948"/>
                    <a:pt x="84215" y="344805"/>
                  </a:cubicBezTo>
                  <a:cubicBezTo>
                    <a:pt x="85167" y="340995"/>
                    <a:pt x="86120" y="337185"/>
                    <a:pt x="87072" y="334328"/>
                  </a:cubicBezTo>
                  <a:cubicBezTo>
                    <a:pt x="94692" y="312420"/>
                    <a:pt x="113742" y="289560"/>
                    <a:pt x="121362" y="268605"/>
                  </a:cubicBezTo>
                  <a:cubicBezTo>
                    <a:pt x="130887" y="265748"/>
                    <a:pt x="123267" y="261938"/>
                    <a:pt x="133745" y="254318"/>
                  </a:cubicBezTo>
                  <a:cubicBezTo>
                    <a:pt x="132792" y="251460"/>
                    <a:pt x="130887" y="246698"/>
                    <a:pt x="128030" y="247650"/>
                  </a:cubicBezTo>
                  <a:cubicBezTo>
                    <a:pt x="127077" y="247650"/>
                    <a:pt x="125172" y="248603"/>
                    <a:pt x="123267" y="249555"/>
                  </a:cubicBezTo>
                  <a:cubicBezTo>
                    <a:pt x="118505" y="261938"/>
                    <a:pt x="111837" y="268605"/>
                    <a:pt x="108027" y="280035"/>
                  </a:cubicBezTo>
                  <a:cubicBezTo>
                    <a:pt x="85167" y="302895"/>
                    <a:pt x="72785" y="330518"/>
                    <a:pt x="63260" y="360045"/>
                  </a:cubicBezTo>
                  <a:cubicBezTo>
                    <a:pt x="62307" y="360045"/>
                    <a:pt x="61355" y="360045"/>
                    <a:pt x="60402" y="360045"/>
                  </a:cubicBezTo>
                  <a:cubicBezTo>
                    <a:pt x="60402" y="360998"/>
                    <a:pt x="61355" y="361950"/>
                    <a:pt x="62307" y="362903"/>
                  </a:cubicBezTo>
                  <a:cubicBezTo>
                    <a:pt x="62307" y="363855"/>
                    <a:pt x="62307" y="363855"/>
                    <a:pt x="61355" y="364808"/>
                  </a:cubicBezTo>
                  <a:cubicBezTo>
                    <a:pt x="60402" y="367665"/>
                    <a:pt x="59450" y="370523"/>
                    <a:pt x="58497" y="373380"/>
                  </a:cubicBezTo>
                  <a:cubicBezTo>
                    <a:pt x="56592" y="374333"/>
                    <a:pt x="55640" y="375285"/>
                    <a:pt x="53735" y="376238"/>
                  </a:cubicBezTo>
                  <a:cubicBezTo>
                    <a:pt x="50877" y="378143"/>
                    <a:pt x="48020" y="381000"/>
                    <a:pt x="48020" y="384810"/>
                  </a:cubicBezTo>
                  <a:cubicBezTo>
                    <a:pt x="48020" y="397193"/>
                    <a:pt x="48020" y="397193"/>
                    <a:pt x="35637" y="404813"/>
                  </a:cubicBezTo>
                  <a:cubicBezTo>
                    <a:pt x="34685" y="405765"/>
                    <a:pt x="33732" y="405765"/>
                    <a:pt x="32780" y="405765"/>
                  </a:cubicBezTo>
                  <a:cubicBezTo>
                    <a:pt x="32780" y="407670"/>
                    <a:pt x="30875" y="409575"/>
                    <a:pt x="28970" y="409575"/>
                  </a:cubicBezTo>
                  <a:cubicBezTo>
                    <a:pt x="28970" y="412433"/>
                    <a:pt x="33732" y="415290"/>
                    <a:pt x="28970" y="419100"/>
                  </a:cubicBezTo>
                  <a:cubicBezTo>
                    <a:pt x="26112" y="421005"/>
                    <a:pt x="24207" y="422910"/>
                    <a:pt x="22302" y="425768"/>
                  </a:cubicBezTo>
                  <a:cubicBezTo>
                    <a:pt x="21350" y="426720"/>
                    <a:pt x="21350" y="427673"/>
                    <a:pt x="20397" y="428625"/>
                  </a:cubicBezTo>
                  <a:cubicBezTo>
                    <a:pt x="20397" y="428625"/>
                    <a:pt x="20397" y="427673"/>
                    <a:pt x="20397" y="427673"/>
                  </a:cubicBezTo>
                  <a:cubicBezTo>
                    <a:pt x="20397" y="428625"/>
                    <a:pt x="19445" y="429578"/>
                    <a:pt x="19445" y="430530"/>
                  </a:cubicBezTo>
                  <a:cubicBezTo>
                    <a:pt x="18492" y="431483"/>
                    <a:pt x="17540" y="432435"/>
                    <a:pt x="15635" y="433388"/>
                  </a:cubicBezTo>
                  <a:cubicBezTo>
                    <a:pt x="11825" y="435293"/>
                    <a:pt x="15635" y="439103"/>
                    <a:pt x="16587" y="441008"/>
                  </a:cubicBezTo>
                  <a:cubicBezTo>
                    <a:pt x="10872" y="448628"/>
                    <a:pt x="16587" y="459105"/>
                    <a:pt x="9920" y="465773"/>
                  </a:cubicBezTo>
                  <a:cubicBezTo>
                    <a:pt x="9920" y="470535"/>
                    <a:pt x="10872" y="476250"/>
                    <a:pt x="9920" y="481013"/>
                  </a:cubicBezTo>
                  <a:cubicBezTo>
                    <a:pt x="8967" y="486728"/>
                    <a:pt x="6110" y="491490"/>
                    <a:pt x="7062" y="497205"/>
                  </a:cubicBezTo>
                  <a:cubicBezTo>
                    <a:pt x="8015" y="501968"/>
                    <a:pt x="5157" y="503873"/>
                    <a:pt x="1347" y="505778"/>
                  </a:cubicBezTo>
                  <a:cubicBezTo>
                    <a:pt x="395" y="505778"/>
                    <a:pt x="-558" y="508635"/>
                    <a:pt x="395" y="508635"/>
                  </a:cubicBezTo>
                  <a:cubicBezTo>
                    <a:pt x="3252" y="512445"/>
                    <a:pt x="1347" y="516255"/>
                    <a:pt x="395" y="520065"/>
                  </a:cubicBezTo>
                  <a:cubicBezTo>
                    <a:pt x="5157" y="525780"/>
                    <a:pt x="4205" y="533400"/>
                    <a:pt x="4205" y="540068"/>
                  </a:cubicBezTo>
                  <a:cubicBezTo>
                    <a:pt x="4205" y="546735"/>
                    <a:pt x="6110" y="554355"/>
                    <a:pt x="395" y="560070"/>
                  </a:cubicBezTo>
                  <a:cubicBezTo>
                    <a:pt x="-558" y="561023"/>
                    <a:pt x="395" y="563880"/>
                    <a:pt x="2300" y="564833"/>
                  </a:cubicBezTo>
                  <a:cubicBezTo>
                    <a:pt x="5157" y="565785"/>
                    <a:pt x="7062" y="566738"/>
                    <a:pt x="7062" y="569595"/>
                  </a:cubicBezTo>
                  <a:cubicBezTo>
                    <a:pt x="7062" y="572453"/>
                    <a:pt x="7062" y="574358"/>
                    <a:pt x="7062" y="577215"/>
                  </a:cubicBezTo>
                  <a:cubicBezTo>
                    <a:pt x="8015" y="587693"/>
                    <a:pt x="5157" y="598170"/>
                    <a:pt x="10872" y="608648"/>
                  </a:cubicBezTo>
                  <a:cubicBezTo>
                    <a:pt x="11825" y="609600"/>
                    <a:pt x="10872" y="612458"/>
                    <a:pt x="9920" y="614363"/>
                  </a:cubicBezTo>
                  <a:cubicBezTo>
                    <a:pt x="8967" y="616268"/>
                    <a:pt x="7062" y="617220"/>
                    <a:pt x="8967" y="619125"/>
                  </a:cubicBezTo>
                  <a:cubicBezTo>
                    <a:pt x="11825" y="621983"/>
                    <a:pt x="10872" y="625793"/>
                    <a:pt x="10872" y="629603"/>
                  </a:cubicBezTo>
                  <a:cubicBezTo>
                    <a:pt x="9920" y="637223"/>
                    <a:pt x="9920" y="641033"/>
                    <a:pt x="11825" y="644843"/>
                  </a:cubicBezTo>
                  <a:cubicBezTo>
                    <a:pt x="14682" y="649605"/>
                    <a:pt x="16587" y="655320"/>
                    <a:pt x="21350" y="659130"/>
                  </a:cubicBezTo>
                  <a:cubicBezTo>
                    <a:pt x="23255" y="661035"/>
                    <a:pt x="25160" y="662940"/>
                    <a:pt x="25160" y="664845"/>
                  </a:cubicBezTo>
                  <a:cubicBezTo>
                    <a:pt x="25160" y="670560"/>
                    <a:pt x="27065" y="676275"/>
                    <a:pt x="28970" y="681038"/>
                  </a:cubicBezTo>
                  <a:cubicBezTo>
                    <a:pt x="28017" y="690563"/>
                    <a:pt x="32780" y="699135"/>
                    <a:pt x="36590" y="707708"/>
                  </a:cubicBezTo>
                  <a:cubicBezTo>
                    <a:pt x="37542" y="708660"/>
                    <a:pt x="38495" y="710565"/>
                    <a:pt x="38495" y="710565"/>
                  </a:cubicBezTo>
                  <a:cubicBezTo>
                    <a:pt x="46115" y="708660"/>
                    <a:pt x="47067" y="716280"/>
                    <a:pt x="51830" y="718185"/>
                  </a:cubicBezTo>
                  <a:cubicBezTo>
                    <a:pt x="56592" y="721043"/>
                    <a:pt x="61355" y="722948"/>
                    <a:pt x="65165" y="724853"/>
                  </a:cubicBezTo>
                  <a:cubicBezTo>
                    <a:pt x="66117" y="726758"/>
                    <a:pt x="67070" y="728663"/>
                    <a:pt x="68022" y="731520"/>
                  </a:cubicBezTo>
                  <a:cubicBezTo>
                    <a:pt x="68022" y="732473"/>
                    <a:pt x="68022" y="732473"/>
                    <a:pt x="68975" y="733425"/>
                  </a:cubicBezTo>
                  <a:cubicBezTo>
                    <a:pt x="69927" y="735330"/>
                    <a:pt x="70880" y="738188"/>
                    <a:pt x="70880" y="740093"/>
                  </a:cubicBezTo>
                  <a:cubicBezTo>
                    <a:pt x="68022" y="742950"/>
                    <a:pt x="66117" y="745808"/>
                    <a:pt x="68975" y="750570"/>
                  </a:cubicBezTo>
                  <a:cubicBezTo>
                    <a:pt x="71832" y="755333"/>
                    <a:pt x="72785" y="762000"/>
                    <a:pt x="74690" y="767715"/>
                  </a:cubicBezTo>
                  <a:cubicBezTo>
                    <a:pt x="75642" y="769620"/>
                    <a:pt x="75642" y="771525"/>
                    <a:pt x="77547" y="772478"/>
                  </a:cubicBezTo>
                  <a:cubicBezTo>
                    <a:pt x="80405" y="773430"/>
                    <a:pt x="81357" y="774383"/>
                    <a:pt x="80405" y="777240"/>
                  </a:cubicBezTo>
                  <a:cubicBezTo>
                    <a:pt x="79452" y="780098"/>
                    <a:pt x="79452" y="783908"/>
                    <a:pt x="77547" y="785813"/>
                  </a:cubicBezTo>
                  <a:cubicBezTo>
                    <a:pt x="72785" y="790575"/>
                    <a:pt x="79452" y="793433"/>
                    <a:pt x="79452" y="797243"/>
                  </a:cubicBezTo>
                  <a:cubicBezTo>
                    <a:pt x="79452" y="799148"/>
                    <a:pt x="83262" y="799148"/>
                    <a:pt x="84215" y="798195"/>
                  </a:cubicBezTo>
                  <a:cubicBezTo>
                    <a:pt x="88025" y="795338"/>
                    <a:pt x="90882" y="792480"/>
                    <a:pt x="93740" y="789623"/>
                  </a:cubicBezTo>
                  <a:cubicBezTo>
                    <a:pt x="96597" y="786765"/>
                    <a:pt x="95645" y="784860"/>
                    <a:pt x="93740" y="782003"/>
                  </a:cubicBezTo>
                  <a:cubicBezTo>
                    <a:pt x="91835" y="776288"/>
                    <a:pt x="92787" y="769620"/>
                    <a:pt x="93740" y="762953"/>
                  </a:cubicBezTo>
                  <a:cubicBezTo>
                    <a:pt x="93740" y="762000"/>
                    <a:pt x="94692" y="762000"/>
                    <a:pt x="94692" y="762000"/>
                  </a:cubicBezTo>
                  <a:cubicBezTo>
                    <a:pt x="94692" y="762000"/>
                    <a:pt x="95645" y="762953"/>
                    <a:pt x="95645" y="762953"/>
                  </a:cubicBezTo>
                  <a:cubicBezTo>
                    <a:pt x="95645" y="767715"/>
                    <a:pt x="100407" y="769620"/>
                    <a:pt x="103265" y="773430"/>
                  </a:cubicBezTo>
                  <a:cubicBezTo>
                    <a:pt x="104217" y="775335"/>
                    <a:pt x="99455" y="778193"/>
                    <a:pt x="103265" y="779145"/>
                  </a:cubicBezTo>
                  <a:cubicBezTo>
                    <a:pt x="108980" y="781050"/>
                    <a:pt x="110885" y="784860"/>
                    <a:pt x="112790" y="789623"/>
                  </a:cubicBezTo>
                  <a:cubicBezTo>
                    <a:pt x="114695" y="795338"/>
                    <a:pt x="117552" y="801053"/>
                    <a:pt x="119457" y="806768"/>
                  </a:cubicBezTo>
                  <a:cubicBezTo>
                    <a:pt x="122315" y="813435"/>
                    <a:pt x="125172" y="819150"/>
                    <a:pt x="128982" y="824865"/>
                  </a:cubicBezTo>
                  <a:cubicBezTo>
                    <a:pt x="129935" y="826770"/>
                    <a:pt x="130887" y="828675"/>
                    <a:pt x="130887" y="829628"/>
                  </a:cubicBezTo>
                  <a:cubicBezTo>
                    <a:pt x="129935" y="836295"/>
                    <a:pt x="132792" y="841058"/>
                    <a:pt x="137555" y="843915"/>
                  </a:cubicBezTo>
                  <a:cubicBezTo>
                    <a:pt x="142317" y="847725"/>
                    <a:pt x="142317" y="852488"/>
                    <a:pt x="142317" y="857250"/>
                  </a:cubicBezTo>
                  <a:cubicBezTo>
                    <a:pt x="142317" y="860108"/>
                    <a:pt x="141365" y="863918"/>
                    <a:pt x="144222" y="865823"/>
                  </a:cubicBezTo>
                  <a:cubicBezTo>
                    <a:pt x="149937" y="870585"/>
                    <a:pt x="150890" y="877253"/>
                    <a:pt x="154700" y="882968"/>
                  </a:cubicBezTo>
                  <a:cubicBezTo>
                    <a:pt x="156605" y="885825"/>
                    <a:pt x="156605" y="882015"/>
                    <a:pt x="157557" y="881063"/>
                  </a:cubicBezTo>
                  <a:cubicBezTo>
                    <a:pt x="158510" y="880110"/>
                    <a:pt x="158510" y="879158"/>
                    <a:pt x="159462" y="878205"/>
                  </a:cubicBezTo>
                  <a:cubicBezTo>
                    <a:pt x="159462" y="879158"/>
                    <a:pt x="160415" y="879158"/>
                    <a:pt x="160415" y="880110"/>
                  </a:cubicBezTo>
                  <a:cubicBezTo>
                    <a:pt x="160415" y="887730"/>
                    <a:pt x="162320" y="894398"/>
                    <a:pt x="158510" y="902018"/>
                  </a:cubicBezTo>
                  <a:cubicBezTo>
                    <a:pt x="155652" y="906780"/>
                    <a:pt x="157557" y="912495"/>
                    <a:pt x="160415" y="918210"/>
                  </a:cubicBezTo>
                  <a:cubicBezTo>
                    <a:pt x="166130" y="926783"/>
                    <a:pt x="166130" y="928688"/>
                    <a:pt x="174702" y="931545"/>
                  </a:cubicBezTo>
                  <a:cubicBezTo>
                    <a:pt x="181370" y="934403"/>
                    <a:pt x="183275" y="935355"/>
                    <a:pt x="183275" y="942023"/>
                  </a:cubicBezTo>
                  <a:cubicBezTo>
                    <a:pt x="183275" y="947738"/>
                    <a:pt x="183275" y="953453"/>
                    <a:pt x="188037" y="957263"/>
                  </a:cubicBezTo>
                  <a:cubicBezTo>
                    <a:pt x="188990" y="958215"/>
                    <a:pt x="189942" y="959168"/>
                    <a:pt x="189942" y="960120"/>
                  </a:cubicBezTo>
                  <a:cubicBezTo>
                    <a:pt x="189942" y="968693"/>
                    <a:pt x="196610" y="973455"/>
                    <a:pt x="201372" y="978218"/>
                  </a:cubicBezTo>
                  <a:cubicBezTo>
                    <a:pt x="205182" y="982028"/>
                    <a:pt x="208992" y="986790"/>
                    <a:pt x="214707" y="988695"/>
                  </a:cubicBezTo>
                  <a:cubicBezTo>
                    <a:pt x="217565" y="994410"/>
                    <a:pt x="222327" y="998220"/>
                    <a:pt x="226137" y="1002983"/>
                  </a:cubicBezTo>
                  <a:cubicBezTo>
                    <a:pt x="229947" y="1008698"/>
                    <a:pt x="238520" y="1008698"/>
                    <a:pt x="240425" y="1016318"/>
                  </a:cubicBezTo>
                  <a:cubicBezTo>
                    <a:pt x="240425" y="1017270"/>
                    <a:pt x="242330" y="1017270"/>
                    <a:pt x="243282" y="1015365"/>
                  </a:cubicBezTo>
                  <a:cubicBezTo>
                    <a:pt x="244235" y="1014413"/>
                    <a:pt x="243282" y="1012508"/>
                    <a:pt x="244235" y="1011555"/>
                  </a:cubicBezTo>
                  <a:cubicBezTo>
                    <a:pt x="244235" y="1011555"/>
                    <a:pt x="244235" y="1010603"/>
                    <a:pt x="245187" y="1010603"/>
                  </a:cubicBezTo>
                  <a:cubicBezTo>
                    <a:pt x="248045" y="1012508"/>
                    <a:pt x="251855" y="1015365"/>
                    <a:pt x="254712" y="1017270"/>
                  </a:cubicBezTo>
                  <a:cubicBezTo>
                    <a:pt x="252807" y="1015365"/>
                    <a:pt x="249950" y="1010603"/>
                    <a:pt x="247092" y="1007745"/>
                  </a:cubicBezTo>
                  <a:cubicBezTo>
                    <a:pt x="247092" y="1007745"/>
                    <a:pt x="247092" y="1006793"/>
                    <a:pt x="247092" y="1006793"/>
                  </a:cubicBezTo>
                  <a:cubicBezTo>
                    <a:pt x="248045" y="1003935"/>
                    <a:pt x="245187" y="1002983"/>
                    <a:pt x="242330" y="1002030"/>
                  </a:cubicBezTo>
                  <a:cubicBezTo>
                    <a:pt x="240425" y="1002030"/>
                    <a:pt x="238520" y="1000125"/>
                    <a:pt x="238520" y="998220"/>
                  </a:cubicBezTo>
                  <a:cubicBezTo>
                    <a:pt x="238520" y="997268"/>
                    <a:pt x="237567" y="996315"/>
                    <a:pt x="236615" y="995363"/>
                  </a:cubicBezTo>
                  <a:cubicBezTo>
                    <a:pt x="236615" y="995363"/>
                    <a:pt x="237567" y="995363"/>
                    <a:pt x="237567" y="995363"/>
                  </a:cubicBezTo>
                  <a:cubicBezTo>
                    <a:pt x="236615" y="994410"/>
                    <a:pt x="236615" y="994410"/>
                    <a:pt x="235662" y="993458"/>
                  </a:cubicBezTo>
                  <a:cubicBezTo>
                    <a:pt x="232805" y="988695"/>
                    <a:pt x="227090" y="984885"/>
                    <a:pt x="224232" y="980123"/>
                  </a:cubicBezTo>
                  <a:cubicBezTo>
                    <a:pt x="222327" y="976313"/>
                    <a:pt x="217565" y="972503"/>
                    <a:pt x="217565" y="968693"/>
                  </a:cubicBezTo>
                  <a:cubicBezTo>
                    <a:pt x="217565" y="963930"/>
                    <a:pt x="220422" y="959168"/>
                    <a:pt x="222327" y="955358"/>
                  </a:cubicBezTo>
                  <a:cubicBezTo>
                    <a:pt x="223280" y="953453"/>
                    <a:pt x="223280" y="951548"/>
                    <a:pt x="224232" y="950595"/>
                  </a:cubicBezTo>
                  <a:cubicBezTo>
                    <a:pt x="224232" y="949643"/>
                    <a:pt x="225185" y="949643"/>
                    <a:pt x="225185" y="949643"/>
                  </a:cubicBezTo>
                  <a:cubicBezTo>
                    <a:pt x="227090" y="948690"/>
                    <a:pt x="226137" y="948690"/>
                    <a:pt x="226137" y="951548"/>
                  </a:cubicBezTo>
                  <a:cubicBezTo>
                    <a:pt x="227090" y="956310"/>
                    <a:pt x="229947" y="957263"/>
                    <a:pt x="233757" y="957263"/>
                  </a:cubicBezTo>
                  <a:cubicBezTo>
                    <a:pt x="237567" y="957263"/>
                    <a:pt x="236615" y="959168"/>
                    <a:pt x="235662" y="962025"/>
                  </a:cubicBezTo>
                  <a:cubicBezTo>
                    <a:pt x="233757" y="965835"/>
                    <a:pt x="238520" y="963930"/>
                    <a:pt x="240425" y="965835"/>
                  </a:cubicBezTo>
                  <a:cubicBezTo>
                    <a:pt x="241377" y="966788"/>
                    <a:pt x="242330" y="968693"/>
                    <a:pt x="240425" y="968693"/>
                  </a:cubicBezTo>
                  <a:cubicBezTo>
                    <a:pt x="234710" y="968693"/>
                    <a:pt x="235662" y="972503"/>
                    <a:pt x="237567" y="975360"/>
                  </a:cubicBezTo>
                  <a:cubicBezTo>
                    <a:pt x="234710" y="978218"/>
                    <a:pt x="234710" y="982028"/>
                    <a:pt x="235662" y="985838"/>
                  </a:cubicBezTo>
                  <a:cubicBezTo>
                    <a:pt x="235662" y="986790"/>
                    <a:pt x="236615" y="986790"/>
                    <a:pt x="236615" y="987743"/>
                  </a:cubicBezTo>
                  <a:cubicBezTo>
                    <a:pt x="236615" y="987743"/>
                    <a:pt x="237567" y="987743"/>
                    <a:pt x="238520" y="986790"/>
                  </a:cubicBezTo>
                  <a:cubicBezTo>
                    <a:pt x="239472" y="985838"/>
                    <a:pt x="241377" y="983933"/>
                    <a:pt x="242330" y="982980"/>
                  </a:cubicBezTo>
                  <a:cubicBezTo>
                    <a:pt x="244235" y="975360"/>
                    <a:pt x="248045" y="972503"/>
                    <a:pt x="255665" y="972503"/>
                  </a:cubicBezTo>
                  <a:cubicBezTo>
                    <a:pt x="258522" y="974408"/>
                    <a:pt x="261380" y="974408"/>
                    <a:pt x="263285" y="974408"/>
                  </a:cubicBezTo>
                  <a:cubicBezTo>
                    <a:pt x="262332" y="976313"/>
                    <a:pt x="262332" y="978218"/>
                    <a:pt x="262332" y="979170"/>
                  </a:cubicBezTo>
                  <a:cubicBezTo>
                    <a:pt x="262332" y="979170"/>
                    <a:pt x="261380" y="978218"/>
                    <a:pt x="261380" y="978218"/>
                  </a:cubicBezTo>
                  <a:cubicBezTo>
                    <a:pt x="261380" y="978218"/>
                    <a:pt x="262332" y="979170"/>
                    <a:pt x="262332" y="979170"/>
                  </a:cubicBezTo>
                  <a:cubicBezTo>
                    <a:pt x="262332" y="980123"/>
                    <a:pt x="263285" y="981075"/>
                    <a:pt x="264237" y="982028"/>
                  </a:cubicBezTo>
                  <a:cubicBezTo>
                    <a:pt x="265190" y="982980"/>
                    <a:pt x="265190" y="984885"/>
                    <a:pt x="264237" y="986790"/>
                  </a:cubicBezTo>
                  <a:cubicBezTo>
                    <a:pt x="263285" y="985838"/>
                    <a:pt x="262332" y="985838"/>
                    <a:pt x="261380" y="984885"/>
                  </a:cubicBezTo>
                  <a:cubicBezTo>
                    <a:pt x="263285" y="982028"/>
                    <a:pt x="256617" y="975360"/>
                    <a:pt x="255665" y="979170"/>
                  </a:cubicBezTo>
                  <a:cubicBezTo>
                    <a:pt x="262332" y="980123"/>
                    <a:pt x="255665" y="982980"/>
                    <a:pt x="256617" y="983933"/>
                  </a:cubicBezTo>
                  <a:cubicBezTo>
                    <a:pt x="258522" y="984885"/>
                    <a:pt x="260427" y="987743"/>
                    <a:pt x="262332" y="989648"/>
                  </a:cubicBezTo>
                  <a:cubicBezTo>
                    <a:pt x="260427" y="993458"/>
                    <a:pt x="258522" y="997268"/>
                    <a:pt x="257570" y="1001078"/>
                  </a:cubicBezTo>
                  <a:cubicBezTo>
                    <a:pt x="255665" y="1007745"/>
                    <a:pt x="255665" y="1013460"/>
                    <a:pt x="261380" y="1018223"/>
                  </a:cubicBezTo>
                  <a:cubicBezTo>
                    <a:pt x="267095" y="1022033"/>
                    <a:pt x="269000" y="1027748"/>
                    <a:pt x="268047" y="1034415"/>
                  </a:cubicBezTo>
                  <a:cubicBezTo>
                    <a:pt x="268047" y="1036320"/>
                    <a:pt x="268047" y="1038225"/>
                    <a:pt x="268047" y="1040130"/>
                  </a:cubicBezTo>
                  <a:cubicBezTo>
                    <a:pt x="268047" y="1041083"/>
                    <a:pt x="268047" y="1042035"/>
                    <a:pt x="268047" y="1042988"/>
                  </a:cubicBezTo>
                  <a:cubicBezTo>
                    <a:pt x="267095" y="1042988"/>
                    <a:pt x="266142" y="1042988"/>
                    <a:pt x="265190" y="1042035"/>
                  </a:cubicBezTo>
                  <a:cubicBezTo>
                    <a:pt x="266142" y="1042988"/>
                    <a:pt x="267095" y="1043940"/>
                    <a:pt x="269000" y="1044893"/>
                  </a:cubicBezTo>
                  <a:cubicBezTo>
                    <a:pt x="269000" y="1045845"/>
                    <a:pt x="269000" y="1045845"/>
                    <a:pt x="269000" y="1046798"/>
                  </a:cubicBezTo>
                  <a:cubicBezTo>
                    <a:pt x="261380" y="1042988"/>
                    <a:pt x="253760" y="1037273"/>
                    <a:pt x="246140" y="1030605"/>
                  </a:cubicBezTo>
                  <a:cubicBezTo>
                    <a:pt x="240425" y="1024890"/>
                    <a:pt x="233757" y="1020128"/>
                    <a:pt x="228042" y="1014413"/>
                  </a:cubicBezTo>
                  <a:cubicBezTo>
                    <a:pt x="222327" y="1008698"/>
                    <a:pt x="217565" y="1003935"/>
                    <a:pt x="211850" y="1000125"/>
                  </a:cubicBezTo>
                  <a:cubicBezTo>
                    <a:pt x="213755" y="1002030"/>
                    <a:pt x="206135" y="998220"/>
                    <a:pt x="204230" y="994410"/>
                  </a:cubicBezTo>
                  <a:cubicBezTo>
                    <a:pt x="204230" y="1001078"/>
                    <a:pt x="215660" y="1012508"/>
                    <a:pt x="216612" y="1022033"/>
                  </a:cubicBezTo>
                  <a:cubicBezTo>
                    <a:pt x="221375" y="1025843"/>
                    <a:pt x="224232" y="1029653"/>
                    <a:pt x="224232" y="1033463"/>
                  </a:cubicBezTo>
                  <a:cubicBezTo>
                    <a:pt x="226137" y="1035368"/>
                    <a:pt x="228042" y="1036320"/>
                    <a:pt x="228995" y="1036320"/>
                  </a:cubicBezTo>
                  <a:cubicBezTo>
                    <a:pt x="227090" y="1042988"/>
                    <a:pt x="254712" y="1061085"/>
                    <a:pt x="248997" y="1062990"/>
                  </a:cubicBezTo>
                  <a:cubicBezTo>
                    <a:pt x="253760" y="1064895"/>
                    <a:pt x="258522" y="1065848"/>
                    <a:pt x="265190" y="1069658"/>
                  </a:cubicBezTo>
                  <a:cubicBezTo>
                    <a:pt x="267095" y="1068705"/>
                    <a:pt x="264237" y="1066800"/>
                    <a:pt x="266142" y="1065848"/>
                  </a:cubicBezTo>
                  <a:cubicBezTo>
                    <a:pt x="269952" y="1067753"/>
                    <a:pt x="272810" y="1069658"/>
                    <a:pt x="274715" y="1068705"/>
                  </a:cubicBezTo>
                  <a:cubicBezTo>
                    <a:pt x="267095" y="1063943"/>
                    <a:pt x="264237" y="1066800"/>
                    <a:pt x="257570" y="1062990"/>
                  </a:cubicBezTo>
                  <a:cubicBezTo>
                    <a:pt x="260427" y="1061085"/>
                    <a:pt x="257570" y="1058228"/>
                    <a:pt x="253760" y="1057275"/>
                  </a:cubicBezTo>
                  <a:cubicBezTo>
                    <a:pt x="249950" y="1058228"/>
                    <a:pt x="257570" y="1060133"/>
                    <a:pt x="255665" y="1062038"/>
                  </a:cubicBezTo>
                  <a:cubicBezTo>
                    <a:pt x="253760" y="1061085"/>
                    <a:pt x="253760" y="1062990"/>
                    <a:pt x="250902" y="1061085"/>
                  </a:cubicBezTo>
                  <a:cubicBezTo>
                    <a:pt x="255665" y="1059180"/>
                    <a:pt x="240425" y="1054418"/>
                    <a:pt x="239472" y="1048703"/>
                  </a:cubicBezTo>
                  <a:cubicBezTo>
                    <a:pt x="240425" y="1047750"/>
                    <a:pt x="241377" y="1046798"/>
                    <a:pt x="243282" y="1047750"/>
                  </a:cubicBezTo>
                  <a:cubicBezTo>
                    <a:pt x="250902" y="1055370"/>
                    <a:pt x="248997" y="1049655"/>
                    <a:pt x="252807" y="1050608"/>
                  </a:cubicBezTo>
                  <a:cubicBezTo>
                    <a:pt x="256617" y="1052513"/>
                    <a:pt x="254712" y="1054418"/>
                    <a:pt x="257570" y="1057275"/>
                  </a:cubicBezTo>
                  <a:cubicBezTo>
                    <a:pt x="260427" y="1054418"/>
                    <a:pt x="267095" y="1058228"/>
                    <a:pt x="271857" y="1062038"/>
                  </a:cubicBezTo>
                  <a:cubicBezTo>
                    <a:pt x="278525" y="1063943"/>
                    <a:pt x="285192" y="1064895"/>
                    <a:pt x="291860" y="1065848"/>
                  </a:cubicBezTo>
                  <a:cubicBezTo>
                    <a:pt x="291860" y="1065848"/>
                    <a:pt x="292812" y="1066800"/>
                    <a:pt x="292812" y="1066800"/>
                  </a:cubicBezTo>
                  <a:cubicBezTo>
                    <a:pt x="296622" y="1069658"/>
                    <a:pt x="300432" y="1072515"/>
                    <a:pt x="305195" y="1075373"/>
                  </a:cubicBezTo>
                  <a:cubicBezTo>
                    <a:pt x="306147" y="1076325"/>
                    <a:pt x="307100" y="1075373"/>
                    <a:pt x="308052" y="1073468"/>
                  </a:cubicBezTo>
                  <a:cubicBezTo>
                    <a:pt x="308052" y="1069658"/>
                    <a:pt x="309957" y="1065848"/>
                    <a:pt x="307100" y="1062038"/>
                  </a:cubicBezTo>
                  <a:cubicBezTo>
                    <a:pt x="303290" y="1058228"/>
                    <a:pt x="300432" y="1052513"/>
                    <a:pt x="293765" y="1052513"/>
                  </a:cubicBezTo>
                  <a:cubicBezTo>
                    <a:pt x="291860" y="1052513"/>
                    <a:pt x="289955" y="1051560"/>
                    <a:pt x="289002" y="1050608"/>
                  </a:cubicBezTo>
                  <a:cubicBezTo>
                    <a:pt x="288050" y="1048703"/>
                    <a:pt x="286145" y="1046798"/>
                    <a:pt x="285192" y="1044893"/>
                  </a:cubicBezTo>
                  <a:cubicBezTo>
                    <a:pt x="285192" y="1044893"/>
                    <a:pt x="286145" y="1044893"/>
                    <a:pt x="286145" y="1044893"/>
                  </a:cubicBezTo>
                  <a:cubicBezTo>
                    <a:pt x="285192" y="1044893"/>
                    <a:pt x="284240" y="1043940"/>
                    <a:pt x="283287" y="1042988"/>
                  </a:cubicBezTo>
                  <a:cubicBezTo>
                    <a:pt x="281382" y="1040130"/>
                    <a:pt x="279477" y="1036320"/>
                    <a:pt x="277572" y="1033463"/>
                  </a:cubicBezTo>
                  <a:cubicBezTo>
                    <a:pt x="279477" y="1028700"/>
                    <a:pt x="281382" y="1022985"/>
                    <a:pt x="283287" y="1018223"/>
                  </a:cubicBezTo>
                  <a:cubicBezTo>
                    <a:pt x="284240" y="1016318"/>
                    <a:pt x="284240" y="1014413"/>
                    <a:pt x="284240" y="1013460"/>
                  </a:cubicBezTo>
                  <a:cubicBezTo>
                    <a:pt x="284240" y="1012508"/>
                    <a:pt x="283287" y="1012508"/>
                    <a:pt x="283287" y="1012508"/>
                  </a:cubicBezTo>
                  <a:cubicBezTo>
                    <a:pt x="276620" y="1018223"/>
                    <a:pt x="275667" y="1009650"/>
                    <a:pt x="271857" y="1007745"/>
                  </a:cubicBezTo>
                  <a:cubicBezTo>
                    <a:pt x="269000" y="1005840"/>
                    <a:pt x="269000" y="1002983"/>
                    <a:pt x="269000" y="1000125"/>
                  </a:cubicBezTo>
                  <a:cubicBezTo>
                    <a:pt x="272810" y="999173"/>
                    <a:pt x="274715" y="1006793"/>
                    <a:pt x="279477" y="1004888"/>
                  </a:cubicBezTo>
                  <a:cubicBezTo>
                    <a:pt x="279477" y="1004888"/>
                    <a:pt x="280430" y="1005840"/>
                    <a:pt x="280430" y="1005840"/>
                  </a:cubicBezTo>
                  <a:cubicBezTo>
                    <a:pt x="283287" y="1009650"/>
                    <a:pt x="287097" y="1014413"/>
                    <a:pt x="292812" y="1017270"/>
                  </a:cubicBezTo>
                  <a:cubicBezTo>
                    <a:pt x="297575" y="1021080"/>
                    <a:pt x="303290" y="1023938"/>
                    <a:pt x="305195" y="1026795"/>
                  </a:cubicBezTo>
                  <a:cubicBezTo>
                    <a:pt x="305195" y="1025843"/>
                    <a:pt x="307100" y="1024890"/>
                    <a:pt x="308052" y="1024890"/>
                  </a:cubicBezTo>
                  <a:cubicBezTo>
                    <a:pt x="310910" y="1028700"/>
                    <a:pt x="324245" y="1030605"/>
                    <a:pt x="317577" y="1031558"/>
                  </a:cubicBezTo>
                  <a:cubicBezTo>
                    <a:pt x="321387" y="1034415"/>
                    <a:pt x="323292" y="1033463"/>
                    <a:pt x="326150" y="1032510"/>
                  </a:cubicBezTo>
                  <a:cubicBezTo>
                    <a:pt x="315672" y="1028700"/>
                    <a:pt x="308052" y="1022033"/>
                    <a:pt x="300432" y="1021080"/>
                  </a:cubicBezTo>
                  <a:cubicBezTo>
                    <a:pt x="299480" y="1016318"/>
                    <a:pt x="292812" y="1013460"/>
                    <a:pt x="288050" y="1010603"/>
                  </a:cubicBezTo>
                  <a:cubicBezTo>
                    <a:pt x="286145" y="1009650"/>
                    <a:pt x="284240" y="1008698"/>
                    <a:pt x="283287" y="1006793"/>
                  </a:cubicBezTo>
                  <a:cubicBezTo>
                    <a:pt x="284240" y="1006793"/>
                    <a:pt x="285192" y="1005840"/>
                    <a:pt x="286145" y="1005840"/>
                  </a:cubicBezTo>
                  <a:cubicBezTo>
                    <a:pt x="286145" y="1005840"/>
                    <a:pt x="286145" y="1004888"/>
                    <a:pt x="286145" y="1004888"/>
                  </a:cubicBezTo>
                  <a:cubicBezTo>
                    <a:pt x="285192" y="1003935"/>
                    <a:pt x="284240" y="1002983"/>
                    <a:pt x="284240" y="1002030"/>
                  </a:cubicBezTo>
                  <a:cubicBezTo>
                    <a:pt x="283287" y="1000125"/>
                    <a:pt x="283287" y="998220"/>
                    <a:pt x="285192" y="997268"/>
                  </a:cubicBezTo>
                  <a:cubicBezTo>
                    <a:pt x="287097" y="996315"/>
                    <a:pt x="289002" y="996315"/>
                    <a:pt x="289955" y="997268"/>
                  </a:cubicBezTo>
                  <a:cubicBezTo>
                    <a:pt x="290907" y="998220"/>
                    <a:pt x="292812" y="999173"/>
                    <a:pt x="294717" y="1000125"/>
                  </a:cubicBezTo>
                  <a:cubicBezTo>
                    <a:pt x="294717" y="1002030"/>
                    <a:pt x="294717" y="1003935"/>
                    <a:pt x="295670" y="1005840"/>
                  </a:cubicBezTo>
                  <a:cubicBezTo>
                    <a:pt x="296622" y="1006793"/>
                    <a:pt x="298527" y="1007745"/>
                    <a:pt x="300432" y="1007745"/>
                  </a:cubicBezTo>
                  <a:cubicBezTo>
                    <a:pt x="303290" y="1007745"/>
                    <a:pt x="305195" y="1007745"/>
                    <a:pt x="308052" y="1008698"/>
                  </a:cubicBezTo>
                  <a:cubicBezTo>
                    <a:pt x="307100" y="1008698"/>
                    <a:pt x="305195" y="1008698"/>
                    <a:pt x="309005" y="1010603"/>
                  </a:cubicBezTo>
                  <a:cubicBezTo>
                    <a:pt x="309957" y="1010603"/>
                    <a:pt x="311862" y="1010603"/>
                    <a:pt x="312815" y="1011555"/>
                  </a:cubicBezTo>
                  <a:cubicBezTo>
                    <a:pt x="313767" y="1011555"/>
                    <a:pt x="313767" y="1011555"/>
                    <a:pt x="313767" y="1011555"/>
                  </a:cubicBezTo>
                  <a:cubicBezTo>
                    <a:pt x="321387" y="1014413"/>
                    <a:pt x="329007" y="1020128"/>
                    <a:pt x="334722" y="1021080"/>
                  </a:cubicBezTo>
                  <a:cubicBezTo>
                    <a:pt x="330912" y="1019175"/>
                    <a:pt x="328055" y="1017270"/>
                    <a:pt x="325197" y="1014413"/>
                  </a:cubicBezTo>
                  <a:cubicBezTo>
                    <a:pt x="327102" y="1014413"/>
                    <a:pt x="329007" y="1014413"/>
                    <a:pt x="330912" y="1014413"/>
                  </a:cubicBezTo>
                  <a:cubicBezTo>
                    <a:pt x="330912" y="1014413"/>
                    <a:pt x="331865" y="1013460"/>
                    <a:pt x="331865" y="1013460"/>
                  </a:cubicBezTo>
                  <a:cubicBezTo>
                    <a:pt x="331865" y="1013460"/>
                    <a:pt x="331865" y="1012508"/>
                    <a:pt x="330912" y="1012508"/>
                  </a:cubicBezTo>
                  <a:cubicBezTo>
                    <a:pt x="328055" y="1010603"/>
                    <a:pt x="325197" y="1010603"/>
                    <a:pt x="323292" y="1012508"/>
                  </a:cubicBezTo>
                  <a:cubicBezTo>
                    <a:pt x="323292" y="1012508"/>
                    <a:pt x="323292" y="1013460"/>
                    <a:pt x="322340" y="1013460"/>
                  </a:cubicBezTo>
                  <a:cubicBezTo>
                    <a:pt x="320435" y="1012508"/>
                    <a:pt x="318530" y="1011555"/>
                    <a:pt x="316625" y="1009650"/>
                  </a:cubicBezTo>
                  <a:cubicBezTo>
                    <a:pt x="318530" y="1008698"/>
                    <a:pt x="320435" y="1006793"/>
                    <a:pt x="322340" y="1007745"/>
                  </a:cubicBezTo>
                  <a:cubicBezTo>
                    <a:pt x="324245" y="1007745"/>
                    <a:pt x="327102" y="1007745"/>
                    <a:pt x="329007" y="1007745"/>
                  </a:cubicBezTo>
                  <a:cubicBezTo>
                    <a:pt x="330912" y="1009650"/>
                    <a:pt x="332817" y="1011555"/>
                    <a:pt x="335675" y="1012508"/>
                  </a:cubicBezTo>
                  <a:cubicBezTo>
                    <a:pt x="336627" y="1010603"/>
                    <a:pt x="340437" y="1014413"/>
                    <a:pt x="340437" y="1011555"/>
                  </a:cubicBezTo>
                  <a:cubicBezTo>
                    <a:pt x="340437" y="1010603"/>
                    <a:pt x="340437" y="1010603"/>
                    <a:pt x="340437" y="1009650"/>
                  </a:cubicBezTo>
                  <a:cubicBezTo>
                    <a:pt x="344247" y="1011555"/>
                    <a:pt x="348057" y="1011555"/>
                    <a:pt x="351867" y="1011555"/>
                  </a:cubicBezTo>
                  <a:cubicBezTo>
                    <a:pt x="355677" y="1011555"/>
                    <a:pt x="358535" y="1012508"/>
                    <a:pt x="360440" y="1017270"/>
                  </a:cubicBezTo>
                  <a:cubicBezTo>
                    <a:pt x="361392" y="1020128"/>
                    <a:pt x="363297" y="1022033"/>
                    <a:pt x="365202" y="1022985"/>
                  </a:cubicBezTo>
                  <a:cubicBezTo>
                    <a:pt x="365202" y="1024890"/>
                    <a:pt x="366155" y="1025843"/>
                    <a:pt x="368060" y="1027748"/>
                  </a:cubicBezTo>
                  <a:cubicBezTo>
                    <a:pt x="364250" y="1027748"/>
                    <a:pt x="362345" y="1031558"/>
                    <a:pt x="357582" y="1029653"/>
                  </a:cubicBezTo>
                  <a:cubicBezTo>
                    <a:pt x="359487" y="1030605"/>
                    <a:pt x="361392" y="1031558"/>
                    <a:pt x="361392" y="1033463"/>
                  </a:cubicBezTo>
                  <a:cubicBezTo>
                    <a:pt x="359487" y="1034415"/>
                    <a:pt x="356630" y="1032510"/>
                    <a:pt x="354725" y="1035368"/>
                  </a:cubicBezTo>
                  <a:cubicBezTo>
                    <a:pt x="359487" y="1036320"/>
                    <a:pt x="364250" y="1039178"/>
                    <a:pt x="369012" y="1043940"/>
                  </a:cubicBezTo>
                  <a:cubicBezTo>
                    <a:pt x="370917" y="1040130"/>
                    <a:pt x="377585" y="1044893"/>
                    <a:pt x="379490" y="1045845"/>
                  </a:cubicBezTo>
                  <a:cubicBezTo>
                    <a:pt x="377585" y="1046798"/>
                    <a:pt x="373775" y="1045845"/>
                    <a:pt x="370917" y="1043940"/>
                  </a:cubicBezTo>
                  <a:cubicBezTo>
                    <a:pt x="371870" y="1048703"/>
                    <a:pt x="366155" y="1042988"/>
                    <a:pt x="366155" y="1045845"/>
                  </a:cubicBezTo>
                  <a:cubicBezTo>
                    <a:pt x="370917" y="1048703"/>
                    <a:pt x="387110" y="1045845"/>
                    <a:pt x="389967" y="1054418"/>
                  </a:cubicBezTo>
                  <a:cubicBezTo>
                    <a:pt x="379490" y="1049655"/>
                    <a:pt x="376632" y="1051560"/>
                    <a:pt x="369012" y="1050608"/>
                  </a:cubicBezTo>
                  <a:cubicBezTo>
                    <a:pt x="365202" y="1054418"/>
                    <a:pt x="366155" y="1057275"/>
                    <a:pt x="369965" y="1059180"/>
                  </a:cubicBezTo>
                  <a:lnTo>
                    <a:pt x="370917" y="1057275"/>
                  </a:lnTo>
                  <a:cubicBezTo>
                    <a:pt x="373775" y="1058228"/>
                    <a:pt x="373775" y="1059180"/>
                    <a:pt x="375680" y="1060133"/>
                  </a:cubicBezTo>
                  <a:cubicBezTo>
                    <a:pt x="374727" y="1060133"/>
                    <a:pt x="373775" y="1061085"/>
                    <a:pt x="374727" y="1062038"/>
                  </a:cubicBezTo>
                  <a:cubicBezTo>
                    <a:pt x="373775" y="1063943"/>
                    <a:pt x="372822" y="1060133"/>
                    <a:pt x="369965" y="1060133"/>
                  </a:cubicBezTo>
                  <a:cubicBezTo>
                    <a:pt x="373775" y="1062990"/>
                    <a:pt x="379490" y="1065848"/>
                    <a:pt x="383300" y="1069658"/>
                  </a:cubicBezTo>
                  <a:cubicBezTo>
                    <a:pt x="394730" y="1072515"/>
                    <a:pt x="409017" y="1082993"/>
                    <a:pt x="418542" y="1082993"/>
                  </a:cubicBezTo>
                  <a:cubicBezTo>
                    <a:pt x="414732" y="1081088"/>
                    <a:pt x="406160" y="1079183"/>
                    <a:pt x="406160" y="1074420"/>
                  </a:cubicBezTo>
                  <a:cubicBezTo>
                    <a:pt x="409970" y="1071563"/>
                    <a:pt x="412827" y="1079183"/>
                    <a:pt x="415685" y="1076325"/>
                  </a:cubicBezTo>
                  <a:cubicBezTo>
                    <a:pt x="410922" y="1073468"/>
                    <a:pt x="408065" y="1074420"/>
                    <a:pt x="406160" y="1070610"/>
                  </a:cubicBezTo>
                  <a:cubicBezTo>
                    <a:pt x="408065" y="1071563"/>
                    <a:pt x="408065" y="1069658"/>
                    <a:pt x="409017" y="1069658"/>
                  </a:cubicBezTo>
                  <a:cubicBezTo>
                    <a:pt x="413780" y="1072515"/>
                    <a:pt x="418542" y="1076325"/>
                    <a:pt x="417590" y="1078230"/>
                  </a:cubicBezTo>
                  <a:cubicBezTo>
                    <a:pt x="417590" y="1075373"/>
                    <a:pt x="420447" y="1081088"/>
                    <a:pt x="421400" y="1079183"/>
                  </a:cubicBezTo>
                  <a:cubicBezTo>
                    <a:pt x="419495" y="1078230"/>
                    <a:pt x="420447" y="1076325"/>
                    <a:pt x="420447" y="1074420"/>
                  </a:cubicBezTo>
                  <a:cubicBezTo>
                    <a:pt x="414732" y="1072515"/>
                    <a:pt x="410922" y="1069658"/>
                    <a:pt x="410922" y="1066800"/>
                  </a:cubicBezTo>
                  <a:cubicBezTo>
                    <a:pt x="418542" y="1065848"/>
                    <a:pt x="424257" y="1070610"/>
                    <a:pt x="429972" y="1070610"/>
                  </a:cubicBezTo>
                  <a:cubicBezTo>
                    <a:pt x="430925" y="1072515"/>
                    <a:pt x="432830" y="1075373"/>
                    <a:pt x="434735" y="1076325"/>
                  </a:cubicBezTo>
                  <a:cubicBezTo>
                    <a:pt x="436640" y="1078230"/>
                    <a:pt x="438545" y="1077278"/>
                    <a:pt x="439497" y="1077278"/>
                  </a:cubicBezTo>
                  <a:cubicBezTo>
                    <a:pt x="441402" y="1076325"/>
                    <a:pt x="441402" y="1074420"/>
                    <a:pt x="444260" y="1075373"/>
                  </a:cubicBezTo>
                  <a:cubicBezTo>
                    <a:pt x="447117" y="1077278"/>
                    <a:pt x="450927" y="1078230"/>
                    <a:pt x="453785" y="1081088"/>
                  </a:cubicBezTo>
                  <a:cubicBezTo>
                    <a:pt x="459500" y="1086803"/>
                    <a:pt x="466167" y="1090613"/>
                    <a:pt x="473787" y="1093470"/>
                  </a:cubicBezTo>
                  <a:cubicBezTo>
                    <a:pt x="473787" y="1093470"/>
                    <a:pt x="473787" y="1093470"/>
                    <a:pt x="473787" y="1093470"/>
                  </a:cubicBezTo>
                  <a:cubicBezTo>
                    <a:pt x="473787" y="1093470"/>
                    <a:pt x="472835" y="1094423"/>
                    <a:pt x="472835" y="1094423"/>
                  </a:cubicBezTo>
                  <a:cubicBezTo>
                    <a:pt x="465215" y="1093470"/>
                    <a:pt x="460452" y="1095375"/>
                    <a:pt x="452832" y="1091565"/>
                  </a:cubicBezTo>
                  <a:cubicBezTo>
                    <a:pt x="452832" y="1092518"/>
                    <a:pt x="453785" y="1092518"/>
                    <a:pt x="453785" y="1092518"/>
                  </a:cubicBezTo>
                  <a:cubicBezTo>
                    <a:pt x="449022" y="1091565"/>
                    <a:pt x="444260" y="1090613"/>
                    <a:pt x="439497" y="1089660"/>
                  </a:cubicBezTo>
                  <a:cubicBezTo>
                    <a:pt x="436640" y="1094423"/>
                    <a:pt x="445212" y="1089660"/>
                    <a:pt x="444260" y="1093470"/>
                  </a:cubicBezTo>
                  <a:cubicBezTo>
                    <a:pt x="441402" y="1094423"/>
                    <a:pt x="430925" y="1091565"/>
                    <a:pt x="430925" y="1088708"/>
                  </a:cubicBezTo>
                  <a:cubicBezTo>
                    <a:pt x="432830" y="1089660"/>
                    <a:pt x="435687" y="1090613"/>
                    <a:pt x="437592" y="1091565"/>
                  </a:cubicBezTo>
                  <a:cubicBezTo>
                    <a:pt x="436640" y="1089660"/>
                    <a:pt x="433782" y="1088708"/>
                    <a:pt x="430925" y="1087755"/>
                  </a:cubicBezTo>
                  <a:cubicBezTo>
                    <a:pt x="430925" y="1087755"/>
                    <a:pt x="430925" y="1087755"/>
                    <a:pt x="430925" y="1087755"/>
                  </a:cubicBezTo>
                  <a:cubicBezTo>
                    <a:pt x="430925" y="1087755"/>
                    <a:pt x="430925" y="1087755"/>
                    <a:pt x="430925" y="1087755"/>
                  </a:cubicBezTo>
                  <a:cubicBezTo>
                    <a:pt x="429020" y="1086803"/>
                    <a:pt x="428067" y="1085850"/>
                    <a:pt x="427115" y="1084898"/>
                  </a:cubicBezTo>
                  <a:cubicBezTo>
                    <a:pt x="426162" y="1084898"/>
                    <a:pt x="419495" y="1084898"/>
                    <a:pt x="422352" y="1085850"/>
                  </a:cubicBezTo>
                  <a:cubicBezTo>
                    <a:pt x="422352" y="1085850"/>
                    <a:pt x="422352" y="1085850"/>
                    <a:pt x="423305" y="1085850"/>
                  </a:cubicBezTo>
                  <a:cubicBezTo>
                    <a:pt x="413780" y="1083945"/>
                    <a:pt x="405207" y="1080135"/>
                    <a:pt x="396635" y="1078230"/>
                  </a:cubicBezTo>
                  <a:cubicBezTo>
                    <a:pt x="386157" y="1074420"/>
                    <a:pt x="375680" y="1071563"/>
                    <a:pt x="365202" y="1071563"/>
                  </a:cubicBezTo>
                  <a:cubicBezTo>
                    <a:pt x="363297" y="1066800"/>
                    <a:pt x="358535" y="1065848"/>
                    <a:pt x="354725" y="1064895"/>
                  </a:cubicBezTo>
                  <a:cubicBezTo>
                    <a:pt x="343295" y="1061085"/>
                    <a:pt x="334722" y="1054418"/>
                    <a:pt x="329007" y="1048703"/>
                  </a:cubicBezTo>
                  <a:cubicBezTo>
                    <a:pt x="325197" y="1053465"/>
                    <a:pt x="320435" y="1041083"/>
                    <a:pt x="314720" y="1041083"/>
                  </a:cubicBezTo>
                  <a:cubicBezTo>
                    <a:pt x="314720" y="1040130"/>
                    <a:pt x="313767" y="1039178"/>
                    <a:pt x="315672" y="1039178"/>
                  </a:cubicBezTo>
                  <a:cubicBezTo>
                    <a:pt x="304242" y="1038225"/>
                    <a:pt x="303290" y="1025843"/>
                    <a:pt x="291860" y="1022033"/>
                  </a:cubicBezTo>
                  <a:cubicBezTo>
                    <a:pt x="296622" y="1025843"/>
                    <a:pt x="285192" y="1022985"/>
                    <a:pt x="294717" y="1028700"/>
                  </a:cubicBezTo>
                  <a:cubicBezTo>
                    <a:pt x="297575" y="1027748"/>
                    <a:pt x="293765" y="1023938"/>
                    <a:pt x="296622" y="1025843"/>
                  </a:cubicBezTo>
                  <a:cubicBezTo>
                    <a:pt x="293765" y="1029653"/>
                    <a:pt x="304242" y="1034415"/>
                    <a:pt x="305195" y="1040130"/>
                  </a:cubicBezTo>
                  <a:cubicBezTo>
                    <a:pt x="313767" y="1040130"/>
                    <a:pt x="318530" y="1047750"/>
                    <a:pt x="327102" y="1053465"/>
                  </a:cubicBezTo>
                  <a:cubicBezTo>
                    <a:pt x="327102" y="1055370"/>
                    <a:pt x="327102" y="1061085"/>
                    <a:pt x="331865" y="1060133"/>
                  </a:cubicBezTo>
                  <a:cubicBezTo>
                    <a:pt x="327102" y="1058228"/>
                    <a:pt x="333770" y="1058228"/>
                    <a:pt x="334722" y="1057275"/>
                  </a:cubicBezTo>
                  <a:cubicBezTo>
                    <a:pt x="339485" y="1059180"/>
                    <a:pt x="343295" y="1062990"/>
                    <a:pt x="348057" y="1065848"/>
                  </a:cubicBezTo>
                  <a:cubicBezTo>
                    <a:pt x="345200" y="1066800"/>
                    <a:pt x="342342" y="1067753"/>
                    <a:pt x="341390" y="1067753"/>
                  </a:cubicBezTo>
                  <a:cubicBezTo>
                    <a:pt x="342342" y="1068705"/>
                    <a:pt x="343295" y="1068705"/>
                    <a:pt x="344247" y="1068705"/>
                  </a:cubicBezTo>
                  <a:cubicBezTo>
                    <a:pt x="344247" y="1069658"/>
                    <a:pt x="344247" y="1069658"/>
                    <a:pt x="342342" y="1071563"/>
                  </a:cubicBezTo>
                  <a:cubicBezTo>
                    <a:pt x="348057" y="1075373"/>
                    <a:pt x="349010" y="1073468"/>
                    <a:pt x="351867" y="1073468"/>
                  </a:cubicBezTo>
                  <a:cubicBezTo>
                    <a:pt x="348057" y="1077278"/>
                    <a:pt x="365202" y="1082040"/>
                    <a:pt x="369012" y="1086803"/>
                  </a:cubicBezTo>
                  <a:cubicBezTo>
                    <a:pt x="369012" y="1084898"/>
                    <a:pt x="370917" y="1084898"/>
                    <a:pt x="373775" y="1085850"/>
                  </a:cubicBezTo>
                  <a:cubicBezTo>
                    <a:pt x="372822" y="1086803"/>
                    <a:pt x="371870" y="1086803"/>
                    <a:pt x="372822" y="1087755"/>
                  </a:cubicBezTo>
                  <a:cubicBezTo>
                    <a:pt x="397587" y="1096328"/>
                    <a:pt x="421400" y="1102995"/>
                    <a:pt x="444260" y="1109663"/>
                  </a:cubicBezTo>
                  <a:cubicBezTo>
                    <a:pt x="452832" y="1108710"/>
                    <a:pt x="475692" y="1112520"/>
                    <a:pt x="472835" y="1120140"/>
                  </a:cubicBezTo>
                  <a:cubicBezTo>
                    <a:pt x="500457" y="1128713"/>
                    <a:pt x="530937" y="1130618"/>
                    <a:pt x="562370" y="1133475"/>
                  </a:cubicBezTo>
                  <a:cubicBezTo>
                    <a:pt x="572847" y="1129665"/>
                    <a:pt x="586182" y="1131570"/>
                    <a:pt x="595707" y="1132523"/>
                  </a:cubicBezTo>
                  <a:cubicBezTo>
                    <a:pt x="594755" y="1132523"/>
                    <a:pt x="598565" y="1130618"/>
                    <a:pt x="601422" y="1131570"/>
                  </a:cubicBezTo>
                  <a:cubicBezTo>
                    <a:pt x="610947" y="1134428"/>
                    <a:pt x="594755" y="1138238"/>
                    <a:pt x="586182" y="1137285"/>
                  </a:cubicBezTo>
                  <a:cubicBezTo>
                    <a:pt x="593802" y="1137285"/>
                    <a:pt x="586182" y="1143000"/>
                    <a:pt x="585230" y="1144905"/>
                  </a:cubicBezTo>
                  <a:cubicBezTo>
                    <a:pt x="569037" y="1146810"/>
                    <a:pt x="556655" y="1145858"/>
                    <a:pt x="542367" y="1146810"/>
                  </a:cubicBezTo>
                  <a:cubicBezTo>
                    <a:pt x="538557" y="1145858"/>
                    <a:pt x="538557" y="1143953"/>
                    <a:pt x="533795" y="1143953"/>
                  </a:cubicBezTo>
                  <a:cubicBezTo>
                    <a:pt x="527127" y="1146810"/>
                    <a:pt x="521412" y="1141095"/>
                    <a:pt x="513792" y="1141095"/>
                  </a:cubicBezTo>
                  <a:cubicBezTo>
                    <a:pt x="509982" y="1141095"/>
                    <a:pt x="506172" y="1143953"/>
                    <a:pt x="502362" y="1143953"/>
                  </a:cubicBezTo>
                  <a:cubicBezTo>
                    <a:pt x="497600" y="1143000"/>
                    <a:pt x="493790" y="1139190"/>
                    <a:pt x="489980" y="1139190"/>
                  </a:cubicBezTo>
                  <a:cubicBezTo>
                    <a:pt x="488075" y="1139190"/>
                    <a:pt x="483312" y="1139190"/>
                    <a:pt x="481407" y="1139190"/>
                  </a:cubicBezTo>
                  <a:cubicBezTo>
                    <a:pt x="481407" y="1139190"/>
                    <a:pt x="482360" y="1137285"/>
                    <a:pt x="483312" y="1138238"/>
                  </a:cubicBezTo>
                  <a:cubicBezTo>
                    <a:pt x="479502" y="1137285"/>
                    <a:pt x="476645" y="1139190"/>
                    <a:pt x="472835" y="1139190"/>
                  </a:cubicBezTo>
                  <a:cubicBezTo>
                    <a:pt x="471882" y="1139190"/>
                    <a:pt x="471882" y="1136333"/>
                    <a:pt x="471882" y="1136333"/>
                  </a:cubicBezTo>
                  <a:cubicBezTo>
                    <a:pt x="467120" y="1133475"/>
                    <a:pt x="460452" y="1136333"/>
                    <a:pt x="454737" y="1135380"/>
                  </a:cubicBezTo>
                  <a:cubicBezTo>
                    <a:pt x="450927" y="1132523"/>
                    <a:pt x="460452" y="1132523"/>
                    <a:pt x="453785" y="1131570"/>
                  </a:cubicBezTo>
                  <a:cubicBezTo>
                    <a:pt x="452832" y="1134428"/>
                    <a:pt x="447117" y="1132523"/>
                    <a:pt x="444260" y="1133475"/>
                  </a:cubicBezTo>
                  <a:cubicBezTo>
                    <a:pt x="441402" y="1127760"/>
                    <a:pt x="428067" y="1129665"/>
                    <a:pt x="430925" y="1125855"/>
                  </a:cubicBezTo>
                  <a:cubicBezTo>
                    <a:pt x="426162" y="1124903"/>
                    <a:pt x="419495" y="1124903"/>
                    <a:pt x="412827" y="1122998"/>
                  </a:cubicBezTo>
                  <a:cubicBezTo>
                    <a:pt x="406160" y="1121093"/>
                    <a:pt x="400445" y="1120140"/>
                    <a:pt x="395682" y="1118235"/>
                  </a:cubicBezTo>
                  <a:cubicBezTo>
                    <a:pt x="397587" y="1119188"/>
                    <a:pt x="396635" y="1120140"/>
                    <a:pt x="396635" y="1121093"/>
                  </a:cubicBezTo>
                  <a:cubicBezTo>
                    <a:pt x="386157" y="1117283"/>
                    <a:pt x="383300" y="1116330"/>
                    <a:pt x="377585" y="1115378"/>
                  </a:cubicBezTo>
                  <a:cubicBezTo>
                    <a:pt x="377585" y="1114425"/>
                    <a:pt x="378537" y="1114425"/>
                    <a:pt x="379490" y="1114425"/>
                  </a:cubicBezTo>
                  <a:cubicBezTo>
                    <a:pt x="371870" y="1111568"/>
                    <a:pt x="364250" y="1109663"/>
                    <a:pt x="358535" y="1106805"/>
                  </a:cubicBezTo>
                  <a:cubicBezTo>
                    <a:pt x="352820" y="1103948"/>
                    <a:pt x="347105" y="1101090"/>
                    <a:pt x="342342" y="1099185"/>
                  </a:cubicBezTo>
                  <a:cubicBezTo>
                    <a:pt x="340437" y="1099185"/>
                    <a:pt x="339485" y="1100138"/>
                    <a:pt x="337580" y="1100138"/>
                  </a:cubicBezTo>
                  <a:cubicBezTo>
                    <a:pt x="334722" y="1096328"/>
                    <a:pt x="333770" y="1097280"/>
                    <a:pt x="330912" y="1098233"/>
                  </a:cubicBezTo>
                  <a:cubicBezTo>
                    <a:pt x="329007" y="1095375"/>
                    <a:pt x="330912" y="1093470"/>
                    <a:pt x="327102" y="1092518"/>
                  </a:cubicBezTo>
                  <a:cubicBezTo>
                    <a:pt x="330912" y="1096328"/>
                    <a:pt x="320435" y="1092518"/>
                    <a:pt x="317577" y="1091565"/>
                  </a:cubicBezTo>
                  <a:cubicBezTo>
                    <a:pt x="318530" y="1089660"/>
                    <a:pt x="314720" y="1088708"/>
                    <a:pt x="316625" y="1087755"/>
                  </a:cubicBezTo>
                  <a:cubicBezTo>
                    <a:pt x="316625" y="1085850"/>
                    <a:pt x="320435" y="1088708"/>
                    <a:pt x="321387" y="1087755"/>
                  </a:cubicBezTo>
                  <a:cubicBezTo>
                    <a:pt x="312815" y="1083945"/>
                    <a:pt x="311862" y="1085850"/>
                    <a:pt x="309005" y="1088708"/>
                  </a:cubicBezTo>
                  <a:cubicBezTo>
                    <a:pt x="311862" y="1091565"/>
                    <a:pt x="316625" y="1093470"/>
                    <a:pt x="319482" y="1096328"/>
                  </a:cubicBezTo>
                  <a:cubicBezTo>
                    <a:pt x="324245" y="1093470"/>
                    <a:pt x="336627" y="1102995"/>
                    <a:pt x="339485" y="1105853"/>
                  </a:cubicBezTo>
                  <a:cubicBezTo>
                    <a:pt x="337580" y="1104900"/>
                    <a:pt x="337580" y="1106805"/>
                    <a:pt x="336627" y="1105853"/>
                  </a:cubicBezTo>
                  <a:cubicBezTo>
                    <a:pt x="336627" y="1104900"/>
                    <a:pt x="337580" y="1103948"/>
                    <a:pt x="336627" y="1102995"/>
                  </a:cubicBezTo>
                  <a:cubicBezTo>
                    <a:pt x="327102" y="1103948"/>
                    <a:pt x="319482" y="1097280"/>
                    <a:pt x="309957" y="1091565"/>
                  </a:cubicBezTo>
                  <a:cubicBezTo>
                    <a:pt x="311862" y="1096328"/>
                    <a:pt x="306147" y="1092518"/>
                    <a:pt x="305195" y="1095375"/>
                  </a:cubicBezTo>
                  <a:cubicBezTo>
                    <a:pt x="315672" y="1100138"/>
                    <a:pt x="326150" y="1104900"/>
                    <a:pt x="335675" y="1109663"/>
                  </a:cubicBezTo>
                  <a:cubicBezTo>
                    <a:pt x="331865" y="1105853"/>
                    <a:pt x="340437" y="1109663"/>
                    <a:pt x="342342" y="1108710"/>
                  </a:cubicBezTo>
                  <a:cubicBezTo>
                    <a:pt x="344247" y="1110615"/>
                    <a:pt x="350915" y="1116330"/>
                    <a:pt x="353772" y="1116330"/>
                  </a:cubicBezTo>
                  <a:cubicBezTo>
                    <a:pt x="351867" y="1115378"/>
                    <a:pt x="352820" y="1114425"/>
                    <a:pt x="353772" y="1113473"/>
                  </a:cubicBezTo>
                  <a:cubicBezTo>
                    <a:pt x="357582" y="1119188"/>
                    <a:pt x="367107" y="1121093"/>
                    <a:pt x="374727" y="1124903"/>
                  </a:cubicBezTo>
                  <a:cubicBezTo>
                    <a:pt x="366155" y="1121093"/>
                    <a:pt x="369965" y="1124903"/>
                    <a:pt x="362345" y="1122998"/>
                  </a:cubicBezTo>
                  <a:cubicBezTo>
                    <a:pt x="368060" y="1125855"/>
                    <a:pt x="370917" y="1128713"/>
                    <a:pt x="376632" y="1127760"/>
                  </a:cubicBezTo>
                  <a:lnTo>
                    <a:pt x="375680" y="1129665"/>
                  </a:lnTo>
                  <a:cubicBezTo>
                    <a:pt x="382347" y="1130618"/>
                    <a:pt x="390920" y="1134428"/>
                    <a:pt x="399492" y="1138238"/>
                  </a:cubicBezTo>
                  <a:cubicBezTo>
                    <a:pt x="404255" y="1140143"/>
                    <a:pt x="408065" y="1142048"/>
                    <a:pt x="412827" y="1143953"/>
                  </a:cubicBezTo>
                  <a:cubicBezTo>
                    <a:pt x="417590" y="1144905"/>
                    <a:pt x="422352" y="1145858"/>
                    <a:pt x="426162" y="1146810"/>
                  </a:cubicBezTo>
                  <a:cubicBezTo>
                    <a:pt x="426162" y="1147763"/>
                    <a:pt x="425210" y="1148715"/>
                    <a:pt x="427115" y="1149668"/>
                  </a:cubicBezTo>
                  <a:cubicBezTo>
                    <a:pt x="443307" y="1150620"/>
                    <a:pt x="464262" y="1161098"/>
                    <a:pt x="471882" y="1159193"/>
                  </a:cubicBezTo>
                  <a:cubicBezTo>
                    <a:pt x="471882" y="1162050"/>
                    <a:pt x="464262" y="1162050"/>
                    <a:pt x="461405" y="1159193"/>
                  </a:cubicBezTo>
                  <a:cubicBezTo>
                    <a:pt x="461405" y="1164908"/>
                    <a:pt x="470930" y="1163003"/>
                    <a:pt x="474740" y="1163003"/>
                  </a:cubicBezTo>
                  <a:cubicBezTo>
                    <a:pt x="474740" y="1163003"/>
                    <a:pt x="474740" y="1164908"/>
                    <a:pt x="474740" y="1164908"/>
                  </a:cubicBezTo>
                  <a:cubicBezTo>
                    <a:pt x="480455" y="1164908"/>
                    <a:pt x="484265" y="1162050"/>
                    <a:pt x="489980" y="1162050"/>
                  </a:cubicBezTo>
                  <a:cubicBezTo>
                    <a:pt x="497600" y="1163003"/>
                    <a:pt x="499505" y="1166813"/>
                    <a:pt x="509982" y="1167765"/>
                  </a:cubicBezTo>
                  <a:cubicBezTo>
                    <a:pt x="507125" y="1163955"/>
                    <a:pt x="520460" y="1168718"/>
                    <a:pt x="525222" y="1167765"/>
                  </a:cubicBezTo>
                  <a:cubicBezTo>
                    <a:pt x="517602" y="1166813"/>
                    <a:pt x="521412" y="1165860"/>
                    <a:pt x="528080" y="1166813"/>
                  </a:cubicBezTo>
                  <a:cubicBezTo>
                    <a:pt x="534747" y="1166813"/>
                    <a:pt x="542367" y="1167765"/>
                    <a:pt x="542367" y="1170623"/>
                  </a:cubicBezTo>
                  <a:cubicBezTo>
                    <a:pt x="537605" y="1169670"/>
                    <a:pt x="536652" y="1172528"/>
                    <a:pt x="533795" y="1172528"/>
                  </a:cubicBezTo>
                  <a:cubicBezTo>
                    <a:pt x="542367" y="1172528"/>
                    <a:pt x="537605" y="1173480"/>
                    <a:pt x="539510" y="1177290"/>
                  </a:cubicBezTo>
                  <a:cubicBezTo>
                    <a:pt x="546177" y="1176338"/>
                    <a:pt x="547130" y="1179195"/>
                    <a:pt x="550940" y="1179195"/>
                  </a:cubicBezTo>
                  <a:cubicBezTo>
                    <a:pt x="549987" y="1176338"/>
                    <a:pt x="544272" y="1176338"/>
                    <a:pt x="542367" y="1174433"/>
                  </a:cubicBezTo>
                  <a:cubicBezTo>
                    <a:pt x="544272" y="1174433"/>
                    <a:pt x="545225" y="1174433"/>
                    <a:pt x="547130" y="1173480"/>
                  </a:cubicBezTo>
                  <a:cubicBezTo>
                    <a:pt x="550940" y="1174433"/>
                    <a:pt x="552845" y="1179195"/>
                    <a:pt x="555702" y="1175385"/>
                  </a:cubicBezTo>
                  <a:cubicBezTo>
                    <a:pt x="555702" y="1176338"/>
                    <a:pt x="555702" y="1178243"/>
                    <a:pt x="556655" y="1178243"/>
                  </a:cubicBezTo>
                  <a:cubicBezTo>
                    <a:pt x="544272" y="1178243"/>
                    <a:pt x="536652" y="1179195"/>
                    <a:pt x="528080" y="1178243"/>
                  </a:cubicBezTo>
                  <a:cubicBezTo>
                    <a:pt x="520460" y="1177290"/>
                    <a:pt x="511887" y="1175385"/>
                    <a:pt x="501410" y="1172528"/>
                  </a:cubicBezTo>
                  <a:cubicBezTo>
                    <a:pt x="494742" y="1172528"/>
                    <a:pt x="488075" y="1170623"/>
                    <a:pt x="480455" y="1169670"/>
                  </a:cubicBezTo>
                  <a:cubicBezTo>
                    <a:pt x="473787" y="1167765"/>
                    <a:pt x="466167" y="1166813"/>
                    <a:pt x="459500" y="1167765"/>
                  </a:cubicBezTo>
                  <a:cubicBezTo>
                    <a:pt x="459500" y="1165860"/>
                    <a:pt x="454737" y="1165860"/>
                    <a:pt x="455690" y="1163955"/>
                  </a:cubicBezTo>
                  <a:cubicBezTo>
                    <a:pt x="436640" y="1162050"/>
                    <a:pt x="419495" y="1148715"/>
                    <a:pt x="403302" y="1150620"/>
                  </a:cubicBezTo>
                  <a:cubicBezTo>
                    <a:pt x="407112" y="1152525"/>
                    <a:pt x="413780" y="1153478"/>
                    <a:pt x="412827" y="1155383"/>
                  </a:cubicBezTo>
                  <a:cubicBezTo>
                    <a:pt x="408065" y="1154430"/>
                    <a:pt x="387110" y="1149668"/>
                    <a:pt x="393777" y="1145858"/>
                  </a:cubicBezTo>
                  <a:cubicBezTo>
                    <a:pt x="389967" y="1144905"/>
                    <a:pt x="387110" y="1144905"/>
                    <a:pt x="382347" y="1143000"/>
                  </a:cubicBezTo>
                  <a:cubicBezTo>
                    <a:pt x="379490" y="1145858"/>
                    <a:pt x="389967" y="1145858"/>
                    <a:pt x="389015" y="1147763"/>
                  </a:cubicBezTo>
                  <a:cubicBezTo>
                    <a:pt x="382347" y="1145858"/>
                    <a:pt x="367107" y="1142048"/>
                    <a:pt x="364250" y="1136333"/>
                  </a:cubicBezTo>
                  <a:cubicBezTo>
                    <a:pt x="350915" y="1131570"/>
                    <a:pt x="340437" y="1126808"/>
                    <a:pt x="330912" y="1122045"/>
                  </a:cubicBezTo>
                  <a:cubicBezTo>
                    <a:pt x="321387" y="1117283"/>
                    <a:pt x="312815" y="1112520"/>
                    <a:pt x="306147" y="1105853"/>
                  </a:cubicBezTo>
                  <a:cubicBezTo>
                    <a:pt x="303290" y="1108710"/>
                    <a:pt x="304242" y="1102995"/>
                    <a:pt x="301385" y="1102043"/>
                  </a:cubicBezTo>
                  <a:cubicBezTo>
                    <a:pt x="297575" y="1101090"/>
                    <a:pt x="300432" y="1105853"/>
                    <a:pt x="298527" y="1104900"/>
                  </a:cubicBezTo>
                  <a:cubicBezTo>
                    <a:pt x="297575" y="1103948"/>
                    <a:pt x="296622" y="1104900"/>
                    <a:pt x="295670" y="1103948"/>
                  </a:cubicBezTo>
                  <a:cubicBezTo>
                    <a:pt x="289955" y="1102043"/>
                    <a:pt x="291860" y="1099185"/>
                    <a:pt x="289002" y="1097280"/>
                  </a:cubicBezTo>
                  <a:cubicBezTo>
                    <a:pt x="286145" y="1098233"/>
                    <a:pt x="280430" y="1093470"/>
                    <a:pt x="275667" y="1090613"/>
                  </a:cubicBezTo>
                  <a:cubicBezTo>
                    <a:pt x="277572" y="1084898"/>
                    <a:pt x="266142" y="1082993"/>
                    <a:pt x="261380" y="1079183"/>
                  </a:cubicBezTo>
                  <a:cubicBezTo>
                    <a:pt x="250902" y="1072515"/>
                    <a:pt x="240425" y="1062990"/>
                    <a:pt x="229947" y="1054418"/>
                  </a:cubicBezTo>
                  <a:cubicBezTo>
                    <a:pt x="219470" y="1045845"/>
                    <a:pt x="208992" y="1038225"/>
                    <a:pt x="202325" y="1031558"/>
                  </a:cubicBezTo>
                  <a:cubicBezTo>
                    <a:pt x="212802" y="1042988"/>
                    <a:pt x="218517" y="1043940"/>
                    <a:pt x="226137" y="1054418"/>
                  </a:cubicBezTo>
                  <a:cubicBezTo>
                    <a:pt x="234710" y="1058228"/>
                    <a:pt x="242330" y="1064895"/>
                    <a:pt x="249950" y="1071563"/>
                  </a:cubicBezTo>
                  <a:cubicBezTo>
                    <a:pt x="258522" y="1078230"/>
                    <a:pt x="267095" y="1083945"/>
                    <a:pt x="275667" y="1088708"/>
                  </a:cubicBezTo>
                  <a:cubicBezTo>
                    <a:pt x="274715" y="1090613"/>
                    <a:pt x="276620" y="1092518"/>
                    <a:pt x="276620" y="1093470"/>
                  </a:cubicBezTo>
                  <a:cubicBezTo>
                    <a:pt x="274715" y="1093470"/>
                    <a:pt x="270905" y="1091565"/>
                    <a:pt x="269000" y="1091565"/>
                  </a:cubicBezTo>
                  <a:cubicBezTo>
                    <a:pt x="272810" y="1096328"/>
                    <a:pt x="289002" y="1100138"/>
                    <a:pt x="295670" y="1109663"/>
                  </a:cubicBezTo>
                  <a:cubicBezTo>
                    <a:pt x="297575" y="1107758"/>
                    <a:pt x="301385" y="1111568"/>
                    <a:pt x="304242" y="1113473"/>
                  </a:cubicBezTo>
                  <a:cubicBezTo>
                    <a:pt x="310910" y="1110615"/>
                    <a:pt x="331865" y="1121093"/>
                    <a:pt x="338532" y="1125855"/>
                  </a:cubicBezTo>
                  <a:cubicBezTo>
                    <a:pt x="337580" y="1126808"/>
                    <a:pt x="326150" y="1120140"/>
                    <a:pt x="329960" y="1123950"/>
                  </a:cubicBezTo>
                  <a:cubicBezTo>
                    <a:pt x="333770" y="1125855"/>
                    <a:pt x="338532" y="1127760"/>
                    <a:pt x="337580" y="1129665"/>
                  </a:cubicBezTo>
                  <a:cubicBezTo>
                    <a:pt x="334722" y="1128713"/>
                    <a:pt x="329960" y="1124903"/>
                    <a:pt x="329007" y="1126808"/>
                  </a:cubicBezTo>
                  <a:cubicBezTo>
                    <a:pt x="332817" y="1129665"/>
                    <a:pt x="342342" y="1132523"/>
                    <a:pt x="338532" y="1136333"/>
                  </a:cubicBezTo>
                  <a:cubicBezTo>
                    <a:pt x="344247" y="1139190"/>
                    <a:pt x="337580" y="1132523"/>
                    <a:pt x="344247" y="1135380"/>
                  </a:cubicBezTo>
                  <a:cubicBezTo>
                    <a:pt x="344247" y="1136333"/>
                    <a:pt x="345200" y="1136333"/>
                    <a:pt x="347105" y="1137285"/>
                  </a:cubicBezTo>
                  <a:cubicBezTo>
                    <a:pt x="347105" y="1141095"/>
                    <a:pt x="343295" y="1140143"/>
                    <a:pt x="340437" y="1140143"/>
                  </a:cubicBezTo>
                  <a:cubicBezTo>
                    <a:pt x="346152" y="1144905"/>
                    <a:pt x="347105" y="1142048"/>
                    <a:pt x="348057" y="1141095"/>
                  </a:cubicBezTo>
                  <a:cubicBezTo>
                    <a:pt x="351867" y="1144905"/>
                    <a:pt x="343295" y="1142048"/>
                    <a:pt x="346152" y="1145858"/>
                  </a:cubicBezTo>
                  <a:cubicBezTo>
                    <a:pt x="351867" y="1149668"/>
                    <a:pt x="358535" y="1152525"/>
                    <a:pt x="361392" y="1153478"/>
                  </a:cubicBezTo>
                  <a:cubicBezTo>
                    <a:pt x="359487" y="1152525"/>
                    <a:pt x="359487" y="1151573"/>
                    <a:pt x="359487" y="1150620"/>
                  </a:cubicBezTo>
                  <a:cubicBezTo>
                    <a:pt x="362345" y="1151573"/>
                    <a:pt x="366155" y="1150620"/>
                    <a:pt x="367107" y="1153478"/>
                  </a:cubicBezTo>
                  <a:cubicBezTo>
                    <a:pt x="365202" y="1152525"/>
                    <a:pt x="363297" y="1151573"/>
                    <a:pt x="362345" y="1152525"/>
                  </a:cubicBezTo>
                  <a:cubicBezTo>
                    <a:pt x="369965" y="1157288"/>
                    <a:pt x="383300" y="1160145"/>
                    <a:pt x="387110" y="1165860"/>
                  </a:cubicBezTo>
                  <a:cubicBezTo>
                    <a:pt x="390920" y="1165860"/>
                    <a:pt x="385205" y="1163003"/>
                    <a:pt x="389967" y="1163003"/>
                  </a:cubicBezTo>
                  <a:cubicBezTo>
                    <a:pt x="398540" y="1164908"/>
                    <a:pt x="396635" y="1168718"/>
                    <a:pt x="402350" y="1170623"/>
                  </a:cubicBezTo>
                  <a:cubicBezTo>
                    <a:pt x="403302" y="1169670"/>
                    <a:pt x="401397" y="1165860"/>
                    <a:pt x="405207" y="1166813"/>
                  </a:cubicBezTo>
                  <a:cubicBezTo>
                    <a:pt x="409970" y="1168718"/>
                    <a:pt x="419495" y="1169670"/>
                    <a:pt x="417590" y="1172528"/>
                  </a:cubicBezTo>
                  <a:cubicBezTo>
                    <a:pt x="415685" y="1172528"/>
                    <a:pt x="406160" y="1170623"/>
                    <a:pt x="409970" y="1172528"/>
                  </a:cubicBezTo>
                  <a:cubicBezTo>
                    <a:pt x="418542" y="1173480"/>
                    <a:pt x="424257" y="1176338"/>
                    <a:pt x="429020" y="1174433"/>
                  </a:cubicBezTo>
                  <a:cubicBezTo>
                    <a:pt x="434735" y="1177290"/>
                    <a:pt x="427115" y="1178243"/>
                    <a:pt x="432830" y="1180148"/>
                  </a:cubicBezTo>
                  <a:cubicBezTo>
                    <a:pt x="434735" y="1180148"/>
                    <a:pt x="433782" y="1177290"/>
                    <a:pt x="436640" y="1177290"/>
                  </a:cubicBezTo>
                  <a:cubicBezTo>
                    <a:pt x="438545" y="1179195"/>
                    <a:pt x="453785" y="1186815"/>
                    <a:pt x="447117" y="1181100"/>
                  </a:cubicBezTo>
                  <a:cubicBezTo>
                    <a:pt x="453785" y="1183005"/>
                    <a:pt x="454737" y="1183958"/>
                    <a:pt x="463310" y="1185863"/>
                  </a:cubicBezTo>
                  <a:cubicBezTo>
                    <a:pt x="463310" y="1184910"/>
                    <a:pt x="463310" y="1183005"/>
                    <a:pt x="465215" y="1183005"/>
                  </a:cubicBezTo>
                  <a:cubicBezTo>
                    <a:pt x="477597" y="1186815"/>
                    <a:pt x="489980" y="1188720"/>
                    <a:pt x="501410" y="1189673"/>
                  </a:cubicBezTo>
                  <a:cubicBezTo>
                    <a:pt x="512840" y="1190625"/>
                    <a:pt x="524270" y="1192530"/>
                    <a:pt x="535700" y="1194435"/>
                  </a:cubicBezTo>
                  <a:cubicBezTo>
                    <a:pt x="536652" y="1193483"/>
                    <a:pt x="533795" y="1192530"/>
                    <a:pt x="535700" y="1191578"/>
                  </a:cubicBezTo>
                  <a:cubicBezTo>
                    <a:pt x="544272" y="1193483"/>
                    <a:pt x="550940" y="1194435"/>
                    <a:pt x="557607" y="1191578"/>
                  </a:cubicBezTo>
                  <a:cubicBezTo>
                    <a:pt x="557607" y="1192530"/>
                    <a:pt x="556655" y="1193483"/>
                    <a:pt x="555702" y="1193483"/>
                  </a:cubicBezTo>
                  <a:cubicBezTo>
                    <a:pt x="562370" y="1192530"/>
                    <a:pt x="569990" y="1194435"/>
                    <a:pt x="575705" y="1196340"/>
                  </a:cubicBezTo>
                  <a:cubicBezTo>
                    <a:pt x="570942" y="1199198"/>
                    <a:pt x="563322" y="1196340"/>
                    <a:pt x="561417" y="1201103"/>
                  </a:cubicBezTo>
                  <a:cubicBezTo>
                    <a:pt x="571895" y="1201103"/>
                    <a:pt x="576657" y="1194435"/>
                    <a:pt x="589040" y="1196340"/>
                  </a:cubicBezTo>
                  <a:cubicBezTo>
                    <a:pt x="590945" y="1194435"/>
                    <a:pt x="585230" y="1193483"/>
                    <a:pt x="589040" y="1193483"/>
                  </a:cubicBezTo>
                  <a:cubicBezTo>
                    <a:pt x="593802" y="1194435"/>
                    <a:pt x="594755" y="1194435"/>
                    <a:pt x="598565" y="1192530"/>
                  </a:cubicBezTo>
                  <a:cubicBezTo>
                    <a:pt x="598565" y="1195388"/>
                    <a:pt x="603327" y="1195388"/>
                    <a:pt x="606185" y="1196340"/>
                  </a:cubicBezTo>
                  <a:cubicBezTo>
                    <a:pt x="618567" y="1192530"/>
                    <a:pt x="630950" y="1197293"/>
                    <a:pt x="641427" y="1191578"/>
                  </a:cubicBezTo>
                  <a:cubicBezTo>
                    <a:pt x="647142" y="1191578"/>
                    <a:pt x="654762" y="1191578"/>
                    <a:pt x="661430" y="1191578"/>
                  </a:cubicBezTo>
                  <a:cubicBezTo>
                    <a:pt x="668097" y="1190625"/>
                    <a:pt x="675717" y="1189673"/>
                    <a:pt x="683337" y="1188720"/>
                  </a:cubicBezTo>
                  <a:cubicBezTo>
                    <a:pt x="697625" y="1185863"/>
                    <a:pt x="710960" y="1183005"/>
                    <a:pt x="720485" y="1179195"/>
                  </a:cubicBezTo>
                  <a:cubicBezTo>
                    <a:pt x="722390" y="1181100"/>
                    <a:pt x="729057" y="1178243"/>
                    <a:pt x="729057" y="1181100"/>
                  </a:cubicBezTo>
                  <a:cubicBezTo>
                    <a:pt x="736677" y="1176338"/>
                    <a:pt x="743345" y="1179195"/>
                    <a:pt x="748107" y="1174433"/>
                  </a:cubicBezTo>
                  <a:cubicBezTo>
                    <a:pt x="746202" y="1174433"/>
                    <a:pt x="744297" y="1175385"/>
                    <a:pt x="744297" y="1173480"/>
                  </a:cubicBezTo>
                  <a:cubicBezTo>
                    <a:pt x="748107" y="1171575"/>
                    <a:pt x="748107" y="1171575"/>
                    <a:pt x="754775" y="1169670"/>
                  </a:cubicBezTo>
                  <a:cubicBezTo>
                    <a:pt x="755727" y="1170623"/>
                    <a:pt x="755727" y="1172528"/>
                    <a:pt x="758585" y="1171575"/>
                  </a:cubicBezTo>
                  <a:cubicBezTo>
                    <a:pt x="761442" y="1164908"/>
                    <a:pt x="775730" y="1166813"/>
                    <a:pt x="782397" y="1165860"/>
                  </a:cubicBezTo>
                  <a:cubicBezTo>
                    <a:pt x="782397" y="1163955"/>
                    <a:pt x="779540" y="1164908"/>
                    <a:pt x="778587" y="1163955"/>
                  </a:cubicBezTo>
                  <a:cubicBezTo>
                    <a:pt x="784302" y="1162050"/>
                    <a:pt x="794780" y="1157288"/>
                    <a:pt x="797637" y="1161098"/>
                  </a:cubicBezTo>
                  <a:cubicBezTo>
                    <a:pt x="793827" y="1163003"/>
                    <a:pt x="790970" y="1160145"/>
                    <a:pt x="790017" y="1163003"/>
                  </a:cubicBezTo>
                  <a:cubicBezTo>
                    <a:pt x="791922" y="1162050"/>
                    <a:pt x="791922" y="1163955"/>
                    <a:pt x="793827" y="1163955"/>
                  </a:cubicBezTo>
                  <a:cubicBezTo>
                    <a:pt x="808115" y="1153478"/>
                    <a:pt x="830022" y="1146810"/>
                    <a:pt x="840500" y="1143953"/>
                  </a:cubicBezTo>
                  <a:cubicBezTo>
                    <a:pt x="844310" y="1142048"/>
                    <a:pt x="845262" y="1139190"/>
                    <a:pt x="846215" y="1138238"/>
                  </a:cubicBezTo>
                  <a:cubicBezTo>
                    <a:pt x="850977" y="1136333"/>
                    <a:pt x="855740" y="1138238"/>
                    <a:pt x="862407" y="1133475"/>
                  </a:cubicBezTo>
                  <a:cubicBezTo>
                    <a:pt x="861455" y="1134428"/>
                    <a:pt x="864312" y="1132523"/>
                    <a:pt x="868122" y="1130618"/>
                  </a:cubicBezTo>
                  <a:cubicBezTo>
                    <a:pt x="869075" y="1129665"/>
                    <a:pt x="883362" y="1121093"/>
                    <a:pt x="888125" y="1122045"/>
                  </a:cubicBezTo>
                  <a:cubicBezTo>
                    <a:pt x="890030" y="1123950"/>
                    <a:pt x="877647" y="1128713"/>
                    <a:pt x="882410" y="1127760"/>
                  </a:cubicBezTo>
                  <a:cubicBezTo>
                    <a:pt x="887172" y="1124903"/>
                    <a:pt x="888125" y="1122998"/>
                    <a:pt x="893840" y="1122045"/>
                  </a:cubicBezTo>
                  <a:cubicBezTo>
                    <a:pt x="891935" y="1120140"/>
                    <a:pt x="893840" y="1119188"/>
                    <a:pt x="895745" y="1117283"/>
                  </a:cubicBezTo>
                  <a:cubicBezTo>
                    <a:pt x="897650" y="1116330"/>
                    <a:pt x="900507" y="1115378"/>
                    <a:pt x="902412" y="1115378"/>
                  </a:cubicBezTo>
                  <a:cubicBezTo>
                    <a:pt x="898602" y="1119188"/>
                    <a:pt x="892887" y="1122045"/>
                    <a:pt x="891935" y="1125855"/>
                  </a:cubicBezTo>
                  <a:cubicBezTo>
                    <a:pt x="900507" y="1121093"/>
                    <a:pt x="912890" y="1107758"/>
                    <a:pt x="915747" y="1114425"/>
                  </a:cubicBezTo>
                  <a:cubicBezTo>
                    <a:pt x="915747" y="1113473"/>
                    <a:pt x="917652" y="1112520"/>
                    <a:pt x="918605" y="1112520"/>
                  </a:cubicBezTo>
                  <a:cubicBezTo>
                    <a:pt x="913842" y="1117283"/>
                    <a:pt x="917652" y="1117283"/>
                    <a:pt x="913842" y="1122045"/>
                  </a:cubicBezTo>
                  <a:cubicBezTo>
                    <a:pt x="920510" y="1113473"/>
                    <a:pt x="929082" y="1109663"/>
                    <a:pt x="936702" y="1105853"/>
                  </a:cubicBezTo>
                  <a:cubicBezTo>
                    <a:pt x="944322" y="1101090"/>
                    <a:pt x="952895" y="1097280"/>
                    <a:pt x="956705" y="1087755"/>
                  </a:cubicBezTo>
                  <a:cubicBezTo>
                    <a:pt x="957657" y="1088708"/>
                    <a:pt x="956705" y="1090613"/>
                    <a:pt x="957657" y="1091565"/>
                  </a:cubicBezTo>
                  <a:cubicBezTo>
                    <a:pt x="961467" y="1088708"/>
                    <a:pt x="959562" y="1086803"/>
                    <a:pt x="965277" y="1083945"/>
                  </a:cubicBezTo>
                  <a:cubicBezTo>
                    <a:pt x="966230" y="1084898"/>
                    <a:pt x="968135" y="1083945"/>
                    <a:pt x="968135" y="1085850"/>
                  </a:cubicBezTo>
                  <a:cubicBezTo>
                    <a:pt x="970992" y="1082993"/>
                    <a:pt x="974802" y="1080135"/>
                    <a:pt x="975755" y="1078230"/>
                  </a:cubicBezTo>
                  <a:cubicBezTo>
                    <a:pt x="970040" y="1082993"/>
                    <a:pt x="967182" y="1082993"/>
                    <a:pt x="964325" y="1082040"/>
                  </a:cubicBezTo>
                  <a:cubicBezTo>
                    <a:pt x="973850" y="1076325"/>
                    <a:pt x="974802" y="1070610"/>
                    <a:pt x="985280" y="1067753"/>
                  </a:cubicBezTo>
                  <a:cubicBezTo>
                    <a:pt x="979565" y="1070610"/>
                    <a:pt x="983375" y="1072515"/>
                    <a:pt x="977660" y="1075373"/>
                  </a:cubicBezTo>
                  <a:cubicBezTo>
                    <a:pt x="980517" y="1076325"/>
                    <a:pt x="981470" y="1079183"/>
                    <a:pt x="985280" y="1075373"/>
                  </a:cubicBezTo>
                  <a:cubicBezTo>
                    <a:pt x="984327" y="1074420"/>
                    <a:pt x="983375" y="1073468"/>
                    <a:pt x="984327" y="1071563"/>
                  </a:cubicBezTo>
                  <a:cubicBezTo>
                    <a:pt x="985280" y="1075373"/>
                    <a:pt x="1003377" y="1063943"/>
                    <a:pt x="1010045" y="1057275"/>
                  </a:cubicBezTo>
                  <a:cubicBezTo>
                    <a:pt x="1009092" y="1053465"/>
                    <a:pt x="1005282" y="1058228"/>
                    <a:pt x="1004330" y="1055370"/>
                  </a:cubicBezTo>
                  <a:cubicBezTo>
                    <a:pt x="1006235" y="1054418"/>
                    <a:pt x="1009092" y="1052513"/>
                    <a:pt x="1011950" y="1049655"/>
                  </a:cubicBezTo>
                  <a:cubicBezTo>
                    <a:pt x="1010997" y="1053465"/>
                    <a:pt x="1010997" y="1052513"/>
                    <a:pt x="1013855" y="1054418"/>
                  </a:cubicBezTo>
                  <a:cubicBezTo>
                    <a:pt x="1017665" y="1051560"/>
                    <a:pt x="1013855" y="1050608"/>
                    <a:pt x="1016712" y="1048703"/>
                  </a:cubicBezTo>
                  <a:cubicBezTo>
                    <a:pt x="1018617" y="1051560"/>
                    <a:pt x="1024332" y="1043940"/>
                    <a:pt x="1026237" y="1044893"/>
                  </a:cubicBezTo>
                  <a:cubicBezTo>
                    <a:pt x="1029095" y="1038225"/>
                    <a:pt x="1032905" y="1038225"/>
                    <a:pt x="1032905" y="1041083"/>
                  </a:cubicBezTo>
                  <a:cubicBezTo>
                    <a:pt x="1035762" y="1035368"/>
                    <a:pt x="1037667" y="1034415"/>
                    <a:pt x="1039572" y="1029653"/>
                  </a:cubicBezTo>
                  <a:cubicBezTo>
                    <a:pt x="1042430" y="1028700"/>
                    <a:pt x="1040525" y="1030605"/>
                    <a:pt x="1041477" y="1031558"/>
                  </a:cubicBezTo>
                  <a:cubicBezTo>
                    <a:pt x="1046240" y="1025843"/>
                    <a:pt x="1045287" y="1026795"/>
                    <a:pt x="1050050" y="1024890"/>
                  </a:cubicBezTo>
                  <a:cubicBezTo>
                    <a:pt x="1051002" y="1022985"/>
                    <a:pt x="1051002" y="1020128"/>
                    <a:pt x="1051955" y="1018223"/>
                  </a:cubicBezTo>
                  <a:cubicBezTo>
                    <a:pt x="1054812" y="1017270"/>
                    <a:pt x="1056717" y="1013460"/>
                    <a:pt x="1054812" y="1019175"/>
                  </a:cubicBezTo>
                  <a:cubicBezTo>
                    <a:pt x="1068147" y="1007745"/>
                    <a:pt x="1064337" y="997268"/>
                    <a:pt x="1071957" y="991553"/>
                  </a:cubicBezTo>
                  <a:cubicBezTo>
                    <a:pt x="1068147" y="986790"/>
                    <a:pt x="1074815" y="982980"/>
                    <a:pt x="1080530" y="980123"/>
                  </a:cubicBezTo>
                  <a:cubicBezTo>
                    <a:pt x="1080530" y="977265"/>
                    <a:pt x="1075767" y="981075"/>
                    <a:pt x="1077672" y="978218"/>
                  </a:cubicBezTo>
                  <a:cubicBezTo>
                    <a:pt x="1081482" y="976313"/>
                    <a:pt x="1084340" y="973455"/>
                    <a:pt x="1087197" y="967740"/>
                  </a:cubicBezTo>
                  <a:cubicBezTo>
                    <a:pt x="1090055" y="968693"/>
                    <a:pt x="1088150" y="971550"/>
                    <a:pt x="1088150" y="972503"/>
                  </a:cubicBezTo>
                  <a:cubicBezTo>
                    <a:pt x="1089102" y="968693"/>
                    <a:pt x="1093865" y="965835"/>
                    <a:pt x="1092912" y="964883"/>
                  </a:cubicBezTo>
                  <a:cubicBezTo>
                    <a:pt x="1091007" y="966788"/>
                    <a:pt x="1090055" y="966788"/>
                    <a:pt x="1088150" y="966788"/>
                  </a:cubicBezTo>
                  <a:cubicBezTo>
                    <a:pt x="1090055" y="963930"/>
                    <a:pt x="1090055" y="962025"/>
                    <a:pt x="1092912" y="959168"/>
                  </a:cubicBezTo>
                  <a:lnTo>
                    <a:pt x="1094817" y="961073"/>
                  </a:lnTo>
                  <a:cubicBezTo>
                    <a:pt x="1099580" y="947738"/>
                    <a:pt x="1113867" y="935355"/>
                    <a:pt x="1113867" y="928688"/>
                  </a:cubicBezTo>
                  <a:cubicBezTo>
                    <a:pt x="1115772" y="923925"/>
                    <a:pt x="1117677" y="926783"/>
                    <a:pt x="1119582" y="924878"/>
                  </a:cubicBezTo>
                  <a:cubicBezTo>
                    <a:pt x="1118630" y="923925"/>
                    <a:pt x="1117677" y="924878"/>
                    <a:pt x="1116725" y="924878"/>
                  </a:cubicBezTo>
                  <a:cubicBezTo>
                    <a:pt x="1117677" y="921068"/>
                    <a:pt x="1131965" y="908685"/>
                    <a:pt x="1123392" y="914400"/>
                  </a:cubicBezTo>
                  <a:cubicBezTo>
                    <a:pt x="1127202" y="908685"/>
                    <a:pt x="1131012" y="907733"/>
                    <a:pt x="1131965" y="902970"/>
                  </a:cubicBezTo>
                  <a:cubicBezTo>
                    <a:pt x="1130060" y="905828"/>
                    <a:pt x="1128155" y="904875"/>
                    <a:pt x="1130060" y="902018"/>
                  </a:cubicBezTo>
                  <a:cubicBezTo>
                    <a:pt x="1130060" y="904875"/>
                    <a:pt x="1131965" y="903923"/>
                    <a:pt x="1133870" y="900113"/>
                  </a:cubicBezTo>
                  <a:cubicBezTo>
                    <a:pt x="1133870" y="898208"/>
                    <a:pt x="1134822" y="895350"/>
                    <a:pt x="1135775" y="892493"/>
                  </a:cubicBezTo>
                  <a:cubicBezTo>
                    <a:pt x="1135775" y="897255"/>
                    <a:pt x="1140537" y="886778"/>
                    <a:pt x="1141490" y="884873"/>
                  </a:cubicBezTo>
                  <a:cubicBezTo>
                    <a:pt x="1140537" y="885825"/>
                    <a:pt x="1139585" y="887730"/>
                    <a:pt x="1139585" y="886778"/>
                  </a:cubicBezTo>
                  <a:cubicBezTo>
                    <a:pt x="1140537" y="883920"/>
                    <a:pt x="1143395" y="876300"/>
                    <a:pt x="1146252" y="874395"/>
                  </a:cubicBezTo>
                  <a:cubicBezTo>
                    <a:pt x="1147205" y="875348"/>
                    <a:pt x="1143395" y="880110"/>
                    <a:pt x="1144347" y="880110"/>
                  </a:cubicBezTo>
                  <a:cubicBezTo>
                    <a:pt x="1148157" y="876300"/>
                    <a:pt x="1147205" y="873443"/>
                    <a:pt x="1149110" y="868680"/>
                  </a:cubicBezTo>
                  <a:cubicBezTo>
                    <a:pt x="1154825" y="868680"/>
                    <a:pt x="1152920" y="853440"/>
                    <a:pt x="1158635" y="854393"/>
                  </a:cubicBezTo>
                  <a:cubicBezTo>
                    <a:pt x="1154825" y="859155"/>
                    <a:pt x="1153872" y="864870"/>
                    <a:pt x="1152920" y="869633"/>
                  </a:cubicBezTo>
                  <a:cubicBezTo>
                    <a:pt x="1151967" y="874395"/>
                    <a:pt x="1151015" y="878205"/>
                    <a:pt x="1146252" y="880110"/>
                  </a:cubicBezTo>
                  <a:cubicBezTo>
                    <a:pt x="1150062" y="882968"/>
                    <a:pt x="1145300" y="885825"/>
                    <a:pt x="1142442" y="892493"/>
                  </a:cubicBezTo>
                  <a:cubicBezTo>
                    <a:pt x="1145300" y="892493"/>
                    <a:pt x="1142442" y="895350"/>
                    <a:pt x="1143395" y="896303"/>
                  </a:cubicBezTo>
                  <a:cubicBezTo>
                    <a:pt x="1148157" y="890588"/>
                    <a:pt x="1145300" y="891540"/>
                    <a:pt x="1145300" y="889635"/>
                  </a:cubicBezTo>
                  <a:cubicBezTo>
                    <a:pt x="1147205" y="888683"/>
                    <a:pt x="1148157" y="884873"/>
                    <a:pt x="1150062" y="886778"/>
                  </a:cubicBezTo>
                  <a:cubicBezTo>
                    <a:pt x="1149110" y="888683"/>
                    <a:pt x="1147205" y="890588"/>
                    <a:pt x="1148157" y="891540"/>
                  </a:cubicBezTo>
                  <a:cubicBezTo>
                    <a:pt x="1151015" y="885825"/>
                    <a:pt x="1153872" y="882968"/>
                    <a:pt x="1155777" y="882968"/>
                  </a:cubicBezTo>
                  <a:cubicBezTo>
                    <a:pt x="1156730" y="879158"/>
                    <a:pt x="1158635" y="876300"/>
                    <a:pt x="1161492" y="871538"/>
                  </a:cubicBezTo>
                  <a:cubicBezTo>
                    <a:pt x="1163397" y="867728"/>
                    <a:pt x="1166255" y="862013"/>
                    <a:pt x="1170065" y="854393"/>
                  </a:cubicBezTo>
                  <a:cubicBezTo>
                    <a:pt x="1170065" y="851535"/>
                    <a:pt x="1167207" y="855345"/>
                    <a:pt x="1168160" y="850583"/>
                  </a:cubicBezTo>
                  <a:cubicBezTo>
                    <a:pt x="1180542" y="833438"/>
                    <a:pt x="1182447" y="813435"/>
                    <a:pt x="1189115" y="799148"/>
                  </a:cubicBezTo>
                  <a:cubicBezTo>
                    <a:pt x="1188162" y="795338"/>
                    <a:pt x="1183400" y="800100"/>
                    <a:pt x="1186257" y="793433"/>
                  </a:cubicBezTo>
                  <a:cubicBezTo>
                    <a:pt x="1189115" y="790575"/>
                    <a:pt x="1190067" y="791528"/>
                    <a:pt x="1191020" y="793433"/>
                  </a:cubicBezTo>
                  <a:cubicBezTo>
                    <a:pt x="1192925" y="779145"/>
                    <a:pt x="1200545" y="771525"/>
                    <a:pt x="1205307" y="756285"/>
                  </a:cubicBezTo>
                  <a:cubicBezTo>
                    <a:pt x="1200545" y="748665"/>
                    <a:pt x="1211975" y="728663"/>
                    <a:pt x="1209117" y="718185"/>
                  </a:cubicBezTo>
                  <a:cubicBezTo>
                    <a:pt x="1208165" y="725805"/>
                    <a:pt x="1206260" y="734378"/>
                    <a:pt x="1202450" y="737235"/>
                  </a:cubicBezTo>
                  <a:cubicBezTo>
                    <a:pt x="1201497" y="730568"/>
                    <a:pt x="1204355" y="713423"/>
                    <a:pt x="1209117" y="716280"/>
                  </a:cubicBezTo>
                  <a:cubicBezTo>
                    <a:pt x="1208165" y="707708"/>
                    <a:pt x="1215785" y="701040"/>
                    <a:pt x="1211975" y="697230"/>
                  </a:cubicBezTo>
                  <a:cubicBezTo>
                    <a:pt x="1217690" y="696278"/>
                    <a:pt x="1220547" y="679133"/>
                    <a:pt x="1220547" y="668655"/>
                  </a:cubicBezTo>
                  <a:cubicBezTo>
                    <a:pt x="1220547" y="670560"/>
                    <a:pt x="1221500" y="666750"/>
                    <a:pt x="1222452" y="662940"/>
                  </a:cubicBezTo>
                  <a:cubicBezTo>
                    <a:pt x="1223405" y="652463"/>
                    <a:pt x="1225310" y="641033"/>
                    <a:pt x="1226262" y="629603"/>
                  </a:cubicBezTo>
                  <a:cubicBezTo>
                    <a:pt x="1226262" y="621030"/>
                    <a:pt x="1226262" y="611505"/>
                    <a:pt x="1226262" y="603885"/>
                  </a:cubicBezTo>
                  <a:cubicBezTo>
                    <a:pt x="1227215" y="603885"/>
                    <a:pt x="1228167" y="603885"/>
                    <a:pt x="1229120" y="603885"/>
                  </a:cubicBezTo>
                  <a:cubicBezTo>
                    <a:pt x="1228167" y="594360"/>
                    <a:pt x="1228167" y="584835"/>
                    <a:pt x="1227215" y="575310"/>
                  </a:cubicBezTo>
                  <a:cubicBezTo>
                    <a:pt x="1227215" y="575310"/>
                    <a:pt x="1227215" y="575310"/>
                    <a:pt x="1228167" y="575310"/>
                  </a:cubicBezTo>
                  <a:cubicBezTo>
                    <a:pt x="1227215" y="570548"/>
                    <a:pt x="1227215" y="568643"/>
                    <a:pt x="1226262" y="564833"/>
                  </a:cubicBezTo>
                  <a:cubicBezTo>
                    <a:pt x="1226262" y="561975"/>
                    <a:pt x="1225310" y="558165"/>
                    <a:pt x="1225310" y="555308"/>
                  </a:cubicBezTo>
                  <a:cubicBezTo>
                    <a:pt x="1227215" y="551498"/>
                    <a:pt x="1228167" y="543878"/>
                    <a:pt x="1228167" y="540068"/>
                  </a:cubicBezTo>
                  <a:cubicBezTo>
                    <a:pt x="1228167" y="542925"/>
                    <a:pt x="1230072" y="541973"/>
                    <a:pt x="1230072" y="545783"/>
                  </a:cubicBezTo>
                  <a:cubicBezTo>
                    <a:pt x="1229120" y="552450"/>
                    <a:pt x="1229120" y="561023"/>
                    <a:pt x="1231977" y="565785"/>
                  </a:cubicBezTo>
                  <a:cubicBezTo>
                    <a:pt x="1231025" y="568643"/>
                    <a:pt x="1231025" y="568643"/>
                    <a:pt x="1229120" y="567690"/>
                  </a:cubicBezTo>
                  <a:cubicBezTo>
                    <a:pt x="1231025" y="585788"/>
                    <a:pt x="1228167" y="600075"/>
                    <a:pt x="1231977" y="616268"/>
                  </a:cubicBezTo>
                  <a:cubicBezTo>
                    <a:pt x="1229120" y="612458"/>
                    <a:pt x="1229120" y="631508"/>
                    <a:pt x="1231977" y="627698"/>
                  </a:cubicBezTo>
                  <a:cubicBezTo>
                    <a:pt x="1230072" y="638175"/>
                    <a:pt x="1227215" y="651510"/>
                    <a:pt x="1226262" y="664845"/>
                  </a:cubicBezTo>
                  <a:cubicBezTo>
                    <a:pt x="1225310" y="671513"/>
                    <a:pt x="1225310" y="678180"/>
                    <a:pt x="1225310" y="684848"/>
                  </a:cubicBezTo>
                  <a:cubicBezTo>
                    <a:pt x="1225310" y="687705"/>
                    <a:pt x="1225310" y="690563"/>
                    <a:pt x="1225310" y="694373"/>
                  </a:cubicBezTo>
                  <a:cubicBezTo>
                    <a:pt x="1225310" y="697230"/>
                    <a:pt x="1225310" y="700088"/>
                    <a:pt x="1225310" y="701993"/>
                  </a:cubicBezTo>
                  <a:cubicBezTo>
                    <a:pt x="1226262" y="694373"/>
                    <a:pt x="1231025" y="680085"/>
                    <a:pt x="1229120" y="673418"/>
                  </a:cubicBezTo>
                  <a:cubicBezTo>
                    <a:pt x="1231977" y="677228"/>
                    <a:pt x="1231025" y="666750"/>
                    <a:pt x="1229120" y="665798"/>
                  </a:cubicBezTo>
                  <a:lnTo>
                    <a:pt x="1231977" y="665798"/>
                  </a:lnTo>
                  <a:cubicBezTo>
                    <a:pt x="1243407" y="643890"/>
                    <a:pt x="1243407" y="608648"/>
                    <a:pt x="1244360" y="573405"/>
                  </a:cubicBezTo>
                  <a:close/>
                  <a:moveTo>
                    <a:pt x="1015760" y="133350"/>
                  </a:moveTo>
                  <a:cubicBezTo>
                    <a:pt x="1018617" y="132398"/>
                    <a:pt x="1020522" y="136208"/>
                    <a:pt x="1021475" y="138113"/>
                  </a:cubicBezTo>
                  <a:cubicBezTo>
                    <a:pt x="1020522" y="139065"/>
                    <a:pt x="1016712" y="134303"/>
                    <a:pt x="1015760" y="133350"/>
                  </a:cubicBezTo>
                  <a:close/>
                  <a:moveTo>
                    <a:pt x="348057" y="1113473"/>
                  </a:moveTo>
                  <a:cubicBezTo>
                    <a:pt x="348057" y="1109663"/>
                    <a:pt x="354725" y="1115378"/>
                    <a:pt x="355677" y="1114425"/>
                  </a:cubicBezTo>
                  <a:cubicBezTo>
                    <a:pt x="358535" y="1117283"/>
                    <a:pt x="351867" y="1115378"/>
                    <a:pt x="348057" y="1113473"/>
                  </a:cubicBezTo>
                  <a:close/>
                  <a:moveTo>
                    <a:pt x="393777" y="1141095"/>
                  </a:moveTo>
                  <a:cubicBezTo>
                    <a:pt x="395682" y="1137285"/>
                    <a:pt x="398540" y="1142048"/>
                    <a:pt x="403302" y="1143953"/>
                  </a:cubicBezTo>
                  <a:cubicBezTo>
                    <a:pt x="403302" y="1144905"/>
                    <a:pt x="397587" y="1141095"/>
                    <a:pt x="393777" y="1141095"/>
                  </a:cubicBezTo>
                  <a:close/>
                  <a:moveTo>
                    <a:pt x="406160" y="1128713"/>
                  </a:moveTo>
                  <a:cubicBezTo>
                    <a:pt x="407112" y="1126808"/>
                    <a:pt x="412827" y="1128713"/>
                    <a:pt x="414732" y="1130618"/>
                  </a:cubicBezTo>
                  <a:cubicBezTo>
                    <a:pt x="413780" y="1132523"/>
                    <a:pt x="408065" y="1128713"/>
                    <a:pt x="406160" y="1128713"/>
                  </a:cubicBezTo>
                  <a:close/>
                  <a:moveTo>
                    <a:pt x="505220" y="1169670"/>
                  </a:moveTo>
                  <a:cubicBezTo>
                    <a:pt x="506172" y="1169670"/>
                    <a:pt x="509030" y="1169670"/>
                    <a:pt x="510935" y="1169670"/>
                  </a:cubicBezTo>
                  <a:cubicBezTo>
                    <a:pt x="510935" y="1170623"/>
                    <a:pt x="509982" y="1171575"/>
                    <a:pt x="511887" y="1172528"/>
                  </a:cubicBezTo>
                  <a:cubicBezTo>
                    <a:pt x="510935" y="1173480"/>
                    <a:pt x="503315" y="1171575"/>
                    <a:pt x="505220" y="1169670"/>
                  </a:cubicBezTo>
                  <a:close/>
                  <a:moveTo>
                    <a:pt x="551892" y="1178243"/>
                  </a:moveTo>
                  <a:cubicBezTo>
                    <a:pt x="550940" y="1176338"/>
                    <a:pt x="554750" y="1176338"/>
                    <a:pt x="554750" y="1175385"/>
                  </a:cubicBezTo>
                  <a:cubicBezTo>
                    <a:pt x="543320" y="1172528"/>
                    <a:pt x="530937" y="1174433"/>
                    <a:pt x="527127" y="1167765"/>
                  </a:cubicBezTo>
                  <a:cubicBezTo>
                    <a:pt x="537605" y="1170623"/>
                    <a:pt x="541415" y="1168718"/>
                    <a:pt x="549035" y="1166813"/>
                  </a:cubicBezTo>
                  <a:cubicBezTo>
                    <a:pt x="550940" y="1167765"/>
                    <a:pt x="551892" y="1168718"/>
                    <a:pt x="554750" y="1169670"/>
                  </a:cubicBezTo>
                  <a:cubicBezTo>
                    <a:pt x="552845" y="1171575"/>
                    <a:pt x="550940" y="1170623"/>
                    <a:pt x="547130" y="1169670"/>
                  </a:cubicBezTo>
                  <a:cubicBezTo>
                    <a:pt x="548082" y="1172528"/>
                    <a:pt x="551892" y="1174433"/>
                    <a:pt x="558560" y="1175385"/>
                  </a:cubicBezTo>
                  <a:cubicBezTo>
                    <a:pt x="560465" y="1178243"/>
                    <a:pt x="557607" y="1179195"/>
                    <a:pt x="551892" y="1178243"/>
                  </a:cubicBezTo>
                  <a:close/>
                  <a:moveTo>
                    <a:pt x="1183400" y="731520"/>
                  </a:moveTo>
                  <a:cubicBezTo>
                    <a:pt x="1185305" y="731520"/>
                    <a:pt x="1182447" y="736283"/>
                    <a:pt x="1182447" y="739140"/>
                  </a:cubicBezTo>
                  <a:cubicBezTo>
                    <a:pt x="1181495" y="738188"/>
                    <a:pt x="1181495" y="737235"/>
                    <a:pt x="1181495" y="736283"/>
                  </a:cubicBezTo>
                  <a:cubicBezTo>
                    <a:pt x="1181495" y="734378"/>
                    <a:pt x="1181495" y="733425"/>
                    <a:pt x="1183400" y="731520"/>
                  </a:cubicBezTo>
                  <a:cubicBezTo>
                    <a:pt x="1182447" y="731520"/>
                    <a:pt x="1182447" y="731520"/>
                    <a:pt x="1183400" y="731520"/>
                  </a:cubicBezTo>
                  <a:close/>
                  <a:moveTo>
                    <a:pt x="1170065" y="835343"/>
                  </a:moveTo>
                  <a:cubicBezTo>
                    <a:pt x="1167207" y="841058"/>
                    <a:pt x="1168160" y="840105"/>
                    <a:pt x="1165302" y="846773"/>
                  </a:cubicBezTo>
                  <a:cubicBezTo>
                    <a:pt x="1163397" y="848678"/>
                    <a:pt x="1160540" y="845820"/>
                    <a:pt x="1163397" y="841058"/>
                  </a:cubicBezTo>
                  <a:cubicBezTo>
                    <a:pt x="1165302" y="846773"/>
                    <a:pt x="1165302" y="834390"/>
                    <a:pt x="1170065" y="835343"/>
                  </a:cubicBezTo>
                  <a:close/>
                  <a:moveTo>
                    <a:pt x="779540" y="1134428"/>
                  </a:moveTo>
                  <a:cubicBezTo>
                    <a:pt x="779540" y="1136333"/>
                    <a:pt x="771920" y="1137285"/>
                    <a:pt x="769062" y="1139190"/>
                  </a:cubicBezTo>
                  <a:cubicBezTo>
                    <a:pt x="770015" y="1134428"/>
                    <a:pt x="773825" y="1136333"/>
                    <a:pt x="779540" y="1134428"/>
                  </a:cubicBezTo>
                  <a:close/>
                  <a:moveTo>
                    <a:pt x="703340" y="1168718"/>
                  </a:moveTo>
                  <a:cubicBezTo>
                    <a:pt x="694767" y="1169670"/>
                    <a:pt x="690957" y="1168718"/>
                    <a:pt x="682385" y="1167765"/>
                  </a:cubicBezTo>
                  <a:cubicBezTo>
                    <a:pt x="686195" y="1163955"/>
                    <a:pt x="694767" y="1165860"/>
                    <a:pt x="703340" y="1163003"/>
                  </a:cubicBezTo>
                  <a:cubicBezTo>
                    <a:pt x="704292" y="1164908"/>
                    <a:pt x="702387" y="1165860"/>
                    <a:pt x="703340" y="1168718"/>
                  </a:cubicBezTo>
                  <a:close/>
                  <a:moveTo>
                    <a:pt x="658572" y="1168718"/>
                  </a:moveTo>
                  <a:cubicBezTo>
                    <a:pt x="657620" y="1171575"/>
                    <a:pt x="653810" y="1168718"/>
                    <a:pt x="652857" y="1168718"/>
                  </a:cubicBezTo>
                  <a:cubicBezTo>
                    <a:pt x="651905" y="1166813"/>
                    <a:pt x="656667" y="1167765"/>
                    <a:pt x="656667" y="1165860"/>
                  </a:cubicBezTo>
                  <a:cubicBezTo>
                    <a:pt x="662382" y="1165860"/>
                    <a:pt x="653810" y="1169670"/>
                    <a:pt x="658572" y="1168718"/>
                  </a:cubicBezTo>
                  <a:close/>
                  <a:moveTo>
                    <a:pt x="676670" y="1167765"/>
                  </a:moveTo>
                  <a:cubicBezTo>
                    <a:pt x="675717" y="1169670"/>
                    <a:pt x="671907" y="1170623"/>
                    <a:pt x="671907" y="1172528"/>
                  </a:cubicBezTo>
                  <a:cubicBezTo>
                    <a:pt x="670002" y="1170623"/>
                    <a:pt x="659525" y="1174433"/>
                    <a:pt x="658572" y="1171575"/>
                  </a:cubicBezTo>
                  <a:cubicBezTo>
                    <a:pt x="664287" y="1173480"/>
                    <a:pt x="669050" y="1167765"/>
                    <a:pt x="676670" y="1167765"/>
                  </a:cubicBezTo>
                  <a:close/>
                  <a:moveTo>
                    <a:pt x="666192" y="1156335"/>
                  </a:moveTo>
                  <a:cubicBezTo>
                    <a:pt x="661430" y="1157288"/>
                    <a:pt x="657620" y="1159193"/>
                    <a:pt x="650000" y="1160145"/>
                  </a:cubicBezTo>
                  <a:cubicBezTo>
                    <a:pt x="646190" y="1156335"/>
                    <a:pt x="653810" y="1154430"/>
                    <a:pt x="661430" y="1152525"/>
                  </a:cubicBezTo>
                  <a:cubicBezTo>
                    <a:pt x="670002" y="1150620"/>
                    <a:pt x="680480" y="1149668"/>
                    <a:pt x="684290" y="1147763"/>
                  </a:cubicBezTo>
                  <a:cubicBezTo>
                    <a:pt x="690957" y="1148715"/>
                    <a:pt x="691910" y="1151573"/>
                    <a:pt x="684290" y="1154430"/>
                  </a:cubicBezTo>
                  <a:cubicBezTo>
                    <a:pt x="684290" y="1153478"/>
                    <a:pt x="685242" y="1153478"/>
                    <a:pt x="685242" y="1152525"/>
                  </a:cubicBezTo>
                  <a:cubicBezTo>
                    <a:pt x="675717" y="1154430"/>
                    <a:pt x="670002" y="1155383"/>
                    <a:pt x="666192" y="1156335"/>
                  </a:cubicBezTo>
                  <a:close/>
                  <a:moveTo>
                    <a:pt x="651905" y="1169670"/>
                  </a:moveTo>
                  <a:cubicBezTo>
                    <a:pt x="641427" y="1172528"/>
                    <a:pt x="616662" y="1172528"/>
                    <a:pt x="622377" y="1168718"/>
                  </a:cubicBezTo>
                  <a:cubicBezTo>
                    <a:pt x="629997" y="1171575"/>
                    <a:pt x="639522" y="1166813"/>
                    <a:pt x="651905" y="1169670"/>
                  </a:cubicBezTo>
                  <a:close/>
                  <a:moveTo>
                    <a:pt x="690957" y="1150620"/>
                  </a:moveTo>
                  <a:cubicBezTo>
                    <a:pt x="690005" y="1148715"/>
                    <a:pt x="693815" y="1147763"/>
                    <a:pt x="695720" y="1147763"/>
                  </a:cubicBezTo>
                  <a:cubicBezTo>
                    <a:pt x="696672" y="1149668"/>
                    <a:pt x="693815" y="1151573"/>
                    <a:pt x="690957" y="1150620"/>
                  </a:cubicBezTo>
                  <a:close/>
                  <a:moveTo>
                    <a:pt x="702387" y="1126808"/>
                  </a:moveTo>
                  <a:cubicBezTo>
                    <a:pt x="692862" y="1128713"/>
                    <a:pt x="682385" y="1129665"/>
                    <a:pt x="674765" y="1130618"/>
                  </a:cubicBezTo>
                  <a:cubicBezTo>
                    <a:pt x="671907" y="1131570"/>
                    <a:pt x="676670" y="1134428"/>
                    <a:pt x="679527" y="1133475"/>
                  </a:cubicBezTo>
                  <a:cubicBezTo>
                    <a:pt x="678575" y="1136333"/>
                    <a:pt x="673812" y="1134428"/>
                    <a:pt x="670955" y="1134428"/>
                  </a:cubicBezTo>
                  <a:cubicBezTo>
                    <a:pt x="670955" y="1133475"/>
                    <a:pt x="671907" y="1132523"/>
                    <a:pt x="671907" y="1130618"/>
                  </a:cubicBezTo>
                  <a:cubicBezTo>
                    <a:pt x="670955" y="1128713"/>
                    <a:pt x="665240" y="1131570"/>
                    <a:pt x="662382" y="1131570"/>
                  </a:cubicBezTo>
                  <a:cubicBezTo>
                    <a:pt x="670955" y="1125855"/>
                    <a:pt x="680480" y="1123950"/>
                    <a:pt x="690957" y="1122998"/>
                  </a:cubicBezTo>
                  <a:cubicBezTo>
                    <a:pt x="696672" y="1122045"/>
                    <a:pt x="701435" y="1122045"/>
                    <a:pt x="708102" y="1121093"/>
                  </a:cubicBezTo>
                  <a:cubicBezTo>
                    <a:pt x="713817" y="1120140"/>
                    <a:pt x="720485" y="1118235"/>
                    <a:pt x="727152" y="1116330"/>
                  </a:cubicBezTo>
                  <a:cubicBezTo>
                    <a:pt x="727152" y="1117283"/>
                    <a:pt x="727152" y="1118235"/>
                    <a:pt x="729057" y="1118235"/>
                  </a:cubicBezTo>
                  <a:cubicBezTo>
                    <a:pt x="725247" y="1120140"/>
                    <a:pt x="721437" y="1122045"/>
                    <a:pt x="716675" y="1122998"/>
                  </a:cubicBezTo>
                  <a:cubicBezTo>
                    <a:pt x="714770" y="1123950"/>
                    <a:pt x="711912" y="1123950"/>
                    <a:pt x="710007" y="1124903"/>
                  </a:cubicBezTo>
                  <a:cubicBezTo>
                    <a:pt x="707150" y="1125855"/>
                    <a:pt x="704292" y="1125855"/>
                    <a:pt x="702387" y="1126808"/>
                  </a:cubicBezTo>
                  <a:close/>
                  <a:moveTo>
                    <a:pt x="378537" y="1030605"/>
                  </a:moveTo>
                  <a:cubicBezTo>
                    <a:pt x="379490" y="1030605"/>
                    <a:pt x="379490" y="1030605"/>
                    <a:pt x="380442" y="1030605"/>
                  </a:cubicBezTo>
                  <a:cubicBezTo>
                    <a:pt x="380442" y="1030605"/>
                    <a:pt x="380442" y="1030605"/>
                    <a:pt x="380442" y="1030605"/>
                  </a:cubicBezTo>
                  <a:cubicBezTo>
                    <a:pt x="380442" y="1030605"/>
                    <a:pt x="380442" y="1030605"/>
                    <a:pt x="380442" y="1031558"/>
                  </a:cubicBezTo>
                  <a:cubicBezTo>
                    <a:pt x="378537" y="1031558"/>
                    <a:pt x="377585" y="1030605"/>
                    <a:pt x="377585" y="1030605"/>
                  </a:cubicBezTo>
                  <a:cubicBezTo>
                    <a:pt x="377585" y="1030605"/>
                    <a:pt x="377585" y="1030605"/>
                    <a:pt x="378537" y="1030605"/>
                  </a:cubicBezTo>
                  <a:close/>
                  <a:moveTo>
                    <a:pt x="301385" y="998220"/>
                  </a:moveTo>
                  <a:cubicBezTo>
                    <a:pt x="301385" y="998220"/>
                    <a:pt x="300432" y="999173"/>
                    <a:pt x="300432" y="999173"/>
                  </a:cubicBezTo>
                  <a:cubicBezTo>
                    <a:pt x="300432" y="999173"/>
                    <a:pt x="299480" y="999173"/>
                    <a:pt x="299480" y="998220"/>
                  </a:cubicBezTo>
                  <a:cubicBezTo>
                    <a:pt x="299480" y="998220"/>
                    <a:pt x="299480" y="997268"/>
                    <a:pt x="300432" y="997268"/>
                  </a:cubicBezTo>
                  <a:cubicBezTo>
                    <a:pt x="300432" y="997268"/>
                    <a:pt x="300432" y="996315"/>
                    <a:pt x="301385" y="996315"/>
                  </a:cubicBezTo>
                  <a:lnTo>
                    <a:pt x="301385" y="996315"/>
                  </a:lnTo>
                  <a:lnTo>
                    <a:pt x="301385" y="996315"/>
                  </a:lnTo>
                  <a:cubicBezTo>
                    <a:pt x="300432" y="997268"/>
                    <a:pt x="301385" y="997268"/>
                    <a:pt x="301385" y="998220"/>
                  </a:cubicBezTo>
                  <a:close/>
                  <a:moveTo>
                    <a:pt x="545225" y="107633"/>
                  </a:moveTo>
                  <a:cubicBezTo>
                    <a:pt x="544272" y="108585"/>
                    <a:pt x="542367" y="109538"/>
                    <a:pt x="540462" y="109538"/>
                  </a:cubicBezTo>
                  <a:cubicBezTo>
                    <a:pt x="540462" y="109538"/>
                    <a:pt x="539510" y="109538"/>
                    <a:pt x="539510" y="109538"/>
                  </a:cubicBezTo>
                  <a:cubicBezTo>
                    <a:pt x="538557" y="109538"/>
                    <a:pt x="536652" y="109538"/>
                    <a:pt x="534747" y="109538"/>
                  </a:cubicBezTo>
                  <a:cubicBezTo>
                    <a:pt x="538557" y="108585"/>
                    <a:pt x="541415" y="107633"/>
                    <a:pt x="545225" y="107633"/>
                  </a:cubicBezTo>
                  <a:close/>
                  <a:moveTo>
                    <a:pt x="1209117" y="426720"/>
                  </a:moveTo>
                  <a:cubicBezTo>
                    <a:pt x="1210070" y="430530"/>
                    <a:pt x="1209117" y="431483"/>
                    <a:pt x="1208165" y="433388"/>
                  </a:cubicBezTo>
                  <a:cubicBezTo>
                    <a:pt x="1207212" y="429578"/>
                    <a:pt x="1206260" y="424815"/>
                    <a:pt x="1205307" y="420053"/>
                  </a:cubicBezTo>
                  <a:cubicBezTo>
                    <a:pt x="1205307" y="419100"/>
                    <a:pt x="1205307" y="418148"/>
                    <a:pt x="1205307" y="418148"/>
                  </a:cubicBezTo>
                  <a:cubicBezTo>
                    <a:pt x="1209117" y="427673"/>
                    <a:pt x="1205307" y="426720"/>
                    <a:pt x="1209117" y="426720"/>
                  </a:cubicBezTo>
                  <a:close/>
                  <a:moveTo>
                    <a:pt x="1211022" y="434340"/>
                  </a:moveTo>
                  <a:cubicBezTo>
                    <a:pt x="1211975" y="437198"/>
                    <a:pt x="1211975" y="439103"/>
                    <a:pt x="1211975" y="441008"/>
                  </a:cubicBezTo>
                  <a:cubicBezTo>
                    <a:pt x="1211975" y="441008"/>
                    <a:pt x="1211975" y="441008"/>
                    <a:pt x="1211022" y="441008"/>
                  </a:cubicBezTo>
                  <a:cubicBezTo>
                    <a:pt x="1210070" y="440055"/>
                    <a:pt x="1210070" y="439103"/>
                    <a:pt x="1209117" y="439103"/>
                  </a:cubicBezTo>
                  <a:cubicBezTo>
                    <a:pt x="1210070" y="436245"/>
                    <a:pt x="1209117" y="434340"/>
                    <a:pt x="1211022" y="434340"/>
                  </a:cubicBezTo>
                  <a:close/>
                  <a:moveTo>
                    <a:pt x="1206260" y="636270"/>
                  </a:moveTo>
                  <a:cubicBezTo>
                    <a:pt x="1206260" y="634365"/>
                    <a:pt x="1206260" y="632460"/>
                    <a:pt x="1205307" y="632460"/>
                  </a:cubicBezTo>
                  <a:cubicBezTo>
                    <a:pt x="1205307" y="628650"/>
                    <a:pt x="1206260" y="625793"/>
                    <a:pt x="1207212" y="622935"/>
                  </a:cubicBezTo>
                  <a:cubicBezTo>
                    <a:pt x="1208165" y="623888"/>
                    <a:pt x="1208165" y="624840"/>
                    <a:pt x="1209117" y="625793"/>
                  </a:cubicBezTo>
                  <a:cubicBezTo>
                    <a:pt x="1209117" y="623888"/>
                    <a:pt x="1209117" y="621983"/>
                    <a:pt x="1208165" y="620078"/>
                  </a:cubicBezTo>
                  <a:cubicBezTo>
                    <a:pt x="1208165" y="620078"/>
                    <a:pt x="1208165" y="619125"/>
                    <a:pt x="1208165" y="619125"/>
                  </a:cubicBezTo>
                  <a:cubicBezTo>
                    <a:pt x="1208165" y="619125"/>
                    <a:pt x="1208165" y="618173"/>
                    <a:pt x="1208165" y="618173"/>
                  </a:cubicBezTo>
                  <a:cubicBezTo>
                    <a:pt x="1208165" y="617220"/>
                    <a:pt x="1208165" y="617220"/>
                    <a:pt x="1209117" y="616268"/>
                  </a:cubicBezTo>
                  <a:cubicBezTo>
                    <a:pt x="1209117" y="619125"/>
                    <a:pt x="1211022" y="619125"/>
                    <a:pt x="1210070" y="623888"/>
                  </a:cubicBezTo>
                  <a:cubicBezTo>
                    <a:pt x="1204355" y="630555"/>
                    <a:pt x="1208165" y="626745"/>
                    <a:pt x="1206260" y="636270"/>
                  </a:cubicBezTo>
                  <a:close/>
                  <a:moveTo>
                    <a:pt x="705245" y="116205"/>
                  </a:moveTo>
                  <a:cubicBezTo>
                    <a:pt x="704292" y="116205"/>
                    <a:pt x="703340" y="116205"/>
                    <a:pt x="703340" y="116205"/>
                  </a:cubicBezTo>
                  <a:cubicBezTo>
                    <a:pt x="704292" y="115253"/>
                    <a:pt x="705245" y="115253"/>
                    <a:pt x="705245" y="116205"/>
                  </a:cubicBezTo>
                  <a:cubicBezTo>
                    <a:pt x="706197" y="115253"/>
                    <a:pt x="706197" y="116205"/>
                    <a:pt x="705245" y="116205"/>
                  </a:cubicBezTo>
                  <a:close/>
                  <a:moveTo>
                    <a:pt x="1093865" y="270510"/>
                  </a:moveTo>
                  <a:cubicBezTo>
                    <a:pt x="1091007" y="270510"/>
                    <a:pt x="1089102" y="269558"/>
                    <a:pt x="1089102" y="266700"/>
                  </a:cubicBezTo>
                  <a:cubicBezTo>
                    <a:pt x="1089102" y="266700"/>
                    <a:pt x="1089102" y="266700"/>
                    <a:pt x="1089102" y="266700"/>
                  </a:cubicBezTo>
                  <a:cubicBezTo>
                    <a:pt x="1091007" y="267653"/>
                    <a:pt x="1092912" y="268605"/>
                    <a:pt x="1093865" y="270510"/>
                  </a:cubicBezTo>
                  <a:close/>
                  <a:moveTo>
                    <a:pt x="1204355" y="589598"/>
                  </a:moveTo>
                  <a:cubicBezTo>
                    <a:pt x="1204355" y="586740"/>
                    <a:pt x="1204355" y="584835"/>
                    <a:pt x="1203402" y="581978"/>
                  </a:cubicBezTo>
                  <a:cubicBezTo>
                    <a:pt x="1203402" y="581978"/>
                    <a:pt x="1203402" y="581978"/>
                    <a:pt x="1203402" y="581025"/>
                  </a:cubicBezTo>
                  <a:cubicBezTo>
                    <a:pt x="1204355" y="579120"/>
                    <a:pt x="1205307" y="577215"/>
                    <a:pt x="1207212" y="576263"/>
                  </a:cubicBezTo>
                  <a:cubicBezTo>
                    <a:pt x="1207212" y="579120"/>
                    <a:pt x="1207212" y="581025"/>
                    <a:pt x="1207212" y="583883"/>
                  </a:cubicBezTo>
                  <a:cubicBezTo>
                    <a:pt x="1207212" y="589598"/>
                    <a:pt x="1208165" y="594360"/>
                    <a:pt x="1208165" y="600075"/>
                  </a:cubicBezTo>
                  <a:cubicBezTo>
                    <a:pt x="1207212" y="600075"/>
                    <a:pt x="1205307" y="600075"/>
                    <a:pt x="1205307" y="602933"/>
                  </a:cubicBezTo>
                  <a:cubicBezTo>
                    <a:pt x="1206260" y="602933"/>
                    <a:pt x="1208165" y="601980"/>
                    <a:pt x="1208165" y="604838"/>
                  </a:cubicBezTo>
                  <a:cubicBezTo>
                    <a:pt x="1207212" y="609600"/>
                    <a:pt x="1206260" y="613410"/>
                    <a:pt x="1205307" y="616268"/>
                  </a:cubicBezTo>
                  <a:cubicBezTo>
                    <a:pt x="1205307" y="608648"/>
                    <a:pt x="1205307" y="599123"/>
                    <a:pt x="1204355" y="589598"/>
                  </a:cubicBezTo>
                  <a:close/>
                  <a:moveTo>
                    <a:pt x="1207212" y="568643"/>
                  </a:moveTo>
                  <a:cubicBezTo>
                    <a:pt x="1207212" y="568643"/>
                    <a:pt x="1207212" y="569595"/>
                    <a:pt x="1207212" y="569595"/>
                  </a:cubicBezTo>
                  <a:cubicBezTo>
                    <a:pt x="1207212" y="569595"/>
                    <a:pt x="1207212" y="568643"/>
                    <a:pt x="1207212" y="568643"/>
                  </a:cubicBezTo>
                  <a:close/>
                  <a:moveTo>
                    <a:pt x="1128155" y="307658"/>
                  </a:moveTo>
                  <a:cubicBezTo>
                    <a:pt x="1126250" y="305753"/>
                    <a:pt x="1126250" y="302895"/>
                    <a:pt x="1129107" y="300990"/>
                  </a:cubicBezTo>
                  <a:cubicBezTo>
                    <a:pt x="1129107" y="300990"/>
                    <a:pt x="1129107" y="300990"/>
                    <a:pt x="1130060" y="300990"/>
                  </a:cubicBezTo>
                  <a:cubicBezTo>
                    <a:pt x="1132917" y="303848"/>
                    <a:pt x="1134822" y="307658"/>
                    <a:pt x="1137680" y="312420"/>
                  </a:cubicBezTo>
                  <a:cubicBezTo>
                    <a:pt x="1133870" y="313373"/>
                    <a:pt x="1131965" y="311468"/>
                    <a:pt x="1128155" y="307658"/>
                  </a:cubicBezTo>
                  <a:close/>
                  <a:moveTo>
                    <a:pt x="1126250" y="296228"/>
                  </a:moveTo>
                  <a:cubicBezTo>
                    <a:pt x="1123392" y="295275"/>
                    <a:pt x="1121487" y="293370"/>
                    <a:pt x="1120535" y="290513"/>
                  </a:cubicBezTo>
                  <a:cubicBezTo>
                    <a:pt x="1122440" y="292418"/>
                    <a:pt x="1124345" y="294323"/>
                    <a:pt x="1126250" y="296228"/>
                  </a:cubicBezTo>
                  <a:close/>
                  <a:moveTo>
                    <a:pt x="1205307" y="633413"/>
                  </a:moveTo>
                  <a:cubicBezTo>
                    <a:pt x="1205307" y="635318"/>
                    <a:pt x="1205307" y="637223"/>
                    <a:pt x="1205307" y="639128"/>
                  </a:cubicBezTo>
                  <a:cubicBezTo>
                    <a:pt x="1205307" y="637223"/>
                    <a:pt x="1205307" y="635318"/>
                    <a:pt x="1205307" y="633413"/>
                  </a:cubicBezTo>
                  <a:close/>
                  <a:moveTo>
                    <a:pt x="1223405" y="493395"/>
                  </a:moveTo>
                  <a:cubicBezTo>
                    <a:pt x="1223405" y="492443"/>
                    <a:pt x="1224357" y="491490"/>
                    <a:pt x="1225310" y="489585"/>
                  </a:cubicBezTo>
                  <a:cubicBezTo>
                    <a:pt x="1225310" y="492443"/>
                    <a:pt x="1225310" y="494348"/>
                    <a:pt x="1224357" y="495300"/>
                  </a:cubicBezTo>
                  <a:cubicBezTo>
                    <a:pt x="1223405" y="494348"/>
                    <a:pt x="1223405" y="494348"/>
                    <a:pt x="1223405" y="493395"/>
                  </a:cubicBezTo>
                  <a:close/>
                  <a:moveTo>
                    <a:pt x="1221500" y="478155"/>
                  </a:moveTo>
                  <a:cubicBezTo>
                    <a:pt x="1221500" y="477203"/>
                    <a:pt x="1221500" y="477203"/>
                    <a:pt x="1221500" y="476250"/>
                  </a:cubicBezTo>
                  <a:cubicBezTo>
                    <a:pt x="1222452" y="477203"/>
                    <a:pt x="1222452" y="478155"/>
                    <a:pt x="1223405" y="479108"/>
                  </a:cubicBezTo>
                  <a:cubicBezTo>
                    <a:pt x="1222452" y="479108"/>
                    <a:pt x="1222452" y="479108"/>
                    <a:pt x="1221500" y="478155"/>
                  </a:cubicBezTo>
                  <a:close/>
                  <a:moveTo>
                    <a:pt x="1216737" y="461963"/>
                  </a:moveTo>
                  <a:cubicBezTo>
                    <a:pt x="1214832" y="466725"/>
                    <a:pt x="1217690" y="471488"/>
                    <a:pt x="1218642" y="470535"/>
                  </a:cubicBezTo>
                  <a:cubicBezTo>
                    <a:pt x="1218642" y="472440"/>
                    <a:pt x="1217690" y="473393"/>
                    <a:pt x="1217690" y="473393"/>
                  </a:cubicBezTo>
                  <a:cubicBezTo>
                    <a:pt x="1216737" y="472440"/>
                    <a:pt x="1216737" y="471488"/>
                    <a:pt x="1215785" y="470535"/>
                  </a:cubicBezTo>
                  <a:cubicBezTo>
                    <a:pt x="1215785" y="469583"/>
                    <a:pt x="1215785" y="469583"/>
                    <a:pt x="1215785" y="468630"/>
                  </a:cubicBezTo>
                  <a:cubicBezTo>
                    <a:pt x="1214832" y="467678"/>
                    <a:pt x="1213880" y="466725"/>
                    <a:pt x="1212927" y="465773"/>
                  </a:cubicBezTo>
                  <a:cubicBezTo>
                    <a:pt x="1211975" y="464820"/>
                    <a:pt x="1211975" y="463868"/>
                    <a:pt x="1211975" y="463868"/>
                  </a:cubicBezTo>
                  <a:cubicBezTo>
                    <a:pt x="1211022" y="461963"/>
                    <a:pt x="1212927" y="460058"/>
                    <a:pt x="1214832" y="460058"/>
                  </a:cubicBezTo>
                  <a:cubicBezTo>
                    <a:pt x="1214832" y="461010"/>
                    <a:pt x="1215785" y="461963"/>
                    <a:pt x="1216737" y="461963"/>
                  </a:cubicBezTo>
                  <a:cubicBezTo>
                    <a:pt x="1216737" y="461963"/>
                    <a:pt x="1216737" y="461963"/>
                    <a:pt x="1216737" y="461963"/>
                  </a:cubicBezTo>
                  <a:close/>
                  <a:moveTo>
                    <a:pt x="1205307" y="418148"/>
                  </a:moveTo>
                  <a:cubicBezTo>
                    <a:pt x="1205307" y="418148"/>
                    <a:pt x="1205307" y="418148"/>
                    <a:pt x="1205307" y="418148"/>
                  </a:cubicBezTo>
                  <a:cubicBezTo>
                    <a:pt x="1205307" y="417195"/>
                    <a:pt x="1205307" y="416243"/>
                    <a:pt x="1205307" y="416243"/>
                  </a:cubicBezTo>
                  <a:cubicBezTo>
                    <a:pt x="1205307" y="417195"/>
                    <a:pt x="1205307" y="418148"/>
                    <a:pt x="1205307" y="418148"/>
                  </a:cubicBezTo>
                  <a:close/>
                  <a:moveTo>
                    <a:pt x="554750" y="109538"/>
                  </a:moveTo>
                  <a:cubicBezTo>
                    <a:pt x="553797" y="109538"/>
                    <a:pt x="552845" y="109538"/>
                    <a:pt x="551892" y="108585"/>
                  </a:cubicBezTo>
                  <a:cubicBezTo>
                    <a:pt x="552845" y="109538"/>
                    <a:pt x="553797" y="109538"/>
                    <a:pt x="554750" y="109538"/>
                  </a:cubicBezTo>
                  <a:close/>
                  <a:moveTo>
                    <a:pt x="748107" y="1136333"/>
                  </a:moveTo>
                  <a:cubicBezTo>
                    <a:pt x="749060" y="1140143"/>
                    <a:pt x="744297" y="1137285"/>
                    <a:pt x="740487" y="1139190"/>
                  </a:cubicBezTo>
                  <a:cubicBezTo>
                    <a:pt x="741440" y="1137285"/>
                    <a:pt x="744297" y="1136333"/>
                    <a:pt x="748107" y="1136333"/>
                  </a:cubicBezTo>
                  <a:close/>
                  <a:moveTo>
                    <a:pt x="1060527" y="986790"/>
                  </a:moveTo>
                  <a:cubicBezTo>
                    <a:pt x="1062432" y="989648"/>
                    <a:pt x="1056717" y="991553"/>
                    <a:pt x="1052907" y="996315"/>
                  </a:cubicBezTo>
                  <a:cubicBezTo>
                    <a:pt x="1051955" y="995363"/>
                    <a:pt x="1050050" y="996315"/>
                    <a:pt x="1049097" y="995363"/>
                  </a:cubicBezTo>
                  <a:cubicBezTo>
                    <a:pt x="1052907" y="992505"/>
                    <a:pt x="1056717" y="988695"/>
                    <a:pt x="1060527" y="986790"/>
                  </a:cubicBezTo>
                  <a:close/>
                  <a:moveTo>
                    <a:pt x="1067195" y="977265"/>
                  </a:moveTo>
                  <a:cubicBezTo>
                    <a:pt x="1068147" y="978218"/>
                    <a:pt x="1069100" y="979170"/>
                    <a:pt x="1070052" y="977265"/>
                  </a:cubicBezTo>
                  <a:cubicBezTo>
                    <a:pt x="1071957" y="979170"/>
                    <a:pt x="1066242" y="984885"/>
                    <a:pt x="1063385" y="985838"/>
                  </a:cubicBezTo>
                  <a:cubicBezTo>
                    <a:pt x="1063385" y="983933"/>
                    <a:pt x="1064337" y="981075"/>
                    <a:pt x="1067195" y="977265"/>
                  </a:cubicBezTo>
                  <a:close/>
                  <a:moveTo>
                    <a:pt x="1185305" y="723900"/>
                  </a:moveTo>
                  <a:cubicBezTo>
                    <a:pt x="1186257" y="723900"/>
                    <a:pt x="1186257" y="723900"/>
                    <a:pt x="1185305" y="723900"/>
                  </a:cubicBezTo>
                  <a:cubicBezTo>
                    <a:pt x="1185305" y="726758"/>
                    <a:pt x="1185305" y="726758"/>
                    <a:pt x="1184352" y="726758"/>
                  </a:cubicBezTo>
                  <a:cubicBezTo>
                    <a:pt x="1185305" y="725805"/>
                    <a:pt x="1185305" y="724853"/>
                    <a:pt x="1185305" y="723900"/>
                  </a:cubicBezTo>
                  <a:close/>
                  <a:moveTo>
                    <a:pt x="1203402" y="662940"/>
                  </a:moveTo>
                  <a:cubicBezTo>
                    <a:pt x="1203402" y="661988"/>
                    <a:pt x="1203402" y="660083"/>
                    <a:pt x="1203402" y="659130"/>
                  </a:cubicBezTo>
                  <a:cubicBezTo>
                    <a:pt x="1203402" y="659130"/>
                    <a:pt x="1204355" y="658178"/>
                    <a:pt x="1205307" y="658178"/>
                  </a:cubicBezTo>
                  <a:cubicBezTo>
                    <a:pt x="1204355" y="660083"/>
                    <a:pt x="1203402" y="661988"/>
                    <a:pt x="1203402" y="662940"/>
                  </a:cubicBezTo>
                  <a:close/>
                  <a:moveTo>
                    <a:pt x="1206260" y="653415"/>
                  </a:moveTo>
                  <a:cubicBezTo>
                    <a:pt x="1206260" y="651510"/>
                    <a:pt x="1205307" y="648653"/>
                    <a:pt x="1205307" y="646748"/>
                  </a:cubicBezTo>
                  <a:cubicBezTo>
                    <a:pt x="1206260" y="644843"/>
                    <a:pt x="1206260" y="642938"/>
                    <a:pt x="1207212" y="640080"/>
                  </a:cubicBezTo>
                  <a:cubicBezTo>
                    <a:pt x="1207212" y="645795"/>
                    <a:pt x="1206260" y="648653"/>
                    <a:pt x="1206260" y="653415"/>
                  </a:cubicBezTo>
                  <a:cubicBezTo>
                    <a:pt x="1206260" y="653415"/>
                    <a:pt x="1206260" y="653415"/>
                    <a:pt x="1206260" y="653415"/>
                  </a:cubicBezTo>
                  <a:close/>
                  <a:moveTo>
                    <a:pt x="1225310" y="521018"/>
                  </a:moveTo>
                  <a:cubicBezTo>
                    <a:pt x="1226262" y="517208"/>
                    <a:pt x="1226262" y="513398"/>
                    <a:pt x="1225310" y="508635"/>
                  </a:cubicBezTo>
                  <a:cubicBezTo>
                    <a:pt x="1230072" y="510540"/>
                    <a:pt x="1228167" y="521018"/>
                    <a:pt x="1225310" y="524828"/>
                  </a:cubicBezTo>
                  <a:cubicBezTo>
                    <a:pt x="1225310" y="523875"/>
                    <a:pt x="1225310" y="522923"/>
                    <a:pt x="1225310" y="521018"/>
                  </a:cubicBezTo>
                  <a:close/>
                  <a:moveTo>
                    <a:pt x="1224357" y="498158"/>
                  </a:moveTo>
                  <a:cubicBezTo>
                    <a:pt x="1225310" y="500063"/>
                    <a:pt x="1226262" y="502920"/>
                    <a:pt x="1227215" y="506730"/>
                  </a:cubicBezTo>
                  <a:cubicBezTo>
                    <a:pt x="1224357" y="509588"/>
                    <a:pt x="1223405" y="501015"/>
                    <a:pt x="1224357" y="498158"/>
                  </a:cubicBezTo>
                  <a:close/>
                  <a:moveTo>
                    <a:pt x="1212927" y="422910"/>
                  </a:moveTo>
                  <a:lnTo>
                    <a:pt x="1210070" y="423863"/>
                  </a:lnTo>
                  <a:cubicBezTo>
                    <a:pt x="1209117" y="421005"/>
                    <a:pt x="1211022" y="417195"/>
                    <a:pt x="1208165" y="416243"/>
                  </a:cubicBezTo>
                  <a:cubicBezTo>
                    <a:pt x="1207212" y="411480"/>
                    <a:pt x="1210070" y="417195"/>
                    <a:pt x="1211022" y="417195"/>
                  </a:cubicBezTo>
                  <a:cubicBezTo>
                    <a:pt x="1211022" y="415290"/>
                    <a:pt x="1210070" y="414338"/>
                    <a:pt x="1209117" y="412433"/>
                  </a:cubicBezTo>
                  <a:cubicBezTo>
                    <a:pt x="1210070" y="412433"/>
                    <a:pt x="1210070" y="411480"/>
                    <a:pt x="1211022" y="410528"/>
                  </a:cubicBezTo>
                  <a:cubicBezTo>
                    <a:pt x="1211975" y="414338"/>
                    <a:pt x="1212927" y="418148"/>
                    <a:pt x="1212927" y="422910"/>
                  </a:cubicBezTo>
                  <a:close/>
                  <a:moveTo>
                    <a:pt x="1206260" y="397193"/>
                  </a:moveTo>
                  <a:cubicBezTo>
                    <a:pt x="1205307" y="397193"/>
                    <a:pt x="1204355" y="394335"/>
                    <a:pt x="1204355" y="392430"/>
                  </a:cubicBezTo>
                  <a:cubicBezTo>
                    <a:pt x="1204355" y="392430"/>
                    <a:pt x="1204355" y="392430"/>
                    <a:pt x="1204355" y="392430"/>
                  </a:cubicBezTo>
                  <a:cubicBezTo>
                    <a:pt x="1205307" y="392430"/>
                    <a:pt x="1205307" y="391478"/>
                    <a:pt x="1206260" y="391478"/>
                  </a:cubicBezTo>
                  <a:cubicBezTo>
                    <a:pt x="1208165" y="395288"/>
                    <a:pt x="1206260" y="394335"/>
                    <a:pt x="1206260" y="397193"/>
                  </a:cubicBezTo>
                  <a:close/>
                  <a:moveTo>
                    <a:pt x="1192925" y="381953"/>
                  </a:moveTo>
                  <a:cubicBezTo>
                    <a:pt x="1192925" y="381953"/>
                    <a:pt x="1193877" y="381953"/>
                    <a:pt x="1193877" y="381953"/>
                  </a:cubicBezTo>
                  <a:cubicBezTo>
                    <a:pt x="1196735" y="383858"/>
                    <a:pt x="1198640" y="385763"/>
                    <a:pt x="1199592" y="389573"/>
                  </a:cubicBezTo>
                  <a:cubicBezTo>
                    <a:pt x="1199592" y="391478"/>
                    <a:pt x="1201497" y="391478"/>
                    <a:pt x="1202450" y="391478"/>
                  </a:cubicBezTo>
                  <a:cubicBezTo>
                    <a:pt x="1202450" y="392430"/>
                    <a:pt x="1203402" y="394335"/>
                    <a:pt x="1203402" y="395288"/>
                  </a:cubicBezTo>
                  <a:cubicBezTo>
                    <a:pt x="1202450" y="395288"/>
                    <a:pt x="1202450" y="397193"/>
                    <a:pt x="1202450" y="397193"/>
                  </a:cubicBezTo>
                  <a:cubicBezTo>
                    <a:pt x="1200545" y="390525"/>
                    <a:pt x="1196735" y="392430"/>
                    <a:pt x="1201497" y="396240"/>
                  </a:cubicBezTo>
                  <a:cubicBezTo>
                    <a:pt x="1201497" y="397193"/>
                    <a:pt x="1201497" y="398145"/>
                    <a:pt x="1202450" y="399098"/>
                  </a:cubicBezTo>
                  <a:cubicBezTo>
                    <a:pt x="1199592" y="399098"/>
                    <a:pt x="1197687" y="399098"/>
                    <a:pt x="1194830" y="399098"/>
                  </a:cubicBezTo>
                  <a:cubicBezTo>
                    <a:pt x="1193877" y="399098"/>
                    <a:pt x="1192925" y="397193"/>
                    <a:pt x="1192925" y="396240"/>
                  </a:cubicBezTo>
                  <a:cubicBezTo>
                    <a:pt x="1193877" y="394335"/>
                    <a:pt x="1195782" y="391478"/>
                    <a:pt x="1194830" y="389573"/>
                  </a:cubicBezTo>
                  <a:cubicBezTo>
                    <a:pt x="1194830" y="387668"/>
                    <a:pt x="1191972" y="385763"/>
                    <a:pt x="1191972" y="382905"/>
                  </a:cubicBezTo>
                  <a:cubicBezTo>
                    <a:pt x="1191972" y="382905"/>
                    <a:pt x="1192925" y="381953"/>
                    <a:pt x="1192925" y="381953"/>
                  </a:cubicBezTo>
                  <a:close/>
                  <a:moveTo>
                    <a:pt x="1166255" y="331470"/>
                  </a:moveTo>
                  <a:cubicBezTo>
                    <a:pt x="1165302" y="331470"/>
                    <a:pt x="1164350" y="330518"/>
                    <a:pt x="1163397" y="331470"/>
                  </a:cubicBezTo>
                  <a:cubicBezTo>
                    <a:pt x="1162445" y="330518"/>
                    <a:pt x="1162445" y="328613"/>
                    <a:pt x="1161492" y="327660"/>
                  </a:cubicBezTo>
                  <a:cubicBezTo>
                    <a:pt x="1161492" y="326708"/>
                    <a:pt x="1161492" y="325755"/>
                    <a:pt x="1161492" y="324803"/>
                  </a:cubicBezTo>
                  <a:cubicBezTo>
                    <a:pt x="1162445" y="326708"/>
                    <a:pt x="1164350" y="329565"/>
                    <a:pt x="1166255" y="331470"/>
                  </a:cubicBezTo>
                  <a:close/>
                  <a:moveTo>
                    <a:pt x="1062432" y="189548"/>
                  </a:moveTo>
                  <a:cubicBezTo>
                    <a:pt x="1063385" y="190500"/>
                    <a:pt x="1063385" y="190500"/>
                    <a:pt x="1064337" y="191453"/>
                  </a:cubicBezTo>
                  <a:cubicBezTo>
                    <a:pt x="1064337" y="191453"/>
                    <a:pt x="1064337" y="191453"/>
                    <a:pt x="1064337" y="192405"/>
                  </a:cubicBezTo>
                  <a:cubicBezTo>
                    <a:pt x="1060527" y="191453"/>
                    <a:pt x="1059575" y="187643"/>
                    <a:pt x="1057670" y="182880"/>
                  </a:cubicBezTo>
                  <a:cubicBezTo>
                    <a:pt x="1058622" y="185738"/>
                    <a:pt x="1060527" y="187643"/>
                    <a:pt x="1062432" y="189548"/>
                  </a:cubicBezTo>
                  <a:close/>
                  <a:moveTo>
                    <a:pt x="1007187" y="171450"/>
                  </a:moveTo>
                  <a:cubicBezTo>
                    <a:pt x="1007187" y="172403"/>
                    <a:pt x="1008140" y="172403"/>
                    <a:pt x="1007187" y="171450"/>
                  </a:cubicBezTo>
                  <a:cubicBezTo>
                    <a:pt x="1007187" y="172403"/>
                    <a:pt x="1006235" y="171450"/>
                    <a:pt x="1006235" y="171450"/>
                  </a:cubicBezTo>
                  <a:cubicBezTo>
                    <a:pt x="1006235" y="171450"/>
                    <a:pt x="1006235" y="171450"/>
                    <a:pt x="1007187" y="171450"/>
                  </a:cubicBezTo>
                  <a:close/>
                  <a:moveTo>
                    <a:pt x="523317" y="111443"/>
                  </a:moveTo>
                  <a:cubicBezTo>
                    <a:pt x="523317" y="112395"/>
                    <a:pt x="523317" y="112395"/>
                    <a:pt x="523317" y="113348"/>
                  </a:cubicBezTo>
                  <a:cubicBezTo>
                    <a:pt x="525222" y="113348"/>
                    <a:pt x="526175" y="112395"/>
                    <a:pt x="526175" y="111443"/>
                  </a:cubicBezTo>
                  <a:cubicBezTo>
                    <a:pt x="529032" y="111443"/>
                    <a:pt x="530937" y="111443"/>
                    <a:pt x="533795" y="111443"/>
                  </a:cubicBezTo>
                  <a:cubicBezTo>
                    <a:pt x="532842" y="113348"/>
                    <a:pt x="530937" y="115253"/>
                    <a:pt x="529032" y="116205"/>
                  </a:cubicBezTo>
                  <a:cubicBezTo>
                    <a:pt x="526175" y="118110"/>
                    <a:pt x="524270" y="117158"/>
                    <a:pt x="522365" y="113348"/>
                  </a:cubicBezTo>
                  <a:cubicBezTo>
                    <a:pt x="521412" y="113348"/>
                    <a:pt x="520460" y="114300"/>
                    <a:pt x="519507" y="114300"/>
                  </a:cubicBezTo>
                  <a:cubicBezTo>
                    <a:pt x="514745" y="117158"/>
                    <a:pt x="512840" y="117158"/>
                    <a:pt x="509982" y="113348"/>
                  </a:cubicBezTo>
                  <a:cubicBezTo>
                    <a:pt x="509982" y="113348"/>
                    <a:pt x="509982" y="113348"/>
                    <a:pt x="509982" y="113348"/>
                  </a:cubicBezTo>
                  <a:cubicBezTo>
                    <a:pt x="514745" y="112395"/>
                    <a:pt x="519507" y="111443"/>
                    <a:pt x="523317" y="111443"/>
                  </a:cubicBezTo>
                  <a:close/>
                  <a:moveTo>
                    <a:pt x="486170" y="117158"/>
                  </a:moveTo>
                  <a:cubicBezTo>
                    <a:pt x="490932" y="116205"/>
                    <a:pt x="494742" y="116205"/>
                    <a:pt x="498552" y="116205"/>
                  </a:cubicBezTo>
                  <a:cubicBezTo>
                    <a:pt x="497600" y="117158"/>
                    <a:pt x="496647" y="117158"/>
                    <a:pt x="494742" y="117158"/>
                  </a:cubicBezTo>
                  <a:cubicBezTo>
                    <a:pt x="493790" y="117158"/>
                    <a:pt x="491885" y="117158"/>
                    <a:pt x="490932" y="118110"/>
                  </a:cubicBezTo>
                  <a:cubicBezTo>
                    <a:pt x="487122" y="123825"/>
                    <a:pt x="479502" y="119063"/>
                    <a:pt x="474740" y="122873"/>
                  </a:cubicBezTo>
                  <a:cubicBezTo>
                    <a:pt x="471882" y="125730"/>
                    <a:pt x="469977" y="123825"/>
                    <a:pt x="468072" y="121920"/>
                  </a:cubicBezTo>
                  <a:cubicBezTo>
                    <a:pt x="474740" y="120015"/>
                    <a:pt x="480455" y="118110"/>
                    <a:pt x="486170" y="117158"/>
                  </a:cubicBezTo>
                  <a:close/>
                  <a:moveTo>
                    <a:pt x="169940" y="883920"/>
                  </a:moveTo>
                  <a:cubicBezTo>
                    <a:pt x="168987" y="883920"/>
                    <a:pt x="168987" y="882015"/>
                    <a:pt x="168987" y="881063"/>
                  </a:cubicBezTo>
                  <a:cubicBezTo>
                    <a:pt x="168987" y="880110"/>
                    <a:pt x="168987" y="880110"/>
                    <a:pt x="169940" y="880110"/>
                  </a:cubicBezTo>
                  <a:cubicBezTo>
                    <a:pt x="169940" y="880110"/>
                    <a:pt x="170892" y="879158"/>
                    <a:pt x="170892" y="879158"/>
                  </a:cubicBezTo>
                  <a:cubicBezTo>
                    <a:pt x="170892" y="879158"/>
                    <a:pt x="170892" y="879158"/>
                    <a:pt x="170892" y="879158"/>
                  </a:cubicBezTo>
                  <a:cubicBezTo>
                    <a:pt x="170892" y="879158"/>
                    <a:pt x="170892" y="879158"/>
                    <a:pt x="170892" y="879158"/>
                  </a:cubicBezTo>
                  <a:cubicBezTo>
                    <a:pt x="171845" y="880110"/>
                    <a:pt x="171845" y="881063"/>
                    <a:pt x="171845" y="882015"/>
                  </a:cubicBezTo>
                  <a:cubicBezTo>
                    <a:pt x="171845" y="882968"/>
                    <a:pt x="171845" y="883920"/>
                    <a:pt x="169940" y="883920"/>
                  </a:cubicBezTo>
                  <a:close/>
                  <a:moveTo>
                    <a:pt x="187085" y="931545"/>
                  </a:moveTo>
                  <a:cubicBezTo>
                    <a:pt x="187085" y="932498"/>
                    <a:pt x="186132" y="933450"/>
                    <a:pt x="185180" y="933450"/>
                  </a:cubicBezTo>
                  <a:cubicBezTo>
                    <a:pt x="185180" y="933450"/>
                    <a:pt x="184227" y="932498"/>
                    <a:pt x="184227" y="932498"/>
                  </a:cubicBezTo>
                  <a:cubicBezTo>
                    <a:pt x="184227" y="930593"/>
                    <a:pt x="184227" y="928688"/>
                    <a:pt x="184227" y="927735"/>
                  </a:cubicBezTo>
                  <a:cubicBezTo>
                    <a:pt x="184227" y="927735"/>
                    <a:pt x="184227" y="927735"/>
                    <a:pt x="184227" y="927735"/>
                  </a:cubicBezTo>
                  <a:cubicBezTo>
                    <a:pt x="184227" y="927735"/>
                    <a:pt x="184227" y="927735"/>
                    <a:pt x="184227" y="927735"/>
                  </a:cubicBezTo>
                  <a:cubicBezTo>
                    <a:pt x="183275" y="927735"/>
                    <a:pt x="182322" y="926783"/>
                    <a:pt x="181370" y="926783"/>
                  </a:cubicBezTo>
                  <a:cubicBezTo>
                    <a:pt x="181370" y="926783"/>
                    <a:pt x="181370" y="925830"/>
                    <a:pt x="181370" y="925830"/>
                  </a:cubicBezTo>
                  <a:cubicBezTo>
                    <a:pt x="183275" y="925830"/>
                    <a:pt x="183275" y="926783"/>
                    <a:pt x="183275" y="928688"/>
                  </a:cubicBezTo>
                  <a:cubicBezTo>
                    <a:pt x="183275" y="928688"/>
                    <a:pt x="183275" y="928688"/>
                    <a:pt x="183275" y="928688"/>
                  </a:cubicBezTo>
                  <a:cubicBezTo>
                    <a:pt x="183275" y="928688"/>
                    <a:pt x="183275" y="928688"/>
                    <a:pt x="183275" y="928688"/>
                  </a:cubicBezTo>
                  <a:cubicBezTo>
                    <a:pt x="186132" y="927735"/>
                    <a:pt x="188037" y="928688"/>
                    <a:pt x="187085" y="931545"/>
                  </a:cubicBezTo>
                  <a:close/>
                  <a:moveTo>
                    <a:pt x="198515" y="942023"/>
                  </a:moveTo>
                  <a:cubicBezTo>
                    <a:pt x="198515" y="942023"/>
                    <a:pt x="198515" y="942023"/>
                    <a:pt x="198515" y="942023"/>
                  </a:cubicBezTo>
                  <a:lnTo>
                    <a:pt x="198515" y="942023"/>
                  </a:lnTo>
                  <a:cubicBezTo>
                    <a:pt x="197562" y="941070"/>
                    <a:pt x="196610" y="941070"/>
                    <a:pt x="195657" y="940118"/>
                  </a:cubicBezTo>
                  <a:cubicBezTo>
                    <a:pt x="196610" y="939165"/>
                    <a:pt x="197562" y="938213"/>
                    <a:pt x="198515" y="938213"/>
                  </a:cubicBezTo>
                  <a:cubicBezTo>
                    <a:pt x="199467" y="938213"/>
                    <a:pt x="200420" y="939165"/>
                    <a:pt x="201372" y="940118"/>
                  </a:cubicBezTo>
                  <a:cubicBezTo>
                    <a:pt x="200420" y="941070"/>
                    <a:pt x="199467" y="942023"/>
                    <a:pt x="198515" y="942023"/>
                  </a:cubicBezTo>
                  <a:close/>
                  <a:moveTo>
                    <a:pt x="206135" y="950595"/>
                  </a:moveTo>
                  <a:cubicBezTo>
                    <a:pt x="206135" y="951548"/>
                    <a:pt x="206135" y="953453"/>
                    <a:pt x="204230" y="953453"/>
                  </a:cubicBezTo>
                  <a:cubicBezTo>
                    <a:pt x="204230" y="953453"/>
                    <a:pt x="204230" y="952500"/>
                    <a:pt x="204230" y="952500"/>
                  </a:cubicBezTo>
                  <a:cubicBezTo>
                    <a:pt x="204230" y="951548"/>
                    <a:pt x="205182" y="950595"/>
                    <a:pt x="206135" y="950595"/>
                  </a:cubicBezTo>
                  <a:cubicBezTo>
                    <a:pt x="206135" y="950595"/>
                    <a:pt x="206135" y="950595"/>
                    <a:pt x="206135" y="950595"/>
                  </a:cubicBezTo>
                  <a:cubicBezTo>
                    <a:pt x="206135" y="949643"/>
                    <a:pt x="206135" y="949643"/>
                    <a:pt x="206135" y="950595"/>
                  </a:cubicBezTo>
                  <a:cubicBezTo>
                    <a:pt x="206135" y="947738"/>
                    <a:pt x="206135" y="945833"/>
                    <a:pt x="208040" y="943928"/>
                  </a:cubicBezTo>
                  <a:cubicBezTo>
                    <a:pt x="208992" y="942975"/>
                    <a:pt x="212802" y="942975"/>
                    <a:pt x="212802" y="943928"/>
                  </a:cubicBezTo>
                  <a:cubicBezTo>
                    <a:pt x="212802" y="944880"/>
                    <a:pt x="212802" y="945833"/>
                    <a:pt x="211850" y="946785"/>
                  </a:cubicBezTo>
                  <a:cubicBezTo>
                    <a:pt x="210897" y="947738"/>
                    <a:pt x="208992" y="950595"/>
                    <a:pt x="206135" y="950595"/>
                  </a:cubicBezTo>
                  <a:cubicBezTo>
                    <a:pt x="207087" y="949643"/>
                    <a:pt x="207087" y="950595"/>
                    <a:pt x="206135" y="950595"/>
                  </a:cubicBezTo>
                  <a:cubicBezTo>
                    <a:pt x="206135" y="950595"/>
                    <a:pt x="206135" y="950595"/>
                    <a:pt x="206135" y="950595"/>
                  </a:cubicBezTo>
                  <a:close/>
                  <a:moveTo>
                    <a:pt x="221375" y="954405"/>
                  </a:moveTo>
                  <a:cubicBezTo>
                    <a:pt x="218517" y="960120"/>
                    <a:pt x="212802" y="964883"/>
                    <a:pt x="212802" y="972503"/>
                  </a:cubicBezTo>
                  <a:cubicBezTo>
                    <a:pt x="212802" y="972503"/>
                    <a:pt x="210897" y="973455"/>
                    <a:pt x="209945" y="973455"/>
                  </a:cubicBezTo>
                  <a:cubicBezTo>
                    <a:pt x="208992" y="973455"/>
                    <a:pt x="207087" y="971550"/>
                    <a:pt x="208040" y="971550"/>
                  </a:cubicBezTo>
                  <a:cubicBezTo>
                    <a:pt x="209945" y="963930"/>
                    <a:pt x="212802" y="958215"/>
                    <a:pt x="217565" y="951548"/>
                  </a:cubicBezTo>
                  <a:cubicBezTo>
                    <a:pt x="217565" y="950595"/>
                    <a:pt x="219470" y="951548"/>
                    <a:pt x="221375" y="951548"/>
                  </a:cubicBezTo>
                  <a:cubicBezTo>
                    <a:pt x="221375" y="951548"/>
                    <a:pt x="221375" y="951548"/>
                    <a:pt x="221375" y="951548"/>
                  </a:cubicBezTo>
                  <a:cubicBezTo>
                    <a:pt x="221375" y="951548"/>
                    <a:pt x="222327" y="952500"/>
                    <a:pt x="222327" y="952500"/>
                  </a:cubicBezTo>
                  <a:cubicBezTo>
                    <a:pt x="222327" y="952500"/>
                    <a:pt x="222327" y="952500"/>
                    <a:pt x="222327" y="952500"/>
                  </a:cubicBezTo>
                  <a:cubicBezTo>
                    <a:pt x="221375" y="952500"/>
                    <a:pt x="221375" y="953453"/>
                    <a:pt x="221375" y="954405"/>
                  </a:cubicBezTo>
                  <a:close/>
                  <a:moveTo>
                    <a:pt x="278525" y="1001078"/>
                  </a:moveTo>
                  <a:cubicBezTo>
                    <a:pt x="277572" y="1002030"/>
                    <a:pt x="276620" y="1002983"/>
                    <a:pt x="275667" y="1002983"/>
                  </a:cubicBezTo>
                  <a:cubicBezTo>
                    <a:pt x="275667" y="1002030"/>
                    <a:pt x="276620" y="1001078"/>
                    <a:pt x="278525" y="1000125"/>
                  </a:cubicBezTo>
                  <a:cubicBezTo>
                    <a:pt x="281382" y="999173"/>
                    <a:pt x="283287" y="1002030"/>
                    <a:pt x="283287" y="1004888"/>
                  </a:cubicBezTo>
                  <a:cubicBezTo>
                    <a:pt x="283287" y="1004888"/>
                    <a:pt x="283287" y="1005840"/>
                    <a:pt x="283287" y="1005840"/>
                  </a:cubicBezTo>
                  <a:cubicBezTo>
                    <a:pt x="281382" y="1003935"/>
                    <a:pt x="280430" y="1002983"/>
                    <a:pt x="278525" y="1001078"/>
                  </a:cubicBezTo>
                  <a:close/>
                  <a:moveTo>
                    <a:pt x="302337" y="1006793"/>
                  </a:moveTo>
                  <a:cubicBezTo>
                    <a:pt x="302337" y="1007745"/>
                    <a:pt x="302337" y="1007745"/>
                    <a:pt x="302337" y="1006793"/>
                  </a:cubicBezTo>
                  <a:lnTo>
                    <a:pt x="302337" y="1006793"/>
                  </a:lnTo>
                  <a:cubicBezTo>
                    <a:pt x="302337" y="1007745"/>
                    <a:pt x="302337" y="1006793"/>
                    <a:pt x="302337" y="1006793"/>
                  </a:cubicBezTo>
                  <a:cubicBezTo>
                    <a:pt x="302337" y="1006793"/>
                    <a:pt x="302337" y="1006793"/>
                    <a:pt x="302337" y="1006793"/>
                  </a:cubicBezTo>
                  <a:cubicBezTo>
                    <a:pt x="303290" y="1005840"/>
                    <a:pt x="303290" y="1005840"/>
                    <a:pt x="303290" y="1006793"/>
                  </a:cubicBezTo>
                  <a:cubicBezTo>
                    <a:pt x="303290" y="1006793"/>
                    <a:pt x="302337" y="1006793"/>
                    <a:pt x="302337" y="1006793"/>
                  </a:cubicBezTo>
                  <a:close/>
                  <a:moveTo>
                    <a:pt x="430925" y="1107758"/>
                  </a:moveTo>
                  <a:cubicBezTo>
                    <a:pt x="419495" y="1102043"/>
                    <a:pt x="407112" y="1097280"/>
                    <a:pt x="393777" y="1094423"/>
                  </a:cubicBezTo>
                  <a:cubicBezTo>
                    <a:pt x="389015" y="1092518"/>
                    <a:pt x="385205" y="1089660"/>
                    <a:pt x="379490" y="1085850"/>
                  </a:cubicBezTo>
                  <a:cubicBezTo>
                    <a:pt x="378537" y="1085850"/>
                    <a:pt x="378537" y="1084898"/>
                    <a:pt x="377585" y="1084898"/>
                  </a:cubicBezTo>
                  <a:cubicBezTo>
                    <a:pt x="379490" y="1085850"/>
                    <a:pt x="382347" y="1085850"/>
                    <a:pt x="384252" y="1085850"/>
                  </a:cubicBezTo>
                  <a:cubicBezTo>
                    <a:pt x="389967" y="1086803"/>
                    <a:pt x="394730" y="1087755"/>
                    <a:pt x="399492" y="1089660"/>
                  </a:cubicBezTo>
                  <a:cubicBezTo>
                    <a:pt x="404255" y="1090613"/>
                    <a:pt x="409970" y="1092518"/>
                    <a:pt x="415685" y="1095375"/>
                  </a:cubicBezTo>
                  <a:cubicBezTo>
                    <a:pt x="425210" y="1090613"/>
                    <a:pt x="438545" y="1107758"/>
                    <a:pt x="448070" y="1106805"/>
                  </a:cubicBezTo>
                  <a:cubicBezTo>
                    <a:pt x="444260" y="1101090"/>
                    <a:pt x="459500" y="1105853"/>
                    <a:pt x="469025" y="1106805"/>
                  </a:cubicBezTo>
                  <a:cubicBezTo>
                    <a:pt x="468072" y="1109663"/>
                    <a:pt x="469025" y="1112520"/>
                    <a:pt x="469025" y="1117283"/>
                  </a:cubicBezTo>
                  <a:cubicBezTo>
                    <a:pt x="455690" y="1116330"/>
                    <a:pt x="443307" y="1112520"/>
                    <a:pt x="430925" y="1107758"/>
                  </a:cubicBezTo>
                  <a:close/>
                  <a:moveTo>
                    <a:pt x="609042" y="1137285"/>
                  </a:moveTo>
                  <a:cubicBezTo>
                    <a:pt x="611900" y="1135380"/>
                    <a:pt x="613805" y="1139190"/>
                    <a:pt x="618567" y="1138238"/>
                  </a:cubicBezTo>
                  <a:cubicBezTo>
                    <a:pt x="618567" y="1137285"/>
                    <a:pt x="616662" y="1137285"/>
                    <a:pt x="615710" y="1137285"/>
                  </a:cubicBezTo>
                  <a:cubicBezTo>
                    <a:pt x="615710" y="1136333"/>
                    <a:pt x="619520" y="1136333"/>
                    <a:pt x="619520" y="1135380"/>
                  </a:cubicBezTo>
                  <a:cubicBezTo>
                    <a:pt x="617615" y="1133475"/>
                    <a:pt x="610947" y="1135380"/>
                    <a:pt x="607137" y="1135380"/>
                  </a:cubicBezTo>
                  <a:cubicBezTo>
                    <a:pt x="612852" y="1131570"/>
                    <a:pt x="627140" y="1131570"/>
                    <a:pt x="630950" y="1128713"/>
                  </a:cubicBezTo>
                  <a:cubicBezTo>
                    <a:pt x="632855" y="1130618"/>
                    <a:pt x="631902" y="1133475"/>
                    <a:pt x="630950" y="1133475"/>
                  </a:cubicBezTo>
                  <a:cubicBezTo>
                    <a:pt x="632855" y="1136333"/>
                    <a:pt x="633807" y="1133475"/>
                    <a:pt x="636665" y="1134428"/>
                  </a:cubicBezTo>
                  <a:cubicBezTo>
                    <a:pt x="640475" y="1133475"/>
                    <a:pt x="631902" y="1133475"/>
                    <a:pt x="633807" y="1130618"/>
                  </a:cubicBezTo>
                  <a:cubicBezTo>
                    <a:pt x="644285" y="1129665"/>
                    <a:pt x="647142" y="1130618"/>
                    <a:pt x="650952" y="1127760"/>
                  </a:cubicBezTo>
                  <a:cubicBezTo>
                    <a:pt x="655715" y="1128713"/>
                    <a:pt x="650952" y="1128713"/>
                    <a:pt x="659525" y="1127760"/>
                  </a:cubicBezTo>
                  <a:cubicBezTo>
                    <a:pt x="661430" y="1133475"/>
                    <a:pt x="650952" y="1130618"/>
                    <a:pt x="648095" y="1132523"/>
                  </a:cubicBezTo>
                  <a:cubicBezTo>
                    <a:pt x="652857" y="1136333"/>
                    <a:pt x="665240" y="1126808"/>
                    <a:pt x="666192" y="1132523"/>
                  </a:cubicBezTo>
                  <a:cubicBezTo>
                    <a:pt x="661430" y="1132523"/>
                    <a:pt x="657620" y="1133475"/>
                    <a:pt x="652857" y="1134428"/>
                  </a:cubicBezTo>
                  <a:cubicBezTo>
                    <a:pt x="648095" y="1135380"/>
                    <a:pt x="643332" y="1135380"/>
                    <a:pt x="638570" y="1136333"/>
                  </a:cubicBezTo>
                  <a:cubicBezTo>
                    <a:pt x="629045" y="1139190"/>
                    <a:pt x="618567" y="1140143"/>
                    <a:pt x="609042" y="1137285"/>
                  </a:cubicBezTo>
                  <a:close/>
                  <a:moveTo>
                    <a:pt x="611900" y="1170623"/>
                  </a:moveTo>
                  <a:cubicBezTo>
                    <a:pt x="610947" y="1173480"/>
                    <a:pt x="614757" y="1171575"/>
                    <a:pt x="617615" y="1171575"/>
                  </a:cubicBezTo>
                  <a:cubicBezTo>
                    <a:pt x="612852" y="1172528"/>
                    <a:pt x="605232" y="1173480"/>
                    <a:pt x="596660" y="1173480"/>
                  </a:cubicBezTo>
                  <a:cubicBezTo>
                    <a:pt x="588087" y="1173480"/>
                    <a:pt x="578562" y="1172528"/>
                    <a:pt x="569990" y="1173480"/>
                  </a:cubicBezTo>
                  <a:cubicBezTo>
                    <a:pt x="580467" y="1167765"/>
                    <a:pt x="596660" y="1173480"/>
                    <a:pt x="611900" y="1170623"/>
                  </a:cubicBezTo>
                  <a:close/>
                  <a:moveTo>
                    <a:pt x="565227" y="1175385"/>
                  </a:moveTo>
                  <a:cubicBezTo>
                    <a:pt x="573800" y="1176338"/>
                    <a:pt x="575705" y="1176338"/>
                    <a:pt x="584277" y="1177290"/>
                  </a:cubicBezTo>
                  <a:cubicBezTo>
                    <a:pt x="575705" y="1173480"/>
                    <a:pt x="602375" y="1175385"/>
                    <a:pt x="605232" y="1177290"/>
                  </a:cubicBezTo>
                  <a:cubicBezTo>
                    <a:pt x="598565" y="1179195"/>
                    <a:pt x="589992" y="1179195"/>
                    <a:pt x="582372" y="1178243"/>
                  </a:cubicBezTo>
                  <a:cubicBezTo>
                    <a:pt x="574752" y="1178243"/>
                    <a:pt x="567132" y="1177290"/>
                    <a:pt x="562370" y="1179195"/>
                  </a:cubicBezTo>
                  <a:cubicBezTo>
                    <a:pt x="561417" y="1177290"/>
                    <a:pt x="565227" y="1177290"/>
                    <a:pt x="565227" y="1175385"/>
                  </a:cubicBezTo>
                  <a:close/>
                  <a:moveTo>
                    <a:pt x="561417" y="1183005"/>
                  </a:moveTo>
                  <a:cubicBezTo>
                    <a:pt x="562370" y="1180148"/>
                    <a:pt x="566180" y="1182053"/>
                    <a:pt x="569037" y="1183005"/>
                  </a:cubicBezTo>
                  <a:cubicBezTo>
                    <a:pt x="568085" y="1184910"/>
                    <a:pt x="561417" y="1183005"/>
                    <a:pt x="561417" y="1183005"/>
                  </a:cubicBezTo>
                  <a:close/>
                  <a:moveTo>
                    <a:pt x="661430" y="1187768"/>
                  </a:moveTo>
                  <a:lnTo>
                    <a:pt x="661430" y="1184910"/>
                  </a:lnTo>
                  <a:cubicBezTo>
                    <a:pt x="660477" y="1184910"/>
                    <a:pt x="660477" y="1184910"/>
                    <a:pt x="659525" y="1185863"/>
                  </a:cubicBezTo>
                  <a:cubicBezTo>
                    <a:pt x="656667" y="1186815"/>
                    <a:pt x="652857" y="1186815"/>
                    <a:pt x="649047" y="1187768"/>
                  </a:cubicBezTo>
                  <a:cubicBezTo>
                    <a:pt x="642380" y="1188720"/>
                    <a:pt x="634760" y="1189673"/>
                    <a:pt x="627140" y="1189673"/>
                  </a:cubicBezTo>
                  <a:cubicBezTo>
                    <a:pt x="611900" y="1190625"/>
                    <a:pt x="596660" y="1191578"/>
                    <a:pt x="581420" y="1188720"/>
                  </a:cubicBezTo>
                  <a:cubicBezTo>
                    <a:pt x="579515" y="1188720"/>
                    <a:pt x="580467" y="1190625"/>
                    <a:pt x="578562" y="1190625"/>
                  </a:cubicBezTo>
                  <a:cubicBezTo>
                    <a:pt x="574752" y="1190625"/>
                    <a:pt x="571895" y="1189673"/>
                    <a:pt x="569990" y="1188720"/>
                  </a:cubicBezTo>
                  <a:cubicBezTo>
                    <a:pt x="569990" y="1185863"/>
                    <a:pt x="577610" y="1187768"/>
                    <a:pt x="582372" y="1187768"/>
                  </a:cubicBezTo>
                  <a:cubicBezTo>
                    <a:pt x="582372" y="1186815"/>
                    <a:pt x="582372" y="1185863"/>
                    <a:pt x="580467" y="1184910"/>
                  </a:cubicBezTo>
                  <a:cubicBezTo>
                    <a:pt x="594755" y="1184910"/>
                    <a:pt x="621425" y="1184910"/>
                    <a:pt x="642380" y="1179195"/>
                  </a:cubicBezTo>
                  <a:cubicBezTo>
                    <a:pt x="647142" y="1180148"/>
                    <a:pt x="651905" y="1180148"/>
                    <a:pt x="654762" y="1182053"/>
                  </a:cubicBezTo>
                  <a:cubicBezTo>
                    <a:pt x="658572" y="1181100"/>
                    <a:pt x="653810" y="1179195"/>
                    <a:pt x="653810" y="1178243"/>
                  </a:cubicBezTo>
                  <a:cubicBezTo>
                    <a:pt x="657620" y="1177290"/>
                    <a:pt x="661430" y="1181100"/>
                    <a:pt x="662382" y="1178243"/>
                  </a:cubicBezTo>
                  <a:cubicBezTo>
                    <a:pt x="667145" y="1178243"/>
                    <a:pt x="664287" y="1179195"/>
                    <a:pt x="664287" y="1181100"/>
                  </a:cubicBezTo>
                  <a:cubicBezTo>
                    <a:pt x="671907" y="1179195"/>
                    <a:pt x="676670" y="1177290"/>
                    <a:pt x="681432" y="1176338"/>
                  </a:cubicBezTo>
                  <a:cubicBezTo>
                    <a:pt x="682385" y="1173480"/>
                    <a:pt x="676670" y="1175385"/>
                    <a:pt x="673812" y="1176338"/>
                  </a:cubicBezTo>
                  <a:cubicBezTo>
                    <a:pt x="677622" y="1172528"/>
                    <a:pt x="688100" y="1172528"/>
                    <a:pt x="692862" y="1173480"/>
                  </a:cubicBezTo>
                  <a:cubicBezTo>
                    <a:pt x="694767" y="1176338"/>
                    <a:pt x="687147" y="1180148"/>
                    <a:pt x="695720" y="1179195"/>
                  </a:cubicBezTo>
                  <a:cubicBezTo>
                    <a:pt x="690005" y="1183005"/>
                    <a:pt x="671907" y="1180148"/>
                    <a:pt x="669050" y="1183958"/>
                  </a:cubicBezTo>
                  <a:cubicBezTo>
                    <a:pt x="680480" y="1183958"/>
                    <a:pt x="700482" y="1178243"/>
                    <a:pt x="707150" y="1182053"/>
                  </a:cubicBezTo>
                  <a:cubicBezTo>
                    <a:pt x="692862" y="1185863"/>
                    <a:pt x="678575" y="1183958"/>
                    <a:pt x="661430" y="1187768"/>
                  </a:cubicBezTo>
                  <a:close/>
                  <a:moveTo>
                    <a:pt x="730010" y="1167765"/>
                  </a:moveTo>
                  <a:cubicBezTo>
                    <a:pt x="730010" y="1165860"/>
                    <a:pt x="728105" y="1166813"/>
                    <a:pt x="728105" y="1164908"/>
                  </a:cubicBezTo>
                  <a:cubicBezTo>
                    <a:pt x="733820" y="1163003"/>
                    <a:pt x="732867" y="1165860"/>
                    <a:pt x="738582" y="1163955"/>
                  </a:cubicBezTo>
                  <a:cubicBezTo>
                    <a:pt x="736677" y="1165860"/>
                    <a:pt x="731915" y="1166813"/>
                    <a:pt x="730010" y="1167765"/>
                  </a:cubicBezTo>
                  <a:close/>
                  <a:moveTo>
                    <a:pt x="769062" y="1153478"/>
                  </a:moveTo>
                  <a:cubicBezTo>
                    <a:pt x="750965" y="1156335"/>
                    <a:pt x="736677" y="1161098"/>
                    <a:pt x="718580" y="1163955"/>
                  </a:cubicBezTo>
                  <a:cubicBezTo>
                    <a:pt x="719532" y="1164908"/>
                    <a:pt x="723342" y="1163003"/>
                    <a:pt x="724295" y="1163955"/>
                  </a:cubicBezTo>
                  <a:cubicBezTo>
                    <a:pt x="724295" y="1166813"/>
                    <a:pt x="715722" y="1167765"/>
                    <a:pt x="715722" y="1164908"/>
                  </a:cubicBezTo>
                  <a:cubicBezTo>
                    <a:pt x="711912" y="1166813"/>
                    <a:pt x="711912" y="1167765"/>
                    <a:pt x="713817" y="1170623"/>
                  </a:cubicBezTo>
                  <a:cubicBezTo>
                    <a:pt x="707150" y="1168718"/>
                    <a:pt x="706197" y="1166813"/>
                    <a:pt x="708102" y="1164908"/>
                  </a:cubicBezTo>
                  <a:cubicBezTo>
                    <a:pt x="710007" y="1163003"/>
                    <a:pt x="716675" y="1162050"/>
                    <a:pt x="725247" y="1160145"/>
                  </a:cubicBezTo>
                  <a:cubicBezTo>
                    <a:pt x="723342" y="1159193"/>
                    <a:pt x="720485" y="1160145"/>
                    <a:pt x="717627" y="1160145"/>
                  </a:cubicBezTo>
                  <a:cubicBezTo>
                    <a:pt x="716675" y="1158240"/>
                    <a:pt x="724295" y="1158240"/>
                    <a:pt x="724295" y="1156335"/>
                  </a:cubicBezTo>
                  <a:cubicBezTo>
                    <a:pt x="726200" y="1156335"/>
                    <a:pt x="726200" y="1158240"/>
                    <a:pt x="726200" y="1159193"/>
                  </a:cubicBezTo>
                  <a:cubicBezTo>
                    <a:pt x="739535" y="1154430"/>
                    <a:pt x="740487" y="1154430"/>
                    <a:pt x="755727" y="1149668"/>
                  </a:cubicBezTo>
                  <a:cubicBezTo>
                    <a:pt x="758585" y="1152525"/>
                    <a:pt x="763347" y="1147763"/>
                    <a:pt x="766205" y="1149668"/>
                  </a:cubicBezTo>
                  <a:cubicBezTo>
                    <a:pt x="770015" y="1147763"/>
                    <a:pt x="761442" y="1148715"/>
                    <a:pt x="765252" y="1146810"/>
                  </a:cubicBezTo>
                  <a:cubicBezTo>
                    <a:pt x="775730" y="1144905"/>
                    <a:pt x="774777" y="1146810"/>
                    <a:pt x="785255" y="1142048"/>
                  </a:cubicBezTo>
                  <a:cubicBezTo>
                    <a:pt x="784302" y="1140143"/>
                    <a:pt x="776682" y="1145858"/>
                    <a:pt x="777635" y="1142048"/>
                  </a:cubicBezTo>
                  <a:cubicBezTo>
                    <a:pt x="784302" y="1141095"/>
                    <a:pt x="789065" y="1138238"/>
                    <a:pt x="793827" y="1135380"/>
                  </a:cubicBezTo>
                  <a:cubicBezTo>
                    <a:pt x="794780" y="1137285"/>
                    <a:pt x="794780" y="1138238"/>
                    <a:pt x="793827" y="1139190"/>
                  </a:cubicBezTo>
                  <a:cubicBezTo>
                    <a:pt x="797637" y="1138238"/>
                    <a:pt x="797637" y="1136333"/>
                    <a:pt x="796685" y="1134428"/>
                  </a:cubicBezTo>
                  <a:cubicBezTo>
                    <a:pt x="803352" y="1130618"/>
                    <a:pt x="805257" y="1132523"/>
                    <a:pt x="809067" y="1133475"/>
                  </a:cubicBezTo>
                  <a:cubicBezTo>
                    <a:pt x="804305" y="1143000"/>
                    <a:pt x="776682" y="1146810"/>
                    <a:pt x="769062" y="1153478"/>
                  </a:cubicBezTo>
                  <a:close/>
                  <a:moveTo>
                    <a:pt x="901460" y="1118235"/>
                  </a:moveTo>
                  <a:cubicBezTo>
                    <a:pt x="901460" y="1114425"/>
                    <a:pt x="907175" y="1113473"/>
                    <a:pt x="910985" y="1109663"/>
                  </a:cubicBezTo>
                  <a:cubicBezTo>
                    <a:pt x="910985" y="1111568"/>
                    <a:pt x="903365" y="1115378"/>
                    <a:pt x="901460" y="1118235"/>
                  </a:cubicBezTo>
                  <a:close/>
                  <a:moveTo>
                    <a:pt x="943370" y="1108710"/>
                  </a:moveTo>
                  <a:cubicBezTo>
                    <a:pt x="940512" y="1114425"/>
                    <a:pt x="941465" y="1107758"/>
                    <a:pt x="936702" y="1110615"/>
                  </a:cubicBezTo>
                  <a:cubicBezTo>
                    <a:pt x="936702" y="1109663"/>
                    <a:pt x="939560" y="1107758"/>
                    <a:pt x="941465" y="1106805"/>
                  </a:cubicBezTo>
                  <a:cubicBezTo>
                    <a:pt x="942417" y="1107758"/>
                    <a:pt x="942417" y="1108710"/>
                    <a:pt x="944322" y="1107758"/>
                  </a:cubicBezTo>
                  <a:cubicBezTo>
                    <a:pt x="944322" y="1108710"/>
                    <a:pt x="943370" y="1109663"/>
                    <a:pt x="943370" y="1108710"/>
                  </a:cubicBezTo>
                  <a:close/>
                  <a:moveTo>
                    <a:pt x="938607" y="1096328"/>
                  </a:moveTo>
                  <a:lnTo>
                    <a:pt x="943370" y="1093470"/>
                  </a:lnTo>
                  <a:lnTo>
                    <a:pt x="944322" y="1095375"/>
                  </a:lnTo>
                  <a:cubicBezTo>
                    <a:pt x="942417" y="1096328"/>
                    <a:pt x="939560" y="1098233"/>
                    <a:pt x="938607" y="1096328"/>
                  </a:cubicBezTo>
                  <a:close/>
                  <a:moveTo>
                    <a:pt x="944322" y="1091565"/>
                  </a:moveTo>
                  <a:cubicBezTo>
                    <a:pt x="943370" y="1089660"/>
                    <a:pt x="947180" y="1086803"/>
                    <a:pt x="950990" y="1084898"/>
                  </a:cubicBezTo>
                  <a:lnTo>
                    <a:pt x="952895" y="1086803"/>
                  </a:lnTo>
                  <a:cubicBezTo>
                    <a:pt x="949085" y="1089660"/>
                    <a:pt x="946227" y="1091565"/>
                    <a:pt x="944322" y="1091565"/>
                  </a:cubicBezTo>
                  <a:close/>
                  <a:moveTo>
                    <a:pt x="942417" y="1087755"/>
                  </a:moveTo>
                  <a:cubicBezTo>
                    <a:pt x="934797" y="1093470"/>
                    <a:pt x="926225" y="1098233"/>
                    <a:pt x="922415" y="1102043"/>
                  </a:cubicBezTo>
                  <a:cubicBezTo>
                    <a:pt x="923367" y="1099185"/>
                    <a:pt x="930035" y="1093470"/>
                    <a:pt x="937655" y="1087755"/>
                  </a:cubicBezTo>
                  <a:cubicBezTo>
                    <a:pt x="946227" y="1082040"/>
                    <a:pt x="954800" y="1075373"/>
                    <a:pt x="960515" y="1070610"/>
                  </a:cubicBezTo>
                  <a:cubicBezTo>
                    <a:pt x="957657" y="1075373"/>
                    <a:pt x="950037" y="1082040"/>
                    <a:pt x="942417" y="1087755"/>
                  </a:cubicBezTo>
                  <a:close/>
                  <a:moveTo>
                    <a:pt x="998615" y="1076325"/>
                  </a:moveTo>
                  <a:cubicBezTo>
                    <a:pt x="995757" y="1074420"/>
                    <a:pt x="995757" y="1074420"/>
                    <a:pt x="995757" y="1070610"/>
                  </a:cubicBezTo>
                  <a:cubicBezTo>
                    <a:pt x="999567" y="1070610"/>
                    <a:pt x="1004330" y="1071563"/>
                    <a:pt x="998615" y="1076325"/>
                  </a:cubicBezTo>
                  <a:close/>
                  <a:moveTo>
                    <a:pt x="1003377" y="1069658"/>
                  </a:moveTo>
                  <a:cubicBezTo>
                    <a:pt x="1002425" y="1069658"/>
                    <a:pt x="999567" y="1071563"/>
                    <a:pt x="999567" y="1069658"/>
                  </a:cubicBezTo>
                  <a:cubicBezTo>
                    <a:pt x="1001472" y="1068705"/>
                    <a:pt x="1002425" y="1068705"/>
                    <a:pt x="1002425" y="1067753"/>
                  </a:cubicBezTo>
                  <a:cubicBezTo>
                    <a:pt x="1003377" y="1066800"/>
                    <a:pt x="1004330" y="1068705"/>
                    <a:pt x="1006235" y="1066800"/>
                  </a:cubicBezTo>
                  <a:cubicBezTo>
                    <a:pt x="1006235" y="1067753"/>
                    <a:pt x="1006235" y="1068705"/>
                    <a:pt x="1006235" y="1069658"/>
                  </a:cubicBezTo>
                  <a:cubicBezTo>
                    <a:pt x="1004330" y="1070610"/>
                    <a:pt x="1001472" y="1070610"/>
                    <a:pt x="1003377" y="1069658"/>
                  </a:cubicBezTo>
                  <a:close/>
                  <a:moveTo>
                    <a:pt x="1025285" y="1058228"/>
                  </a:moveTo>
                  <a:cubicBezTo>
                    <a:pt x="1025285" y="1057275"/>
                    <a:pt x="1028142" y="1055370"/>
                    <a:pt x="1029095" y="1053465"/>
                  </a:cubicBezTo>
                  <a:cubicBezTo>
                    <a:pt x="1028142" y="1052513"/>
                    <a:pt x="1026237" y="1055370"/>
                    <a:pt x="1025285" y="1056323"/>
                  </a:cubicBezTo>
                  <a:cubicBezTo>
                    <a:pt x="1023380" y="1056323"/>
                    <a:pt x="1027190" y="1051560"/>
                    <a:pt x="1023380" y="1054418"/>
                  </a:cubicBezTo>
                  <a:cubicBezTo>
                    <a:pt x="1023380" y="1052513"/>
                    <a:pt x="1030047" y="1051560"/>
                    <a:pt x="1031952" y="1051560"/>
                  </a:cubicBezTo>
                  <a:cubicBezTo>
                    <a:pt x="1028142" y="1055370"/>
                    <a:pt x="1030047" y="1055370"/>
                    <a:pt x="1025285" y="1058228"/>
                  </a:cubicBezTo>
                  <a:close/>
                  <a:moveTo>
                    <a:pt x="1052907" y="1010603"/>
                  </a:moveTo>
                  <a:lnTo>
                    <a:pt x="1054812" y="1012508"/>
                  </a:lnTo>
                  <a:lnTo>
                    <a:pt x="1050050" y="1018223"/>
                  </a:lnTo>
                  <a:cubicBezTo>
                    <a:pt x="1047192" y="1017270"/>
                    <a:pt x="1051955" y="1013460"/>
                    <a:pt x="1052907" y="1010603"/>
                  </a:cubicBezTo>
                  <a:close/>
                  <a:moveTo>
                    <a:pt x="1061480" y="1021080"/>
                  </a:moveTo>
                  <a:cubicBezTo>
                    <a:pt x="1062432" y="1017270"/>
                    <a:pt x="1059575" y="1020128"/>
                    <a:pt x="1056717" y="1023938"/>
                  </a:cubicBezTo>
                  <a:cubicBezTo>
                    <a:pt x="1055765" y="1020128"/>
                    <a:pt x="1063385" y="1017270"/>
                    <a:pt x="1067195" y="1014413"/>
                  </a:cubicBezTo>
                  <a:cubicBezTo>
                    <a:pt x="1068147" y="1014413"/>
                    <a:pt x="1062432" y="1018223"/>
                    <a:pt x="1061480" y="1021080"/>
                  </a:cubicBezTo>
                  <a:close/>
                  <a:moveTo>
                    <a:pt x="1066242" y="1000125"/>
                  </a:moveTo>
                  <a:cubicBezTo>
                    <a:pt x="1065290" y="1006793"/>
                    <a:pt x="1063385" y="1013460"/>
                    <a:pt x="1052907" y="1019175"/>
                  </a:cubicBezTo>
                  <a:cubicBezTo>
                    <a:pt x="1053860" y="1014413"/>
                    <a:pt x="1063385" y="1008698"/>
                    <a:pt x="1060527" y="1002983"/>
                  </a:cubicBezTo>
                  <a:cubicBezTo>
                    <a:pt x="1070052" y="994410"/>
                    <a:pt x="1075767" y="985838"/>
                    <a:pt x="1081482" y="982028"/>
                  </a:cubicBezTo>
                  <a:cubicBezTo>
                    <a:pt x="1080530" y="987743"/>
                    <a:pt x="1071957" y="997268"/>
                    <a:pt x="1066242" y="1000125"/>
                  </a:cubicBezTo>
                  <a:close/>
                  <a:moveTo>
                    <a:pt x="1093865" y="967740"/>
                  </a:moveTo>
                  <a:cubicBezTo>
                    <a:pt x="1088150" y="973455"/>
                    <a:pt x="1085292" y="975360"/>
                    <a:pt x="1083387" y="981075"/>
                  </a:cubicBezTo>
                  <a:lnTo>
                    <a:pt x="1080530" y="978218"/>
                  </a:lnTo>
                  <a:cubicBezTo>
                    <a:pt x="1087197" y="972503"/>
                    <a:pt x="1091960" y="962025"/>
                    <a:pt x="1098627" y="955358"/>
                  </a:cubicBezTo>
                  <a:cubicBezTo>
                    <a:pt x="1098627" y="961073"/>
                    <a:pt x="1091960" y="963930"/>
                    <a:pt x="1093865" y="967740"/>
                  </a:cubicBezTo>
                  <a:close/>
                  <a:moveTo>
                    <a:pt x="1156730" y="868680"/>
                  </a:moveTo>
                  <a:cubicBezTo>
                    <a:pt x="1153872" y="868680"/>
                    <a:pt x="1155777" y="864870"/>
                    <a:pt x="1152920" y="864870"/>
                  </a:cubicBezTo>
                  <a:cubicBezTo>
                    <a:pt x="1154825" y="862965"/>
                    <a:pt x="1157682" y="855345"/>
                    <a:pt x="1159587" y="858203"/>
                  </a:cubicBezTo>
                  <a:cubicBezTo>
                    <a:pt x="1157682" y="855345"/>
                    <a:pt x="1163397" y="848678"/>
                    <a:pt x="1166255" y="843915"/>
                  </a:cubicBezTo>
                  <a:cubicBezTo>
                    <a:pt x="1161492" y="853440"/>
                    <a:pt x="1161492" y="862013"/>
                    <a:pt x="1156730" y="868680"/>
                  </a:cubicBezTo>
                  <a:close/>
                  <a:moveTo>
                    <a:pt x="1157682" y="895350"/>
                  </a:moveTo>
                  <a:cubicBezTo>
                    <a:pt x="1156730" y="894398"/>
                    <a:pt x="1154825" y="895350"/>
                    <a:pt x="1153872" y="897255"/>
                  </a:cubicBezTo>
                  <a:cubicBezTo>
                    <a:pt x="1151967" y="896303"/>
                    <a:pt x="1153872" y="893445"/>
                    <a:pt x="1156730" y="889635"/>
                  </a:cubicBezTo>
                  <a:cubicBezTo>
                    <a:pt x="1156730" y="892493"/>
                    <a:pt x="1158635" y="889635"/>
                    <a:pt x="1158635" y="892493"/>
                  </a:cubicBezTo>
                  <a:cubicBezTo>
                    <a:pt x="1160540" y="889635"/>
                    <a:pt x="1162445" y="883920"/>
                    <a:pt x="1164350" y="886778"/>
                  </a:cubicBezTo>
                  <a:cubicBezTo>
                    <a:pt x="1162445" y="887730"/>
                    <a:pt x="1160540" y="892493"/>
                    <a:pt x="1157682" y="895350"/>
                  </a:cubicBezTo>
                  <a:close/>
                  <a:moveTo>
                    <a:pt x="1166255" y="878205"/>
                  </a:moveTo>
                  <a:cubicBezTo>
                    <a:pt x="1166255" y="873443"/>
                    <a:pt x="1168160" y="872490"/>
                    <a:pt x="1171017" y="868680"/>
                  </a:cubicBezTo>
                  <a:cubicBezTo>
                    <a:pt x="1171970" y="873443"/>
                    <a:pt x="1169112" y="874395"/>
                    <a:pt x="1166255" y="878205"/>
                  </a:cubicBezTo>
                  <a:close/>
                  <a:moveTo>
                    <a:pt x="1171970" y="821055"/>
                  </a:moveTo>
                  <a:cubicBezTo>
                    <a:pt x="1171017" y="819150"/>
                    <a:pt x="1171970" y="817245"/>
                    <a:pt x="1172922" y="813435"/>
                  </a:cubicBezTo>
                  <a:cubicBezTo>
                    <a:pt x="1175780" y="814388"/>
                    <a:pt x="1173875" y="820103"/>
                    <a:pt x="1171970" y="821055"/>
                  </a:cubicBezTo>
                  <a:close/>
                  <a:moveTo>
                    <a:pt x="1171017" y="800100"/>
                  </a:moveTo>
                  <a:cubicBezTo>
                    <a:pt x="1171017" y="796290"/>
                    <a:pt x="1172922" y="794385"/>
                    <a:pt x="1174827" y="788670"/>
                  </a:cubicBezTo>
                  <a:cubicBezTo>
                    <a:pt x="1176732" y="788670"/>
                    <a:pt x="1172922" y="798195"/>
                    <a:pt x="1171017" y="800100"/>
                  </a:cubicBezTo>
                  <a:close/>
                  <a:moveTo>
                    <a:pt x="1178637" y="767715"/>
                  </a:moveTo>
                  <a:cubicBezTo>
                    <a:pt x="1180542" y="769620"/>
                    <a:pt x="1176732" y="773430"/>
                    <a:pt x="1176732" y="778193"/>
                  </a:cubicBezTo>
                  <a:cubicBezTo>
                    <a:pt x="1173875" y="778193"/>
                    <a:pt x="1178637" y="770573"/>
                    <a:pt x="1178637" y="767715"/>
                  </a:cubicBezTo>
                  <a:close/>
                  <a:moveTo>
                    <a:pt x="1178637" y="792480"/>
                  </a:moveTo>
                  <a:cubicBezTo>
                    <a:pt x="1177685" y="786765"/>
                    <a:pt x="1178637" y="783908"/>
                    <a:pt x="1180542" y="775335"/>
                  </a:cubicBezTo>
                  <a:cubicBezTo>
                    <a:pt x="1181495" y="778193"/>
                    <a:pt x="1179590" y="785813"/>
                    <a:pt x="1183400" y="778193"/>
                  </a:cubicBezTo>
                  <a:cubicBezTo>
                    <a:pt x="1185305" y="781050"/>
                    <a:pt x="1179590" y="787718"/>
                    <a:pt x="1178637" y="792480"/>
                  </a:cubicBezTo>
                  <a:close/>
                  <a:moveTo>
                    <a:pt x="1190067" y="726758"/>
                  </a:moveTo>
                  <a:cubicBezTo>
                    <a:pt x="1187210" y="741998"/>
                    <a:pt x="1188162" y="746760"/>
                    <a:pt x="1188162" y="754380"/>
                  </a:cubicBezTo>
                  <a:cubicBezTo>
                    <a:pt x="1187210" y="758190"/>
                    <a:pt x="1185305" y="755333"/>
                    <a:pt x="1184352" y="758190"/>
                  </a:cubicBezTo>
                  <a:cubicBezTo>
                    <a:pt x="1188162" y="757238"/>
                    <a:pt x="1185305" y="767715"/>
                    <a:pt x="1183400" y="775335"/>
                  </a:cubicBezTo>
                  <a:cubicBezTo>
                    <a:pt x="1180542" y="774383"/>
                    <a:pt x="1179590" y="774383"/>
                    <a:pt x="1179590" y="772478"/>
                  </a:cubicBezTo>
                  <a:cubicBezTo>
                    <a:pt x="1180542" y="771525"/>
                    <a:pt x="1182447" y="765810"/>
                    <a:pt x="1181495" y="763905"/>
                  </a:cubicBezTo>
                  <a:cubicBezTo>
                    <a:pt x="1178637" y="767715"/>
                    <a:pt x="1180542" y="759143"/>
                    <a:pt x="1178637" y="758190"/>
                  </a:cubicBezTo>
                  <a:cubicBezTo>
                    <a:pt x="1179590" y="755333"/>
                    <a:pt x="1180542" y="755333"/>
                    <a:pt x="1181495" y="757238"/>
                  </a:cubicBezTo>
                  <a:cubicBezTo>
                    <a:pt x="1182447" y="745808"/>
                    <a:pt x="1188162" y="733425"/>
                    <a:pt x="1189115" y="721995"/>
                  </a:cubicBezTo>
                  <a:cubicBezTo>
                    <a:pt x="1190067" y="721995"/>
                    <a:pt x="1190067" y="724853"/>
                    <a:pt x="1191020" y="722948"/>
                  </a:cubicBezTo>
                  <a:cubicBezTo>
                    <a:pt x="1187210" y="724853"/>
                    <a:pt x="1191972" y="718185"/>
                    <a:pt x="1190067" y="718185"/>
                  </a:cubicBezTo>
                  <a:cubicBezTo>
                    <a:pt x="1189115" y="720090"/>
                    <a:pt x="1188162" y="719138"/>
                    <a:pt x="1188162" y="718185"/>
                  </a:cubicBezTo>
                  <a:cubicBezTo>
                    <a:pt x="1189115" y="714375"/>
                    <a:pt x="1190067" y="711518"/>
                    <a:pt x="1191020" y="707708"/>
                  </a:cubicBezTo>
                  <a:cubicBezTo>
                    <a:pt x="1193877" y="706755"/>
                    <a:pt x="1189115" y="714375"/>
                    <a:pt x="1191972" y="714375"/>
                  </a:cubicBezTo>
                  <a:cubicBezTo>
                    <a:pt x="1192925" y="707708"/>
                    <a:pt x="1198640" y="698183"/>
                    <a:pt x="1195782" y="695325"/>
                  </a:cubicBezTo>
                  <a:cubicBezTo>
                    <a:pt x="1193877" y="701993"/>
                    <a:pt x="1193877" y="704850"/>
                    <a:pt x="1191020" y="707708"/>
                  </a:cubicBezTo>
                  <a:cubicBezTo>
                    <a:pt x="1191020" y="707708"/>
                    <a:pt x="1191020" y="707708"/>
                    <a:pt x="1191020" y="706755"/>
                  </a:cubicBezTo>
                  <a:cubicBezTo>
                    <a:pt x="1191972" y="701040"/>
                    <a:pt x="1193877" y="695325"/>
                    <a:pt x="1193877" y="688658"/>
                  </a:cubicBezTo>
                  <a:cubicBezTo>
                    <a:pt x="1194830" y="688658"/>
                    <a:pt x="1195782" y="687705"/>
                    <a:pt x="1196735" y="687705"/>
                  </a:cubicBezTo>
                  <a:cubicBezTo>
                    <a:pt x="1196735" y="687705"/>
                    <a:pt x="1196735" y="687705"/>
                    <a:pt x="1196735" y="687705"/>
                  </a:cubicBezTo>
                  <a:cubicBezTo>
                    <a:pt x="1198640" y="690563"/>
                    <a:pt x="1198640" y="695325"/>
                    <a:pt x="1197687" y="699135"/>
                  </a:cubicBezTo>
                  <a:cubicBezTo>
                    <a:pt x="1196735" y="702945"/>
                    <a:pt x="1194830" y="707708"/>
                    <a:pt x="1195782" y="711518"/>
                  </a:cubicBezTo>
                  <a:cubicBezTo>
                    <a:pt x="1193877" y="715328"/>
                    <a:pt x="1192925" y="714375"/>
                    <a:pt x="1191972" y="715328"/>
                  </a:cubicBezTo>
                  <a:cubicBezTo>
                    <a:pt x="1193877" y="718185"/>
                    <a:pt x="1191020" y="732473"/>
                    <a:pt x="1190067" y="735330"/>
                  </a:cubicBezTo>
                  <a:cubicBezTo>
                    <a:pt x="1188162" y="734378"/>
                    <a:pt x="1191972" y="727710"/>
                    <a:pt x="1190067" y="726758"/>
                  </a:cubicBezTo>
                  <a:close/>
                  <a:moveTo>
                    <a:pt x="1190067" y="801053"/>
                  </a:moveTo>
                  <a:cubicBezTo>
                    <a:pt x="1192925" y="796290"/>
                    <a:pt x="1191020" y="793433"/>
                    <a:pt x="1193877" y="790575"/>
                  </a:cubicBezTo>
                  <a:cubicBezTo>
                    <a:pt x="1197687" y="790575"/>
                    <a:pt x="1192925" y="803910"/>
                    <a:pt x="1190067" y="801053"/>
                  </a:cubicBezTo>
                  <a:close/>
                  <a:moveTo>
                    <a:pt x="1193877" y="787718"/>
                  </a:moveTo>
                  <a:cubicBezTo>
                    <a:pt x="1197687" y="785813"/>
                    <a:pt x="1199592" y="779145"/>
                    <a:pt x="1203402" y="779145"/>
                  </a:cubicBezTo>
                  <a:cubicBezTo>
                    <a:pt x="1200545" y="784860"/>
                    <a:pt x="1197687" y="790575"/>
                    <a:pt x="1193877" y="787718"/>
                  </a:cubicBezTo>
                  <a:close/>
                  <a:moveTo>
                    <a:pt x="1226262" y="529590"/>
                  </a:moveTo>
                  <a:cubicBezTo>
                    <a:pt x="1226262" y="529590"/>
                    <a:pt x="1226262" y="529590"/>
                    <a:pt x="1226262" y="529590"/>
                  </a:cubicBezTo>
                  <a:cubicBezTo>
                    <a:pt x="1226262" y="529590"/>
                    <a:pt x="1226262" y="529590"/>
                    <a:pt x="1226262" y="529590"/>
                  </a:cubicBezTo>
                  <a:cubicBezTo>
                    <a:pt x="1226262" y="529590"/>
                    <a:pt x="1226262" y="529590"/>
                    <a:pt x="1226262" y="529590"/>
                  </a:cubicBezTo>
                  <a:close/>
                  <a:moveTo>
                    <a:pt x="1230072" y="522923"/>
                  </a:moveTo>
                  <a:cubicBezTo>
                    <a:pt x="1231025" y="521018"/>
                    <a:pt x="1231025" y="529590"/>
                    <a:pt x="1231977" y="535305"/>
                  </a:cubicBezTo>
                  <a:cubicBezTo>
                    <a:pt x="1228167" y="533400"/>
                    <a:pt x="1229120" y="526733"/>
                    <a:pt x="1230072" y="5229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4" name="任意多边形: 形状 653">
              <a:extLst>
                <a:ext uri="{FF2B5EF4-FFF2-40B4-BE49-F238E27FC236}">
                  <a16:creationId xmlns:a16="http://schemas.microsoft.com/office/drawing/2014/main" id="{56500886-FC8D-4741-9E88-A6522327E1A1}"/>
                </a:ext>
              </a:extLst>
            </p:cNvPr>
            <p:cNvSpPr/>
            <p:nvPr/>
          </p:nvSpPr>
          <p:spPr>
            <a:xfrm>
              <a:off x="1823356" y="2497723"/>
              <a:ext cx="13846" cy="7005"/>
            </a:xfrm>
            <a:custGeom>
              <a:avLst/>
              <a:gdLst>
                <a:gd name="connsiteX0" fmla="*/ 18097 w 18827"/>
                <a:gd name="connsiteY0" fmla="*/ 0 h 9525"/>
                <a:gd name="connsiteX1" fmla="*/ 0 w 18827"/>
                <a:gd name="connsiteY1" fmla="*/ 9525 h 9525"/>
                <a:gd name="connsiteX2" fmla="*/ 18097 w 1882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27" h="9525">
                  <a:moveTo>
                    <a:pt x="18097" y="0"/>
                  </a:moveTo>
                  <a:cubicBezTo>
                    <a:pt x="16192" y="3810"/>
                    <a:pt x="952" y="8573"/>
                    <a:pt x="0" y="9525"/>
                  </a:cubicBezTo>
                  <a:cubicBezTo>
                    <a:pt x="2857" y="9525"/>
                    <a:pt x="22860" y="953"/>
                    <a:pt x="1809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5" name="任意多边形: 形状 654">
              <a:extLst>
                <a:ext uri="{FF2B5EF4-FFF2-40B4-BE49-F238E27FC236}">
                  <a16:creationId xmlns:a16="http://schemas.microsoft.com/office/drawing/2014/main" id="{2A858E6D-36D5-4A5A-A967-BCE0C4018AC7}"/>
                </a:ext>
              </a:extLst>
            </p:cNvPr>
            <p:cNvSpPr/>
            <p:nvPr/>
          </p:nvSpPr>
          <p:spPr>
            <a:xfrm>
              <a:off x="2062931" y="2412776"/>
              <a:ext cx="56741" cy="9881"/>
            </a:xfrm>
            <a:custGeom>
              <a:avLst/>
              <a:gdLst>
                <a:gd name="connsiteX0" fmla="*/ 13335 w 77152"/>
                <a:gd name="connsiteY0" fmla="*/ 5016 h 13435"/>
                <a:gd name="connsiteX1" fmla="*/ 3810 w 77152"/>
                <a:gd name="connsiteY1" fmla="*/ 2158 h 13435"/>
                <a:gd name="connsiteX2" fmla="*/ 30480 w 77152"/>
                <a:gd name="connsiteY2" fmla="*/ 7873 h 13435"/>
                <a:gd name="connsiteX3" fmla="*/ 32385 w 77152"/>
                <a:gd name="connsiteY3" fmla="*/ 5968 h 13435"/>
                <a:gd name="connsiteX4" fmla="*/ 37148 w 77152"/>
                <a:gd name="connsiteY4" fmla="*/ 9778 h 13435"/>
                <a:gd name="connsiteX5" fmla="*/ 77152 w 77152"/>
                <a:gd name="connsiteY5" fmla="*/ 12636 h 13435"/>
                <a:gd name="connsiteX6" fmla="*/ 71438 w 77152"/>
                <a:gd name="connsiteY6" fmla="*/ 7873 h 13435"/>
                <a:gd name="connsiteX7" fmla="*/ 65723 w 77152"/>
                <a:gd name="connsiteY7" fmla="*/ 10731 h 13435"/>
                <a:gd name="connsiteX8" fmla="*/ 62865 w 77152"/>
                <a:gd name="connsiteY8" fmla="*/ 9778 h 13435"/>
                <a:gd name="connsiteX9" fmla="*/ 47625 w 77152"/>
                <a:gd name="connsiteY9" fmla="*/ 5016 h 13435"/>
                <a:gd name="connsiteX10" fmla="*/ 45720 w 77152"/>
                <a:gd name="connsiteY10" fmla="*/ 7873 h 13435"/>
                <a:gd name="connsiteX11" fmla="*/ 36195 w 77152"/>
                <a:gd name="connsiteY11" fmla="*/ 6921 h 13435"/>
                <a:gd name="connsiteX12" fmla="*/ 28575 w 77152"/>
                <a:gd name="connsiteY12" fmla="*/ 3111 h 13435"/>
                <a:gd name="connsiteX13" fmla="*/ 0 w 77152"/>
                <a:gd name="connsiteY13" fmla="*/ 253 h 13435"/>
                <a:gd name="connsiteX14" fmla="*/ 952 w 77152"/>
                <a:gd name="connsiteY14" fmla="*/ 5016 h 13435"/>
                <a:gd name="connsiteX15" fmla="*/ 13335 w 77152"/>
                <a:gd name="connsiteY15" fmla="*/ 5016 h 1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152" h="13435">
                  <a:moveTo>
                    <a:pt x="13335" y="5016"/>
                  </a:moveTo>
                  <a:cubicBezTo>
                    <a:pt x="12383" y="3111"/>
                    <a:pt x="4763" y="4063"/>
                    <a:pt x="3810" y="2158"/>
                  </a:cubicBezTo>
                  <a:cubicBezTo>
                    <a:pt x="14288" y="253"/>
                    <a:pt x="20002" y="6921"/>
                    <a:pt x="30480" y="7873"/>
                  </a:cubicBezTo>
                  <a:cubicBezTo>
                    <a:pt x="30480" y="6921"/>
                    <a:pt x="30480" y="5968"/>
                    <a:pt x="32385" y="5968"/>
                  </a:cubicBezTo>
                  <a:cubicBezTo>
                    <a:pt x="34290" y="6921"/>
                    <a:pt x="34290" y="8826"/>
                    <a:pt x="37148" y="9778"/>
                  </a:cubicBezTo>
                  <a:cubicBezTo>
                    <a:pt x="47625" y="9778"/>
                    <a:pt x="68580" y="15493"/>
                    <a:pt x="77152" y="12636"/>
                  </a:cubicBezTo>
                  <a:cubicBezTo>
                    <a:pt x="75248" y="10731"/>
                    <a:pt x="65723" y="9778"/>
                    <a:pt x="71438" y="7873"/>
                  </a:cubicBezTo>
                  <a:cubicBezTo>
                    <a:pt x="63818" y="5968"/>
                    <a:pt x="70485" y="9778"/>
                    <a:pt x="65723" y="10731"/>
                  </a:cubicBezTo>
                  <a:cubicBezTo>
                    <a:pt x="65723" y="9778"/>
                    <a:pt x="64770" y="9778"/>
                    <a:pt x="62865" y="9778"/>
                  </a:cubicBezTo>
                  <a:cubicBezTo>
                    <a:pt x="65723" y="6921"/>
                    <a:pt x="52388" y="7873"/>
                    <a:pt x="47625" y="5016"/>
                  </a:cubicBezTo>
                  <a:cubicBezTo>
                    <a:pt x="43815" y="5968"/>
                    <a:pt x="50483" y="7873"/>
                    <a:pt x="45720" y="7873"/>
                  </a:cubicBezTo>
                  <a:cubicBezTo>
                    <a:pt x="42863" y="5016"/>
                    <a:pt x="36195" y="3111"/>
                    <a:pt x="36195" y="6921"/>
                  </a:cubicBezTo>
                  <a:cubicBezTo>
                    <a:pt x="37148" y="5968"/>
                    <a:pt x="23813" y="5968"/>
                    <a:pt x="28575" y="3111"/>
                  </a:cubicBezTo>
                  <a:cubicBezTo>
                    <a:pt x="11430" y="1206"/>
                    <a:pt x="13335" y="-699"/>
                    <a:pt x="0" y="253"/>
                  </a:cubicBezTo>
                  <a:cubicBezTo>
                    <a:pt x="952" y="3111"/>
                    <a:pt x="0" y="2158"/>
                    <a:pt x="952" y="5016"/>
                  </a:cubicBezTo>
                  <a:cubicBezTo>
                    <a:pt x="6668" y="3111"/>
                    <a:pt x="9525" y="5968"/>
                    <a:pt x="13335" y="501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6" name="任意多边形: 形状 655">
              <a:extLst>
                <a:ext uri="{FF2B5EF4-FFF2-40B4-BE49-F238E27FC236}">
                  <a16:creationId xmlns:a16="http://schemas.microsoft.com/office/drawing/2014/main" id="{57C23BD7-CC9D-4CFA-B895-C76C4FDA00DD}"/>
                </a:ext>
              </a:extLst>
            </p:cNvPr>
            <p:cNvSpPr/>
            <p:nvPr/>
          </p:nvSpPr>
          <p:spPr>
            <a:xfrm>
              <a:off x="2206535" y="2506691"/>
              <a:ext cx="9106" cy="2941"/>
            </a:xfrm>
            <a:custGeom>
              <a:avLst/>
              <a:gdLst>
                <a:gd name="connsiteX0" fmla="*/ 0 w 12382"/>
                <a:gd name="connsiteY0" fmla="*/ 189 h 3999"/>
                <a:gd name="connsiteX1" fmla="*/ 12383 w 12382"/>
                <a:gd name="connsiteY1" fmla="*/ 3999 h 3999"/>
                <a:gd name="connsiteX2" fmla="*/ 0 w 12382"/>
                <a:gd name="connsiteY2" fmla="*/ 189 h 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" h="3999">
                  <a:moveTo>
                    <a:pt x="0" y="189"/>
                  </a:moveTo>
                  <a:cubicBezTo>
                    <a:pt x="3810" y="1142"/>
                    <a:pt x="9525" y="3999"/>
                    <a:pt x="12383" y="3999"/>
                  </a:cubicBezTo>
                  <a:cubicBezTo>
                    <a:pt x="9525" y="2094"/>
                    <a:pt x="2858" y="-763"/>
                    <a:pt x="0" y="18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7" name="任意多边形: 形状 656">
              <a:extLst>
                <a:ext uri="{FF2B5EF4-FFF2-40B4-BE49-F238E27FC236}">
                  <a16:creationId xmlns:a16="http://schemas.microsoft.com/office/drawing/2014/main" id="{F2636A89-9703-4E40-9757-BD4679A48E44}"/>
                </a:ext>
              </a:extLst>
            </p:cNvPr>
            <p:cNvSpPr/>
            <p:nvPr/>
          </p:nvSpPr>
          <p:spPr>
            <a:xfrm>
              <a:off x="2242962" y="2506830"/>
              <a:ext cx="7863" cy="3424"/>
            </a:xfrm>
            <a:custGeom>
              <a:avLst/>
              <a:gdLst>
                <a:gd name="connsiteX0" fmla="*/ 10477 w 10691"/>
                <a:gd name="connsiteY0" fmla="*/ 2858 h 4656"/>
                <a:gd name="connsiteX1" fmla="*/ 0 w 10691"/>
                <a:gd name="connsiteY1" fmla="*/ 0 h 4656"/>
                <a:gd name="connsiteX2" fmla="*/ 10477 w 10691"/>
                <a:gd name="connsiteY2" fmla="*/ 2858 h 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91" h="4656">
                  <a:moveTo>
                    <a:pt x="10477" y="2858"/>
                  </a:moveTo>
                  <a:cubicBezTo>
                    <a:pt x="8572" y="5715"/>
                    <a:pt x="2857" y="0"/>
                    <a:pt x="0" y="0"/>
                  </a:cubicBezTo>
                  <a:cubicBezTo>
                    <a:pt x="952" y="3810"/>
                    <a:pt x="12382" y="6667"/>
                    <a:pt x="10477" y="285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8" name="任意多边形: 形状 657">
              <a:extLst>
                <a:ext uri="{FF2B5EF4-FFF2-40B4-BE49-F238E27FC236}">
                  <a16:creationId xmlns:a16="http://schemas.microsoft.com/office/drawing/2014/main" id="{C334D671-A651-4CDE-970F-A8CE617F7771}"/>
                </a:ext>
              </a:extLst>
            </p:cNvPr>
            <p:cNvSpPr/>
            <p:nvPr/>
          </p:nvSpPr>
          <p:spPr>
            <a:xfrm>
              <a:off x="2273084" y="2484192"/>
              <a:ext cx="16812" cy="8072"/>
            </a:xfrm>
            <a:custGeom>
              <a:avLst/>
              <a:gdLst>
                <a:gd name="connsiteX0" fmla="*/ 10477 w 22860"/>
                <a:gd name="connsiteY0" fmla="*/ 9827 h 10976"/>
                <a:gd name="connsiteX1" fmla="*/ 15240 w 22860"/>
                <a:gd name="connsiteY1" fmla="*/ 10779 h 10976"/>
                <a:gd name="connsiteX2" fmla="*/ 15240 w 22860"/>
                <a:gd name="connsiteY2" fmla="*/ 6969 h 10976"/>
                <a:gd name="connsiteX3" fmla="*/ 22860 w 22860"/>
                <a:gd name="connsiteY3" fmla="*/ 8874 h 10976"/>
                <a:gd name="connsiteX4" fmla="*/ 0 w 22860"/>
                <a:gd name="connsiteY4" fmla="*/ 302 h 10976"/>
                <a:gd name="connsiteX5" fmla="*/ 10477 w 22860"/>
                <a:gd name="connsiteY5" fmla="*/ 9827 h 1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10976">
                  <a:moveTo>
                    <a:pt x="10477" y="9827"/>
                  </a:moveTo>
                  <a:cubicBezTo>
                    <a:pt x="11430" y="8874"/>
                    <a:pt x="14288" y="11732"/>
                    <a:pt x="15240" y="10779"/>
                  </a:cubicBezTo>
                  <a:cubicBezTo>
                    <a:pt x="12383" y="9827"/>
                    <a:pt x="12383" y="5064"/>
                    <a:pt x="15240" y="6969"/>
                  </a:cubicBezTo>
                  <a:cubicBezTo>
                    <a:pt x="17145" y="9827"/>
                    <a:pt x="19050" y="7922"/>
                    <a:pt x="22860" y="8874"/>
                  </a:cubicBezTo>
                  <a:cubicBezTo>
                    <a:pt x="15240" y="6017"/>
                    <a:pt x="3810" y="-1603"/>
                    <a:pt x="0" y="302"/>
                  </a:cubicBezTo>
                  <a:cubicBezTo>
                    <a:pt x="6668" y="1254"/>
                    <a:pt x="13335" y="7922"/>
                    <a:pt x="10477" y="982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59" name="任意多边形: 形状 658">
              <a:extLst>
                <a:ext uri="{FF2B5EF4-FFF2-40B4-BE49-F238E27FC236}">
                  <a16:creationId xmlns:a16="http://schemas.microsoft.com/office/drawing/2014/main" id="{4FE3C4A4-151E-4852-ABDD-D765EBCEA10D}"/>
                </a:ext>
              </a:extLst>
            </p:cNvPr>
            <p:cNvSpPr/>
            <p:nvPr/>
          </p:nvSpPr>
          <p:spPr>
            <a:xfrm>
              <a:off x="2282445" y="2550262"/>
              <a:ext cx="7472" cy="5712"/>
            </a:xfrm>
            <a:custGeom>
              <a:avLst/>
              <a:gdLst>
                <a:gd name="connsiteX0" fmla="*/ 606 w 10160"/>
                <a:gd name="connsiteY0" fmla="*/ 0 h 7767"/>
                <a:gd name="connsiteX1" fmla="*/ 5369 w 10160"/>
                <a:gd name="connsiteY1" fmla="*/ 6668 h 7767"/>
                <a:gd name="connsiteX2" fmla="*/ 9179 w 10160"/>
                <a:gd name="connsiteY2" fmla="*/ 6668 h 7767"/>
                <a:gd name="connsiteX3" fmla="*/ 5369 w 10160"/>
                <a:gd name="connsiteY3" fmla="*/ 2858 h 7767"/>
                <a:gd name="connsiteX4" fmla="*/ 6321 w 10160"/>
                <a:gd name="connsiteY4" fmla="*/ 1905 h 7767"/>
                <a:gd name="connsiteX5" fmla="*/ 2511 w 10160"/>
                <a:gd name="connsiteY5" fmla="*/ 1905 h 7767"/>
                <a:gd name="connsiteX6" fmla="*/ 606 w 10160"/>
                <a:gd name="connsiteY6" fmla="*/ 0 h 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60" h="7767">
                  <a:moveTo>
                    <a:pt x="606" y="0"/>
                  </a:moveTo>
                  <a:cubicBezTo>
                    <a:pt x="-1299" y="1905"/>
                    <a:pt x="1559" y="3810"/>
                    <a:pt x="5369" y="6668"/>
                  </a:cubicBezTo>
                  <a:cubicBezTo>
                    <a:pt x="4416" y="2858"/>
                    <a:pt x="12989" y="10478"/>
                    <a:pt x="9179" y="6668"/>
                  </a:cubicBezTo>
                  <a:cubicBezTo>
                    <a:pt x="6321" y="4763"/>
                    <a:pt x="4416" y="4763"/>
                    <a:pt x="5369" y="2858"/>
                  </a:cubicBezTo>
                  <a:cubicBezTo>
                    <a:pt x="6321" y="3810"/>
                    <a:pt x="7274" y="2858"/>
                    <a:pt x="6321" y="1905"/>
                  </a:cubicBezTo>
                  <a:cubicBezTo>
                    <a:pt x="5369" y="1905"/>
                    <a:pt x="4416" y="2858"/>
                    <a:pt x="2511" y="1905"/>
                  </a:cubicBezTo>
                  <a:cubicBezTo>
                    <a:pt x="1559" y="953"/>
                    <a:pt x="1559" y="953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0" name="任意多边形: 形状 659">
              <a:extLst>
                <a:ext uri="{FF2B5EF4-FFF2-40B4-BE49-F238E27FC236}">
                  <a16:creationId xmlns:a16="http://schemas.microsoft.com/office/drawing/2014/main" id="{5FF8B6BE-0A90-4907-9643-92E2AAF543F7}"/>
                </a:ext>
              </a:extLst>
            </p:cNvPr>
            <p:cNvSpPr/>
            <p:nvPr/>
          </p:nvSpPr>
          <p:spPr>
            <a:xfrm>
              <a:off x="2290596" y="2556956"/>
              <a:ext cx="22878" cy="19224"/>
            </a:xfrm>
            <a:custGeom>
              <a:avLst/>
              <a:gdLst>
                <a:gd name="connsiteX0" fmla="*/ 0 w 31108"/>
                <a:gd name="connsiteY0" fmla="*/ 423 h 26140"/>
                <a:gd name="connsiteX1" fmla="*/ 22860 w 31108"/>
                <a:gd name="connsiteY1" fmla="*/ 22331 h 26140"/>
                <a:gd name="connsiteX2" fmla="*/ 20955 w 31108"/>
                <a:gd name="connsiteY2" fmla="*/ 19473 h 26140"/>
                <a:gd name="connsiteX3" fmla="*/ 30480 w 31108"/>
                <a:gd name="connsiteY3" fmla="*/ 26141 h 26140"/>
                <a:gd name="connsiteX4" fmla="*/ 27623 w 31108"/>
                <a:gd name="connsiteY4" fmla="*/ 20426 h 26140"/>
                <a:gd name="connsiteX5" fmla="*/ 4763 w 31108"/>
                <a:gd name="connsiteY5" fmla="*/ 423 h 26140"/>
                <a:gd name="connsiteX6" fmla="*/ 0 w 31108"/>
                <a:gd name="connsiteY6" fmla="*/ 423 h 2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08" h="26140">
                  <a:moveTo>
                    <a:pt x="0" y="423"/>
                  </a:moveTo>
                  <a:cubicBezTo>
                    <a:pt x="6668" y="8043"/>
                    <a:pt x="14288" y="21378"/>
                    <a:pt x="22860" y="22331"/>
                  </a:cubicBezTo>
                  <a:cubicBezTo>
                    <a:pt x="21908" y="21378"/>
                    <a:pt x="20955" y="20426"/>
                    <a:pt x="20955" y="19473"/>
                  </a:cubicBezTo>
                  <a:cubicBezTo>
                    <a:pt x="24765" y="22331"/>
                    <a:pt x="26670" y="21378"/>
                    <a:pt x="30480" y="26141"/>
                  </a:cubicBezTo>
                  <a:cubicBezTo>
                    <a:pt x="32385" y="25188"/>
                    <a:pt x="29527" y="22331"/>
                    <a:pt x="27623" y="20426"/>
                  </a:cubicBezTo>
                  <a:cubicBezTo>
                    <a:pt x="21908" y="17568"/>
                    <a:pt x="2858" y="5186"/>
                    <a:pt x="4763" y="423"/>
                  </a:cubicBezTo>
                  <a:cubicBezTo>
                    <a:pt x="3810" y="423"/>
                    <a:pt x="1905" y="-529"/>
                    <a:pt x="0" y="4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1" name="任意多边形: 形状 660">
              <a:extLst>
                <a:ext uri="{FF2B5EF4-FFF2-40B4-BE49-F238E27FC236}">
                  <a16:creationId xmlns:a16="http://schemas.microsoft.com/office/drawing/2014/main" id="{CA3B3621-B2EE-471B-8123-3E6E6645B2D8}"/>
                </a:ext>
              </a:extLst>
            </p:cNvPr>
            <p:cNvSpPr/>
            <p:nvPr/>
          </p:nvSpPr>
          <p:spPr>
            <a:xfrm>
              <a:off x="2331926" y="2537653"/>
              <a:ext cx="77836" cy="80558"/>
            </a:xfrm>
            <a:custGeom>
              <a:avLst/>
              <a:gdLst>
                <a:gd name="connsiteX0" fmla="*/ 0 w 105835"/>
                <a:gd name="connsiteY0" fmla="*/ 0 h 109537"/>
                <a:gd name="connsiteX1" fmla="*/ 18098 w 105835"/>
                <a:gd name="connsiteY1" fmla="*/ 20002 h 109537"/>
                <a:gd name="connsiteX2" fmla="*/ 25717 w 105835"/>
                <a:gd name="connsiteY2" fmla="*/ 25717 h 109537"/>
                <a:gd name="connsiteX3" fmla="*/ 20955 w 105835"/>
                <a:gd name="connsiteY3" fmla="*/ 25717 h 109537"/>
                <a:gd name="connsiteX4" fmla="*/ 28575 w 105835"/>
                <a:gd name="connsiteY4" fmla="*/ 31432 h 109537"/>
                <a:gd name="connsiteX5" fmla="*/ 36195 w 105835"/>
                <a:gd name="connsiteY5" fmla="*/ 39052 h 109537"/>
                <a:gd name="connsiteX6" fmla="*/ 50483 w 105835"/>
                <a:gd name="connsiteY6" fmla="*/ 56197 h 109537"/>
                <a:gd name="connsiteX7" fmla="*/ 80010 w 105835"/>
                <a:gd name="connsiteY7" fmla="*/ 86677 h 109537"/>
                <a:gd name="connsiteX8" fmla="*/ 93345 w 105835"/>
                <a:gd name="connsiteY8" fmla="*/ 106680 h 109537"/>
                <a:gd name="connsiteX9" fmla="*/ 96202 w 105835"/>
                <a:gd name="connsiteY9" fmla="*/ 103822 h 109537"/>
                <a:gd name="connsiteX10" fmla="*/ 81915 w 105835"/>
                <a:gd name="connsiteY10" fmla="*/ 80010 h 109537"/>
                <a:gd name="connsiteX11" fmla="*/ 81915 w 105835"/>
                <a:gd name="connsiteY11" fmla="*/ 79057 h 109537"/>
                <a:gd name="connsiteX12" fmla="*/ 81915 w 105835"/>
                <a:gd name="connsiteY12" fmla="*/ 80010 h 109537"/>
                <a:gd name="connsiteX13" fmla="*/ 87630 w 105835"/>
                <a:gd name="connsiteY13" fmla="*/ 84772 h 109537"/>
                <a:gd name="connsiteX14" fmla="*/ 90488 w 105835"/>
                <a:gd name="connsiteY14" fmla="*/ 82867 h 109537"/>
                <a:gd name="connsiteX15" fmla="*/ 92392 w 105835"/>
                <a:gd name="connsiteY15" fmla="*/ 91440 h 109537"/>
                <a:gd name="connsiteX16" fmla="*/ 99060 w 105835"/>
                <a:gd name="connsiteY16" fmla="*/ 98107 h 109537"/>
                <a:gd name="connsiteX17" fmla="*/ 98108 w 105835"/>
                <a:gd name="connsiteY17" fmla="*/ 100965 h 109537"/>
                <a:gd name="connsiteX18" fmla="*/ 105727 w 105835"/>
                <a:gd name="connsiteY18" fmla="*/ 109538 h 109537"/>
                <a:gd name="connsiteX19" fmla="*/ 101917 w 105835"/>
                <a:gd name="connsiteY19" fmla="*/ 94297 h 109537"/>
                <a:gd name="connsiteX20" fmla="*/ 96202 w 105835"/>
                <a:gd name="connsiteY20" fmla="*/ 88582 h 109537"/>
                <a:gd name="connsiteX21" fmla="*/ 97155 w 105835"/>
                <a:gd name="connsiteY21" fmla="*/ 85725 h 109537"/>
                <a:gd name="connsiteX22" fmla="*/ 89535 w 105835"/>
                <a:gd name="connsiteY22" fmla="*/ 77152 h 109537"/>
                <a:gd name="connsiteX23" fmla="*/ 88583 w 105835"/>
                <a:gd name="connsiteY23" fmla="*/ 80010 h 109537"/>
                <a:gd name="connsiteX24" fmla="*/ 74295 w 105835"/>
                <a:gd name="connsiteY24" fmla="*/ 59055 h 109537"/>
                <a:gd name="connsiteX25" fmla="*/ 64770 w 105835"/>
                <a:gd name="connsiteY25" fmla="*/ 50482 h 109537"/>
                <a:gd name="connsiteX26" fmla="*/ 60960 w 105835"/>
                <a:gd name="connsiteY26" fmla="*/ 51435 h 109537"/>
                <a:gd name="connsiteX27" fmla="*/ 60008 w 105835"/>
                <a:gd name="connsiteY27" fmla="*/ 45720 h 109537"/>
                <a:gd name="connsiteX28" fmla="*/ 64770 w 105835"/>
                <a:gd name="connsiteY28" fmla="*/ 47625 h 109537"/>
                <a:gd name="connsiteX29" fmla="*/ 56198 w 105835"/>
                <a:gd name="connsiteY29" fmla="*/ 40957 h 109537"/>
                <a:gd name="connsiteX30" fmla="*/ 58102 w 105835"/>
                <a:gd name="connsiteY30" fmla="*/ 45720 h 109537"/>
                <a:gd name="connsiteX31" fmla="*/ 51435 w 105835"/>
                <a:gd name="connsiteY31" fmla="*/ 39052 h 109537"/>
                <a:gd name="connsiteX32" fmla="*/ 45720 w 105835"/>
                <a:gd name="connsiteY32" fmla="*/ 40957 h 109537"/>
                <a:gd name="connsiteX33" fmla="*/ 35242 w 105835"/>
                <a:gd name="connsiteY33" fmla="*/ 31432 h 109537"/>
                <a:gd name="connsiteX34" fmla="*/ 33338 w 105835"/>
                <a:gd name="connsiteY34" fmla="*/ 19050 h 109537"/>
                <a:gd name="connsiteX35" fmla="*/ 26670 w 105835"/>
                <a:gd name="connsiteY35" fmla="*/ 14288 h 109537"/>
                <a:gd name="connsiteX36" fmla="*/ 27623 w 105835"/>
                <a:gd name="connsiteY36" fmla="*/ 20002 h 109537"/>
                <a:gd name="connsiteX37" fmla="*/ 9525 w 105835"/>
                <a:gd name="connsiteY37" fmla="*/ 3810 h 109537"/>
                <a:gd name="connsiteX38" fmla="*/ 0 w 105835"/>
                <a:gd name="connsiteY38" fmla="*/ 0 h 109537"/>
                <a:gd name="connsiteX39" fmla="*/ 62865 w 105835"/>
                <a:gd name="connsiteY39" fmla="*/ 60007 h 109537"/>
                <a:gd name="connsiteX40" fmla="*/ 68580 w 105835"/>
                <a:gd name="connsiteY40" fmla="*/ 65722 h 109537"/>
                <a:gd name="connsiteX41" fmla="*/ 61913 w 105835"/>
                <a:gd name="connsiteY41" fmla="*/ 62865 h 109537"/>
                <a:gd name="connsiteX42" fmla="*/ 62865 w 105835"/>
                <a:gd name="connsiteY42" fmla="*/ 6000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5835" h="109537">
                  <a:moveTo>
                    <a:pt x="0" y="0"/>
                  </a:moveTo>
                  <a:cubicBezTo>
                    <a:pt x="1905" y="4763"/>
                    <a:pt x="18098" y="14288"/>
                    <a:pt x="18098" y="20002"/>
                  </a:cubicBezTo>
                  <a:cubicBezTo>
                    <a:pt x="20955" y="22860"/>
                    <a:pt x="22860" y="21907"/>
                    <a:pt x="25717" y="25717"/>
                  </a:cubicBezTo>
                  <a:cubicBezTo>
                    <a:pt x="24765" y="25717"/>
                    <a:pt x="22860" y="25717"/>
                    <a:pt x="20955" y="25717"/>
                  </a:cubicBezTo>
                  <a:cubicBezTo>
                    <a:pt x="23813" y="27622"/>
                    <a:pt x="25717" y="29527"/>
                    <a:pt x="28575" y="31432"/>
                  </a:cubicBezTo>
                  <a:cubicBezTo>
                    <a:pt x="31433" y="33338"/>
                    <a:pt x="33338" y="36195"/>
                    <a:pt x="36195" y="39052"/>
                  </a:cubicBezTo>
                  <a:cubicBezTo>
                    <a:pt x="40958" y="44767"/>
                    <a:pt x="45720" y="50482"/>
                    <a:pt x="50483" y="56197"/>
                  </a:cubicBezTo>
                  <a:cubicBezTo>
                    <a:pt x="60008" y="67627"/>
                    <a:pt x="70485" y="79057"/>
                    <a:pt x="80010" y="86677"/>
                  </a:cubicBezTo>
                  <a:cubicBezTo>
                    <a:pt x="80963" y="96202"/>
                    <a:pt x="94298" y="99060"/>
                    <a:pt x="93345" y="106680"/>
                  </a:cubicBezTo>
                  <a:cubicBezTo>
                    <a:pt x="94298" y="103822"/>
                    <a:pt x="94298" y="104775"/>
                    <a:pt x="96202" y="103822"/>
                  </a:cubicBezTo>
                  <a:cubicBezTo>
                    <a:pt x="88583" y="97155"/>
                    <a:pt x="80963" y="84772"/>
                    <a:pt x="81915" y="80010"/>
                  </a:cubicBezTo>
                  <a:cubicBezTo>
                    <a:pt x="81915" y="80010"/>
                    <a:pt x="81915" y="79057"/>
                    <a:pt x="81915" y="79057"/>
                  </a:cubicBezTo>
                  <a:cubicBezTo>
                    <a:pt x="81915" y="79057"/>
                    <a:pt x="81915" y="80010"/>
                    <a:pt x="81915" y="80010"/>
                  </a:cubicBezTo>
                  <a:cubicBezTo>
                    <a:pt x="82867" y="80963"/>
                    <a:pt x="87630" y="79057"/>
                    <a:pt x="87630" y="84772"/>
                  </a:cubicBezTo>
                  <a:cubicBezTo>
                    <a:pt x="90488" y="85725"/>
                    <a:pt x="87630" y="80010"/>
                    <a:pt x="90488" y="82867"/>
                  </a:cubicBezTo>
                  <a:cubicBezTo>
                    <a:pt x="91440" y="85725"/>
                    <a:pt x="92392" y="88582"/>
                    <a:pt x="92392" y="91440"/>
                  </a:cubicBezTo>
                  <a:cubicBezTo>
                    <a:pt x="95250" y="94297"/>
                    <a:pt x="97155" y="96202"/>
                    <a:pt x="99060" y="98107"/>
                  </a:cubicBezTo>
                  <a:cubicBezTo>
                    <a:pt x="98108" y="99060"/>
                    <a:pt x="97155" y="99060"/>
                    <a:pt x="98108" y="100965"/>
                  </a:cubicBezTo>
                  <a:cubicBezTo>
                    <a:pt x="100965" y="97155"/>
                    <a:pt x="103823" y="106680"/>
                    <a:pt x="105727" y="109538"/>
                  </a:cubicBezTo>
                  <a:cubicBezTo>
                    <a:pt x="106680" y="105727"/>
                    <a:pt x="100965" y="98107"/>
                    <a:pt x="101917" y="94297"/>
                  </a:cubicBezTo>
                  <a:cubicBezTo>
                    <a:pt x="99060" y="95250"/>
                    <a:pt x="100013" y="92392"/>
                    <a:pt x="96202" y="88582"/>
                  </a:cubicBezTo>
                  <a:cubicBezTo>
                    <a:pt x="97155" y="87630"/>
                    <a:pt x="98108" y="87630"/>
                    <a:pt x="97155" y="85725"/>
                  </a:cubicBezTo>
                  <a:cubicBezTo>
                    <a:pt x="96202" y="85725"/>
                    <a:pt x="94298" y="79057"/>
                    <a:pt x="89535" y="77152"/>
                  </a:cubicBezTo>
                  <a:cubicBezTo>
                    <a:pt x="91440" y="80010"/>
                    <a:pt x="90488" y="80963"/>
                    <a:pt x="88583" y="80010"/>
                  </a:cubicBezTo>
                  <a:cubicBezTo>
                    <a:pt x="84773" y="73342"/>
                    <a:pt x="77152" y="67627"/>
                    <a:pt x="74295" y="59055"/>
                  </a:cubicBezTo>
                  <a:cubicBezTo>
                    <a:pt x="70485" y="61913"/>
                    <a:pt x="68580" y="55245"/>
                    <a:pt x="64770" y="50482"/>
                  </a:cubicBezTo>
                  <a:cubicBezTo>
                    <a:pt x="63817" y="51435"/>
                    <a:pt x="62865" y="53340"/>
                    <a:pt x="60960" y="51435"/>
                  </a:cubicBezTo>
                  <a:cubicBezTo>
                    <a:pt x="59055" y="48577"/>
                    <a:pt x="60008" y="47625"/>
                    <a:pt x="60008" y="45720"/>
                  </a:cubicBezTo>
                  <a:cubicBezTo>
                    <a:pt x="61913" y="47625"/>
                    <a:pt x="67627" y="51435"/>
                    <a:pt x="64770" y="47625"/>
                  </a:cubicBezTo>
                  <a:cubicBezTo>
                    <a:pt x="62865" y="48577"/>
                    <a:pt x="58102" y="39052"/>
                    <a:pt x="56198" y="40957"/>
                  </a:cubicBezTo>
                  <a:cubicBezTo>
                    <a:pt x="59055" y="43815"/>
                    <a:pt x="59055" y="44767"/>
                    <a:pt x="58102" y="45720"/>
                  </a:cubicBezTo>
                  <a:cubicBezTo>
                    <a:pt x="57150" y="40957"/>
                    <a:pt x="54292" y="44767"/>
                    <a:pt x="51435" y="39052"/>
                  </a:cubicBezTo>
                  <a:cubicBezTo>
                    <a:pt x="49530" y="40005"/>
                    <a:pt x="47625" y="41910"/>
                    <a:pt x="45720" y="40957"/>
                  </a:cubicBezTo>
                  <a:cubicBezTo>
                    <a:pt x="45720" y="35242"/>
                    <a:pt x="39052" y="35242"/>
                    <a:pt x="35242" y="31432"/>
                  </a:cubicBezTo>
                  <a:cubicBezTo>
                    <a:pt x="33338" y="26670"/>
                    <a:pt x="32385" y="22860"/>
                    <a:pt x="33338" y="19050"/>
                  </a:cubicBezTo>
                  <a:cubicBezTo>
                    <a:pt x="29527" y="16192"/>
                    <a:pt x="28575" y="14288"/>
                    <a:pt x="26670" y="14288"/>
                  </a:cubicBezTo>
                  <a:cubicBezTo>
                    <a:pt x="28575" y="16192"/>
                    <a:pt x="27623" y="18097"/>
                    <a:pt x="27623" y="20002"/>
                  </a:cubicBezTo>
                  <a:cubicBezTo>
                    <a:pt x="19050" y="14288"/>
                    <a:pt x="17145" y="11430"/>
                    <a:pt x="9525" y="3810"/>
                  </a:cubicBezTo>
                  <a:cubicBezTo>
                    <a:pt x="5715" y="4763"/>
                    <a:pt x="2858" y="3810"/>
                    <a:pt x="0" y="0"/>
                  </a:cubicBezTo>
                  <a:close/>
                  <a:moveTo>
                    <a:pt x="62865" y="60007"/>
                  </a:moveTo>
                  <a:cubicBezTo>
                    <a:pt x="64770" y="60960"/>
                    <a:pt x="66675" y="62865"/>
                    <a:pt x="68580" y="65722"/>
                  </a:cubicBezTo>
                  <a:cubicBezTo>
                    <a:pt x="67627" y="69532"/>
                    <a:pt x="62865" y="59055"/>
                    <a:pt x="61913" y="62865"/>
                  </a:cubicBezTo>
                  <a:cubicBezTo>
                    <a:pt x="60960" y="60960"/>
                    <a:pt x="61913" y="60960"/>
                    <a:pt x="62865" y="60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2" name="任意多边形: 形状 661">
              <a:extLst>
                <a:ext uri="{FF2B5EF4-FFF2-40B4-BE49-F238E27FC236}">
                  <a16:creationId xmlns:a16="http://schemas.microsoft.com/office/drawing/2014/main" id="{1FA2578B-D0A1-487A-AD18-BB7EDA8D9D46}"/>
                </a:ext>
              </a:extLst>
            </p:cNvPr>
            <p:cNvSpPr/>
            <p:nvPr/>
          </p:nvSpPr>
          <p:spPr>
            <a:xfrm>
              <a:off x="2327023" y="2588090"/>
              <a:ext cx="4677" cy="9806"/>
            </a:xfrm>
            <a:custGeom>
              <a:avLst/>
              <a:gdLst>
                <a:gd name="connsiteX0" fmla="*/ 0 w 6359"/>
                <a:gd name="connsiteY0" fmla="*/ 0 h 13334"/>
                <a:gd name="connsiteX1" fmla="*/ 952 w 6359"/>
                <a:gd name="connsiteY1" fmla="*/ 6667 h 13334"/>
                <a:gd name="connsiteX2" fmla="*/ 5715 w 6359"/>
                <a:gd name="connsiteY2" fmla="*/ 9525 h 13334"/>
                <a:gd name="connsiteX3" fmla="*/ 5715 w 6359"/>
                <a:gd name="connsiteY3" fmla="*/ 13335 h 13334"/>
                <a:gd name="connsiteX4" fmla="*/ 1905 w 6359"/>
                <a:gd name="connsiteY4" fmla="*/ 0 h 13334"/>
                <a:gd name="connsiteX5" fmla="*/ 0 w 6359"/>
                <a:gd name="connsiteY5" fmla="*/ 0 h 1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9" h="13334">
                  <a:moveTo>
                    <a:pt x="0" y="0"/>
                  </a:moveTo>
                  <a:cubicBezTo>
                    <a:pt x="1905" y="2858"/>
                    <a:pt x="952" y="4763"/>
                    <a:pt x="952" y="6667"/>
                  </a:cubicBezTo>
                  <a:cubicBezTo>
                    <a:pt x="2857" y="9525"/>
                    <a:pt x="3810" y="7620"/>
                    <a:pt x="5715" y="9525"/>
                  </a:cubicBezTo>
                  <a:cubicBezTo>
                    <a:pt x="4763" y="10477"/>
                    <a:pt x="4763" y="11430"/>
                    <a:pt x="5715" y="13335"/>
                  </a:cubicBezTo>
                  <a:cubicBezTo>
                    <a:pt x="8572" y="8572"/>
                    <a:pt x="952" y="4763"/>
                    <a:pt x="1905" y="0"/>
                  </a:cubicBezTo>
                  <a:cubicBezTo>
                    <a:pt x="2857" y="1905"/>
                    <a:pt x="95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3" name="任意多边形: 形状 662">
              <a:extLst>
                <a:ext uri="{FF2B5EF4-FFF2-40B4-BE49-F238E27FC236}">
                  <a16:creationId xmlns:a16="http://schemas.microsoft.com/office/drawing/2014/main" id="{65C38250-3585-4177-9AAA-04C05ECC5877}"/>
                </a:ext>
              </a:extLst>
            </p:cNvPr>
            <p:cNvSpPr/>
            <p:nvPr/>
          </p:nvSpPr>
          <p:spPr>
            <a:xfrm>
              <a:off x="2450313" y="2704374"/>
              <a:ext cx="5603" cy="5604"/>
            </a:xfrm>
            <a:custGeom>
              <a:avLst/>
              <a:gdLst>
                <a:gd name="connsiteX0" fmla="*/ 1905 w 7619"/>
                <a:gd name="connsiteY0" fmla="*/ 7620 h 7620"/>
                <a:gd name="connsiteX1" fmla="*/ 7620 w 7619"/>
                <a:gd name="connsiteY1" fmla="*/ 4763 h 7620"/>
                <a:gd name="connsiteX2" fmla="*/ 0 w 7619"/>
                <a:gd name="connsiteY2" fmla="*/ 0 h 7620"/>
                <a:gd name="connsiteX3" fmla="*/ 1905 w 7619"/>
                <a:gd name="connsiteY3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9" h="7620">
                  <a:moveTo>
                    <a:pt x="1905" y="7620"/>
                  </a:moveTo>
                  <a:cubicBezTo>
                    <a:pt x="952" y="-952"/>
                    <a:pt x="7620" y="10478"/>
                    <a:pt x="7620" y="4763"/>
                  </a:cubicBezTo>
                  <a:cubicBezTo>
                    <a:pt x="4763" y="5715"/>
                    <a:pt x="2857" y="0"/>
                    <a:pt x="0" y="0"/>
                  </a:cubicBezTo>
                  <a:cubicBezTo>
                    <a:pt x="3810" y="4763"/>
                    <a:pt x="-952" y="3810"/>
                    <a:pt x="1905" y="76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4" name="任意多边形: 形状 663">
              <a:extLst>
                <a:ext uri="{FF2B5EF4-FFF2-40B4-BE49-F238E27FC236}">
                  <a16:creationId xmlns:a16="http://schemas.microsoft.com/office/drawing/2014/main" id="{64B45F3E-6F6C-431B-B4A9-86BFA0778BA9}"/>
                </a:ext>
              </a:extLst>
            </p:cNvPr>
            <p:cNvSpPr/>
            <p:nvPr/>
          </p:nvSpPr>
          <p:spPr>
            <a:xfrm>
              <a:off x="2450313" y="2730371"/>
              <a:ext cx="2896" cy="9489"/>
            </a:xfrm>
            <a:custGeom>
              <a:avLst/>
              <a:gdLst>
                <a:gd name="connsiteX0" fmla="*/ 3810 w 3938"/>
                <a:gd name="connsiteY0" fmla="*/ 847 h 12903"/>
                <a:gd name="connsiteX1" fmla="*/ 0 w 3938"/>
                <a:gd name="connsiteY1" fmla="*/ 847 h 12903"/>
                <a:gd name="connsiteX2" fmla="*/ 0 w 3938"/>
                <a:gd name="connsiteY2" fmla="*/ 9419 h 12903"/>
                <a:gd name="connsiteX3" fmla="*/ 3810 w 3938"/>
                <a:gd name="connsiteY3" fmla="*/ 11324 h 12903"/>
                <a:gd name="connsiteX4" fmla="*/ 3810 w 3938"/>
                <a:gd name="connsiteY4" fmla="*/ 847 h 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8" h="12903">
                  <a:moveTo>
                    <a:pt x="3810" y="847"/>
                  </a:moveTo>
                  <a:cubicBezTo>
                    <a:pt x="2857" y="847"/>
                    <a:pt x="1905" y="-1058"/>
                    <a:pt x="0" y="847"/>
                  </a:cubicBezTo>
                  <a:cubicBezTo>
                    <a:pt x="1905" y="4657"/>
                    <a:pt x="0" y="6562"/>
                    <a:pt x="0" y="9419"/>
                  </a:cubicBezTo>
                  <a:cubicBezTo>
                    <a:pt x="952" y="8467"/>
                    <a:pt x="3810" y="16087"/>
                    <a:pt x="3810" y="11324"/>
                  </a:cubicBezTo>
                  <a:cubicBezTo>
                    <a:pt x="0" y="5609"/>
                    <a:pt x="4763" y="3704"/>
                    <a:pt x="3810" y="8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5" name="任意多边形: 形状 664">
              <a:extLst>
                <a:ext uri="{FF2B5EF4-FFF2-40B4-BE49-F238E27FC236}">
                  <a16:creationId xmlns:a16="http://schemas.microsoft.com/office/drawing/2014/main" id="{2D811FA5-8488-4B44-B660-D08D19787D54}"/>
                </a:ext>
              </a:extLst>
            </p:cNvPr>
            <p:cNvSpPr/>
            <p:nvPr/>
          </p:nvSpPr>
          <p:spPr>
            <a:xfrm>
              <a:off x="2420891" y="3138564"/>
              <a:ext cx="4485" cy="2928"/>
            </a:xfrm>
            <a:custGeom>
              <a:avLst/>
              <a:gdLst>
                <a:gd name="connsiteX0" fmla="*/ 0 w 6098"/>
                <a:gd name="connsiteY0" fmla="*/ 3982 h 3981"/>
                <a:gd name="connsiteX1" fmla="*/ 5715 w 6098"/>
                <a:gd name="connsiteY1" fmla="*/ 2077 h 3981"/>
                <a:gd name="connsiteX2" fmla="*/ 0 w 6098"/>
                <a:gd name="connsiteY2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8" h="3981">
                  <a:moveTo>
                    <a:pt x="0" y="3982"/>
                  </a:moveTo>
                  <a:cubicBezTo>
                    <a:pt x="2858" y="2077"/>
                    <a:pt x="6668" y="2077"/>
                    <a:pt x="5715" y="2077"/>
                  </a:cubicBezTo>
                  <a:cubicBezTo>
                    <a:pt x="7620" y="-1733"/>
                    <a:pt x="1905" y="172"/>
                    <a:pt x="0" y="39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6" name="任意多边形: 形状 665">
              <a:extLst>
                <a:ext uri="{FF2B5EF4-FFF2-40B4-BE49-F238E27FC236}">
                  <a16:creationId xmlns:a16="http://schemas.microsoft.com/office/drawing/2014/main" id="{59F50409-8C05-40AF-8A34-88B1BEEDED42}"/>
                </a:ext>
              </a:extLst>
            </p:cNvPr>
            <p:cNvSpPr/>
            <p:nvPr/>
          </p:nvSpPr>
          <p:spPr>
            <a:xfrm>
              <a:off x="2376759" y="3194671"/>
              <a:ext cx="12945" cy="9167"/>
            </a:xfrm>
            <a:custGeom>
              <a:avLst/>
              <a:gdLst>
                <a:gd name="connsiteX0" fmla="*/ 8573 w 17602"/>
                <a:gd name="connsiteY0" fmla="*/ 1034 h 12464"/>
                <a:gd name="connsiteX1" fmla="*/ 0 w 17602"/>
                <a:gd name="connsiteY1" fmla="*/ 12464 h 12464"/>
                <a:gd name="connsiteX2" fmla="*/ 7620 w 17602"/>
                <a:gd name="connsiteY2" fmla="*/ 10559 h 12464"/>
                <a:gd name="connsiteX3" fmla="*/ 17145 w 17602"/>
                <a:gd name="connsiteY3" fmla="*/ 82 h 12464"/>
                <a:gd name="connsiteX4" fmla="*/ 8573 w 17602"/>
                <a:gd name="connsiteY4" fmla="*/ 1034 h 1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2" h="12464">
                  <a:moveTo>
                    <a:pt x="8573" y="1034"/>
                  </a:moveTo>
                  <a:cubicBezTo>
                    <a:pt x="4763" y="5797"/>
                    <a:pt x="0" y="7702"/>
                    <a:pt x="0" y="12464"/>
                  </a:cubicBezTo>
                  <a:cubicBezTo>
                    <a:pt x="2857" y="10559"/>
                    <a:pt x="8573" y="5797"/>
                    <a:pt x="7620" y="10559"/>
                  </a:cubicBezTo>
                  <a:cubicBezTo>
                    <a:pt x="8573" y="6749"/>
                    <a:pt x="20002" y="-871"/>
                    <a:pt x="17145" y="82"/>
                  </a:cubicBezTo>
                  <a:cubicBezTo>
                    <a:pt x="13335" y="1987"/>
                    <a:pt x="5715" y="7702"/>
                    <a:pt x="8573" y="103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7" name="任意多边形: 形状 666">
              <a:extLst>
                <a:ext uri="{FF2B5EF4-FFF2-40B4-BE49-F238E27FC236}">
                  <a16:creationId xmlns:a16="http://schemas.microsoft.com/office/drawing/2014/main" id="{79E25D6D-DB8D-4F0B-BFE1-76320E150D51}"/>
                </a:ext>
              </a:extLst>
            </p:cNvPr>
            <p:cNvSpPr/>
            <p:nvPr/>
          </p:nvSpPr>
          <p:spPr>
            <a:xfrm>
              <a:off x="2422993" y="3237462"/>
              <a:ext cx="4927" cy="11208"/>
            </a:xfrm>
            <a:custGeom>
              <a:avLst/>
              <a:gdLst>
                <a:gd name="connsiteX0" fmla="*/ 952 w 6699"/>
                <a:gd name="connsiteY0" fmla="*/ 6667 h 15240"/>
                <a:gd name="connsiteX1" fmla="*/ 0 w 6699"/>
                <a:gd name="connsiteY1" fmla="*/ 15240 h 15240"/>
                <a:gd name="connsiteX2" fmla="*/ 5715 w 6699"/>
                <a:gd name="connsiteY2" fmla="*/ 0 h 15240"/>
                <a:gd name="connsiteX3" fmla="*/ 952 w 6699"/>
                <a:gd name="connsiteY3" fmla="*/ 6667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9" h="15240">
                  <a:moveTo>
                    <a:pt x="952" y="6667"/>
                  </a:moveTo>
                  <a:cubicBezTo>
                    <a:pt x="952" y="8572"/>
                    <a:pt x="952" y="8572"/>
                    <a:pt x="0" y="15240"/>
                  </a:cubicBezTo>
                  <a:cubicBezTo>
                    <a:pt x="4763" y="8572"/>
                    <a:pt x="8573" y="2858"/>
                    <a:pt x="5715" y="0"/>
                  </a:cubicBezTo>
                  <a:cubicBezTo>
                    <a:pt x="4763" y="953"/>
                    <a:pt x="-952" y="5715"/>
                    <a:pt x="952" y="666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8" name="任意多边形: 形状 667">
              <a:extLst>
                <a:ext uri="{FF2B5EF4-FFF2-40B4-BE49-F238E27FC236}">
                  <a16:creationId xmlns:a16="http://schemas.microsoft.com/office/drawing/2014/main" id="{A533DBEB-8543-4929-8331-E9C4B26490E7}"/>
                </a:ext>
              </a:extLst>
            </p:cNvPr>
            <p:cNvSpPr/>
            <p:nvPr/>
          </p:nvSpPr>
          <p:spPr>
            <a:xfrm>
              <a:off x="2271637" y="3298406"/>
              <a:ext cx="7951" cy="6304"/>
            </a:xfrm>
            <a:custGeom>
              <a:avLst/>
              <a:gdLst>
                <a:gd name="connsiteX0" fmla="*/ 7682 w 10811"/>
                <a:gd name="connsiteY0" fmla="*/ 0 h 8572"/>
                <a:gd name="connsiteX1" fmla="*/ 3872 w 10811"/>
                <a:gd name="connsiteY1" fmla="*/ 2857 h 8572"/>
                <a:gd name="connsiteX2" fmla="*/ 62 w 10811"/>
                <a:gd name="connsiteY2" fmla="*/ 8572 h 8572"/>
                <a:gd name="connsiteX3" fmla="*/ 10539 w 10811"/>
                <a:gd name="connsiteY3" fmla="*/ 952 h 8572"/>
                <a:gd name="connsiteX4" fmla="*/ 7682 w 10811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1" h="8572">
                  <a:moveTo>
                    <a:pt x="7682" y="0"/>
                  </a:moveTo>
                  <a:cubicBezTo>
                    <a:pt x="5777" y="1905"/>
                    <a:pt x="3872" y="952"/>
                    <a:pt x="3872" y="2857"/>
                  </a:cubicBezTo>
                  <a:cubicBezTo>
                    <a:pt x="9587" y="952"/>
                    <a:pt x="-891" y="6667"/>
                    <a:pt x="62" y="8572"/>
                  </a:cubicBezTo>
                  <a:cubicBezTo>
                    <a:pt x="3872" y="7620"/>
                    <a:pt x="12444" y="1905"/>
                    <a:pt x="10539" y="952"/>
                  </a:cubicBezTo>
                  <a:cubicBezTo>
                    <a:pt x="3872" y="4763"/>
                    <a:pt x="5777" y="2857"/>
                    <a:pt x="768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69" name="任意多边形: 形状 668">
              <a:extLst>
                <a:ext uri="{FF2B5EF4-FFF2-40B4-BE49-F238E27FC236}">
                  <a16:creationId xmlns:a16="http://schemas.microsoft.com/office/drawing/2014/main" id="{BD97AEBB-6F4F-4BCB-AAD9-AC1838FD7E7A}"/>
                </a:ext>
              </a:extLst>
            </p:cNvPr>
            <p:cNvSpPr/>
            <p:nvPr/>
          </p:nvSpPr>
          <p:spPr>
            <a:xfrm>
              <a:off x="2135928" y="3350877"/>
              <a:ext cx="17843" cy="6373"/>
            </a:xfrm>
            <a:custGeom>
              <a:avLst/>
              <a:gdLst>
                <a:gd name="connsiteX0" fmla="*/ 9329 w 24261"/>
                <a:gd name="connsiteY0" fmla="*/ 3903 h 8665"/>
                <a:gd name="connsiteX1" fmla="*/ 15997 w 24261"/>
                <a:gd name="connsiteY1" fmla="*/ 4855 h 8665"/>
                <a:gd name="connsiteX2" fmla="*/ 757 w 24261"/>
                <a:gd name="connsiteY2" fmla="*/ 8665 h 8665"/>
                <a:gd name="connsiteX3" fmla="*/ 12187 w 24261"/>
                <a:gd name="connsiteY3" fmla="*/ 7712 h 8665"/>
                <a:gd name="connsiteX4" fmla="*/ 23617 w 24261"/>
                <a:gd name="connsiteY4" fmla="*/ 93 h 8665"/>
                <a:gd name="connsiteX5" fmla="*/ 9329 w 24261"/>
                <a:gd name="connsiteY5" fmla="*/ 3903 h 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61" h="8665">
                  <a:moveTo>
                    <a:pt x="9329" y="3903"/>
                  </a:moveTo>
                  <a:cubicBezTo>
                    <a:pt x="11234" y="3903"/>
                    <a:pt x="15044" y="2950"/>
                    <a:pt x="15997" y="4855"/>
                  </a:cubicBezTo>
                  <a:cubicBezTo>
                    <a:pt x="8377" y="6760"/>
                    <a:pt x="-3053" y="5807"/>
                    <a:pt x="757" y="8665"/>
                  </a:cubicBezTo>
                  <a:cubicBezTo>
                    <a:pt x="2662" y="5807"/>
                    <a:pt x="10282" y="6760"/>
                    <a:pt x="12187" y="7712"/>
                  </a:cubicBezTo>
                  <a:cubicBezTo>
                    <a:pt x="13139" y="5807"/>
                    <a:pt x="27427" y="-860"/>
                    <a:pt x="23617" y="93"/>
                  </a:cubicBezTo>
                  <a:cubicBezTo>
                    <a:pt x="15997" y="3903"/>
                    <a:pt x="11234" y="1045"/>
                    <a:pt x="9329" y="390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0" name="任意多边形: 形状 669">
              <a:extLst>
                <a:ext uri="{FF2B5EF4-FFF2-40B4-BE49-F238E27FC236}">
                  <a16:creationId xmlns:a16="http://schemas.microsoft.com/office/drawing/2014/main" id="{03E1DD36-5095-4EA8-8705-E9CB178B3E9F}"/>
                </a:ext>
              </a:extLst>
            </p:cNvPr>
            <p:cNvSpPr/>
            <p:nvPr/>
          </p:nvSpPr>
          <p:spPr>
            <a:xfrm>
              <a:off x="2113792" y="3353902"/>
              <a:ext cx="7981" cy="8250"/>
            </a:xfrm>
            <a:custGeom>
              <a:avLst/>
              <a:gdLst>
                <a:gd name="connsiteX0" fmla="*/ 2280 w 10852"/>
                <a:gd name="connsiteY0" fmla="*/ 1693 h 11218"/>
                <a:gd name="connsiteX1" fmla="*/ 3232 w 10852"/>
                <a:gd name="connsiteY1" fmla="*/ 11218 h 11218"/>
                <a:gd name="connsiteX2" fmla="*/ 6090 w 10852"/>
                <a:gd name="connsiteY2" fmla="*/ 8361 h 11218"/>
                <a:gd name="connsiteX3" fmla="*/ 10852 w 10852"/>
                <a:gd name="connsiteY3" fmla="*/ 1693 h 11218"/>
                <a:gd name="connsiteX4" fmla="*/ 2280 w 10852"/>
                <a:gd name="connsiteY4" fmla="*/ 1693 h 1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2" h="11218">
                  <a:moveTo>
                    <a:pt x="2280" y="1693"/>
                  </a:moveTo>
                  <a:cubicBezTo>
                    <a:pt x="2280" y="5504"/>
                    <a:pt x="-3435" y="10266"/>
                    <a:pt x="3232" y="11218"/>
                  </a:cubicBezTo>
                  <a:cubicBezTo>
                    <a:pt x="2280" y="9313"/>
                    <a:pt x="5137" y="9313"/>
                    <a:pt x="6090" y="8361"/>
                  </a:cubicBezTo>
                  <a:cubicBezTo>
                    <a:pt x="1327" y="7408"/>
                    <a:pt x="1327" y="2646"/>
                    <a:pt x="10852" y="1693"/>
                  </a:cubicBezTo>
                  <a:cubicBezTo>
                    <a:pt x="10852" y="-2117"/>
                    <a:pt x="5137" y="1693"/>
                    <a:pt x="2280" y="16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1" name="任意多边形: 形状 670">
              <a:extLst>
                <a:ext uri="{FF2B5EF4-FFF2-40B4-BE49-F238E27FC236}">
                  <a16:creationId xmlns:a16="http://schemas.microsoft.com/office/drawing/2014/main" id="{BA9E6F13-A456-412C-B45D-0889AFDBA2FE}"/>
                </a:ext>
              </a:extLst>
            </p:cNvPr>
            <p:cNvSpPr/>
            <p:nvPr/>
          </p:nvSpPr>
          <p:spPr>
            <a:xfrm>
              <a:off x="2078342" y="3360752"/>
              <a:ext cx="21015" cy="8405"/>
            </a:xfrm>
            <a:custGeom>
              <a:avLst/>
              <a:gdLst>
                <a:gd name="connsiteX0" fmla="*/ 22860 w 28575"/>
                <a:gd name="connsiteY0" fmla="*/ 0 h 11429"/>
                <a:gd name="connsiteX1" fmla="*/ 25717 w 28575"/>
                <a:gd name="connsiteY1" fmla="*/ 5715 h 11429"/>
                <a:gd name="connsiteX2" fmla="*/ 19050 w 28575"/>
                <a:gd name="connsiteY2" fmla="*/ 6667 h 11429"/>
                <a:gd name="connsiteX3" fmla="*/ 18097 w 28575"/>
                <a:gd name="connsiteY3" fmla="*/ 2857 h 11429"/>
                <a:gd name="connsiteX4" fmla="*/ 7620 w 28575"/>
                <a:gd name="connsiteY4" fmla="*/ 9525 h 11429"/>
                <a:gd name="connsiteX5" fmla="*/ 0 w 28575"/>
                <a:gd name="connsiteY5" fmla="*/ 11430 h 11429"/>
                <a:gd name="connsiteX6" fmla="*/ 25717 w 28575"/>
                <a:gd name="connsiteY6" fmla="*/ 7620 h 11429"/>
                <a:gd name="connsiteX7" fmla="*/ 28575 w 28575"/>
                <a:gd name="connsiteY7" fmla="*/ 5715 h 11429"/>
                <a:gd name="connsiteX8" fmla="*/ 22860 w 28575"/>
                <a:gd name="connsiteY8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" h="11429">
                  <a:moveTo>
                    <a:pt x="22860" y="0"/>
                  </a:moveTo>
                  <a:cubicBezTo>
                    <a:pt x="20002" y="953"/>
                    <a:pt x="26670" y="2857"/>
                    <a:pt x="25717" y="5715"/>
                  </a:cubicBezTo>
                  <a:lnTo>
                    <a:pt x="19050" y="6667"/>
                  </a:lnTo>
                  <a:lnTo>
                    <a:pt x="18097" y="2857"/>
                  </a:lnTo>
                  <a:cubicBezTo>
                    <a:pt x="13335" y="5715"/>
                    <a:pt x="3810" y="6667"/>
                    <a:pt x="7620" y="9525"/>
                  </a:cubicBezTo>
                  <a:cubicBezTo>
                    <a:pt x="4763" y="8572"/>
                    <a:pt x="952" y="9525"/>
                    <a:pt x="0" y="11430"/>
                  </a:cubicBezTo>
                  <a:cubicBezTo>
                    <a:pt x="12382" y="10478"/>
                    <a:pt x="15240" y="7620"/>
                    <a:pt x="25717" y="7620"/>
                  </a:cubicBezTo>
                  <a:cubicBezTo>
                    <a:pt x="25717" y="6667"/>
                    <a:pt x="25717" y="5715"/>
                    <a:pt x="28575" y="5715"/>
                  </a:cubicBezTo>
                  <a:cubicBezTo>
                    <a:pt x="23813" y="3810"/>
                    <a:pt x="28575" y="0"/>
                    <a:pt x="2286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2" name="任意多边形: 形状 671">
              <a:extLst>
                <a:ext uri="{FF2B5EF4-FFF2-40B4-BE49-F238E27FC236}">
                  <a16:creationId xmlns:a16="http://schemas.microsoft.com/office/drawing/2014/main" id="{D3E7D60B-8BB3-4834-B1C3-F8699A3B9004}"/>
                </a:ext>
              </a:extLst>
            </p:cNvPr>
            <p:cNvSpPr/>
            <p:nvPr/>
          </p:nvSpPr>
          <p:spPr>
            <a:xfrm>
              <a:off x="2045417" y="3393793"/>
              <a:ext cx="9558" cy="3385"/>
            </a:xfrm>
            <a:custGeom>
              <a:avLst/>
              <a:gdLst>
                <a:gd name="connsiteX0" fmla="*/ 0 w 12996"/>
                <a:gd name="connsiteY0" fmla="*/ 793 h 4602"/>
                <a:gd name="connsiteX1" fmla="*/ 8573 w 12996"/>
                <a:gd name="connsiteY1" fmla="*/ 4603 h 4602"/>
                <a:gd name="connsiteX2" fmla="*/ 0 w 12996"/>
                <a:gd name="connsiteY2" fmla="*/ 793 h 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6" h="4602">
                  <a:moveTo>
                    <a:pt x="0" y="793"/>
                  </a:moveTo>
                  <a:cubicBezTo>
                    <a:pt x="2858" y="1745"/>
                    <a:pt x="11430" y="-160"/>
                    <a:pt x="8573" y="4603"/>
                  </a:cubicBezTo>
                  <a:cubicBezTo>
                    <a:pt x="20955" y="3650"/>
                    <a:pt x="3810" y="-2065"/>
                    <a:pt x="0" y="7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3" name="任意多边形: 形状 672">
              <a:extLst>
                <a:ext uri="{FF2B5EF4-FFF2-40B4-BE49-F238E27FC236}">
                  <a16:creationId xmlns:a16="http://schemas.microsoft.com/office/drawing/2014/main" id="{25AF27A0-6AD5-43E0-987A-4401626CC838}"/>
                </a:ext>
              </a:extLst>
            </p:cNvPr>
            <p:cNvSpPr/>
            <p:nvPr/>
          </p:nvSpPr>
          <p:spPr>
            <a:xfrm>
              <a:off x="1997083" y="3362853"/>
              <a:ext cx="8704" cy="1401"/>
            </a:xfrm>
            <a:custGeom>
              <a:avLst/>
              <a:gdLst>
                <a:gd name="connsiteX0" fmla="*/ 0 w 11835"/>
                <a:gd name="connsiteY0" fmla="*/ 0 h 1905"/>
                <a:gd name="connsiteX1" fmla="*/ 4763 w 11835"/>
                <a:gd name="connsiteY1" fmla="*/ 1905 h 1905"/>
                <a:gd name="connsiteX2" fmla="*/ 0 w 11835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35" h="1905">
                  <a:moveTo>
                    <a:pt x="0" y="0"/>
                  </a:moveTo>
                  <a:cubicBezTo>
                    <a:pt x="1905" y="0"/>
                    <a:pt x="3810" y="953"/>
                    <a:pt x="4763" y="1905"/>
                  </a:cubicBezTo>
                  <a:cubicBezTo>
                    <a:pt x="21907" y="953"/>
                    <a:pt x="2857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4" name="任意多边形: 形状 673">
              <a:extLst>
                <a:ext uri="{FF2B5EF4-FFF2-40B4-BE49-F238E27FC236}">
                  <a16:creationId xmlns:a16="http://schemas.microsoft.com/office/drawing/2014/main" id="{7097E86E-F3E8-425E-93AD-47F3C7B318F7}"/>
                </a:ext>
              </a:extLst>
            </p:cNvPr>
            <p:cNvSpPr/>
            <p:nvPr/>
          </p:nvSpPr>
          <p:spPr>
            <a:xfrm>
              <a:off x="1981270" y="3363964"/>
              <a:ext cx="17914" cy="4055"/>
            </a:xfrm>
            <a:custGeom>
              <a:avLst/>
              <a:gdLst>
                <a:gd name="connsiteX0" fmla="*/ 11976 w 24358"/>
                <a:gd name="connsiteY0" fmla="*/ 2299 h 5514"/>
                <a:gd name="connsiteX1" fmla="*/ 24358 w 24358"/>
                <a:gd name="connsiteY1" fmla="*/ 5157 h 5514"/>
                <a:gd name="connsiteX2" fmla="*/ 21501 w 24358"/>
                <a:gd name="connsiteY2" fmla="*/ 395 h 5514"/>
                <a:gd name="connsiteX3" fmla="*/ 2451 w 24358"/>
                <a:gd name="connsiteY3" fmla="*/ 1347 h 5514"/>
                <a:gd name="connsiteX4" fmla="*/ 546 w 24358"/>
                <a:gd name="connsiteY4" fmla="*/ 5157 h 5514"/>
                <a:gd name="connsiteX5" fmla="*/ 10071 w 24358"/>
                <a:gd name="connsiteY5" fmla="*/ 5157 h 5514"/>
                <a:gd name="connsiteX6" fmla="*/ 11976 w 24358"/>
                <a:gd name="connsiteY6" fmla="*/ 2299 h 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58" h="5514">
                  <a:moveTo>
                    <a:pt x="11976" y="2299"/>
                  </a:moveTo>
                  <a:cubicBezTo>
                    <a:pt x="12928" y="5157"/>
                    <a:pt x="20548" y="6110"/>
                    <a:pt x="24358" y="5157"/>
                  </a:cubicBezTo>
                  <a:cubicBezTo>
                    <a:pt x="23406" y="3252"/>
                    <a:pt x="17691" y="2299"/>
                    <a:pt x="21501" y="395"/>
                  </a:cubicBezTo>
                  <a:cubicBezTo>
                    <a:pt x="12928" y="-558"/>
                    <a:pt x="8166" y="395"/>
                    <a:pt x="2451" y="1347"/>
                  </a:cubicBezTo>
                  <a:cubicBezTo>
                    <a:pt x="7213" y="4205"/>
                    <a:pt x="-2312" y="4205"/>
                    <a:pt x="546" y="5157"/>
                  </a:cubicBezTo>
                  <a:cubicBezTo>
                    <a:pt x="2451" y="4205"/>
                    <a:pt x="8166" y="4205"/>
                    <a:pt x="10071" y="5157"/>
                  </a:cubicBezTo>
                  <a:cubicBezTo>
                    <a:pt x="11976" y="3252"/>
                    <a:pt x="9118" y="3252"/>
                    <a:pt x="11976" y="229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5" name="任意多边形: 形状 674">
              <a:extLst>
                <a:ext uri="{FF2B5EF4-FFF2-40B4-BE49-F238E27FC236}">
                  <a16:creationId xmlns:a16="http://schemas.microsoft.com/office/drawing/2014/main" id="{F63C585F-7128-4965-BF17-FB141261DD4F}"/>
                </a:ext>
              </a:extLst>
            </p:cNvPr>
            <p:cNvSpPr/>
            <p:nvPr/>
          </p:nvSpPr>
          <p:spPr>
            <a:xfrm>
              <a:off x="1863285" y="3338829"/>
              <a:ext cx="121889" cy="26126"/>
            </a:xfrm>
            <a:custGeom>
              <a:avLst/>
              <a:gdLst>
                <a:gd name="connsiteX0" fmla="*/ 150495 w 165735"/>
                <a:gd name="connsiteY0" fmla="*/ 28857 h 35524"/>
                <a:gd name="connsiteX1" fmla="*/ 145733 w 165735"/>
                <a:gd name="connsiteY1" fmla="*/ 31715 h 35524"/>
                <a:gd name="connsiteX2" fmla="*/ 138113 w 165735"/>
                <a:gd name="connsiteY2" fmla="*/ 28857 h 35524"/>
                <a:gd name="connsiteX3" fmla="*/ 133350 w 165735"/>
                <a:gd name="connsiteY3" fmla="*/ 30762 h 35524"/>
                <a:gd name="connsiteX4" fmla="*/ 67628 w 165735"/>
                <a:gd name="connsiteY4" fmla="*/ 18380 h 35524"/>
                <a:gd name="connsiteX5" fmla="*/ 39053 w 165735"/>
                <a:gd name="connsiteY5" fmla="*/ 10760 h 35524"/>
                <a:gd name="connsiteX6" fmla="*/ 23813 w 165735"/>
                <a:gd name="connsiteY6" fmla="*/ 6950 h 35524"/>
                <a:gd name="connsiteX7" fmla="*/ 7620 w 165735"/>
                <a:gd name="connsiteY7" fmla="*/ 1235 h 35524"/>
                <a:gd name="connsiteX8" fmla="*/ 0 w 165735"/>
                <a:gd name="connsiteY8" fmla="*/ 282 h 35524"/>
                <a:gd name="connsiteX9" fmla="*/ 12383 w 165735"/>
                <a:gd name="connsiteY9" fmla="*/ 9807 h 35524"/>
                <a:gd name="connsiteX10" fmla="*/ 8573 w 165735"/>
                <a:gd name="connsiteY10" fmla="*/ 5045 h 35524"/>
                <a:gd name="connsiteX11" fmla="*/ 13335 w 165735"/>
                <a:gd name="connsiteY11" fmla="*/ 5997 h 35524"/>
                <a:gd name="connsiteX12" fmla="*/ 15240 w 165735"/>
                <a:gd name="connsiteY12" fmla="*/ 11712 h 35524"/>
                <a:gd name="connsiteX13" fmla="*/ 52388 w 165735"/>
                <a:gd name="connsiteY13" fmla="*/ 19332 h 35524"/>
                <a:gd name="connsiteX14" fmla="*/ 74295 w 165735"/>
                <a:gd name="connsiteY14" fmla="*/ 24095 h 35524"/>
                <a:gd name="connsiteX15" fmla="*/ 85725 w 165735"/>
                <a:gd name="connsiteY15" fmla="*/ 26952 h 35524"/>
                <a:gd name="connsiteX16" fmla="*/ 98108 w 165735"/>
                <a:gd name="connsiteY16" fmla="*/ 29810 h 35524"/>
                <a:gd name="connsiteX17" fmla="*/ 101918 w 165735"/>
                <a:gd name="connsiteY17" fmla="*/ 27905 h 35524"/>
                <a:gd name="connsiteX18" fmla="*/ 112395 w 165735"/>
                <a:gd name="connsiteY18" fmla="*/ 30762 h 35524"/>
                <a:gd name="connsiteX19" fmla="*/ 115253 w 165735"/>
                <a:gd name="connsiteY19" fmla="*/ 35525 h 35524"/>
                <a:gd name="connsiteX20" fmla="*/ 117158 w 165735"/>
                <a:gd name="connsiteY20" fmla="*/ 33620 h 35524"/>
                <a:gd name="connsiteX21" fmla="*/ 145733 w 165735"/>
                <a:gd name="connsiteY21" fmla="*/ 34572 h 35524"/>
                <a:gd name="connsiteX22" fmla="*/ 165735 w 165735"/>
                <a:gd name="connsiteY22" fmla="*/ 30762 h 35524"/>
                <a:gd name="connsiteX23" fmla="*/ 150495 w 165735"/>
                <a:gd name="connsiteY23" fmla="*/ 28857 h 3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5735" h="35524">
                  <a:moveTo>
                    <a:pt x="150495" y="28857"/>
                  </a:moveTo>
                  <a:cubicBezTo>
                    <a:pt x="150495" y="30762"/>
                    <a:pt x="147638" y="31715"/>
                    <a:pt x="145733" y="31715"/>
                  </a:cubicBezTo>
                  <a:cubicBezTo>
                    <a:pt x="145733" y="29810"/>
                    <a:pt x="139065" y="30762"/>
                    <a:pt x="138113" y="28857"/>
                  </a:cubicBezTo>
                  <a:cubicBezTo>
                    <a:pt x="136208" y="29810"/>
                    <a:pt x="137160" y="31715"/>
                    <a:pt x="133350" y="30762"/>
                  </a:cubicBezTo>
                  <a:cubicBezTo>
                    <a:pt x="106680" y="26952"/>
                    <a:pt x="85725" y="24095"/>
                    <a:pt x="67628" y="18380"/>
                  </a:cubicBezTo>
                  <a:cubicBezTo>
                    <a:pt x="58103" y="15522"/>
                    <a:pt x="48578" y="13617"/>
                    <a:pt x="39053" y="10760"/>
                  </a:cubicBezTo>
                  <a:cubicBezTo>
                    <a:pt x="34290" y="9807"/>
                    <a:pt x="29528" y="7902"/>
                    <a:pt x="23813" y="6950"/>
                  </a:cubicBezTo>
                  <a:cubicBezTo>
                    <a:pt x="19050" y="5045"/>
                    <a:pt x="13335" y="3140"/>
                    <a:pt x="7620" y="1235"/>
                  </a:cubicBezTo>
                  <a:cubicBezTo>
                    <a:pt x="6668" y="6950"/>
                    <a:pt x="2858" y="-1623"/>
                    <a:pt x="0" y="282"/>
                  </a:cubicBezTo>
                  <a:cubicBezTo>
                    <a:pt x="1905" y="5045"/>
                    <a:pt x="4763" y="5997"/>
                    <a:pt x="12383" y="9807"/>
                  </a:cubicBezTo>
                  <a:cubicBezTo>
                    <a:pt x="14288" y="7902"/>
                    <a:pt x="8573" y="6950"/>
                    <a:pt x="8573" y="5045"/>
                  </a:cubicBezTo>
                  <a:cubicBezTo>
                    <a:pt x="10478" y="5997"/>
                    <a:pt x="12383" y="5997"/>
                    <a:pt x="13335" y="5997"/>
                  </a:cubicBezTo>
                  <a:cubicBezTo>
                    <a:pt x="10478" y="8855"/>
                    <a:pt x="20003" y="10760"/>
                    <a:pt x="15240" y="11712"/>
                  </a:cubicBezTo>
                  <a:cubicBezTo>
                    <a:pt x="26670" y="14570"/>
                    <a:pt x="39053" y="16475"/>
                    <a:pt x="52388" y="19332"/>
                  </a:cubicBezTo>
                  <a:cubicBezTo>
                    <a:pt x="59055" y="20285"/>
                    <a:pt x="66675" y="22190"/>
                    <a:pt x="74295" y="24095"/>
                  </a:cubicBezTo>
                  <a:cubicBezTo>
                    <a:pt x="78105" y="25047"/>
                    <a:pt x="81915" y="26000"/>
                    <a:pt x="85725" y="26952"/>
                  </a:cubicBezTo>
                  <a:cubicBezTo>
                    <a:pt x="89535" y="27905"/>
                    <a:pt x="93345" y="28857"/>
                    <a:pt x="98108" y="29810"/>
                  </a:cubicBezTo>
                  <a:cubicBezTo>
                    <a:pt x="98108" y="28857"/>
                    <a:pt x="100013" y="27905"/>
                    <a:pt x="101918" y="27905"/>
                  </a:cubicBezTo>
                  <a:cubicBezTo>
                    <a:pt x="105728" y="30762"/>
                    <a:pt x="105728" y="28857"/>
                    <a:pt x="112395" y="30762"/>
                  </a:cubicBezTo>
                  <a:cubicBezTo>
                    <a:pt x="110490" y="32667"/>
                    <a:pt x="111443" y="33620"/>
                    <a:pt x="115253" y="35525"/>
                  </a:cubicBezTo>
                  <a:cubicBezTo>
                    <a:pt x="115253" y="34572"/>
                    <a:pt x="115253" y="33620"/>
                    <a:pt x="117158" y="33620"/>
                  </a:cubicBezTo>
                  <a:cubicBezTo>
                    <a:pt x="125730" y="34572"/>
                    <a:pt x="136208" y="35525"/>
                    <a:pt x="145733" y="34572"/>
                  </a:cubicBezTo>
                  <a:cubicBezTo>
                    <a:pt x="154305" y="34572"/>
                    <a:pt x="161925" y="32667"/>
                    <a:pt x="165735" y="30762"/>
                  </a:cubicBezTo>
                  <a:cubicBezTo>
                    <a:pt x="160020" y="29810"/>
                    <a:pt x="154305" y="28857"/>
                    <a:pt x="150495" y="288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6" name="任意多边形: 形状 675">
              <a:extLst>
                <a:ext uri="{FF2B5EF4-FFF2-40B4-BE49-F238E27FC236}">
                  <a16:creationId xmlns:a16="http://schemas.microsoft.com/office/drawing/2014/main" id="{796216A9-AD8E-4F9F-AFF7-ACC6C20FBD8E}"/>
                </a:ext>
              </a:extLst>
            </p:cNvPr>
            <p:cNvSpPr/>
            <p:nvPr/>
          </p:nvSpPr>
          <p:spPr>
            <a:xfrm>
              <a:off x="1827559" y="3262681"/>
              <a:ext cx="79157" cy="36001"/>
            </a:xfrm>
            <a:custGeom>
              <a:avLst/>
              <a:gdLst>
                <a:gd name="connsiteX0" fmla="*/ 0 w 107632"/>
                <a:gd name="connsiteY0" fmla="*/ 0 h 48951"/>
                <a:gd name="connsiteX1" fmla="*/ 5715 w 107632"/>
                <a:gd name="connsiteY1" fmla="*/ 4763 h 48951"/>
                <a:gd name="connsiteX2" fmla="*/ 15240 w 107632"/>
                <a:gd name="connsiteY2" fmla="*/ 8572 h 48951"/>
                <a:gd name="connsiteX3" fmla="*/ 25718 w 107632"/>
                <a:gd name="connsiteY3" fmla="*/ 20003 h 48951"/>
                <a:gd name="connsiteX4" fmla="*/ 22860 w 107632"/>
                <a:gd name="connsiteY4" fmla="*/ 22860 h 48951"/>
                <a:gd name="connsiteX5" fmla="*/ 33338 w 107632"/>
                <a:gd name="connsiteY5" fmla="*/ 22860 h 48951"/>
                <a:gd name="connsiteX6" fmla="*/ 37148 w 107632"/>
                <a:gd name="connsiteY6" fmla="*/ 27622 h 48951"/>
                <a:gd name="connsiteX7" fmla="*/ 53340 w 107632"/>
                <a:gd name="connsiteY7" fmla="*/ 30480 h 48951"/>
                <a:gd name="connsiteX8" fmla="*/ 52388 w 107632"/>
                <a:gd name="connsiteY8" fmla="*/ 31432 h 48951"/>
                <a:gd name="connsiteX9" fmla="*/ 53340 w 107632"/>
                <a:gd name="connsiteY9" fmla="*/ 34290 h 48951"/>
                <a:gd name="connsiteX10" fmla="*/ 55245 w 107632"/>
                <a:gd name="connsiteY10" fmla="*/ 32385 h 48951"/>
                <a:gd name="connsiteX11" fmla="*/ 55245 w 107632"/>
                <a:gd name="connsiteY11" fmla="*/ 30480 h 48951"/>
                <a:gd name="connsiteX12" fmla="*/ 66675 w 107632"/>
                <a:gd name="connsiteY12" fmla="*/ 39053 h 48951"/>
                <a:gd name="connsiteX13" fmla="*/ 78105 w 107632"/>
                <a:gd name="connsiteY13" fmla="*/ 42863 h 48951"/>
                <a:gd name="connsiteX14" fmla="*/ 78105 w 107632"/>
                <a:gd name="connsiteY14" fmla="*/ 42863 h 48951"/>
                <a:gd name="connsiteX15" fmla="*/ 77152 w 107632"/>
                <a:gd name="connsiteY15" fmla="*/ 43815 h 48951"/>
                <a:gd name="connsiteX16" fmla="*/ 78105 w 107632"/>
                <a:gd name="connsiteY16" fmla="*/ 45720 h 48951"/>
                <a:gd name="connsiteX17" fmla="*/ 88582 w 107632"/>
                <a:gd name="connsiteY17" fmla="*/ 48578 h 48951"/>
                <a:gd name="connsiteX18" fmla="*/ 98107 w 107632"/>
                <a:gd name="connsiteY18" fmla="*/ 48578 h 48951"/>
                <a:gd name="connsiteX19" fmla="*/ 101918 w 107632"/>
                <a:gd name="connsiteY19" fmla="*/ 46672 h 48951"/>
                <a:gd name="connsiteX20" fmla="*/ 102870 w 107632"/>
                <a:gd name="connsiteY20" fmla="*/ 46672 h 48951"/>
                <a:gd name="connsiteX21" fmla="*/ 101918 w 107632"/>
                <a:gd name="connsiteY21" fmla="*/ 46672 h 48951"/>
                <a:gd name="connsiteX22" fmla="*/ 101918 w 107632"/>
                <a:gd name="connsiteY22" fmla="*/ 44767 h 48951"/>
                <a:gd name="connsiteX23" fmla="*/ 107632 w 107632"/>
                <a:gd name="connsiteY23" fmla="*/ 44767 h 48951"/>
                <a:gd name="connsiteX24" fmla="*/ 101918 w 107632"/>
                <a:gd name="connsiteY24" fmla="*/ 43815 h 48951"/>
                <a:gd name="connsiteX25" fmla="*/ 100013 w 107632"/>
                <a:gd name="connsiteY25" fmla="*/ 40005 h 48951"/>
                <a:gd name="connsiteX26" fmla="*/ 96202 w 107632"/>
                <a:gd name="connsiteY26" fmla="*/ 41910 h 48951"/>
                <a:gd name="connsiteX27" fmla="*/ 92393 w 107632"/>
                <a:gd name="connsiteY27" fmla="*/ 40957 h 48951"/>
                <a:gd name="connsiteX28" fmla="*/ 76200 w 107632"/>
                <a:gd name="connsiteY28" fmla="*/ 35242 h 48951"/>
                <a:gd name="connsiteX29" fmla="*/ 47625 w 107632"/>
                <a:gd name="connsiteY29" fmla="*/ 24765 h 48951"/>
                <a:gd name="connsiteX30" fmla="*/ 51435 w 107632"/>
                <a:gd name="connsiteY30" fmla="*/ 23813 h 48951"/>
                <a:gd name="connsiteX31" fmla="*/ 59055 w 107632"/>
                <a:gd name="connsiteY31" fmla="*/ 26670 h 48951"/>
                <a:gd name="connsiteX32" fmla="*/ 50482 w 107632"/>
                <a:gd name="connsiteY32" fmla="*/ 21907 h 48951"/>
                <a:gd name="connsiteX33" fmla="*/ 40957 w 107632"/>
                <a:gd name="connsiteY33" fmla="*/ 20955 h 48951"/>
                <a:gd name="connsiteX34" fmla="*/ 31432 w 107632"/>
                <a:gd name="connsiteY34" fmla="*/ 18097 h 48951"/>
                <a:gd name="connsiteX35" fmla="*/ 33338 w 107632"/>
                <a:gd name="connsiteY35" fmla="*/ 14288 h 48951"/>
                <a:gd name="connsiteX36" fmla="*/ 18098 w 107632"/>
                <a:gd name="connsiteY36" fmla="*/ 4763 h 48951"/>
                <a:gd name="connsiteX37" fmla="*/ 21907 w 107632"/>
                <a:gd name="connsiteY37" fmla="*/ 3810 h 48951"/>
                <a:gd name="connsiteX38" fmla="*/ 0 w 107632"/>
                <a:gd name="connsiteY38" fmla="*/ 0 h 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7632" h="48951">
                  <a:moveTo>
                    <a:pt x="0" y="0"/>
                  </a:moveTo>
                  <a:cubicBezTo>
                    <a:pt x="5715" y="1905"/>
                    <a:pt x="11430" y="5715"/>
                    <a:pt x="5715" y="4763"/>
                  </a:cubicBezTo>
                  <a:cubicBezTo>
                    <a:pt x="8573" y="6667"/>
                    <a:pt x="12382" y="9525"/>
                    <a:pt x="15240" y="8572"/>
                  </a:cubicBezTo>
                  <a:cubicBezTo>
                    <a:pt x="19050" y="12382"/>
                    <a:pt x="20002" y="18097"/>
                    <a:pt x="25718" y="20003"/>
                  </a:cubicBezTo>
                  <a:cubicBezTo>
                    <a:pt x="25718" y="20955"/>
                    <a:pt x="24765" y="21907"/>
                    <a:pt x="22860" y="22860"/>
                  </a:cubicBezTo>
                  <a:cubicBezTo>
                    <a:pt x="27623" y="23813"/>
                    <a:pt x="29527" y="22860"/>
                    <a:pt x="33338" y="22860"/>
                  </a:cubicBezTo>
                  <a:cubicBezTo>
                    <a:pt x="35243" y="24765"/>
                    <a:pt x="33338" y="26670"/>
                    <a:pt x="37148" y="27622"/>
                  </a:cubicBezTo>
                  <a:cubicBezTo>
                    <a:pt x="39052" y="25717"/>
                    <a:pt x="46673" y="27622"/>
                    <a:pt x="53340" y="30480"/>
                  </a:cubicBezTo>
                  <a:cubicBezTo>
                    <a:pt x="53340" y="30480"/>
                    <a:pt x="52388" y="31432"/>
                    <a:pt x="52388" y="31432"/>
                  </a:cubicBezTo>
                  <a:cubicBezTo>
                    <a:pt x="52388" y="32385"/>
                    <a:pt x="53340" y="33338"/>
                    <a:pt x="53340" y="34290"/>
                  </a:cubicBezTo>
                  <a:cubicBezTo>
                    <a:pt x="54293" y="33338"/>
                    <a:pt x="55245" y="33338"/>
                    <a:pt x="55245" y="32385"/>
                  </a:cubicBezTo>
                  <a:cubicBezTo>
                    <a:pt x="55245" y="31432"/>
                    <a:pt x="55245" y="31432"/>
                    <a:pt x="55245" y="30480"/>
                  </a:cubicBezTo>
                  <a:cubicBezTo>
                    <a:pt x="62865" y="33338"/>
                    <a:pt x="69532" y="37147"/>
                    <a:pt x="66675" y="39053"/>
                  </a:cubicBezTo>
                  <a:cubicBezTo>
                    <a:pt x="70485" y="40005"/>
                    <a:pt x="74295" y="41910"/>
                    <a:pt x="78105" y="42863"/>
                  </a:cubicBezTo>
                  <a:cubicBezTo>
                    <a:pt x="78105" y="42863"/>
                    <a:pt x="78105" y="42863"/>
                    <a:pt x="78105" y="42863"/>
                  </a:cubicBezTo>
                  <a:cubicBezTo>
                    <a:pt x="77152" y="42863"/>
                    <a:pt x="77152" y="43815"/>
                    <a:pt x="77152" y="43815"/>
                  </a:cubicBezTo>
                  <a:cubicBezTo>
                    <a:pt x="76200" y="44767"/>
                    <a:pt x="76200" y="45720"/>
                    <a:pt x="78105" y="45720"/>
                  </a:cubicBezTo>
                  <a:cubicBezTo>
                    <a:pt x="81915" y="46672"/>
                    <a:pt x="85725" y="45720"/>
                    <a:pt x="88582" y="48578"/>
                  </a:cubicBezTo>
                  <a:cubicBezTo>
                    <a:pt x="91440" y="46672"/>
                    <a:pt x="94298" y="47625"/>
                    <a:pt x="98107" y="48578"/>
                  </a:cubicBezTo>
                  <a:cubicBezTo>
                    <a:pt x="100013" y="49530"/>
                    <a:pt x="101918" y="48578"/>
                    <a:pt x="101918" y="46672"/>
                  </a:cubicBezTo>
                  <a:cubicBezTo>
                    <a:pt x="101918" y="46672"/>
                    <a:pt x="102870" y="46672"/>
                    <a:pt x="102870" y="46672"/>
                  </a:cubicBezTo>
                  <a:cubicBezTo>
                    <a:pt x="102870" y="46672"/>
                    <a:pt x="102870" y="46672"/>
                    <a:pt x="101918" y="46672"/>
                  </a:cubicBezTo>
                  <a:cubicBezTo>
                    <a:pt x="101918" y="45720"/>
                    <a:pt x="101918" y="45720"/>
                    <a:pt x="101918" y="44767"/>
                  </a:cubicBezTo>
                  <a:cubicBezTo>
                    <a:pt x="104775" y="44767"/>
                    <a:pt x="106680" y="45720"/>
                    <a:pt x="107632" y="44767"/>
                  </a:cubicBezTo>
                  <a:cubicBezTo>
                    <a:pt x="105727" y="44767"/>
                    <a:pt x="103823" y="43815"/>
                    <a:pt x="101918" y="43815"/>
                  </a:cubicBezTo>
                  <a:cubicBezTo>
                    <a:pt x="101918" y="41910"/>
                    <a:pt x="100965" y="40005"/>
                    <a:pt x="100013" y="40005"/>
                  </a:cubicBezTo>
                  <a:cubicBezTo>
                    <a:pt x="99060" y="40957"/>
                    <a:pt x="97155" y="41910"/>
                    <a:pt x="96202" y="41910"/>
                  </a:cubicBezTo>
                  <a:cubicBezTo>
                    <a:pt x="95250" y="41910"/>
                    <a:pt x="93345" y="40957"/>
                    <a:pt x="92393" y="40957"/>
                  </a:cubicBezTo>
                  <a:cubicBezTo>
                    <a:pt x="86677" y="39053"/>
                    <a:pt x="81915" y="37147"/>
                    <a:pt x="76200" y="35242"/>
                  </a:cubicBezTo>
                  <a:cubicBezTo>
                    <a:pt x="65723" y="31432"/>
                    <a:pt x="55245" y="27622"/>
                    <a:pt x="47625" y="24765"/>
                  </a:cubicBezTo>
                  <a:cubicBezTo>
                    <a:pt x="48577" y="23813"/>
                    <a:pt x="49530" y="23813"/>
                    <a:pt x="51435" y="23813"/>
                  </a:cubicBezTo>
                  <a:cubicBezTo>
                    <a:pt x="55245" y="24765"/>
                    <a:pt x="57150" y="29528"/>
                    <a:pt x="59055" y="26670"/>
                  </a:cubicBezTo>
                  <a:cubicBezTo>
                    <a:pt x="55245" y="25717"/>
                    <a:pt x="53340" y="23813"/>
                    <a:pt x="50482" y="21907"/>
                  </a:cubicBezTo>
                  <a:cubicBezTo>
                    <a:pt x="48577" y="23813"/>
                    <a:pt x="44768" y="22860"/>
                    <a:pt x="40957" y="20955"/>
                  </a:cubicBezTo>
                  <a:cubicBezTo>
                    <a:pt x="37148" y="19050"/>
                    <a:pt x="33338" y="17145"/>
                    <a:pt x="31432" y="18097"/>
                  </a:cubicBezTo>
                  <a:cubicBezTo>
                    <a:pt x="33338" y="18097"/>
                    <a:pt x="34290" y="16192"/>
                    <a:pt x="33338" y="14288"/>
                  </a:cubicBezTo>
                  <a:cubicBezTo>
                    <a:pt x="27623" y="12382"/>
                    <a:pt x="20955" y="8572"/>
                    <a:pt x="18098" y="4763"/>
                  </a:cubicBezTo>
                  <a:cubicBezTo>
                    <a:pt x="19050" y="3810"/>
                    <a:pt x="20955" y="4763"/>
                    <a:pt x="21907" y="3810"/>
                  </a:cubicBezTo>
                  <a:cubicBezTo>
                    <a:pt x="11430" y="0"/>
                    <a:pt x="7620" y="190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7" name="任意多边形: 形状 676">
              <a:extLst>
                <a:ext uri="{FF2B5EF4-FFF2-40B4-BE49-F238E27FC236}">
                  <a16:creationId xmlns:a16="http://schemas.microsoft.com/office/drawing/2014/main" id="{3280E24A-FAA3-462B-82A0-56406F9C6862}"/>
                </a:ext>
              </a:extLst>
            </p:cNvPr>
            <p:cNvSpPr/>
            <p:nvPr/>
          </p:nvSpPr>
          <p:spPr>
            <a:xfrm>
              <a:off x="1853478" y="3308214"/>
              <a:ext cx="18913" cy="6304"/>
            </a:xfrm>
            <a:custGeom>
              <a:avLst/>
              <a:gdLst>
                <a:gd name="connsiteX0" fmla="*/ 0 w 25717"/>
                <a:gd name="connsiteY0" fmla="*/ 1905 h 8572"/>
                <a:gd name="connsiteX1" fmla="*/ 21907 w 25717"/>
                <a:gd name="connsiteY1" fmla="*/ 8572 h 8572"/>
                <a:gd name="connsiteX2" fmla="*/ 20955 w 25717"/>
                <a:gd name="connsiteY2" fmla="*/ 5715 h 8572"/>
                <a:gd name="connsiteX3" fmla="*/ 25718 w 25717"/>
                <a:gd name="connsiteY3" fmla="*/ 5715 h 8572"/>
                <a:gd name="connsiteX4" fmla="*/ 3810 w 25717"/>
                <a:gd name="connsiteY4" fmla="*/ 0 h 8572"/>
                <a:gd name="connsiteX5" fmla="*/ 0 w 25717"/>
                <a:gd name="connsiteY5" fmla="*/ 1905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17" h="8572">
                  <a:moveTo>
                    <a:pt x="0" y="1905"/>
                  </a:moveTo>
                  <a:cubicBezTo>
                    <a:pt x="7620" y="2857"/>
                    <a:pt x="14288" y="3810"/>
                    <a:pt x="21907" y="8572"/>
                  </a:cubicBezTo>
                  <a:cubicBezTo>
                    <a:pt x="21907" y="7620"/>
                    <a:pt x="21907" y="6667"/>
                    <a:pt x="20955" y="5715"/>
                  </a:cubicBezTo>
                  <a:cubicBezTo>
                    <a:pt x="23813" y="6667"/>
                    <a:pt x="24765" y="6667"/>
                    <a:pt x="25718" y="5715"/>
                  </a:cubicBezTo>
                  <a:cubicBezTo>
                    <a:pt x="17145" y="3810"/>
                    <a:pt x="12382" y="1905"/>
                    <a:pt x="3810" y="0"/>
                  </a:cubicBezTo>
                  <a:cubicBezTo>
                    <a:pt x="13335" y="2857"/>
                    <a:pt x="1905" y="1905"/>
                    <a:pt x="0" y="19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8" name="任意多边形: 形状 677">
              <a:extLst>
                <a:ext uri="{FF2B5EF4-FFF2-40B4-BE49-F238E27FC236}">
                  <a16:creationId xmlns:a16="http://schemas.microsoft.com/office/drawing/2014/main" id="{86375AC6-B159-4B30-8E20-A24A927BFBB2}"/>
                </a:ext>
              </a:extLst>
            </p:cNvPr>
            <p:cNvSpPr/>
            <p:nvPr/>
          </p:nvSpPr>
          <p:spPr>
            <a:xfrm>
              <a:off x="1839691" y="3300508"/>
              <a:ext cx="3979" cy="4080"/>
            </a:xfrm>
            <a:custGeom>
              <a:avLst/>
              <a:gdLst>
                <a:gd name="connsiteX0" fmla="*/ 5411 w 5411"/>
                <a:gd name="connsiteY0" fmla="*/ 2857 h 5548"/>
                <a:gd name="connsiteX1" fmla="*/ 649 w 5411"/>
                <a:gd name="connsiteY1" fmla="*/ 0 h 5548"/>
                <a:gd name="connsiteX2" fmla="*/ 3506 w 5411"/>
                <a:gd name="connsiteY2" fmla="*/ 4763 h 5548"/>
                <a:gd name="connsiteX3" fmla="*/ 5411 w 5411"/>
                <a:gd name="connsiteY3" fmla="*/ 2857 h 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" h="5548">
                  <a:moveTo>
                    <a:pt x="5411" y="2857"/>
                  </a:moveTo>
                  <a:cubicBezTo>
                    <a:pt x="2554" y="1905"/>
                    <a:pt x="1601" y="953"/>
                    <a:pt x="649" y="0"/>
                  </a:cubicBezTo>
                  <a:cubicBezTo>
                    <a:pt x="-2209" y="1905"/>
                    <a:pt x="5411" y="7620"/>
                    <a:pt x="3506" y="4763"/>
                  </a:cubicBezTo>
                  <a:cubicBezTo>
                    <a:pt x="-1256" y="1905"/>
                    <a:pt x="5411" y="3810"/>
                    <a:pt x="5411" y="28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79" name="任意多边形: 形状 678">
              <a:extLst>
                <a:ext uri="{FF2B5EF4-FFF2-40B4-BE49-F238E27FC236}">
                  <a16:creationId xmlns:a16="http://schemas.microsoft.com/office/drawing/2014/main" id="{C22D1B5F-9260-4275-8714-7383B4BB85B6}"/>
                </a:ext>
              </a:extLst>
            </p:cNvPr>
            <p:cNvSpPr/>
            <p:nvPr/>
          </p:nvSpPr>
          <p:spPr>
            <a:xfrm>
              <a:off x="1819427" y="3306112"/>
              <a:ext cx="12334" cy="9106"/>
            </a:xfrm>
            <a:custGeom>
              <a:avLst/>
              <a:gdLst>
                <a:gd name="connsiteX0" fmla="*/ 579 w 16771"/>
                <a:gd name="connsiteY0" fmla="*/ 0 h 12382"/>
                <a:gd name="connsiteX1" fmla="*/ 13914 w 16771"/>
                <a:gd name="connsiteY1" fmla="*/ 12383 h 12382"/>
                <a:gd name="connsiteX2" fmla="*/ 14867 w 16771"/>
                <a:gd name="connsiteY2" fmla="*/ 10478 h 12382"/>
                <a:gd name="connsiteX3" fmla="*/ 16772 w 16771"/>
                <a:gd name="connsiteY3" fmla="*/ 10478 h 12382"/>
                <a:gd name="connsiteX4" fmla="*/ 3437 w 16771"/>
                <a:gd name="connsiteY4" fmla="*/ 2858 h 12382"/>
                <a:gd name="connsiteX5" fmla="*/ 579 w 16771"/>
                <a:gd name="connsiteY5" fmla="*/ 0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71" h="12382">
                  <a:moveTo>
                    <a:pt x="579" y="0"/>
                  </a:moveTo>
                  <a:cubicBezTo>
                    <a:pt x="-3231" y="4763"/>
                    <a:pt x="12962" y="7620"/>
                    <a:pt x="13914" y="12383"/>
                  </a:cubicBezTo>
                  <a:lnTo>
                    <a:pt x="14867" y="10478"/>
                  </a:lnTo>
                  <a:cubicBezTo>
                    <a:pt x="15819" y="10478"/>
                    <a:pt x="16772" y="11430"/>
                    <a:pt x="16772" y="10478"/>
                  </a:cubicBezTo>
                  <a:cubicBezTo>
                    <a:pt x="13914" y="8573"/>
                    <a:pt x="9152" y="6668"/>
                    <a:pt x="3437" y="2858"/>
                  </a:cubicBezTo>
                  <a:cubicBezTo>
                    <a:pt x="3437" y="2858"/>
                    <a:pt x="4389" y="953"/>
                    <a:pt x="5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80" name="任意多边形: 形状 679">
              <a:extLst>
                <a:ext uri="{FF2B5EF4-FFF2-40B4-BE49-F238E27FC236}">
                  <a16:creationId xmlns:a16="http://schemas.microsoft.com/office/drawing/2014/main" id="{C42F04F0-BDBE-48EC-913A-D0AFB995D45C}"/>
                </a:ext>
              </a:extLst>
            </p:cNvPr>
            <p:cNvSpPr/>
            <p:nvPr/>
          </p:nvSpPr>
          <p:spPr>
            <a:xfrm>
              <a:off x="1767315" y="3327828"/>
              <a:ext cx="22416" cy="9806"/>
            </a:xfrm>
            <a:custGeom>
              <a:avLst/>
              <a:gdLst>
                <a:gd name="connsiteX0" fmla="*/ 24765 w 30480"/>
                <a:gd name="connsiteY0" fmla="*/ 6668 h 13334"/>
                <a:gd name="connsiteX1" fmla="*/ 27622 w 30480"/>
                <a:gd name="connsiteY1" fmla="*/ 3810 h 13334"/>
                <a:gd name="connsiteX2" fmla="*/ 19050 w 30480"/>
                <a:gd name="connsiteY2" fmla="*/ 2858 h 13334"/>
                <a:gd name="connsiteX3" fmla="*/ 22860 w 30480"/>
                <a:gd name="connsiteY3" fmla="*/ 6668 h 13334"/>
                <a:gd name="connsiteX4" fmla="*/ 12383 w 30480"/>
                <a:gd name="connsiteY4" fmla="*/ 953 h 13334"/>
                <a:gd name="connsiteX5" fmla="*/ 12383 w 30480"/>
                <a:gd name="connsiteY5" fmla="*/ 4763 h 13334"/>
                <a:gd name="connsiteX6" fmla="*/ 0 w 30480"/>
                <a:gd name="connsiteY6" fmla="*/ 0 h 13334"/>
                <a:gd name="connsiteX7" fmla="*/ 7620 w 30480"/>
                <a:gd name="connsiteY7" fmla="*/ 6668 h 13334"/>
                <a:gd name="connsiteX8" fmla="*/ 26670 w 30480"/>
                <a:gd name="connsiteY8" fmla="*/ 13335 h 13334"/>
                <a:gd name="connsiteX9" fmla="*/ 30480 w 30480"/>
                <a:gd name="connsiteY9" fmla="*/ 12383 h 13334"/>
                <a:gd name="connsiteX10" fmla="*/ 24765 w 30480"/>
                <a:gd name="connsiteY10" fmla="*/ 6668 h 1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480" h="13334">
                  <a:moveTo>
                    <a:pt x="24765" y="6668"/>
                  </a:moveTo>
                  <a:cubicBezTo>
                    <a:pt x="26670" y="6668"/>
                    <a:pt x="31433" y="5715"/>
                    <a:pt x="27622" y="3810"/>
                  </a:cubicBezTo>
                  <a:cubicBezTo>
                    <a:pt x="23813" y="4763"/>
                    <a:pt x="21908" y="1905"/>
                    <a:pt x="19050" y="2858"/>
                  </a:cubicBezTo>
                  <a:cubicBezTo>
                    <a:pt x="21908" y="4763"/>
                    <a:pt x="22860" y="5715"/>
                    <a:pt x="22860" y="6668"/>
                  </a:cubicBezTo>
                  <a:cubicBezTo>
                    <a:pt x="17145" y="5715"/>
                    <a:pt x="18097" y="3810"/>
                    <a:pt x="12383" y="953"/>
                  </a:cubicBezTo>
                  <a:cubicBezTo>
                    <a:pt x="11430" y="1905"/>
                    <a:pt x="13335" y="3810"/>
                    <a:pt x="12383" y="4763"/>
                  </a:cubicBezTo>
                  <a:cubicBezTo>
                    <a:pt x="7620" y="953"/>
                    <a:pt x="3810" y="953"/>
                    <a:pt x="0" y="0"/>
                  </a:cubicBezTo>
                  <a:cubicBezTo>
                    <a:pt x="4763" y="1905"/>
                    <a:pt x="3810" y="3810"/>
                    <a:pt x="7620" y="6668"/>
                  </a:cubicBezTo>
                  <a:cubicBezTo>
                    <a:pt x="13335" y="5715"/>
                    <a:pt x="17145" y="9525"/>
                    <a:pt x="26670" y="13335"/>
                  </a:cubicBezTo>
                  <a:cubicBezTo>
                    <a:pt x="26670" y="11430"/>
                    <a:pt x="29528" y="13335"/>
                    <a:pt x="30480" y="12383"/>
                  </a:cubicBezTo>
                  <a:cubicBezTo>
                    <a:pt x="27622" y="10478"/>
                    <a:pt x="26670" y="8572"/>
                    <a:pt x="24765" y="666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81" name="任意多边形: 形状 680">
              <a:extLst>
                <a:ext uri="{FF2B5EF4-FFF2-40B4-BE49-F238E27FC236}">
                  <a16:creationId xmlns:a16="http://schemas.microsoft.com/office/drawing/2014/main" id="{D250F56F-9278-44B6-9252-27957F49ED58}"/>
                </a:ext>
              </a:extLst>
            </p:cNvPr>
            <p:cNvSpPr/>
            <p:nvPr/>
          </p:nvSpPr>
          <p:spPr>
            <a:xfrm>
              <a:off x="1814249" y="3219949"/>
              <a:ext cx="4203" cy="4590"/>
            </a:xfrm>
            <a:custGeom>
              <a:avLst/>
              <a:gdLst>
                <a:gd name="connsiteX0" fmla="*/ 0 w 5715"/>
                <a:gd name="connsiteY0" fmla="*/ 2858 h 6241"/>
                <a:gd name="connsiteX1" fmla="*/ 5715 w 5715"/>
                <a:gd name="connsiteY1" fmla="*/ 5715 h 6241"/>
                <a:gd name="connsiteX2" fmla="*/ 2858 w 5715"/>
                <a:gd name="connsiteY2" fmla="*/ 0 h 6241"/>
                <a:gd name="connsiteX3" fmla="*/ 0 w 5715"/>
                <a:gd name="connsiteY3" fmla="*/ 2858 h 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" h="6241">
                  <a:moveTo>
                    <a:pt x="0" y="2858"/>
                  </a:moveTo>
                  <a:cubicBezTo>
                    <a:pt x="2858" y="3810"/>
                    <a:pt x="4763" y="7620"/>
                    <a:pt x="5715" y="5715"/>
                  </a:cubicBezTo>
                  <a:cubicBezTo>
                    <a:pt x="953" y="2858"/>
                    <a:pt x="3810" y="1905"/>
                    <a:pt x="2858" y="0"/>
                  </a:cubicBezTo>
                  <a:cubicBezTo>
                    <a:pt x="953" y="953"/>
                    <a:pt x="0" y="0"/>
                    <a:pt x="0" y="285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82" name="任意多边形: 形状 681">
              <a:extLst>
                <a:ext uri="{FF2B5EF4-FFF2-40B4-BE49-F238E27FC236}">
                  <a16:creationId xmlns:a16="http://schemas.microsoft.com/office/drawing/2014/main" id="{1CA90855-E8B3-494A-8DE6-12C328B245B2}"/>
                </a:ext>
              </a:extLst>
            </p:cNvPr>
            <p:cNvSpPr/>
            <p:nvPr/>
          </p:nvSpPr>
          <p:spPr>
            <a:xfrm>
              <a:off x="2304606" y="2502627"/>
              <a:ext cx="30822" cy="26619"/>
            </a:xfrm>
            <a:custGeom>
              <a:avLst/>
              <a:gdLst>
                <a:gd name="connsiteX0" fmla="*/ 952 w 41910"/>
                <a:gd name="connsiteY0" fmla="*/ 5715 h 36194"/>
                <a:gd name="connsiteX1" fmla="*/ 13335 w 41910"/>
                <a:gd name="connsiteY1" fmla="*/ 10477 h 36194"/>
                <a:gd name="connsiteX2" fmla="*/ 19050 w 41910"/>
                <a:gd name="connsiteY2" fmla="*/ 19050 h 36194"/>
                <a:gd name="connsiteX3" fmla="*/ 29527 w 41910"/>
                <a:gd name="connsiteY3" fmla="*/ 25717 h 36194"/>
                <a:gd name="connsiteX4" fmla="*/ 41910 w 41910"/>
                <a:gd name="connsiteY4" fmla="*/ 36195 h 36194"/>
                <a:gd name="connsiteX5" fmla="*/ 34290 w 41910"/>
                <a:gd name="connsiteY5" fmla="*/ 24765 h 36194"/>
                <a:gd name="connsiteX6" fmla="*/ 20955 w 41910"/>
                <a:gd name="connsiteY6" fmla="*/ 18097 h 36194"/>
                <a:gd name="connsiteX7" fmla="*/ 19050 w 41910"/>
                <a:gd name="connsiteY7" fmla="*/ 15240 h 36194"/>
                <a:gd name="connsiteX8" fmla="*/ 19050 w 41910"/>
                <a:gd name="connsiteY8" fmla="*/ 10477 h 36194"/>
                <a:gd name="connsiteX9" fmla="*/ 4763 w 41910"/>
                <a:gd name="connsiteY9" fmla="*/ 5715 h 36194"/>
                <a:gd name="connsiteX10" fmla="*/ 2858 w 41910"/>
                <a:gd name="connsiteY10" fmla="*/ 0 h 36194"/>
                <a:gd name="connsiteX11" fmla="*/ 0 w 41910"/>
                <a:gd name="connsiteY11" fmla="*/ 952 h 36194"/>
                <a:gd name="connsiteX12" fmla="*/ 952 w 41910"/>
                <a:gd name="connsiteY12" fmla="*/ 571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10" h="36194">
                  <a:moveTo>
                    <a:pt x="952" y="5715"/>
                  </a:moveTo>
                  <a:cubicBezTo>
                    <a:pt x="6668" y="10477"/>
                    <a:pt x="9525" y="8572"/>
                    <a:pt x="13335" y="10477"/>
                  </a:cubicBezTo>
                  <a:cubicBezTo>
                    <a:pt x="16193" y="13335"/>
                    <a:pt x="17145" y="16192"/>
                    <a:pt x="19050" y="19050"/>
                  </a:cubicBezTo>
                  <a:cubicBezTo>
                    <a:pt x="21908" y="20002"/>
                    <a:pt x="25718" y="22860"/>
                    <a:pt x="29527" y="25717"/>
                  </a:cubicBezTo>
                  <a:cubicBezTo>
                    <a:pt x="33338" y="29527"/>
                    <a:pt x="37148" y="33338"/>
                    <a:pt x="41910" y="36195"/>
                  </a:cubicBezTo>
                  <a:cubicBezTo>
                    <a:pt x="36195" y="31432"/>
                    <a:pt x="36195" y="28575"/>
                    <a:pt x="34290" y="24765"/>
                  </a:cubicBezTo>
                  <a:cubicBezTo>
                    <a:pt x="28575" y="22860"/>
                    <a:pt x="26670" y="19050"/>
                    <a:pt x="20955" y="18097"/>
                  </a:cubicBezTo>
                  <a:cubicBezTo>
                    <a:pt x="21908" y="17145"/>
                    <a:pt x="20955" y="16192"/>
                    <a:pt x="19050" y="15240"/>
                  </a:cubicBezTo>
                  <a:cubicBezTo>
                    <a:pt x="20002" y="13335"/>
                    <a:pt x="21908" y="12382"/>
                    <a:pt x="19050" y="10477"/>
                  </a:cubicBezTo>
                  <a:cubicBezTo>
                    <a:pt x="15240" y="10477"/>
                    <a:pt x="8573" y="5715"/>
                    <a:pt x="4763" y="5715"/>
                  </a:cubicBezTo>
                  <a:cubicBezTo>
                    <a:pt x="3810" y="3810"/>
                    <a:pt x="3810" y="1905"/>
                    <a:pt x="2858" y="0"/>
                  </a:cubicBezTo>
                  <a:cubicBezTo>
                    <a:pt x="1905" y="952"/>
                    <a:pt x="952" y="952"/>
                    <a:pt x="0" y="952"/>
                  </a:cubicBezTo>
                  <a:cubicBezTo>
                    <a:pt x="1905" y="3810"/>
                    <a:pt x="2858" y="4763"/>
                    <a:pt x="952" y="57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83" name="任意多边形: 形状 682">
              <a:extLst>
                <a:ext uri="{FF2B5EF4-FFF2-40B4-BE49-F238E27FC236}">
                  <a16:creationId xmlns:a16="http://schemas.microsoft.com/office/drawing/2014/main" id="{0480306F-550C-4B88-8708-1E1DDD2D634F}"/>
                </a:ext>
              </a:extLst>
            </p:cNvPr>
            <p:cNvSpPr/>
            <p:nvPr/>
          </p:nvSpPr>
          <p:spPr>
            <a:xfrm>
              <a:off x="1810747" y="3334833"/>
              <a:ext cx="71156" cy="33463"/>
            </a:xfrm>
            <a:custGeom>
              <a:avLst/>
              <a:gdLst>
                <a:gd name="connsiteX0" fmla="*/ 88583 w 96752"/>
                <a:gd name="connsiteY0" fmla="*/ 23813 h 45500"/>
                <a:gd name="connsiteX1" fmla="*/ 78105 w 96752"/>
                <a:gd name="connsiteY1" fmla="*/ 17145 h 45500"/>
                <a:gd name="connsiteX2" fmla="*/ 52388 w 96752"/>
                <a:gd name="connsiteY2" fmla="*/ 9525 h 45500"/>
                <a:gd name="connsiteX3" fmla="*/ 36195 w 96752"/>
                <a:gd name="connsiteY3" fmla="*/ 15240 h 45500"/>
                <a:gd name="connsiteX4" fmla="*/ 27623 w 96752"/>
                <a:gd name="connsiteY4" fmla="*/ 5715 h 45500"/>
                <a:gd name="connsiteX5" fmla="*/ 21908 w 96752"/>
                <a:gd name="connsiteY5" fmla="*/ 7620 h 45500"/>
                <a:gd name="connsiteX6" fmla="*/ 18098 w 96752"/>
                <a:gd name="connsiteY6" fmla="*/ 3810 h 45500"/>
                <a:gd name="connsiteX7" fmla="*/ 1905 w 96752"/>
                <a:gd name="connsiteY7" fmla="*/ 0 h 45500"/>
                <a:gd name="connsiteX8" fmla="*/ 0 w 96752"/>
                <a:gd name="connsiteY8" fmla="*/ 4763 h 45500"/>
                <a:gd name="connsiteX9" fmla="*/ 25718 w 96752"/>
                <a:gd name="connsiteY9" fmla="*/ 20955 h 45500"/>
                <a:gd name="connsiteX10" fmla="*/ 77153 w 96752"/>
                <a:gd name="connsiteY10" fmla="*/ 44768 h 45500"/>
                <a:gd name="connsiteX11" fmla="*/ 96203 w 96752"/>
                <a:gd name="connsiteY11" fmla="*/ 31433 h 45500"/>
                <a:gd name="connsiteX12" fmla="*/ 88583 w 96752"/>
                <a:gd name="connsiteY12" fmla="*/ 23813 h 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752" h="45500">
                  <a:moveTo>
                    <a:pt x="88583" y="23813"/>
                  </a:moveTo>
                  <a:cubicBezTo>
                    <a:pt x="85725" y="21908"/>
                    <a:pt x="81915" y="19050"/>
                    <a:pt x="78105" y="17145"/>
                  </a:cubicBezTo>
                  <a:cubicBezTo>
                    <a:pt x="70485" y="13335"/>
                    <a:pt x="60960" y="10478"/>
                    <a:pt x="52388" y="9525"/>
                  </a:cubicBezTo>
                  <a:cubicBezTo>
                    <a:pt x="51435" y="16193"/>
                    <a:pt x="45720" y="17145"/>
                    <a:pt x="36195" y="15240"/>
                  </a:cubicBezTo>
                  <a:cubicBezTo>
                    <a:pt x="38100" y="11430"/>
                    <a:pt x="28575" y="9525"/>
                    <a:pt x="27623" y="5715"/>
                  </a:cubicBezTo>
                  <a:cubicBezTo>
                    <a:pt x="26670" y="9525"/>
                    <a:pt x="21908" y="5715"/>
                    <a:pt x="21908" y="7620"/>
                  </a:cubicBezTo>
                  <a:cubicBezTo>
                    <a:pt x="21908" y="5715"/>
                    <a:pt x="20003" y="4763"/>
                    <a:pt x="18098" y="3810"/>
                  </a:cubicBezTo>
                  <a:cubicBezTo>
                    <a:pt x="17145" y="7620"/>
                    <a:pt x="7620" y="1905"/>
                    <a:pt x="1905" y="0"/>
                  </a:cubicBezTo>
                  <a:cubicBezTo>
                    <a:pt x="953" y="2858"/>
                    <a:pt x="2858" y="2858"/>
                    <a:pt x="0" y="4763"/>
                  </a:cubicBezTo>
                  <a:cubicBezTo>
                    <a:pt x="5715" y="10478"/>
                    <a:pt x="20955" y="18097"/>
                    <a:pt x="25718" y="20955"/>
                  </a:cubicBezTo>
                  <a:cubicBezTo>
                    <a:pt x="40958" y="21908"/>
                    <a:pt x="58103" y="40005"/>
                    <a:pt x="77153" y="44768"/>
                  </a:cubicBezTo>
                  <a:cubicBezTo>
                    <a:pt x="90488" y="47625"/>
                    <a:pt x="99060" y="41910"/>
                    <a:pt x="96203" y="31433"/>
                  </a:cubicBezTo>
                  <a:cubicBezTo>
                    <a:pt x="95250" y="28575"/>
                    <a:pt x="92393" y="26670"/>
                    <a:pt x="88583" y="2381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86" name="文本框 585">
            <a:extLst>
              <a:ext uri="{FF2B5EF4-FFF2-40B4-BE49-F238E27FC236}">
                <a16:creationId xmlns:a16="http://schemas.microsoft.com/office/drawing/2014/main" id="{3FFDA3D3-F4DA-464D-AB72-0520141DE084}"/>
              </a:ext>
            </a:extLst>
          </p:cNvPr>
          <p:cNvSpPr txBox="1"/>
          <p:nvPr/>
        </p:nvSpPr>
        <p:spPr>
          <a:xfrm>
            <a:off x="1733268" y="2678783"/>
            <a:ext cx="615553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壹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82CC29C-86E3-4265-A875-63DFAAB2E6BB}"/>
              </a:ext>
            </a:extLst>
          </p:cNvPr>
          <p:cNvSpPr txBox="1"/>
          <p:nvPr/>
        </p:nvSpPr>
        <p:spPr>
          <a:xfrm>
            <a:off x="2576273" y="2587943"/>
            <a:ext cx="2743584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</a:rPr>
              <a:t>选题背景意义</a:t>
            </a:r>
            <a:endParaRPr lang="en-US" altLang="zh-CN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30" name="文本框 1029">
            <a:extLst>
              <a:ext uri="{FF2B5EF4-FFF2-40B4-BE49-F238E27FC236}">
                <a16:creationId xmlns:a16="http://schemas.microsoft.com/office/drawing/2014/main" id="{B72899E9-3B7A-4AF7-8FFD-E8C699F93B57}"/>
              </a:ext>
            </a:extLst>
          </p:cNvPr>
          <p:cNvSpPr txBox="1"/>
          <p:nvPr/>
        </p:nvSpPr>
        <p:spPr>
          <a:xfrm>
            <a:off x="2574354" y="3162949"/>
            <a:ext cx="274358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1200" dirty="0">
                <a:solidFill>
                  <a:schemeClr val="accent1"/>
                </a:solidFill>
                <a:latin typeface="+mn-ea"/>
              </a:rPr>
              <a:t>Background Significance Of The Topic</a:t>
            </a:r>
            <a:endParaRPr lang="en-US" altLang="zh-CN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31" name="文本框 1030">
            <a:extLst>
              <a:ext uri="{FF2B5EF4-FFF2-40B4-BE49-F238E27FC236}">
                <a16:creationId xmlns:a16="http://schemas.microsoft.com/office/drawing/2014/main" id="{5FA6E88F-A1D5-4B26-999C-12513FA12265}"/>
              </a:ext>
            </a:extLst>
          </p:cNvPr>
          <p:cNvSpPr txBox="1"/>
          <p:nvPr/>
        </p:nvSpPr>
        <p:spPr>
          <a:xfrm>
            <a:off x="7889649" y="3162949"/>
            <a:ext cx="2610752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accent1"/>
                </a:solidFill>
                <a:latin typeface="+mn-ea"/>
              </a:defRPr>
            </a:lvl1pPr>
          </a:lstStyle>
          <a:p>
            <a:pPr algn="dist"/>
            <a:r>
              <a:rPr lang="en-US" altLang="zh-CN" dirty="0"/>
              <a:t>Research Ideas And Methods</a:t>
            </a:r>
            <a:endParaRPr lang="zh-CN" altLang="en-US" dirty="0"/>
          </a:p>
        </p:txBody>
      </p:sp>
      <p:sp>
        <p:nvSpPr>
          <p:cNvPr id="1032" name="文本框 1031">
            <a:extLst>
              <a:ext uri="{FF2B5EF4-FFF2-40B4-BE49-F238E27FC236}">
                <a16:creationId xmlns:a16="http://schemas.microsoft.com/office/drawing/2014/main" id="{CA7FB255-A3E9-4638-AE46-AB75583377CC}"/>
              </a:ext>
            </a:extLst>
          </p:cNvPr>
          <p:cNvSpPr txBox="1"/>
          <p:nvPr/>
        </p:nvSpPr>
        <p:spPr>
          <a:xfrm>
            <a:off x="2576273" y="4614826"/>
            <a:ext cx="274358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>
              <a:defRPr sz="1200">
                <a:solidFill>
                  <a:schemeClr val="accent1"/>
                </a:solidFill>
                <a:latin typeface="+mn-ea"/>
              </a:defRPr>
            </a:lvl1pPr>
          </a:lstStyle>
          <a:p>
            <a:pPr algn="dist"/>
            <a:r>
              <a:rPr lang="en-US" altLang="zh-CN" dirty="0"/>
              <a:t>Research Content Display</a:t>
            </a:r>
          </a:p>
        </p:txBody>
      </p:sp>
      <p:sp>
        <p:nvSpPr>
          <p:cNvPr id="1033" name="文本框 1032">
            <a:extLst>
              <a:ext uri="{FF2B5EF4-FFF2-40B4-BE49-F238E27FC236}">
                <a16:creationId xmlns:a16="http://schemas.microsoft.com/office/drawing/2014/main" id="{DD1AC886-4483-43DF-8F61-342586DC73D8}"/>
              </a:ext>
            </a:extLst>
          </p:cNvPr>
          <p:cNvSpPr txBox="1"/>
          <p:nvPr/>
        </p:nvSpPr>
        <p:spPr>
          <a:xfrm>
            <a:off x="7860522" y="4614826"/>
            <a:ext cx="2743584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200">
                <a:solidFill>
                  <a:schemeClr val="accent1"/>
                </a:solidFill>
                <a:latin typeface="+mn-ea"/>
              </a:defRPr>
            </a:lvl1pPr>
          </a:lstStyle>
          <a:p>
            <a:r>
              <a:rPr lang="en-US" altLang="zh-CN" dirty="0"/>
              <a:t>Summarize And Analyze The Outlook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9947992-63AB-4380-BB5D-A53CE59718FC}"/>
              </a:ext>
            </a:extLst>
          </p:cNvPr>
          <p:cNvGrpSpPr/>
          <p:nvPr/>
        </p:nvGrpSpPr>
        <p:grpSpPr>
          <a:xfrm>
            <a:off x="4347336" y="5778805"/>
            <a:ext cx="3497328" cy="405127"/>
            <a:chOff x="3207547" y="5520679"/>
            <a:chExt cx="5776906" cy="669191"/>
          </a:xfrm>
        </p:grpSpPr>
        <p:sp>
          <p:nvSpPr>
            <p:cNvPr id="1061" name="任意多边形: 形状 1060">
              <a:extLst>
                <a:ext uri="{FF2B5EF4-FFF2-40B4-BE49-F238E27FC236}">
                  <a16:creationId xmlns:a16="http://schemas.microsoft.com/office/drawing/2014/main" id="{B21A67F8-DA98-4C98-9576-A921878FEDB2}"/>
                </a:ext>
              </a:extLst>
            </p:cNvPr>
            <p:cNvSpPr/>
            <p:nvPr/>
          </p:nvSpPr>
          <p:spPr>
            <a:xfrm flipH="1">
              <a:off x="5783146" y="5850660"/>
              <a:ext cx="248582" cy="105519"/>
            </a:xfrm>
            <a:custGeom>
              <a:avLst/>
              <a:gdLst>
                <a:gd name="connsiteX0" fmla="*/ 0 w 469210"/>
                <a:gd name="connsiteY0" fmla="*/ 0 h 199171"/>
                <a:gd name="connsiteX1" fmla="*/ 248831 w 469210"/>
                <a:gd name="connsiteY1" fmla="*/ 122544 h 199171"/>
                <a:gd name="connsiteX2" fmla="*/ 469210 w 469210"/>
                <a:gd name="connsiteY2" fmla="*/ 103077 h 199171"/>
                <a:gd name="connsiteX3" fmla="*/ 332191 w 469210"/>
                <a:gd name="connsiteY3" fmla="*/ 140514 h 199171"/>
                <a:gd name="connsiteX4" fmla="*/ 74624 w 469210"/>
                <a:gd name="connsiteY4" fmla="*/ 160230 h 199171"/>
                <a:gd name="connsiteX5" fmla="*/ 174207 w 469210"/>
                <a:gd name="connsiteY5" fmla="*/ 140014 h 199171"/>
                <a:gd name="connsiteX6" fmla="*/ 0 w 469210"/>
                <a:gd name="connsiteY6" fmla="*/ 0 h 19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9210" h="199171">
                  <a:moveTo>
                    <a:pt x="0" y="0"/>
                  </a:moveTo>
                  <a:cubicBezTo>
                    <a:pt x="89350" y="25207"/>
                    <a:pt x="176703" y="62894"/>
                    <a:pt x="248831" y="122544"/>
                  </a:cubicBezTo>
                  <a:cubicBezTo>
                    <a:pt x="319962" y="98334"/>
                    <a:pt x="395085" y="99333"/>
                    <a:pt x="469210" y="103077"/>
                  </a:cubicBezTo>
                  <a:cubicBezTo>
                    <a:pt x="432023" y="141262"/>
                    <a:pt x="380610" y="138267"/>
                    <a:pt x="332191" y="140514"/>
                  </a:cubicBezTo>
                  <a:cubicBezTo>
                    <a:pt x="273040" y="228865"/>
                    <a:pt x="154490" y="201910"/>
                    <a:pt x="74624" y="160230"/>
                  </a:cubicBezTo>
                  <a:cubicBezTo>
                    <a:pt x="99582" y="155239"/>
                    <a:pt x="149498" y="145006"/>
                    <a:pt x="174207" y="140014"/>
                  </a:cubicBezTo>
                  <a:cubicBezTo>
                    <a:pt x="128534" y="77869"/>
                    <a:pt x="44425" y="63892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2" name="任意多边形: 形状 1061">
              <a:extLst>
                <a:ext uri="{FF2B5EF4-FFF2-40B4-BE49-F238E27FC236}">
                  <a16:creationId xmlns:a16="http://schemas.microsoft.com/office/drawing/2014/main" id="{A079905D-8960-465A-A6AB-C303F7995968}"/>
                </a:ext>
              </a:extLst>
            </p:cNvPr>
            <p:cNvSpPr/>
            <p:nvPr/>
          </p:nvSpPr>
          <p:spPr>
            <a:xfrm flipH="1">
              <a:off x="6475057" y="5574220"/>
              <a:ext cx="248582" cy="106198"/>
            </a:xfrm>
            <a:custGeom>
              <a:avLst/>
              <a:gdLst>
                <a:gd name="connsiteX0" fmla="*/ 0 w 477196"/>
                <a:gd name="connsiteY0" fmla="*/ 0 h 203865"/>
                <a:gd name="connsiteX1" fmla="*/ 260062 w 477196"/>
                <a:gd name="connsiteY1" fmla="*/ 123292 h 203865"/>
                <a:gd name="connsiteX2" fmla="*/ 477197 w 477196"/>
                <a:gd name="connsiteY2" fmla="*/ 114058 h 203865"/>
                <a:gd name="connsiteX3" fmla="*/ 345918 w 477196"/>
                <a:gd name="connsiteY3" fmla="*/ 146004 h 203865"/>
                <a:gd name="connsiteX4" fmla="*/ 74624 w 477196"/>
                <a:gd name="connsiteY4" fmla="*/ 171461 h 203865"/>
                <a:gd name="connsiteX5" fmla="*/ 180946 w 477196"/>
                <a:gd name="connsiteY5" fmla="*/ 141262 h 203865"/>
                <a:gd name="connsiteX6" fmla="*/ 0 w 477196"/>
                <a:gd name="connsiteY6" fmla="*/ 0 h 20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196" h="203865">
                  <a:moveTo>
                    <a:pt x="0" y="0"/>
                  </a:moveTo>
                  <a:cubicBezTo>
                    <a:pt x="89849" y="33693"/>
                    <a:pt x="179947" y="69383"/>
                    <a:pt x="260062" y="123292"/>
                  </a:cubicBezTo>
                  <a:cubicBezTo>
                    <a:pt x="331692" y="108567"/>
                    <a:pt x="404569" y="100331"/>
                    <a:pt x="477197" y="114058"/>
                  </a:cubicBezTo>
                  <a:cubicBezTo>
                    <a:pt x="438512" y="141762"/>
                    <a:pt x="392589" y="147751"/>
                    <a:pt x="345918" y="146004"/>
                  </a:cubicBezTo>
                  <a:cubicBezTo>
                    <a:pt x="279030" y="237600"/>
                    <a:pt x="164224" y="199914"/>
                    <a:pt x="74624" y="171461"/>
                  </a:cubicBezTo>
                  <a:cubicBezTo>
                    <a:pt x="110065" y="161728"/>
                    <a:pt x="145505" y="151745"/>
                    <a:pt x="180946" y="141262"/>
                  </a:cubicBezTo>
                  <a:cubicBezTo>
                    <a:pt x="123792" y="89599"/>
                    <a:pt x="47919" y="61896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3" name="任意多边形: 形状 1062">
              <a:extLst>
                <a:ext uri="{FF2B5EF4-FFF2-40B4-BE49-F238E27FC236}">
                  <a16:creationId xmlns:a16="http://schemas.microsoft.com/office/drawing/2014/main" id="{EEEF07EC-21AA-45C6-9C6C-26C8E7069D09}"/>
                </a:ext>
              </a:extLst>
            </p:cNvPr>
            <p:cNvSpPr/>
            <p:nvPr/>
          </p:nvSpPr>
          <p:spPr>
            <a:xfrm flipH="1">
              <a:off x="5090292" y="5520679"/>
              <a:ext cx="249526" cy="106640"/>
            </a:xfrm>
            <a:custGeom>
              <a:avLst/>
              <a:gdLst>
                <a:gd name="connsiteX0" fmla="*/ 0 w 471207"/>
                <a:gd name="connsiteY0" fmla="*/ 0 h 201379"/>
                <a:gd name="connsiteX1" fmla="*/ 251577 w 471207"/>
                <a:gd name="connsiteY1" fmla="*/ 123792 h 201379"/>
                <a:gd name="connsiteX2" fmla="*/ 471207 w 471207"/>
                <a:gd name="connsiteY2" fmla="*/ 110314 h 201379"/>
                <a:gd name="connsiteX3" fmla="*/ 337682 w 471207"/>
                <a:gd name="connsiteY3" fmla="*/ 146753 h 201379"/>
                <a:gd name="connsiteX4" fmla="*/ 72628 w 471207"/>
                <a:gd name="connsiteY4" fmla="*/ 169715 h 201379"/>
                <a:gd name="connsiteX5" fmla="*/ 173209 w 471207"/>
                <a:gd name="connsiteY5" fmla="*/ 134773 h 201379"/>
                <a:gd name="connsiteX6" fmla="*/ 0 w 471207"/>
                <a:gd name="connsiteY6" fmla="*/ 0 h 20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07" h="201379">
                  <a:moveTo>
                    <a:pt x="0" y="0"/>
                  </a:moveTo>
                  <a:cubicBezTo>
                    <a:pt x="88851" y="29950"/>
                    <a:pt x="173458" y="71630"/>
                    <a:pt x="251577" y="123792"/>
                  </a:cubicBezTo>
                  <a:cubicBezTo>
                    <a:pt x="321959" y="97586"/>
                    <a:pt x="397831" y="100331"/>
                    <a:pt x="471207" y="110314"/>
                  </a:cubicBezTo>
                  <a:cubicBezTo>
                    <a:pt x="432273" y="139266"/>
                    <a:pt x="383604" y="141013"/>
                    <a:pt x="337682" y="146753"/>
                  </a:cubicBezTo>
                  <a:cubicBezTo>
                    <a:pt x="268299" y="227118"/>
                    <a:pt x="159232" y="204406"/>
                    <a:pt x="72628" y="169715"/>
                  </a:cubicBezTo>
                  <a:cubicBezTo>
                    <a:pt x="97836" y="160979"/>
                    <a:pt x="148251" y="143509"/>
                    <a:pt x="173209" y="134773"/>
                  </a:cubicBezTo>
                  <a:cubicBezTo>
                    <a:pt x="115805" y="89350"/>
                    <a:pt x="42928" y="61896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4" name="任意多边形: 形状 1063">
              <a:extLst>
                <a:ext uri="{FF2B5EF4-FFF2-40B4-BE49-F238E27FC236}">
                  <a16:creationId xmlns:a16="http://schemas.microsoft.com/office/drawing/2014/main" id="{2AE03AFB-30FB-4C26-BF5C-141BCC176D3B}"/>
                </a:ext>
              </a:extLst>
            </p:cNvPr>
            <p:cNvSpPr/>
            <p:nvPr/>
          </p:nvSpPr>
          <p:spPr>
            <a:xfrm flipH="1">
              <a:off x="7738875" y="5738608"/>
              <a:ext cx="470509" cy="224104"/>
            </a:xfrm>
            <a:custGeom>
              <a:avLst/>
              <a:gdLst>
                <a:gd name="connsiteX0" fmla="*/ 0 w 535349"/>
                <a:gd name="connsiteY0" fmla="*/ 0 h 254988"/>
                <a:gd name="connsiteX1" fmla="*/ 316967 w 535349"/>
                <a:gd name="connsiteY1" fmla="*/ 166720 h 254988"/>
                <a:gd name="connsiteX2" fmla="*/ 525116 w 535349"/>
                <a:gd name="connsiteY2" fmla="*/ 146753 h 254988"/>
                <a:gd name="connsiteX3" fmla="*/ 535349 w 535349"/>
                <a:gd name="connsiteY3" fmla="*/ 174456 h 254988"/>
                <a:gd name="connsiteX4" fmla="*/ 394586 w 535349"/>
                <a:gd name="connsiteY4" fmla="*/ 178699 h 254988"/>
                <a:gd name="connsiteX5" fmla="*/ 409062 w 535349"/>
                <a:gd name="connsiteY5" fmla="*/ 222126 h 254988"/>
                <a:gd name="connsiteX6" fmla="*/ 90098 w 535349"/>
                <a:gd name="connsiteY6" fmla="*/ 215637 h 254988"/>
                <a:gd name="connsiteX7" fmla="*/ 200662 w 535349"/>
                <a:gd name="connsiteY7" fmla="*/ 199165 h 254988"/>
                <a:gd name="connsiteX8" fmla="*/ 0 w 535349"/>
                <a:gd name="connsiteY8" fmla="*/ 0 h 25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349" h="254988">
                  <a:moveTo>
                    <a:pt x="0" y="0"/>
                  </a:moveTo>
                  <a:cubicBezTo>
                    <a:pt x="102577" y="62645"/>
                    <a:pt x="228366" y="81862"/>
                    <a:pt x="316967" y="166720"/>
                  </a:cubicBezTo>
                  <a:cubicBezTo>
                    <a:pt x="380360" y="130281"/>
                    <a:pt x="455234" y="130281"/>
                    <a:pt x="525116" y="146753"/>
                  </a:cubicBezTo>
                  <a:cubicBezTo>
                    <a:pt x="527612" y="153492"/>
                    <a:pt x="532853" y="167468"/>
                    <a:pt x="535349" y="174456"/>
                  </a:cubicBezTo>
                  <a:cubicBezTo>
                    <a:pt x="488677" y="181195"/>
                    <a:pt x="441257" y="178699"/>
                    <a:pt x="394586" y="178699"/>
                  </a:cubicBezTo>
                  <a:cubicBezTo>
                    <a:pt x="398080" y="189431"/>
                    <a:pt x="405318" y="211145"/>
                    <a:pt x="409062" y="222126"/>
                  </a:cubicBezTo>
                  <a:cubicBezTo>
                    <a:pt x="306983" y="277284"/>
                    <a:pt x="193175" y="254572"/>
                    <a:pt x="90098" y="215637"/>
                  </a:cubicBezTo>
                  <a:cubicBezTo>
                    <a:pt x="126287" y="207401"/>
                    <a:pt x="163225" y="201661"/>
                    <a:pt x="200662" y="199165"/>
                  </a:cubicBezTo>
                  <a:cubicBezTo>
                    <a:pt x="188183" y="89599"/>
                    <a:pt x="35440" y="98834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5" name="任意多边形: 形状 1064">
              <a:extLst>
                <a:ext uri="{FF2B5EF4-FFF2-40B4-BE49-F238E27FC236}">
                  <a16:creationId xmlns:a16="http://schemas.microsoft.com/office/drawing/2014/main" id="{DAD3D9E4-0B8C-49CF-A9FA-C2B1F0915C7D}"/>
                </a:ext>
              </a:extLst>
            </p:cNvPr>
            <p:cNvSpPr/>
            <p:nvPr/>
          </p:nvSpPr>
          <p:spPr>
            <a:xfrm flipH="1">
              <a:off x="7166968" y="5976958"/>
              <a:ext cx="128579" cy="88324"/>
            </a:xfrm>
            <a:custGeom>
              <a:avLst/>
              <a:gdLst>
                <a:gd name="connsiteX0" fmla="*/ 0 w 286302"/>
                <a:gd name="connsiteY0" fmla="*/ 36938 h 196669"/>
                <a:gd name="connsiteX1" fmla="*/ 196170 w 286302"/>
                <a:gd name="connsiteY1" fmla="*/ 0 h 196669"/>
                <a:gd name="connsiteX2" fmla="*/ 284272 w 286302"/>
                <a:gd name="connsiteY2" fmla="*/ 196669 h 196669"/>
                <a:gd name="connsiteX3" fmla="*/ 157485 w 286302"/>
                <a:gd name="connsiteY3" fmla="*/ 37687 h 196669"/>
                <a:gd name="connsiteX4" fmla="*/ 14975 w 286302"/>
                <a:gd name="connsiteY4" fmla="*/ 148999 h 196669"/>
                <a:gd name="connsiteX5" fmla="*/ 54658 w 286302"/>
                <a:gd name="connsiteY5" fmla="*/ 72129 h 196669"/>
                <a:gd name="connsiteX6" fmla="*/ 0 w 286302"/>
                <a:gd name="connsiteY6" fmla="*/ 36938 h 19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302" h="196669">
                  <a:moveTo>
                    <a:pt x="0" y="36938"/>
                  </a:moveTo>
                  <a:cubicBezTo>
                    <a:pt x="66139" y="28951"/>
                    <a:pt x="130031" y="8486"/>
                    <a:pt x="196170" y="0"/>
                  </a:cubicBezTo>
                  <a:cubicBezTo>
                    <a:pt x="259314" y="44924"/>
                    <a:pt x="295503" y="118800"/>
                    <a:pt x="284272" y="196669"/>
                  </a:cubicBezTo>
                  <a:cubicBezTo>
                    <a:pt x="246086" y="140514"/>
                    <a:pt x="208898" y="82861"/>
                    <a:pt x="157485" y="37687"/>
                  </a:cubicBezTo>
                  <a:cubicBezTo>
                    <a:pt x="110564" y="75623"/>
                    <a:pt x="70132" y="122544"/>
                    <a:pt x="14975" y="148999"/>
                  </a:cubicBezTo>
                  <a:cubicBezTo>
                    <a:pt x="24958" y="129782"/>
                    <a:pt x="44924" y="91346"/>
                    <a:pt x="54658" y="72129"/>
                  </a:cubicBezTo>
                  <a:cubicBezTo>
                    <a:pt x="36439" y="60398"/>
                    <a:pt x="18219" y="48668"/>
                    <a:pt x="0" y="3693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6" name="任意多边形: 形状 1065">
              <a:extLst>
                <a:ext uri="{FF2B5EF4-FFF2-40B4-BE49-F238E27FC236}">
                  <a16:creationId xmlns:a16="http://schemas.microsoft.com/office/drawing/2014/main" id="{8C6BD094-143A-4295-B2E3-E75EC4AE0C80}"/>
                </a:ext>
              </a:extLst>
            </p:cNvPr>
            <p:cNvSpPr/>
            <p:nvPr/>
          </p:nvSpPr>
          <p:spPr>
            <a:xfrm flipH="1">
              <a:off x="3207547" y="5978414"/>
              <a:ext cx="174654" cy="75864"/>
            </a:xfrm>
            <a:custGeom>
              <a:avLst/>
              <a:gdLst>
                <a:gd name="connsiteX0" fmla="*/ 0 w 407813"/>
                <a:gd name="connsiteY0" fmla="*/ 30948 h 177142"/>
                <a:gd name="connsiteX1" fmla="*/ 11980 w 407813"/>
                <a:gd name="connsiteY1" fmla="*/ 0 h 177142"/>
                <a:gd name="connsiteX2" fmla="*/ 215138 w 407813"/>
                <a:gd name="connsiteY2" fmla="*/ 106820 h 177142"/>
                <a:gd name="connsiteX3" fmla="*/ 407814 w 407813"/>
                <a:gd name="connsiteY3" fmla="*/ 98834 h 177142"/>
                <a:gd name="connsiteX4" fmla="*/ 287516 w 407813"/>
                <a:gd name="connsiteY4" fmla="*/ 136021 h 177142"/>
                <a:gd name="connsiteX5" fmla="*/ 49916 w 407813"/>
                <a:gd name="connsiteY5" fmla="*/ 153242 h 177142"/>
                <a:gd name="connsiteX6" fmla="*/ 140763 w 407813"/>
                <a:gd name="connsiteY6" fmla="*/ 120048 h 177142"/>
                <a:gd name="connsiteX7" fmla="*/ 0 w 407813"/>
                <a:gd name="connsiteY7" fmla="*/ 30948 h 17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13" h="177142">
                  <a:moveTo>
                    <a:pt x="0" y="30948"/>
                  </a:moveTo>
                  <a:cubicBezTo>
                    <a:pt x="2995" y="23211"/>
                    <a:pt x="8985" y="7737"/>
                    <a:pt x="11980" y="0"/>
                  </a:cubicBezTo>
                  <a:cubicBezTo>
                    <a:pt x="80864" y="33194"/>
                    <a:pt x="149998" y="66139"/>
                    <a:pt x="215138" y="106820"/>
                  </a:cubicBezTo>
                  <a:cubicBezTo>
                    <a:pt x="277783" y="88601"/>
                    <a:pt x="343672" y="84608"/>
                    <a:pt x="407814" y="98834"/>
                  </a:cubicBezTo>
                  <a:cubicBezTo>
                    <a:pt x="369628" y="116803"/>
                    <a:pt x="328697" y="127785"/>
                    <a:pt x="287516" y="136021"/>
                  </a:cubicBezTo>
                  <a:cubicBezTo>
                    <a:pt x="221378" y="201910"/>
                    <a:pt x="128534" y="173708"/>
                    <a:pt x="49916" y="153242"/>
                  </a:cubicBezTo>
                  <a:cubicBezTo>
                    <a:pt x="80115" y="142011"/>
                    <a:pt x="110564" y="131030"/>
                    <a:pt x="140763" y="120048"/>
                  </a:cubicBezTo>
                  <a:cubicBezTo>
                    <a:pt x="97586" y="84857"/>
                    <a:pt x="48668" y="57653"/>
                    <a:pt x="0" y="3094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7" name="任意多边形: 形状 1066">
              <a:extLst>
                <a:ext uri="{FF2B5EF4-FFF2-40B4-BE49-F238E27FC236}">
                  <a16:creationId xmlns:a16="http://schemas.microsoft.com/office/drawing/2014/main" id="{358DFC0C-F231-4ACA-88A3-BB6AADB6C9DC}"/>
                </a:ext>
              </a:extLst>
            </p:cNvPr>
            <p:cNvSpPr/>
            <p:nvPr/>
          </p:nvSpPr>
          <p:spPr>
            <a:xfrm flipH="1">
              <a:off x="8652709" y="5830390"/>
              <a:ext cx="331744" cy="146568"/>
            </a:xfrm>
            <a:custGeom>
              <a:avLst/>
              <a:gdLst>
                <a:gd name="connsiteX0" fmla="*/ 0 w 477446"/>
                <a:gd name="connsiteY0" fmla="*/ 0 h 210941"/>
                <a:gd name="connsiteX1" fmla="*/ 263557 w 477446"/>
                <a:gd name="connsiteY1" fmla="*/ 126038 h 210941"/>
                <a:gd name="connsiteX2" fmla="*/ 477446 w 477446"/>
                <a:gd name="connsiteY2" fmla="*/ 116803 h 210941"/>
                <a:gd name="connsiteX3" fmla="*/ 301992 w 477446"/>
                <a:gd name="connsiteY3" fmla="*/ 187684 h 210941"/>
                <a:gd name="connsiteX4" fmla="*/ 76621 w 477446"/>
                <a:gd name="connsiteY4" fmla="*/ 174456 h 210941"/>
                <a:gd name="connsiteX5" fmla="*/ 177202 w 477446"/>
                <a:gd name="connsiteY5" fmla="*/ 148500 h 210941"/>
                <a:gd name="connsiteX6" fmla="*/ 0 w 477446"/>
                <a:gd name="connsiteY6" fmla="*/ 0 h 21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446" h="210941">
                  <a:moveTo>
                    <a:pt x="0" y="0"/>
                  </a:moveTo>
                  <a:cubicBezTo>
                    <a:pt x="89849" y="37437"/>
                    <a:pt x="180197" y="75124"/>
                    <a:pt x="263557" y="126038"/>
                  </a:cubicBezTo>
                  <a:cubicBezTo>
                    <a:pt x="334188" y="113309"/>
                    <a:pt x="406067" y="105572"/>
                    <a:pt x="477446" y="116803"/>
                  </a:cubicBezTo>
                  <a:cubicBezTo>
                    <a:pt x="426283" y="157485"/>
                    <a:pt x="354653" y="148999"/>
                    <a:pt x="301992" y="187684"/>
                  </a:cubicBezTo>
                  <a:cubicBezTo>
                    <a:pt x="233357" y="235604"/>
                    <a:pt x="147502" y="198416"/>
                    <a:pt x="76621" y="174456"/>
                  </a:cubicBezTo>
                  <a:cubicBezTo>
                    <a:pt x="101829" y="167967"/>
                    <a:pt x="151994" y="154989"/>
                    <a:pt x="177202" y="148500"/>
                  </a:cubicBezTo>
                  <a:cubicBezTo>
                    <a:pt x="130530" y="84358"/>
                    <a:pt x="40432" y="7113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8" name="任意多边形: 形状 1067">
              <a:extLst>
                <a:ext uri="{FF2B5EF4-FFF2-40B4-BE49-F238E27FC236}">
                  <a16:creationId xmlns:a16="http://schemas.microsoft.com/office/drawing/2014/main" id="{99E1BDB6-D4B8-4701-8C3F-371EB1F48C56}"/>
                </a:ext>
              </a:extLst>
            </p:cNvPr>
            <p:cNvSpPr/>
            <p:nvPr/>
          </p:nvSpPr>
          <p:spPr>
            <a:xfrm flipH="1">
              <a:off x="4397436" y="5842466"/>
              <a:ext cx="249527" cy="105669"/>
            </a:xfrm>
            <a:custGeom>
              <a:avLst/>
              <a:gdLst>
                <a:gd name="connsiteX0" fmla="*/ 0 w 472704"/>
                <a:gd name="connsiteY0" fmla="*/ 0 h 200180"/>
                <a:gd name="connsiteX1" fmla="*/ 259064 w 472704"/>
                <a:gd name="connsiteY1" fmla="*/ 124541 h 200180"/>
                <a:gd name="connsiteX2" fmla="*/ 472705 w 472704"/>
                <a:gd name="connsiteY2" fmla="*/ 109815 h 200180"/>
                <a:gd name="connsiteX3" fmla="*/ 302741 w 472704"/>
                <a:gd name="connsiteY3" fmla="*/ 175455 h 200180"/>
                <a:gd name="connsiteX4" fmla="*/ 88102 w 472704"/>
                <a:gd name="connsiteY4" fmla="*/ 181445 h 200180"/>
                <a:gd name="connsiteX5" fmla="*/ 163974 w 472704"/>
                <a:gd name="connsiteY5" fmla="*/ 119799 h 200180"/>
                <a:gd name="connsiteX6" fmla="*/ 0 w 472704"/>
                <a:gd name="connsiteY6" fmla="*/ 0 h 20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704" h="200180">
                  <a:moveTo>
                    <a:pt x="0" y="0"/>
                  </a:moveTo>
                  <a:cubicBezTo>
                    <a:pt x="92844" y="25707"/>
                    <a:pt x="181944" y="66388"/>
                    <a:pt x="259064" y="124541"/>
                  </a:cubicBezTo>
                  <a:cubicBezTo>
                    <a:pt x="327200" y="98085"/>
                    <a:pt x="401325" y="103326"/>
                    <a:pt x="472705" y="109815"/>
                  </a:cubicBezTo>
                  <a:cubicBezTo>
                    <a:pt x="423038" y="153492"/>
                    <a:pt x="346168" y="123043"/>
                    <a:pt x="302741" y="175455"/>
                  </a:cubicBezTo>
                  <a:cubicBezTo>
                    <a:pt x="242841" y="228865"/>
                    <a:pt x="157984" y="178699"/>
                    <a:pt x="88102" y="181445"/>
                  </a:cubicBezTo>
                  <a:cubicBezTo>
                    <a:pt x="112311" y="160480"/>
                    <a:pt x="158483" y="157236"/>
                    <a:pt x="163974" y="119799"/>
                  </a:cubicBezTo>
                  <a:cubicBezTo>
                    <a:pt x="108567" y="80614"/>
                    <a:pt x="45673" y="514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9" name="任意多边形: 形状 1068">
              <a:extLst>
                <a:ext uri="{FF2B5EF4-FFF2-40B4-BE49-F238E27FC236}">
                  <a16:creationId xmlns:a16="http://schemas.microsoft.com/office/drawing/2014/main" id="{A42CC37D-B69E-4828-B261-47C9256166FA}"/>
                </a:ext>
              </a:extLst>
            </p:cNvPr>
            <p:cNvSpPr/>
            <p:nvPr/>
          </p:nvSpPr>
          <p:spPr>
            <a:xfrm flipH="1">
              <a:off x="3825529" y="6099842"/>
              <a:ext cx="128579" cy="90028"/>
            </a:xfrm>
            <a:custGeom>
              <a:avLst/>
              <a:gdLst>
                <a:gd name="connsiteX0" fmla="*/ 0 w 270544"/>
                <a:gd name="connsiteY0" fmla="*/ 34442 h 189431"/>
                <a:gd name="connsiteX1" fmla="*/ 185438 w 270544"/>
                <a:gd name="connsiteY1" fmla="*/ 0 h 189431"/>
                <a:gd name="connsiteX2" fmla="*/ 270545 w 270544"/>
                <a:gd name="connsiteY2" fmla="*/ 189432 h 189431"/>
                <a:gd name="connsiteX3" fmla="*/ 125289 w 270544"/>
                <a:gd name="connsiteY3" fmla="*/ 38935 h 189431"/>
                <a:gd name="connsiteX4" fmla="*/ 7987 w 270544"/>
                <a:gd name="connsiteY4" fmla="*/ 152244 h 189431"/>
                <a:gd name="connsiteX5" fmla="*/ 36439 w 270544"/>
                <a:gd name="connsiteY5" fmla="*/ 65140 h 189431"/>
                <a:gd name="connsiteX6" fmla="*/ 0 w 270544"/>
                <a:gd name="connsiteY6" fmla="*/ 34442 h 1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44" h="189431">
                  <a:moveTo>
                    <a:pt x="0" y="34442"/>
                  </a:moveTo>
                  <a:cubicBezTo>
                    <a:pt x="61397" y="21714"/>
                    <a:pt x="122294" y="1997"/>
                    <a:pt x="185438" y="0"/>
                  </a:cubicBezTo>
                  <a:cubicBezTo>
                    <a:pt x="245088" y="43677"/>
                    <a:pt x="265304" y="119299"/>
                    <a:pt x="270545" y="189432"/>
                  </a:cubicBezTo>
                  <a:cubicBezTo>
                    <a:pt x="221877" y="139266"/>
                    <a:pt x="190679" y="71380"/>
                    <a:pt x="125289" y="38935"/>
                  </a:cubicBezTo>
                  <a:cubicBezTo>
                    <a:pt x="88601" y="79117"/>
                    <a:pt x="50914" y="118551"/>
                    <a:pt x="7987" y="152244"/>
                  </a:cubicBezTo>
                  <a:cubicBezTo>
                    <a:pt x="16971" y="122794"/>
                    <a:pt x="26456" y="93842"/>
                    <a:pt x="36439" y="65140"/>
                  </a:cubicBezTo>
                  <a:cubicBezTo>
                    <a:pt x="27454" y="57403"/>
                    <a:pt x="9234" y="42179"/>
                    <a:pt x="0" y="34442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B027B57A-A35B-4E86-8913-FCB51FF6D0BD}"/>
              </a:ext>
            </a:extLst>
          </p:cNvPr>
          <p:cNvGrpSpPr/>
          <p:nvPr/>
        </p:nvGrpSpPr>
        <p:grpSpPr>
          <a:xfrm>
            <a:off x="5166362" y="602931"/>
            <a:ext cx="600929" cy="323366"/>
            <a:chOff x="4712037" y="543610"/>
            <a:chExt cx="1027707" cy="553019"/>
          </a:xfrm>
        </p:grpSpPr>
        <p:sp>
          <p:nvSpPr>
            <p:cNvPr id="1085" name="图形 2605">
              <a:extLst>
                <a:ext uri="{FF2B5EF4-FFF2-40B4-BE49-F238E27FC236}">
                  <a16:creationId xmlns:a16="http://schemas.microsoft.com/office/drawing/2014/main" id="{57894424-C717-4560-918B-6B457BEF86DC}"/>
                </a:ext>
              </a:extLst>
            </p:cNvPr>
            <p:cNvSpPr/>
            <p:nvPr/>
          </p:nvSpPr>
          <p:spPr>
            <a:xfrm rot="2848574">
              <a:off x="4949375" y="732464"/>
              <a:ext cx="36000" cy="36000"/>
            </a:xfrm>
            <a:custGeom>
              <a:avLst/>
              <a:gdLst>
                <a:gd name="connsiteX0" fmla="*/ 34691 w 49404"/>
                <a:gd name="connsiteY0" fmla="*/ 51216 h 51216"/>
                <a:gd name="connsiteX1" fmla="*/ 62 w 49404"/>
                <a:gd name="connsiteY1" fmla="*/ 18277 h 51216"/>
                <a:gd name="connsiteX2" fmla="*/ 16507 w 49404"/>
                <a:gd name="connsiteY2" fmla="*/ 43 h 51216"/>
                <a:gd name="connsiteX3" fmla="*/ 49000 w 49404"/>
                <a:gd name="connsiteY3" fmla="*/ 33579 h 51216"/>
                <a:gd name="connsiteX4" fmla="*/ 34691 w 49404"/>
                <a:gd name="connsiteY4" fmla="*/ 51216 h 5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04" h="51216">
                  <a:moveTo>
                    <a:pt x="34691" y="51216"/>
                  </a:moveTo>
                  <a:cubicBezTo>
                    <a:pt x="13626" y="50570"/>
                    <a:pt x="-1080" y="34026"/>
                    <a:pt x="62" y="18277"/>
                  </a:cubicBezTo>
                  <a:cubicBezTo>
                    <a:pt x="758" y="8340"/>
                    <a:pt x="3590" y="-702"/>
                    <a:pt x="16507" y="43"/>
                  </a:cubicBezTo>
                  <a:cubicBezTo>
                    <a:pt x="31710" y="937"/>
                    <a:pt x="52577" y="20860"/>
                    <a:pt x="49000" y="33579"/>
                  </a:cubicBezTo>
                  <a:cubicBezTo>
                    <a:pt x="46814" y="41429"/>
                    <a:pt x="37970" y="47391"/>
                    <a:pt x="34691" y="51216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88" name="图形 2605">
              <a:extLst>
                <a:ext uri="{FF2B5EF4-FFF2-40B4-BE49-F238E27FC236}">
                  <a16:creationId xmlns:a16="http://schemas.microsoft.com/office/drawing/2014/main" id="{76F7FF0A-507D-468A-AE70-4828319657A6}"/>
                </a:ext>
              </a:extLst>
            </p:cNvPr>
            <p:cNvSpPr/>
            <p:nvPr/>
          </p:nvSpPr>
          <p:spPr>
            <a:xfrm rot="2848574">
              <a:off x="4849496" y="763419"/>
              <a:ext cx="36000" cy="36000"/>
            </a:xfrm>
            <a:custGeom>
              <a:avLst/>
              <a:gdLst>
                <a:gd name="connsiteX0" fmla="*/ 38124 w 38124"/>
                <a:gd name="connsiteY0" fmla="*/ 31698 h 53809"/>
                <a:gd name="connsiteX1" fmla="*/ 26896 w 38124"/>
                <a:gd name="connsiteY1" fmla="*/ 52962 h 53809"/>
                <a:gd name="connsiteX2" fmla="*/ 6128 w 38124"/>
                <a:gd name="connsiteY2" fmla="*/ 47746 h 53809"/>
                <a:gd name="connsiteX3" fmla="*/ 8960 w 38124"/>
                <a:gd name="connsiteY3" fmla="*/ 1292 h 53809"/>
                <a:gd name="connsiteX4" fmla="*/ 38124 w 38124"/>
                <a:gd name="connsiteY4" fmla="*/ 31698 h 5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24" h="53809">
                  <a:moveTo>
                    <a:pt x="38124" y="31698"/>
                  </a:moveTo>
                  <a:cubicBezTo>
                    <a:pt x="35938" y="36269"/>
                    <a:pt x="33404" y="46653"/>
                    <a:pt x="26896" y="52962"/>
                  </a:cubicBezTo>
                  <a:cubicBezTo>
                    <a:pt x="24114" y="55645"/>
                    <a:pt x="12289" y="51422"/>
                    <a:pt x="6128" y="47746"/>
                  </a:cubicBezTo>
                  <a:cubicBezTo>
                    <a:pt x="-3709" y="41883"/>
                    <a:pt x="-927" y="6410"/>
                    <a:pt x="8960" y="1292"/>
                  </a:cubicBezTo>
                  <a:cubicBezTo>
                    <a:pt x="20437" y="-4620"/>
                    <a:pt x="37776" y="10484"/>
                    <a:pt x="38124" y="31698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2" name="图形 2605">
              <a:extLst>
                <a:ext uri="{FF2B5EF4-FFF2-40B4-BE49-F238E27FC236}">
                  <a16:creationId xmlns:a16="http://schemas.microsoft.com/office/drawing/2014/main" id="{E7CDDF9C-3C87-48AE-8690-C56534E642C7}"/>
                </a:ext>
              </a:extLst>
            </p:cNvPr>
            <p:cNvSpPr/>
            <p:nvPr/>
          </p:nvSpPr>
          <p:spPr>
            <a:xfrm rot="2848574">
              <a:off x="4834183" y="743146"/>
              <a:ext cx="36000" cy="36000"/>
            </a:xfrm>
            <a:custGeom>
              <a:avLst/>
              <a:gdLst>
                <a:gd name="connsiteX0" fmla="*/ 969 w 27819"/>
                <a:gd name="connsiteY0" fmla="*/ 42510 h 42509"/>
                <a:gd name="connsiteX1" fmla="*/ 14582 w 27819"/>
                <a:gd name="connsiteY1" fmla="*/ 478 h 42509"/>
                <a:gd name="connsiteX2" fmla="*/ 26754 w 27819"/>
                <a:gd name="connsiteY2" fmla="*/ 2316 h 42509"/>
                <a:gd name="connsiteX3" fmla="*/ 25512 w 27819"/>
                <a:gd name="connsiteY3" fmla="*/ 35504 h 42509"/>
                <a:gd name="connsiteX4" fmla="*/ 969 w 27819"/>
                <a:gd name="connsiteY4" fmla="*/ 42510 h 42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19" h="42509">
                  <a:moveTo>
                    <a:pt x="969" y="42510"/>
                  </a:moveTo>
                  <a:cubicBezTo>
                    <a:pt x="-571" y="23431"/>
                    <a:pt x="-2509" y="8129"/>
                    <a:pt x="14582" y="478"/>
                  </a:cubicBezTo>
                  <a:cubicBezTo>
                    <a:pt x="17861" y="-1012"/>
                    <a:pt x="26705" y="1372"/>
                    <a:pt x="26754" y="2316"/>
                  </a:cubicBezTo>
                  <a:cubicBezTo>
                    <a:pt x="27400" y="13495"/>
                    <a:pt x="29338" y="25667"/>
                    <a:pt x="25512" y="35504"/>
                  </a:cubicBezTo>
                  <a:cubicBezTo>
                    <a:pt x="23724" y="40125"/>
                    <a:pt x="10160" y="40175"/>
                    <a:pt x="969" y="4251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3" name="图形 2605">
              <a:extLst>
                <a:ext uri="{FF2B5EF4-FFF2-40B4-BE49-F238E27FC236}">
                  <a16:creationId xmlns:a16="http://schemas.microsoft.com/office/drawing/2014/main" id="{D88584C3-6FF6-40FF-AE7F-7023752EC979}"/>
                </a:ext>
              </a:extLst>
            </p:cNvPr>
            <p:cNvSpPr/>
            <p:nvPr/>
          </p:nvSpPr>
          <p:spPr>
            <a:xfrm rot="2848574">
              <a:off x="5400386" y="695624"/>
              <a:ext cx="36000" cy="36000"/>
            </a:xfrm>
            <a:custGeom>
              <a:avLst/>
              <a:gdLst>
                <a:gd name="connsiteX0" fmla="*/ 5633 w 36277"/>
                <a:gd name="connsiteY0" fmla="*/ 0 h 37699"/>
                <a:gd name="connsiteX1" fmla="*/ 35244 w 36277"/>
                <a:gd name="connsiteY1" fmla="*/ 21513 h 37699"/>
                <a:gd name="connsiteX2" fmla="*/ 10154 w 36277"/>
                <a:gd name="connsiteY2" fmla="*/ 37361 h 37699"/>
                <a:gd name="connsiteX3" fmla="*/ 5633 w 36277"/>
                <a:gd name="connsiteY3" fmla="*/ 0 h 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7" h="37699">
                  <a:moveTo>
                    <a:pt x="5633" y="0"/>
                  </a:moveTo>
                  <a:cubicBezTo>
                    <a:pt x="24562" y="1093"/>
                    <a:pt x="40560" y="12818"/>
                    <a:pt x="35244" y="21513"/>
                  </a:cubicBezTo>
                  <a:cubicBezTo>
                    <a:pt x="30425" y="29462"/>
                    <a:pt x="15669" y="39696"/>
                    <a:pt x="10154" y="37361"/>
                  </a:cubicBezTo>
                  <a:cubicBezTo>
                    <a:pt x="-8079" y="29661"/>
                    <a:pt x="3348" y="13961"/>
                    <a:pt x="5633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5" name="图形 2605">
              <a:extLst>
                <a:ext uri="{FF2B5EF4-FFF2-40B4-BE49-F238E27FC236}">
                  <a16:creationId xmlns:a16="http://schemas.microsoft.com/office/drawing/2014/main" id="{7D42EEB5-1B7F-4B6A-ADDC-174F68BB2D60}"/>
                </a:ext>
              </a:extLst>
            </p:cNvPr>
            <p:cNvSpPr/>
            <p:nvPr/>
          </p:nvSpPr>
          <p:spPr>
            <a:xfrm rot="2848574">
              <a:off x="4883694" y="623605"/>
              <a:ext cx="36000" cy="36000"/>
            </a:xfrm>
            <a:custGeom>
              <a:avLst/>
              <a:gdLst>
                <a:gd name="connsiteX0" fmla="*/ 0 w 31814"/>
                <a:gd name="connsiteY0" fmla="*/ 27928 h 40793"/>
                <a:gd name="connsiteX1" fmla="*/ 20419 w 31814"/>
                <a:gd name="connsiteY1" fmla="*/ 7 h 40793"/>
                <a:gd name="connsiteX2" fmla="*/ 31300 w 31814"/>
                <a:gd name="connsiteY2" fmla="*/ 20625 h 40793"/>
                <a:gd name="connsiteX3" fmla="*/ 15501 w 31814"/>
                <a:gd name="connsiteY3" fmla="*/ 40697 h 40793"/>
                <a:gd name="connsiteX4" fmla="*/ 0 w 31814"/>
                <a:gd name="connsiteY4" fmla="*/ 27928 h 4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14" h="40793">
                  <a:moveTo>
                    <a:pt x="0" y="27928"/>
                  </a:moveTo>
                  <a:cubicBezTo>
                    <a:pt x="1490" y="10738"/>
                    <a:pt x="7999" y="1448"/>
                    <a:pt x="20419" y="7"/>
                  </a:cubicBezTo>
                  <a:cubicBezTo>
                    <a:pt x="23351" y="-341"/>
                    <a:pt x="29810" y="12924"/>
                    <a:pt x="31300" y="20625"/>
                  </a:cubicBezTo>
                  <a:cubicBezTo>
                    <a:pt x="33536" y="31853"/>
                    <a:pt x="28518" y="41889"/>
                    <a:pt x="15501" y="40697"/>
                  </a:cubicBezTo>
                  <a:cubicBezTo>
                    <a:pt x="10036" y="40150"/>
                    <a:pt x="5167" y="32400"/>
                    <a:pt x="0" y="27928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7" name="图形 2605">
              <a:extLst>
                <a:ext uri="{FF2B5EF4-FFF2-40B4-BE49-F238E27FC236}">
                  <a16:creationId xmlns:a16="http://schemas.microsoft.com/office/drawing/2014/main" id="{601B6370-FCF1-4B5A-B1C1-E3833DE38DA2}"/>
                </a:ext>
              </a:extLst>
            </p:cNvPr>
            <p:cNvSpPr/>
            <p:nvPr/>
          </p:nvSpPr>
          <p:spPr>
            <a:xfrm rot="2848574">
              <a:off x="4712037" y="592446"/>
              <a:ext cx="36000" cy="36000"/>
            </a:xfrm>
            <a:custGeom>
              <a:avLst/>
              <a:gdLst>
                <a:gd name="connsiteX0" fmla="*/ 18721 w 37699"/>
                <a:gd name="connsiteY0" fmla="*/ 0 h 36237"/>
                <a:gd name="connsiteX1" fmla="*/ 37699 w 37699"/>
                <a:gd name="connsiteY1" fmla="*/ 19724 h 36237"/>
                <a:gd name="connsiteX2" fmla="*/ 13057 w 37699"/>
                <a:gd name="connsiteY2" fmla="*/ 36169 h 36237"/>
                <a:gd name="connsiteX3" fmla="*/ 40 w 37699"/>
                <a:gd name="connsiteY3" fmla="*/ 24444 h 36237"/>
                <a:gd name="connsiteX4" fmla="*/ 18721 w 37699"/>
                <a:gd name="connsiteY4" fmla="*/ 0 h 3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99" h="36237">
                  <a:moveTo>
                    <a:pt x="18721" y="0"/>
                  </a:moveTo>
                  <a:cubicBezTo>
                    <a:pt x="27664" y="9291"/>
                    <a:pt x="32681" y="14507"/>
                    <a:pt x="37699" y="19724"/>
                  </a:cubicBezTo>
                  <a:cubicBezTo>
                    <a:pt x="29601" y="25487"/>
                    <a:pt x="22000" y="32492"/>
                    <a:pt x="13057" y="36169"/>
                  </a:cubicBezTo>
                  <a:cubicBezTo>
                    <a:pt x="10523" y="37212"/>
                    <a:pt x="-755" y="26083"/>
                    <a:pt x="40" y="24444"/>
                  </a:cubicBezTo>
                  <a:cubicBezTo>
                    <a:pt x="3816" y="16743"/>
                    <a:pt x="10324" y="10384"/>
                    <a:pt x="18721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8" name="图形 2605">
              <a:extLst>
                <a:ext uri="{FF2B5EF4-FFF2-40B4-BE49-F238E27FC236}">
                  <a16:creationId xmlns:a16="http://schemas.microsoft.com/office/drawing/2014/main" id="{483F67C6-9411-4D76-A3CD-FBA7FC588F31}"/>
                </a:ext>
              </a:extLst>
            </p:cNvPr>
            <p:cNvSpPr/>
            <p:nvPr/>
          </p:nvSpPr>
          <p:spPr>
            <a:xfrm rot="2848574">
              <a:off x="5703744" y="708531"/>
              <a:ext cx="36000" cy="36000"/>
            </a:xfrm>
            <a:custGeom>
              <a:avLst/>
              <a:gdLst>
                <a:gd name="connsiteX0" fmla="*/ 29575 w 29575"/>
                <a:gd name="connsiteY0" fmla="*/ 12919 h 34723"/>
                <a:gd name="connsiteX1" fmla="*/ 10398 w 29575"/>
                <a:gd name="connsiteY1" fmla="*/ 34680 h 34723"/>
                <a:gd name="connsiteX2" fmla="*/ 263 w 29575"/>
                <a:gd name="connsiteY2" fmla="*/ 20421 h 34723"/>
                <a:gd name="connsiteX3" fmla="*/ 16310 w 29575"/>
                <a:gd name="connsiteY3" fmla="*/ 2 h 34723"/>
                <a:gd name="connsiteX4" fmla="*/ 29575 w 29575"/>
                <a:gd name="connsiteY4" fmla="*/ 12919 h 3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5" h="34723">
                  <a:moveTo>
                    <a:pt x="29575" y="12919"/>
                  </a:moveTo>
                  <a:cubicBezTo>
                    <a:pt x="29029" y="28718"/>
                    <a:pt x="21974" y="35326"/>
                    <a:pt x="10398" y="34680"/>
                  </a:cubicBezTo>
                  <a:cubicBezTo>
                    <a:pt x="6622" y="34482"/>
                    <a:pt x="1057" y="25787"/>
                    <a:pt x="263" y="20421"/>
                  </a:cubicBezTo>
                  <a:cubicBezTo>
                    <a:pt x="-1327" y="9243"/>
                    <a:pt x="4337" y="-147"/>
                    <a:pt x="16310" y="2"/>
                  </a:cubicBezTo>
                  <a:cubicBezTo>
                    <a:pt x="20781" y="2"/>
                    <a:pt x="25154" y="8348"/>
                    <a:pt x="29575" y="12919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2" name="图形 2605">
              <a:extLst>
                <a:ext uri="{FF2B5EF4-FFF2-40B4-BE49-F238E27FC236}">
                  <a16:creationId xmlns:a16="http://schemas.microsoft.com/office/drawing/2014/main" id="{49EF3410-0C38-499C-9C36-512BE5CD0B9C}"/>
                </a:ext>
              </a:extLst>
            </p:cNvPr>
            <p:cNvSpPr/>
            <p:nvPr/>
          </p:nvSpPr>
          <p:spPr>
            <a:xfrm rot="2848574">
              <a:off x="4739582" y="664805"/>
              <a:ext cx="36000" cy="36000"/>
            </a:xfrm>
            <a:custGeom>
              <a:avLst/>
              <a:gdLst>
                <a:gd name="connsiteX0" fmla="*/ 37212 w 37212"/>
                <a:gd name="connsiteY0" fmla="*/ 20877 h 20876"/>
                <a:gd name="connsiteX1" fmla="*/ 0 w 37212"/>
                <a:gd name="connsiteY1" fmla="*/ 18691 h 20876"/>
                <a:gd name="connsiteX2" fmla="*/ 0 w 37212"/>
                <a:gd name="connsiteY2" fmla="*/ 1351 h 20876"/>
                <a:gd name="connsiteX3" fmla="*/ 37212 w 37212"/>
                <a:gd name="connsiteY3" fmla="*/ 20877 h 2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2" h="20876">
                  <a:moveTo>
                    <a:pt x="37212" y="20877"/>
                  </a:moveTo>
                  <a:cubicBezTo>
                    <a:pt x="23748" y="20082"/>
                    <a:pt x="12172" y="19386"/>
                    <a:pt x="0" y="18691"/>
                  </a:cubicBezTo>
                  <a:cubicBezTo>
                    <a:pt x="0" y="11685"/>
                    <a:pt x="0" y="6518"/>
                    <a:pt x="0" y="1351"/>
                  </a:cubicBezTo>
                  <a:cubicBezTo>
                    <a:pt x="24096" y="-2822"/>
                    <a:pt x="35275" y="2395"/>
                    <a:pt x="37212" y="20877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4" name="图形 2605">
              <a:extLst>
                <a:ext uri="{FF2B5EF4-FFF2-40B4-BE49-F238E27FC236}">
                  <a16:creationId xmlns:a16="http://schemas.microsoft.com/office/drawing/2014/main" id="{4B26A095-B9EE-4D25-BDB1-8812E4607F9C}"/>
                </a:ext>
              </a:extLst>
            </p:cNvPr>
            <p:cNvSpPr/>
            <p:nvPr/>
          </p:nvSpPr>
          <p:spPr>
            <a:xfrm rot="2848574">
              <a:off x="4892500" y="543610"/>
              <a:ext cx="36000" cy="36000"/>
            </a:xfrm>
            <a:custGeom>
              <a:avLst/>
              <a:gdLst>
                <a:gd name="connsiteX0" fmla="*/ 35519 w 35518"/>
                <a:gd name="connsiteY0" fmla="*/ 1886 h 31736"/>
                <a:gd name="connsiteX1" fmla="*/ 13907 w 35518"/>
                <a:gd name="connsiteY1" fmla="*/ 29509 h 31736"/>
                <a:gd name="connsiteX2" fmla="*/ 2976 w 35518"/>
                <a:gd name="connsiteY2" fmla="*/ 30900 h 31736"/>
                <a:gd name="connsiteX3" fmla="*/ 492 w 35518"/>
                <a:gd name="connsiteY3" fmla="*/ 20467 h 31736"/>
                <a:gd name="connsiteX4" fmla="*/ 35519 w 35518"/>
                <a:gd name="connsiteY4" fmla="*/ 1886 h 31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8" h="31736">
                  <a:moveTo>
                    <a:pt x="35519" y="1886"/>
                  </a:moveTo>
                  <a:cubicBezTo>
                    <a:pt x="27321" y="12567"/>
                    <a:pt x="21160" y="21560"/>
                    <a:pt x="13907" y="29509"/>
                  </a:cubicBezTo>
                  <a:cubicBezTo>
                    <a:pt x="11870" y="31695"/>
                    <a:pt x="5510" y="32490"/>
                    <a:pt x="2976" y="30900"/>
                  </a:cubicBezTo>
                  <a:cubicBezTo>
                    <a:pt x="741" y="29509"/>
                    <a:pt x="-849" y="23050"/>
                    <a:pt x="492" y="20467"/>
                  </a:cubicBezTo>
                  <a:cubicBezTo>
                    <a:pt x="6752" y="8593"/>
                    <a:pt x="12565" y="-5070"/>
                    <a:pt x="35519" y="1886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6" name="图形 2605">
              <a:extLst>
                <a:ext uri="{FF2B5EF4-FFF2-40B4-BE49-F238E27FC236}">
                  <a16:creationId xmlns:a16="http://schemas.microsoft.com/office/drawing/2014/main" id="{D90C5670-22A1-4CF6-B8F4-99D2247D7EC3}"/>
                </a:ext>
              </a:extLst>
            </p:cNvPr>
            <p:cNvSpPr/>
            <p:nvPr/>
          </p:nvSpPr>
          <p:spPr>
            <a:xfrm rot="2848574">
              <a:off x="5434215" y="598279"/>
              <a:ext cx="36000" cy="36000"/>
            </a:xfrm>
            <a:custGeom>
              <a:avLst/>
              <a:gdLst>
                <a:gd name="connsiteX0" fmla="*/ 23840 w 23839"/>
                <a:gd name="connsiteY0" fmla="*/ 0 h 36436"/>
                <a:gd name="connsiteX1" fmla="*/ 15443 w 23839"/>
                <a:gd name="connsiteY1" fmla="*/ 32145 h 36436"/>
                <a:gd name="connsiteX2" fmla="*/ 5159 w 23839"/>
                <a:gd name="connsiteY2" fmla="*/ 36268 h 36436"/>
                <a:gd name="connsiteX3" fmla="*/ 91 w 23839"/>
                <a:gd name="connsiteY3" fmla="*/ 26531 h 36436"/>
                <a:gd name="connsiteX4" fmla="*/ 23840 w 23839"/>
                <a:gd name="connsiteY4" fmla="*/ 0 h 3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9" h="36436">
                  <a:moveTo>
                    <a:pt x="23840" y="0"/>
                  </a:moveTo>
                  <a:cubicBezTo>
                    <a:pt x="20561" y="13216"/>
                    <a:pt x="18822" y="23003"/>
                    <a:pt x="15443" y="32145"/>
                  </a:cubicBezTo>
                  <a:cubicBezTo>
                    <a:pt x="14499" y="34629"/>
                    <a:pt x="8041" y="37113"/>
                    <a:pt x="5159" y="36268"/>
                  </a:cubicBezTo>
                  <a:cubicBezTo>
                    <a:pt x="2625" y="35473"/>
                    <a:pt x="340" y="30058"/>
                    <a:pt x="91" y="26531"/>
                  </a:cubicBezTo>
                  <a:cubicBezTo>
                    <a:pt x="-803" y="13911"/>
                    <a:pt x="4712" y="5366"/>
                    <a:pt x="23840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0" name="图形 2605">
              <a:extLst>
                <a:ext uri="{FF2B5EF4-FFF2-40B4-BE49-F238E27FC236}">
                  <a16:creationId xmlns:a16="http://schemas.microsoft.com/office/drawing/2014/main" id="{123B78FB-03A2-41B0-A3DC-6FFB5B09F5AB}"/>
                </a:ext>
              </a:extLst>
            </p:cNvPr>
            <p:cNvSpPr/>
            <p:nvPr/>
          </p:nvSpPr>
          <p:spPr>
            <a:xfrm rot="2848574">
              <a:off x="4826170" y="1060629"/>
              <a:ext cx="36000" cy="36000"/>
            </a:xfrm>
            <a:custGeom>
              <a:avLst/>
              <a:gdLst>
                <a:gd name="connsiteX0" fmla="*/ 27226 w 30306"/>
                <a:gd name="connsiteY0" fmla="*/ 20496 h 20495"/>
                <a:gd name="connsiteX1" fmla="*/ 1689 w 30306"/>
                <a:gd name="connsiteY1" fmla="*/ 18757 h 20495"/>
                <a:gd name="connsiteX2" fmla="*/ 0 w 30306"/>
                <a:gd name="connsiteY2" fmla="*/ 12000 h 20495"/>
                <a:gd name="connsiteX3" fmla="*/ 18631 w 30306"/>
                <a:gd name="connsiteY3" fmla="*/ 26 h 20495"/>
                <a:gd name="connsiteX4" fmla="*/ 30306 w 30306"/>
                <a:gd name="connsiteY4" fmla="*/ 14136 h 20495"/>
                <a:gd name="connsiteX5" fmla="*/ 27226 w 30306"/>
                <a:gd name="connsiteY5" fmla="*/ 20496 h 2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6" h="20495">
                  <a:moveTo>
                    <a:pt x="27226" y="20496"/>
                  </a:moveTo>
                  <a:cubicBezTo>
                    <a:pt x="18730" y="19899"/>
                    <a:pt x="10235" y="19303"/>
                    <a:pt x="1689" y="18757"/>
                  </a:cubicBezTo>
                  <a:cubicBezTo>
                    <a:pt x="1143" y="16521"/>
                    <a:pt x="547" y="14235"/>
                    <a:pt x="0" y="12000"/>
                  </a:cubicBezTo>
                  <a:cubicBezTo>
                    <a:pt x="6161" y="7677"/>
                    <a:pt x="11874" y="1517"/>
                    <a:pt x="18631" y="26"/>
                  </a:cubicBezTo>
                  <a:cubicBezTo>
                    <a:pt x="21364" y="-570"/>
                    <a:pt x="26381" y="9118"/>
                    <a:pt x="30306" y="14136"/>
                  </a:cubicBezTo>
                  <a:cubicBezTo>
                    <a:pt x="29263" y="16223"/>
                    <a:pt x="28220" y="18359"/>
                    <a:pt x="27226" y="20496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6" name="图形 2605">
              <a:extLst>
                <a:ext uri="{FF2B5EF4-FFF2-40B4-BE49-F238E27FC236}">
                  <a16:creationId xmlns:a16="http://schemas.microsoft.com/office/drawing/2014/main" id="{D5F3F401-CC22-44F2-B9B0-0DBD14F6B897}"/>
                </a:ext>
              </a:extLst>
            </p:cNvPr>
            <p:cNvSpPr/>
            <p:nvPr/>
          </p:nvSpPr>
          <p:spPr>
            <a:xfrm rot="2848574">
              <a:off x="5212632" y="557575"/>
              <a:ext cx="36000" cy="36000"/>
            </a:xfrm>
            <a:custGeom>
              <a:avLst/>
              <a:gdLst>
                <a:gd name="connsiteX0" fmla="*/ 9585 w 16739"/>
                <a:gd name="connsiteY0" fmla="*/ 32095 h 32094"/>
                <a:gd name="connsiteX1" fmla="*/ 16740 w 16739"/>
                <a:gd name="connsiteY1" fmla="*/ 0 h 32094"/>
                <a:gd name="connsiteX2" fmla="*/ 9585 w 16739"/>
                <a:gd name="connsiteY2" fmla="*/ 32095 h 3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39" h="32094">
                  <a:moveTo>
                    <a:pt x="9585" y="32095"/>
                  </a:moveTo>
                  <a:cubicBezTo>
                    <a:pt x="-5121" y="15302"/>
                    <a:pt x="-3034" y="8545"/>
                    <a:pt x="16740" y="0"/>
                  </a:cubicBezTo>
                  <a:cubicBezTo>
                    <a:pt x="14305" y="10930"/>
                    <a:pt x="12367" y="19674"/>
                    <a:pt x="9585" y="32095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AD98C8FF-41FF-4F7B-8DCD-EF908F1DF657}"/>
              </a:ext>
            </a:extLst>
          </p:cNvPr>
          <p:cNvGrpSpPr/>
          <p:nvPr/>
        </p:nvGrpSpPr>
        <p:grpSpPr>
          <a:xfrm>
            <a:off x="6236518" y="1507508"/>
            <a:ext cx="1359183" cy="762488"/>
            <a:chOff x="6235872" y="1474214"/>
            <a:chExt cx="1459909" cy="818994"/>
          </a:xfrm>
        </p:grpSpPr>
        <p:sp>
          <p:nvSpPr>
            <p:cNvPr id="1083" name="图形 2605">
              <a:extLst>
                <a:ext uri="{FF2B5EF4-FFF2-40B4-BE49-F238E27FC236}">
                  <a16:creationId xmlns:a16="http://schemas.microsoft.com/office/drawing/2014/main" id="{C23A2828-1955-4A7C-B27B-70892043C0A2}"/>
                </a:ext>
              </a:extLst>
            </p:cNvPr>
            <p:cNvSpPr/>
            <p:nvPr/>
          </p:nvSpPr>
          <p:spPr>
            <a:xfrm rot="2848574">
              <a:off x="7612802" y="1656800"/>
              <a:ext cx="14110" cy="8696"/>
            </a:xfrm>
            <a:custGeom>
              <a:avLst/>
              <a:gdLst>
                <a:gd name="connsiteX0" fmla="*/ 28617 w 28617"/>
                <a:gd name="connsiteY0" fmla="*/ 0 h 17637"/>
                <a:gd name="connsiteX1" fmla="*/ 11079 w 28617"/>
                <a:gd name="connsiteY1" fmla="*/ 17637 h 17637"/>
                <a:gd name="connsiteX2" fmla="*/ 0 w 28617"/>
                <a:gd name="connsiteY2" fmla="*/ 0 h 17637"/>
                <a:gd name="connsiteX3" fmla="*/ 28617 w 28617"/>
                <a:gd name="connsiteY3" fmla="*/ 0 h 1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17" h="17637">
                  <a:moveTo>
                    <a:pt x="28617" y="0"/>
                  </a:moveTo>
                  <a:cubicBezTo>
                    <a:pt x="22755" y="5863"/>
                    <a:pt x="16892" y="11775"/>
                    <a:pt x="11079" y="17637"/>
                  </a:cubicBezTo>
                  <a:cubicBezTo>
                    <a:pt x="7403" y="11775"/>
                    <a:pt x="3726" y="5863"/>
                    <a:pt x="0" y="0"/>
                  </a:cubicBezTo>
                  <a:cubicBezTo>
                    <a:pt x="9539" y="0"/>
                    <a:pt x="19078" y="0"/>
                    <a:pt x="28617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84" name="图形 2605">
              <a:extLst>
                <a:ext uri="{FF2B5EF4-FFF2-40B4-BE49-F238E27FC236}">
                  <a16:creationId xmlns:a16="http://schemas.microsoft.com/office/drawing/2014/main" id="{524E4749-24D0-4C2C-95CD-0CBB9695FF9C}"/>
                </a:ext>
              </a:extLst>
            </p:cNvPr>
            <p:cNvSpPr/>
            <p:nvPr/>
          </p:nvSpPr>
          <p:spPr>
            <a:xfrm rot="2848574">
              <a:off x="6853855" y="1721086"/>
              <a:ext cx="31921" cy="88383"/>
            </a:xfrm>
            <a:custGeom>
              <a:avLst/>
              <a:gdLst>
                <a:gd name="connsiteX0" fmla="*/ 64739 w 64738"/>
                <a:gd name="connsiteY0" fmla="*/ 1689 h 179246"/>
                <a:gd name="connsiteX1" fmla="*/ 55051 w 64738"/>
                <a:gd name="connsiteY1" fmla="*/ 45410 h 179246"/>
                <a:gd name="connsiteX2" fmla="*/ 37562 w 64738"/>
                <a:gd name="connsiteY2" fmla="*/ 104532 h 179246"/>
                <a:gd name="connsiteX3" fmla="*/ 37662 w 64738"/>
                <a:gd name="connsiteY3" fmla="*/ 167778 h 179246"/>
                <a:gd name="connsiteX4" fmla="*/ 37662 w 64738"/>
                <a:gd name="connsiteY4" fmla="*/ 176970 h 179246"/>
                <a:gd name="connsiteX5" fmla="*/ 30507 w 64738"/>
                <a:gd name="connsiteY5" fmla="*/ 178758 h 179246"/>
                <a:gd name="connsiteX6" fmla="*/ 5865 w 64738"/>
                <a:gd name="connsiteY6" fmla="*/ 144527 h 179246"/>
                <a:gd name="connsiteX7" fmla="*/ 48294 w 64738"/>
                <a:gd name="connsiteY7" fmla="*/ 24146 h 179246"/>
                <a:gd name="connsiteX8" fmla="*/ 58876 w 64738"/>
                <a:gd name="connsiteY8" fmla="*/ 0 h 179246"/>
                <a:gd name="connsiteX9" fmla="*/ 64739 w 64738"/>
                <a:gd name="connsiteY9" fmla="*/ 1689 h 17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38" h="179246">
                  <a:moveTo>
                    <a:pt x="64739" y="1689"/>
                  </a:moveTo>
                  <a:cubicBezTo>
                    <a:pt x="61559" y="16296"/>
                    <a:pt x="59025" y="31052"/>
                    <a:pt x="55051" y="45410"/>
                  </a:cubicBezTo>
                  <a:cubicBezTo>
                    <a:pt x="49536" y="65233"/>
                    <a:pt x="40444" y="84411"/>
                    <a:pt x="37562" y="104532"/>
                  </a:cubicBezTo>
                  <a:cubicBezTo>
                    <a:pt x="34631" y="125200"/>
                    <a:pt x="37413" y="146663"/>
                    <a:pt x="37662" y="167778"/>
                  </a:cubicBezTo>
                  <a:cubicBezTo>
                    <a:pt x="37711" y="170610"/>
                    <a:pt x="37662" y="173442"/>
                    <a:pt x="37662" y="176970"/>
                  </a:cubicBezTo>
                  <a:cubicBezTo>
                    <a:pt x="34780" y="177715"/>
                    <a:pt x="32644" y="178460"/>
                    <a:pt x="30507" y="178758"/>
                  </a:cubicBezTo>
                  <a:cubicBezTo>
                    <a:pt x="5865" y="182385"/>
                    <a:pt x="-8841" y="165294"/>
                    <a:pt x="5865" y="144527"/>
                  </a:cubicBezTo>
                  <a:cubicBezTo>
                    <a:pt x="31948" y="107613"/>
                    <a:pt x="35625" y="64687"/>
                    <a:pt x="48294" y="24146"/>
                  </a:cubicBezTo>
                  <a:cubicBezTo>
                    <a:pt x="50877" y="15799"/>
                    <a:pt x="55299" y="8049"/>
                    <a:pt x="58876" y="0"/>
                  </a:cubicBezTo>
                  <a:cubicBezTo>
                    <a:pt x="60814" y="547"/>
                    <a:pt x="62801" y="1093"/>
                    <a:pt x="64739" y="1689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86" name="图形 2605">
              <a:extLst>
                <a:ext uri="{FF2B5EF4-FFF2-40B4-BE49-F238E27FC236}">
                  <a16:creationId xmlns:a16="http://schemas.microsoft.com/office/drawing/2014/main" id="{0A0F0E28-84D9-4B43-A2C2-FA54A37CC228}"/>
                </a:ext>
              </a:extLst>
            </p:cNvPr>
            <p:cNvSpPr/>
            <p:nvPr/>
          </p:nvSpPr>
          <p:spPr>
            <a:xfrm rot="2848574">
              <a:off x="7414165" y="1920231"/>
              <a:ext cx="27565" cy="19172"/>
            </a:xfrm>
            <a:custGeom>
              <a:avLst/>
              <a:gdLst>
                <a:gd name="connsiteX0" fmla="*/ 13846 w 55903"/>
                <a:gd name="connsiteY0" fmla="*/ 38879 h 38882"/>
                <a:gd name="connsiteX1" fmla="*/ 332 w 55903"/>
                <a:gd name="connsiteY1" fmla="*/ 23627 h 38882"/>
                <a:gd name="connsiteX2" fmla="*/ 33371 w 55903"/>
                <a:gd name="connsiteY2" fmla="*/ 226 h 38882"/>
                <a:gd name="connsiteX3" fmla="*/ 55529 w 55903"/>
                <a:gd name="connsiteY3" fmla="*/ 13094 h 38882"/>
                <a:gd name="connsiteX4" fmla="*/ 13846 w 55903"/>
                <a:gd name="connsiteY4" fmla="*/ 38879 h 3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3" h="38882">
                  <a:moveTo>
                    <a:pt x="13846" y="38879"/>
                  </a:moveTo>
                  <a:cubicBezTo>
                    <a:pt x="11411" y="36296"/>
                    <a:pt x="2021" y="30831"/>
                    <a:pt x="332" y="23627"/>
                  </a:cubicBezTo>
                  <a:cubicBezTo>
                    <a:pt x="-2649" y="10858"/>
                    <a:pt x="14939" y="-1861"/>
                    <a:pt x="33371" y="226"/>
                  </a:cubicBezTo>
                  <a:cubicBezTo>
                    <a:pt x="41469" y="1170"/>
                    <a:pt x="53492" y="6883"/>
                    <a:pt x="55529" y="13094"/>
                  </a:cubicBezTo>
                  <a:cubicBezTo>
                    <a:pt x="59057" y="23925"/>
                    <a:pt x="37097" y="39128"/>
                    <a:pt x="13846" y="38879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87" name="图形 2605">
              <a:extLst>
                <a:ext uri="{FF2B5EF4-FFF2-40B4-BE49-F238E27FC236}">
                  <a16:creationId xmlns:a16="http://schemas.microsoft.com/office/drawing/2014/main" id="{D6AE9DB4-F720-4786-89B3-F0325E26AB76}"/>
                </a:ext>
              </a:extLst>
            </p:cNvPr>
            <p:cNvSpPr/>
            <p:nvPr/>
          </p:nvSpPr>
          <p:spPr>
            <a:xfrm rot="2848574">
              <a:off x="7252951" y="1866314"/>
              <a:ext cx="26361" cy="18572"/>
            </a:xfrm>
            <a:custGeom>
              <a:avLst/>
              <a:gdLst>
                <a:gd name="connsiteX0" fmla="*/ 42368 w 53461"/>
                <a:gd name="connsiteY0" fmla="*/ 0 h 37665"/>
                <a:gd name="connsiteX1" fmla="*/ 53198 w 53461"/>
                <a:gd name="connsiteY1" fmla="*/ 12421 h 37665"/>
                <a:gd name="connsiteX2" fmla="*/ 23339 w 53461"/>
                <a:gd name="connsiteY2" fmla="*/ 37461 h 37665"/>
                <a:gd name="connsiteX3" fmla="*/ 88 w 53461"/>
                <a:gd name="connsiteY3" fmla="*/ 20519 h 37665"/>
                <a:gd name="connsiteX4" fmla="*/ 42368 w 53461"/>
                <a:gd name="connsiteY4" fmla="*/ 0 h 3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61" h="37665">
                  <a:moveTo>
                    <a:pt x="42368" y="0"/>
                  </a:moveTo>
                  <a:cubicBezTo>
                    <a:pt x="44007" y="1789"/>
                    <a:pt x="52105" y="6459"/>
                    <a:pt x="53198" y="12421"/>
                  </a:cubicBezTo>
                  <a:cubicBezTo>
                    <a:pt x="55682" y="26034"/>
                    <a:pt x="40182" y="39498"/>
                    <a:pt x="23339" y="37461"/>
                  </a:cubicBezTo>
                  <a:cubicBezTo>
                    <a:pt x="14198" y="36368"/>
                    <a:pt x="-1303" y="39200"/>
                    <a:pt x="88" y="20519"/>
                  </a:cubicBezTo>
                  <a:cubicBezTo>
                    <a:pt x="1081" y="6310"/>
                    <a:pt x="10422" y="447"/>
                    <a:pt x="42368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89" name="图形 2605">
              <a:extLst>
                <a:ext uri="{FF2B5EF4-FFF2-40B4-BE49-F238E27FC236}">
                  <a16:creationId xmlns:a16="http://schemas.microsoft.com/office/drawing/2014/main" id="{69257CFC-C3E1-4CE2-AE47-62FAF59FB103}"/>
                </a:ext>
              </a:extLst>
            </p:cNvPr>
            <p:cNvSpPr/>
            <p:nvPr/>
          </p:nvSpPr>
          <p:spPr>
            <a:xfrm rot="2848574">
              <a:off x="6685644" y="1467659"/>
              <a:ext cx="17536" cy="30646"/>
            </a:xfrm>
            <a:custGeom>
              <a:avLst/>
              <a:gdLst>
                <a:gd name="connsiteX0" fmla="*/ 21745 w 35564"/>
                <a:gd name="connsiteY0" fmla="*/ 0 h 62153"/>
                <a:gd name="connsiteX1" fmla="*/ 35507 w 35564"/>
                <a:gd name="connsiteY1" fmla="*/ 47199 h 62153"/>
                <a:gd name="connsiteX2" fmla="*/ 24974 w 35564"/>
                <a:gd name="connsiteY2" fmla="*/ 62153 h 62153"/>
                <a:gd name="connsiteX3" fmla="*/ 4803 w 35564"/>
                <a:gd name="connsiteY3" fmla="*/ 52465 h 62153"/>
                <a:gd name="connsiteX4" fmla="*/ 21745 w 35564"/>
                <a:gd name="connsiteY4" fmla="*/ 0 h 6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64" h="62153">
                  <a:moveTo>
                    <a:pt x="21745" y="0"/>
                  </a:moveTo>
                  <a:cubicBezTo>
                    <a:pt x="27210" y="17786"/>
                    <a:pt x="32873" y="32194"/>
                    <a:pt x="35507" y="47199"/>
                  </a:cubicBezTo>
                  <a:cubicBezTo>
                    <a:pt x="36302" y="51769"/>
                    <a:pt x="28650" y="62252"/>
                    <a:pt x="24974" y="62153"/>
                  </a:cubicBezTo>
                  <a:cubicBezTo>
                    <a:pt x="18068" y="62054"/>
                    <a:pt x="8976" y="57980"/>
                    <a:pt x="4803" y="52465"/>
                  </a:cubicBezTo>
                  <a:cubicBezTo>
                    <a:pt x="-5233" y="39200"/>
                    <a:pt x="480" y="20171"/>
                    <a:pt x="21745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0" name="图形 2605">
              <a:extLst>
                <a:ext uri="{FF2B5EF4-FFF2-40B4-BE49-F238E27FC236}">
                  <a16:creationId xmlns:a16="http://schemas.microsoft.com/office/drawing/2014/main" id="{1C2CE845-AEEC-4862-A3CF-07590EE557D9}"/>
                </a:ext>
              </a:extLst>
            </p:cNvPr>
            <p:cNvSpPr/>
            <p:nvPr/>
          </p:nvSpPr>
          <p:spPr>
            <a:xfrm rot="2848574">
              <a:off x="7098293" y="1615157"/>
              <a:ext cx="15828" cy="31819"/>
            </a:xfrm>
            <a:custGeom>
              <a:avLst/>
              <a:gdLst>
                <a:gd name="connsiteX0" fmla="*/ 13358 w 32101"/>
                <a:gd name="connsiteY0" fmla="*/ 0 h 64532"/>
                <a:gd name="connsiteX1" fmla="*/ 23245 w 32101"/>
                <a:gd name="connsiteY1" fmla="*/ 57980 h 64532"/>
                <a:gd name="connsiteX2" fmla="*/ 8887 w 32101"/>
                <a:gd name="connsiteY2" fmla="*/ 64190 h 64532"/>
                <a:gd name="connsiteX3" fmla="*/ 93 w 32101"/>
                <a:gd name="connsiteY3" fmla="*/ 48689 h 64532"/>
                <a:gd name="connsiteX4" fmla="*/ 13358 w 32101"/>
                <a:gd name="connsiteY4" fmla="*/ 0 h 6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1" h="64532">
                  <a:moveTo>
                    <a:pt x="13358" y="0"/>
                  </a:moveTo>
                  <a:cubicBezTo>
                    <a:pt x="34424" y="16296"/>
                    <a:pt x="37752" y="44665"/>
                    <a:pt x="23245" y="57980"/>
                  </a:cubicBezTo>
                  <a:cubicBezTo>
                    <a:pt x="19419" y="61507"/>
                    <a:pt x="11272" y="65780"/>
                    <a:pt x="8887" y="64190"/>
                  </a:cubicBezTo>
                  <a:cubicBezTo>
                    <a:pt x="4316" y="61060"/>
                    <a:pt x="-752" y="53409"/>
                    <a:pt x="93" y="48689"/>
                  </a:cubicBezTo>
                  <a:cubicBezTo>
                    <a:pt x="2925" y="32989"/>
                    <a:pt x="8291" y="17786"/>
                    <a:pt x="13358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1" name="图形 2605">
              <a:extLst>
                <a:ext uri="{FF2B5EF4-FFF2-40B4-BE49-F238E27FC236}">
                  <a16:creationId xmlns:a16="http://schemas.microsoft.com/office/drawing/2014/main" id="{3E63B7C6-CFFF-4E4C-9E21-D93CBC972A42}"/>
                </a:ext>
              </a:extLst>
            </p:cNvPr>
            <p:cNvSpPr/>
            <p:nvPr/>
          </p:nvSpPr>
          <p:spPr>
            <a:xfrm rot="2848574">
              <a:off x="6654047" y="2272085"/>
              <a:ext cx="18775" cy="23471"/>
            </a:xfrm>
            <a:custGeom>
              <a:avLst/>
              <a:gdLst>
                <a:gd name="connsiteX0" fmla="*/ 38077 w 38076"/>
                <a:gd name="connsiteY0" fmla="*/ 17943 h 47600"/>
                <a:gd name="connsiteX1" fmla="*/ 20539 w 38076"/>
                <a:gd name="connsiteY1" fmla="*/ 44176 h 47600"/>
                <a:gd name="connsiteX2" fmla="*/ 7025 w 38076"/>
                <a:gd name="connsiteY2" fmla="*/ 46759 h 47600"/>
                <a:gd name="connsiteX3" fmla="*/ 119 w 38076"/>
                <a:gd name="connsiteY3" fmla="*/ 30463 h 47600"/>
                <a:gd name="connsiteX4" fmla="*/ 10602 w 38076"/>
                <a:gd name="connsiteY4" fmla="*/ 8454 h 47600"/>
                <a:gd name="connsiteX5" fmla="*/ 25706 w 38076"/>
                <a:gd name="connsiteY5" fmla="*/ 256 h 47600"/>
                <a:gd name="connsiteX6" fmla="*/ 38077 w 38076"/>
                <a:gd name="connsiteY6" fmla="*/ 17943 h 4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076" h="47600">
                  <a:moveTo>
                    <a:pt x="38077" y="17943"/>
                  </a:moveTo>
                  <a:cubicBezTo>
                    <a:pt x="31817" y="27581"/>
                    <a:pt x="27097" y="36673"/>
                    <a:pt x="20539" y="44176"/>
                  </a:cubicBezTo>
                  <a:cubicBezTo>
                    <a:pt x="18005" y="47057"/>
                    <a:pt x="8963" y="48697"/>
                    <a:pt x="7025" y="46759"/>
                  </a:cubicBezTo>
                  <a:cubicBezTo>
                    <a:pt x="3051" y="42735"/>
                    <a:pt x="-725" y="35580"/>
                    <a:pt x="119" y="30463"/>
                  </a:cubicBezTo>
                  <a:cubicBezTo>
                    <a:pt x="1411" y="22713"/>
                    <a:pt x="5634" y="14763"/>
                    <a:pt x="10602" y="8454"/>
                  </a:cubicBezTo>
                  <a:cubicBezTo>
                    <a:pt x="14030" y="4082"/>
                    <a:pt x="22576" y="-1234"/>
                    <a:pt x="25706" y="256"/>
                  </a:cubicBezTo>
                  <a:cubicBezTo>
                    <a:pt x="30774" y="2740"/>
                    <a:pt x="33258" y="10491"/>
                    <a:pt x="38077" y="17943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4" name="图形 2605">
              <a:extLst>
                <a:ext uri="{FF2B5EF4-FFF2-40B4-BE49-F238E27FC236}">
                  <a16:creationId xmlns:a16="http://schemas.microsoft.com/office/drawing/2014/main" id="{A4475DCC-C4D9-451A-A49D-75D094CEBC71}"/>
                </a:ext>
              </a:extLst>
            </p:cNvPr>
            <p:cNvSpPr/>
            <p:nvPr/>
          </p:nvSpPr>
          <p:spPr>
            <a:xfrm rot="2848574">
              <a:off x="7153012" y="1845477"/>
              <a:ext cx="19736" cy="15756"/>
            </a:xfrm>
            <a:custGeom>
              <a:avLst/>
              <a:gdLst>
                <a:gd name="connsiteX0" fmla="*/ 27452 w 40026"/>
                <a:gd name="connsiteY0" fmla="*/ 0 h 31954"/>
                <a:gd name="connsiteX1" fmla="*/ 39973 w 40026"/>
                <a:gd name="connsiteY1" fmla="*/ 14209 h 31954"/>
                <a:gd name="connsiteX2" fmla="*/ 12250 w 40026"/>
                <a:gd name="connsiteY2" fmla="*/ 31946 h 31954"/>
                <a:gd name="connsiteX3" fmla="*/ 525 w 40026"/>
                <a:gd name="connsiteY3" fmla="*/ 20221 h 31954"/>
                <a:gd name="connsiteX4" fmla="*/ 27452 w 40026"/>
                <a:gd name="connsiteY4" fmla="*/ 0 h 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6" h="31954">
                  <a:moveTo>
                    <a:pt x="27452" y="0"/>
                  </a:moveTo>
                  <a:cubicBezTo>
                    <a:pt x="31079" y="3875"/>
                    <a:pt x="39674" y="8794"/>
                    <a:pt x="39973" y="14209"/>
                  </a:cubicBezTo>
                  <a:cubicBezTo>
                    <a:pt x="41115" y="33884"/>
                    <a:pt x="23975" y="30952"/>
                    <a:pt x="12250" y="31946"/>
                  </a:cubicBezTo>
                  <a:cubicBezTo>
                    <a:pt x="8523" y="32244"/>
                    <a:pt x="1419" y="24941"/>
                    <a:pt x="525" y="20221"/>
                  </a:cubicBezTo>
                  <a:cubicBezTo>
                    <a:pt x="-3102" y="1689"/>
                    <a:pt x="12747" y="4670"/>
                    <a:pt x="27452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6" name="图形 2605">
              <a:extLst>
                <a:ext uri="{FF2B5EF4-FFF2-40B4-BE49-F238E27FC236}">
                  <a16:creationId xmlns:a16="http://schemas.microsoft.com/office/drawing/2014/main" id="{33F7F593-C9E5-449A-9100-93CCA87A7B5C}"/>
                </a:ext>
              </a:extLst>
            </p:cNvPr>
            <p:cNvSpPr/>
            <p:nvPr/>
          </p:nvSpPr>
          <p:spPr>
            <a:xfrm rot="2848574">
              <a:off x="7320073" y="1735812"/>
              <a:ext cx="15291" cy="21215"/>
            </a:xfrm>
            <a:custGeom>
              <a:avLst/>
              <a:gdLst>
                <a:gd name="connsiteX0" fmla="*/ 0 w 31012"/>
                <a:gd name="connsiteY0" fmla="*/ 27872 h 43026"/>
                <a:gd name="connsiteX1" fmla="*/ 19525 w 31012"/>
                <a:gd name="connsiteY1" fmla="*/ 0 h 43026"/>
                <a:gd name="connsiteX2" fmla="*/ 30952 w 31012"/>
                <a:gd name="connsiteY2" fmla="*/ 21463 h 43026"/>
                <a:gd name="connsiteX3" fmla="*/ 13116 w 31012"/>
                <a:gd name="connsiteY3" fmla="*/ 43025 h 43026"/>
                <a:gd name="connsiteX4" fmla="*/ 0 w 31012"/>
                <a:gd name="connsiteY4" fmla="*/ 27872 h 4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12" h="43026">
                  <a:moveTo>
                    <a:pt x="0" y="27872"/>
                  </a:moveTo>
                  <a:cubicBezTo>
                    <a:pt x="7353" y="17389"/>
                    <a:pt x="13464" y="8694"/>
                    <a:pt x="19525" y="0"/>
                  </a:cubicBezTo>
                  <a:cubicBezTo>
                    <a:pt x="23550" y="7154"/>
                    <a:pt x="30455" y="14110"/>
                    <a:pt x="30952" y="21463"/>
                  </a:cubicBezTo>
                  <a:cubicBezTo>
                    <a:pt x="31648" y="32244"/>
                    <a:pt x="26332" y="43174"/>
                    <a:pt x="13116" y="43025"/>
                  </a:cubicBezTo>
                  <a:cubicBezTo>
                    <a:pt x="9440" y="42976"/>
                    <a:pt x="5863" y="34977"/>
                    <a:pt x="0" y="27872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99" name="图形 2605">
              <a:extLst>
                <a:ext uri="{FF2B5EF4-FFF2-40B4-BE49-F238E27FC236}">
                  <a16:creationId xmlns:a16="http://schemas.microsoft.com/office/drawing/2014/main" id="{4AEFA6AD-F301-41EE-AF5C-0BA857CAB1A7}"/>
                </a:ext>
              </a:extLst>
            </p:cNvPr>
            <p:cNvSpPr/>
            <p:nvPr/>
          </p:nvSpPr>
          <p:spPr>
            <a:xfrm rot="2848574">
              <a:off x="6949620" y="1695089"/>
              <a:ext cx="13618" cy="19027"/>
            </a:xfrm>
            <a:custGeom>
              <a:avLst/>
              <a:gdLst>
                <a:gd name="connsiteX0" fmla="*/ 27619 w 27618"/>
                <a:gd name="connsiteY0" fmla="*/ 0 h 38589"/>
                <a:gd name="connsiteX1" fmla="*/ 16092 w 27618"/>
                <a:gd name="connsiteY1" fmla="*/ 34977 h 38589"/>
                <a:gd name="connsiteX2" fmla="*/ 5361 w 27618"/>
                <a:gd name="connsiteY2" fmla="*/ 38305 h 38589"/>
                <a:gd name="connsiteX3" fmla="*/ 194 w 27618"/>
                <a:gd name="connsiteY3" fmla="*/ 28518 h 38589"/>
                <a:gd name="connsiteX4" fmla="*/ 27619 w 27618"/>
                <a:gd name="connsiteY4" fmla="*/ 0 h 3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8" h="38589">
                  <a:moveTo>
                    <a:pt x="27619" y="0"/>
                  </a:moveTo>
                  <a:cubicBezTo>
                    <a:pt x="23893" y="11725"/>
                    <a:pt x="20713" y="23649"/>
                    <a:pt x="16092" y="34977"/>
                  </a:cubicBezTo>
                  <a:cubicBezTo>
                    <a:pt x="15148" y="37361"/>
                    <a:pt x="8342" y="39349"/>
                    <a:pt x="5361" y="38305"/>
                  </a:cubicBezTo>
                  <a:cubicBezTo>
                    <a:pt x="2728" y="37411"/>
                    <a:pt x="542" y="32095"/>
                    <a:pt x="194" y="28518"/>
                  </a:cubicBezTo>
                  <a:cubicBezTo>
                    <a:pt x="-1296" y="12321"/>
                    <a:pt x="5609" y="1640"/>
                    <a:pt x="27619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0" name="图形 2605">
              <a:extLst>
                <a:ext uri="{FF2B5EF4-FFF2-40B4-BE49-F238E27FC236}">
                  <a16:creationId xmlns:a16="http://schemas.microsoft.com/office/drawing/2014/main" id="{34C0F952-92E0-45AA-B2C2-BD4EF0D7E3D0}"/>
                </a:ext>
              </a:extLst>
            </p:cNvPr>
            <p:cNvSpPr/>
            <p:nvPr/>
          </p:nvSpPr>
          <p:spPr>
            <a:xfrm rot="2848574">
              <a:off x="7026394" y="1768213"/>
              <a:ext cx="10592" cy="20284"/>
            </a:xfrm>
            <a:custGeom>
              <a:avLst/>
              <a:gdLst>
                <a:gd name="connsiteX0" fmla="*/ 19417 w 21482"/>
                <a:gd name="connsiteY0" fmla="*/ 0 h 41137"/>
                <a:gd name="connsiteX1" fmla="*/ 21206 w 21482"/>
                <a:gd name="connsiteY1" fmla="*/ 32244 h 41137"/>
                <a:gd name="connsiteX2" fmla="*/ 8040 w 21482"/>
                <a:gd name="connsiteY2" fmla="*/ 41137 h 41137"/>
                <a:gd name="connsiteX3" fmla="*/ 90 w 21482"/>
                <a:gd name="connsiteY3" fmla="*/ 23997 h 41137"/>
                <a:gd name="connsiteX4" fmla="*/ 11667 w 21482"/>
                <a:gd name="connsiteY4" fmla="*/ 696 h 41137"/>
                <a:gd name="connsiteX5" fmla="*/ 19417 w 21482"/>
                <a:gd name="connsiteY5" fmla="*/ 0 h 4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82" h="41137">
                  <a:moveTo>
                    <a:pt x="19417" y="0"/>
                  </a:moveTo>
                  <a:cubicBezTo>
                    <a:pt x="20262" y="10781"/>
                    <a:pt x="22199" y="21662"/>
                    <a:pt x="21206" y="32244"/>
                  </a:cubicBezTo>
                  <a:cubicBezTo>
                    <a:pt x="20907" y="35573"/>
                    <a:pt x="12660" y="38206"/>
                    <a:pt x="8040" y="41137"/>
                  </a:cubicBezTo>
                  <a:cubicBezTo>
                    <a:pt x="5158" y="35374"/>
                    <a:pt x="-804" y="29064"/>
                    <a:pt x="90" y="23997"/>
                  </a:cubicBezTo>
                  <a:cubicBezTo>
                    <a:pt x="1581" y="15799"/>
                    <a:pt x="7593" y="8396"/>
                    <a:pt x="11667" y="696"/>
                  </a:cubicBezTo>
                  <a:cubicBezTo>
                    <a:pt x="14250" y="447"/>
                    <a:pt x="16833" y="199"/>
                    <a:pt x="19417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1" name="图形 2605">
              <a:extLst>
                <a:ext uri="{FF2B5EF4-FFF2-40B4-BE49-F238E27FC236}">
                  <a16:creationId xmlns:a16="http://schemas.microsoft.com/office/drawing/2014/main" id="{AEA6E200-DA14-42C8-9BF9-5FC5C85AEAAD}"/>
                </a:ext>
              </a:extLst>
            </p:cNvPr>
            <p:cNvSpPr/>
            <p:nvPr/>
          </p:nvSpPr>
          <p:spPr>
            <a:xfrm rot="2848574">
              <a:off x="6353968" y="1778294"/>
              <a:ext cx="13315" cy="18520"/>
            </a:xfrm>
            <a:custGeom>
              <a:avLst/>
              <a:gdLst>
                <a:gd name="connsiteX0" fmla="*/ 0 w 27004"/>
                <a:gd name="connsiteY0" fmla="*/ 18333 h 37560"/>
                <a:gd name="connsiteX1" fmla="*/ 14060 w 27004"/>
                <a:gd name="connsiteY1" fmla="*/ 0 h 37560"/>
                <a:gd name="connsiteX2" fmla="*/ 26978 w 27004"/>
                <a:gd name="connsiteY2" fmla="*/ 19873 h 37560"/>
                <a:gd name="connsiteX3" fmla="*/ 15352 w 27004"/>
                <a:gd name="connsiteY3" fmla="*/ 37560 h 37560"/>
                <a:gd name="connsiteX4" fmla="*/ 0 w 27004"/>
                <a:gd name="connsiteY4" fmla="*/ 18333 h 3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04" h="37560">
                  <a:moveTo>
                    <a:pt x="0" y="18333"/>
                  </a:moveTo>
                  <a:cubicBezTo>
                    <a:pt x="5763" y="10831"/>
                    <a:pt x="9887" y="5415"/>
                    <a:pt x="14060" y="0"/>
                  </a:cubicBezTo>
                  <a:cubicBezTo>
                    <a:pt x="18681" y="6608"/>
                    <a:pt x="26282" y="12868"/>
                    <a:pt x="26978" y="19873"/>
                  </a:cubicBezTo>
                  <a:cubicBezTo>
                    <a:pt x="27524" y="25338"/>
                    <a:pt x="19575" y="31648"/>
                    <a:pt x="15352" y="37560"/>
                  </a:cubicBezTo>
                  <a:cubicBezTo>
                    <a:pt x="10682" y="31698"/>
                    <a:pt x="6012" y="25835"/>
                    <a:pt x="0" y="18333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3" name="图形 2605">
              <a:extLst>
                <a:ext uri="{FF2B5EF4-FFF2-40B4-BE49-F238E27FC236}">
                  <a16:creationId xmlns:a16="http://schemas.microsoft.com/office/drawing/2014/main" id="{CB1AEE27-D690-4A05-A2CA-320410ACB2EA}"/>
                </a:ext>
              </a:extLst>
            </p:cNvPr>
            <p:cNvSpPr/>
            <p:nvPr/>
          </p:nvSpPr>
          <p:spPr>
            <a:xfrm rot="2848574">
              <a:off x="6559453" y="1774966"/>
              <a:ext cx="11713" cy="16493"/>
            </a:xfrm>
            <a:custGeom>
              <a:avLst/>
              <a:gdLst>
                <a:gd name="connsiteX0" fmla="*/ 1522 w 23755"/>
                <a:gd name="connsiteY0" fmla="*/ 33448 h 33448"/>
                <a:gd name="connsiteX1" fmla="*/ 22836 w 23755"/>
                <a:gd name="connsiteY1" fmla="*/ 62 h 33448"/>
                <a:gd name="connsiteX2" fmla="*/ 1522 w 23755"/>
                <a:gd name="connsiteY2" fmla="*/ 33448 h 3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55" h="33448">
                  <a:moveTo>
                    <a:pt x="1522" y="33448"/>
                  </a:moveTo>
                  <a:cubicBezTo>
                    <a:pt x="-3099" y="7911"/>
                    <a:pt x="2466" y="-833"/>
                    <a:pt x="22836" y="62"/>
                  </a:cubicBezTo>
                  <a:cubicBezTo>
                    <a:pt x="26115" y="21226"/>
                    <a:pt x="20998" y="29225"/>
                    <a:pt x="1522" y="33448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5" name="图形 2605">
              <a:extLst>
                <a:ext uri="{FF2B5EF4-FFF2-40B4-BE49-F238E27FC236}">
                  <a16:creationId xmlns:a16="http://schemas.microsoft.com/office/drawing/2014/main" id="{611A1E50-AE7F-47CC-8403-AB23170F55EA}"/>
                </a:ext>
              </a:extLst>
            </p:cNvPr>
            <p:cNvSpPr/>
            <p:nvPr/>
          </p:nvSpPr>
          <p:spPr>
            <a:xfrm rot="2848574">
              <a:off x="7030787" y="1799233"/>
              <a:ext cx="9468" cy="19769"/>
            </a:xfrm>
            <a:custGeom>
              <a:avLst/>
              <a:gdLst>
                <a:gd name="connsiteX0" fmla="*/ 15486 w 19202"/>
                <a:gd name="connsiteY0" fmla="*/ 0 h 40093"/>
                <a:gd name="connsiteX1" fmla="*/ 10319 w 19202"/>
                <a:gd name="connsiteY1" fmla="*/ 40094 h 40093"/>
                <a:gd name="connsiteX2" fmla="*/ 15486 w 19202"/>
                <a:gd name="connsiteY2" fmla="*/ 0 h 4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2" h="40093">
                  <a:moveTo>
                    <a:pt x="15486" y="0"/>
                  </a:moveTo>
                  <a:cubicBezTo>
                    <a:pt x="19660" y="15352"/>
                    <a:pt x="22889" y="28667"/>
                    <a:pt x="10319" y="40094"/>
                  </a:cubicBezTo>
                  <a:cubicBezTo>
                    <a:pt x="-4884" y="27673"/>
                    <a:pt x="-3393" y="14060"/>
                    <a:pt x="15486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7" name="图形 2605">
              <a:extLst>
                <a:ext uri="{FF2B5EF4-FFF2-40B4-BE49-F238E27FC236}">
                  <a16:creationId xmlns:a16="http://schemas.microsoft.com/office/drawing/2014/main" id="{F69C8C40-6475-4A75-9B1A-9D69EA12E218}"/>
                </a:ext>
              </a:extLst>
            </p:cNvPr>
            <p:cNvSpPr/>
            <p:nvPr/>
          </p:nvSpPr>
          <p:spPr>
            <a:xfrm rot="2848574">
              <a:off x="6318485" y="1787580"/>
              <a:ext cx="11259" cy="16952"/>
            </a:xfrm>
            <a:custGeom>
              <a:avLst/>
              <a:gdLst>
                <a:gd name="connsiteX0" fmla="*/ 16128 w 22834"/>
                <a:gd name="connsiteY0" fmla="*/ 34380 h 34380"/>
                <a:gd name="connsiteX1" fmla="*/ 279 w 22834"/>
                <a:gd name="connsiteY1" fmla="*/ 22258 h 34380"/>
                <a:gd name="connsiteX2" fmla="*/ 5794 w 22834"/>
                <a:gd name="connsiteY2" fmla="*/ 547 h 34380"/>
                <a:gd name="connsiteX3" fmla="*/ 14438 w 22834"/>
                <a:gd name="connsiteY3" fmla="*/ 0 h 34380"/>
                <a:gd name="connsiteX4" fmla="*/ 22835 w 22834"/>
                <a:gd name="connsiteY4" fmla="*/ 29064 h 34380"/>
                <a:gd name="connsiteX5" fmla="*/ 16128 w 22834"/>
                <a:gd name="connsiteY5" fmla="*/ 34380 h 3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34" h="34380">
                  <a:moveTo>
                    <a:pt x="16128" y="34380"/>
                  </a:moveTo>
                  <a:cubicBezTo>
                    <a:pt x="10563" y="30406"/>
                    <a:pt x="1422" y="27226"/>
                    <a:pt x="279" y="22258"/>
                  </a:cubicBezTo>
                  <a:cubicBezTo>
                    <a:pt x="-1212" y="15799"/>
                    <a:pt x="3657" y="7850"/>
                    <a:pt x="5794" y="547"/>
                  </a:cubicBezTo>
                  <a:cubicBezTo>
                    <a:pt x="8675" y="348"/>
                    <a:pt x="11557" y="199"/>
                    <a:pt x="14438" y="0"/>
                  </a:cubicBezTo>
                  <a:cubicBezTo>
                    <a:pt x="17221" y="9688"/>
                    <a:pt x="20053" y="19376"/>
                    <a:pt x="22835" y="29064"/>
                  </a:cubicBezTo>
                  <a:cubicBezTo>
                    <a:pt x="20599" y="30803"/>
                    <a:pt x="18363" y="32592"/>
                    <a:pt x="16128" y="3438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8" name="图形 2605">
              <a:extLst>
                <a:ext uri="{FF2B5EF4-FFF2-40B4-BE49-F238E27FC236}">
                  <a16:creationId xmlns:a16="http://schemas.microsoft.com/office/drawing/2014/main" id="{C57EB287-8640-4FA0-87F8-079E0807B642}"/>
                </a:ext>
              </a:extLst>
            </p:cNvPr>
            <p:cNvSpPr/>
            <p:nvPr/>
          </p:nvSpPr>
          <p:spPr>
            <a:xfrm rot="2848574">
              <a:off x="7204295" y="1810258"/>
              <a:ext cx="9183" cy="17442"/>
            </a:xfrm>
            <a:custGeom>
              <a:avLst/>
              <a:gdLst>
                <a:gd name="connsiteX0" fmla="*/ 0 w 18623"/>
                <a:gd name="connsiteY0" fmla="*/ 31797 h 35374"/>
                <a:gd name="connsiteX1" fmla="*/ 3478 w 18623"/>
                <a:gd name="connsiteY1" fmla="*/ 13862 h 35374"/>
                <a:gd name="connsiteX2" fmla="*/ 12222 w 18623"/>
                <a:gd name="connsiteY2" fmla="*/ 0 h 35374"/>
                <a:gd name="connsiteX3" fmla="*/ 18482 w 18623"/>
                <a:gd name="connsiteY3" fmla="*/ 20171 h 35374"/>
                <a:gd name="connsiteX4" fmla="*/ 5465 w 18623"/>
                <a:gd name="connsiteY4" fmla="*/ 35374 h 35374"/>
                <a:gd name="connsiteX5" fmla="*/ 0 w 18623"/>
                <a:gd name="connsiteY5" fmla="*/ 31797 h 3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3" h="35374">
                  <a:moveTo>
                    <a:pt x="0" y="31797"/>
                  </a:moveTo>
                  <a:cubicBezTo>
                    <a:pt x="1093" y="25785"/>
                    <a:pt x="1391" y="19476"/>
                    <a:pt x="3478" y="13862"/>
                  </a:cubicBezTo>
                  <a:cubicBezTo>
                    <a:pt x="5366" y="8844"/>
                    <a:pt x="9241" y="4571"/>
                    <a:pt x="12222" y="0"/>
                  </a:cubicBezTo>
                  <a:cubicBezTo>
                    <a:pt x="14557" y="6757"/>
                    <a:pt x="19525" y="13961"/>
                    <a:pt x="18482" y="20171"/>
                  </a:cubicBezTo>
                  <a:cubicBezTo>
                    <a:pt x="17538" y="25835"/>
                    <a:pt x="10036" y="30356"/>
                    <a:pt x="5465" y="35374"/>
                  </a:cubicBezTo>
                  <a:cubicBezTo>
                    <a:pt x="3627" y="34182"/>
                    <a:pt x="1838" y="32989"/>
                    <a:pt x="0" y="31797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09" name="图形 2605">
              <a:extLst>
                <a:ext uri="{FF2B5EF4-FFF2-40B4-BE49-F238E27FC236}">
                  <a16:creationId xmlns:a16="http://schemas.microsoft.com/office/drawing/2014/main" id="{77A1DE21-B791-451A-84A6-FCDA6600DBED}"/>
                </a:ext>
              </a:extLst>
            </p:cNvPr>
            <p:cNvSpPr/>
            <p:nvPr/>
          </p:nvSpPr>
          <p:spPr>
            <a:xfrm rot="2848574">
              <a:off x="7115891" y="1763182"/>
              <a:ext cx="12566" cy="11841"/>
            </a:xfrm>
            <a:custGeom>
              <a:avLst/>
              <a:gdLst>
                <a:gd name="connsiteX0" fmla="*/ 25485 w 25485"/>
                <a:gd name="connsiteY0" fmla="*/ 12971 h 24014"/>
                <a:gd name="connsiteX1" fmla="*/ 9040 w 25485"/>
                <a:gd name="connsiteY1" fmla="*/ 24000 h 24014"/>
                <a:gd name="connsiteX2" fmla="*/ 48 w 25485"/>
                <a:gd name="connsiteY2" fmla="*/ 11579 h 24014"/>
                <a:gd name="connsiteX3" fmla="*/ 11922 w 25485"/>
                <a:gd name="connsiteY3" fmla="*/ 53 h 24014"/>
                <a:gd name="connsiteX4" fmla="*/ 25485 w 25485"/>
                <a:gd name="connsiteY4" fmla="*/ 12971 h 2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85" h="24014">
                  <a:moveTo>
                    <a:pt x="25485" y="12971"/>
                  </a:moveTo>
                  <a:cubicBezTo>
                    <a:pt x="18132" y="18287"/>
                    <a:pt x="13313" y="24348"/>
                    <a:pt x="9040" y="24000"/>
                  </a:cubicBezTo>
                  <a:cubicBezTo>
                    <a:pt x="5463" y="23702"/>
                    <a:pt x="-598" y="15405"/>
                    <a:pt x="48" y="11579"/>
                  </a:cubicBezTo>
                  <a:cubicBezTo>
                    <a:pt x="843" y="6959"/>
                    <a:pt x="6953" y="1842"/>
                    <a:pt x="11922" y="53"/>
                  </a:cubicBezTo>
                  <a:cubicBezTo>
                    <a:pt x="14009" y="-692"/>
                    <a:pt x="18977" y="6561"/>
                    <a:pt x="25485" y="12971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1" name="图形 2605">
              <a:extLst>
                <a:ext uri="{FF2B5EF4-FFF2-40B4-BE49-F238E27FC236}">
                  <a16:creationId xmlns:a16="http://schemas.microsoft.com/office/drawing/2014/main" id="{C5A99DCF-F82C-4331-93C8-40153310B2FF}"/>
                </a:ext>
              </a:extLst>
            </p:cNvPr>
            <p:cNvSpPr/>
            <p:nvPr/>
          </p:nvSpPr>
          <p:spPr>
            <a:xfrm rot="2848574">
              <a:off x="7683173" y="1827762"/>
              <a:ext cx="11130" cy="14086"/>
            </a:xfrm>
            <a:custGeom>
              <a:avLst/>
              <a:gdLst>
                <a:gd name="connsiteX0" fmla="*/ 22573 w 22573"/>
                <a:gd name="connsiteY0" fmla="*/ 14358 h 28567"/>
                <a:gd name="connsiteX1" fmla="*/ 9606 w 22573"/>
                <a:gd name="connsiteY1" fmla="*/ 28568 h 28567"/>
                <a:gd name="connsiteX2" fmla="*/ 17 w 22573"/>
                <a:gd name="connsiteY2" fmla="*/ 13812 h 28567"/>
                <a:gd name="connsiteX3" fmla="*/ 11494 w 22573"/>
                <a:gd name="connsiteY3" fmla="*/ 0 h 28567"/>
                <a:gd name="connsiteX4" fmla="*/ 22573 w 22573"/>
                <a:gd name="connsiteY4" fmla="*/ 14358 h 2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73" h="28567">
                  <a:moveTo>
                    <a:pt x="22573" y="14358"/>
                  </a:moveTo>
                  <a:cubicBezTo>
                    <a:pt x="17257" y="20221"/>
                    <a:pt x="13432" y="24394"/>
                    <a:pt x="9606" y="28568"/>
                  </a:cubicBezTo>
                  <a:cubicBezTo>
                    <a:pt x="6128" y="23649"/>
                    <a:pt x="-380" y="18432"/>
                    <a:pt x="17" y="13812"/>
                  </a:cubicBezTo>
                  <a:cubicBezTo>
                    <a:pt x="415" y="8893"/>
                    <a:pt x="7370" y="4571"/>
                    <a:pt x="11494" y="0"/>
                  </a:cubicBezTo>
                  <a:cubicBezTo>
                    <a:pt x="14574" y="4074"/>
                    <a:pt x="17704" y="8098"/>
                    <a:pt x="22573" y="14358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2" name="图形 2605">
              <a:extLst>
                <a:ext uri="{FF2B5EF4-FFF2-40B4-BE49-F238E27FC236}">
                  <a16:creationId xmlns:a16="http://schemas.microsoft.com/office/drawing/2014/main" id="{83CDB568-4C9F-482D-A305-5543124039FD}"/>
                </a:ext>
              </a:extLst>
            </p:cNvPr>
            <p:cNvSpPr/>
            <p:nvPr/>
          </p:nvSpPr>
          <p:spPr>
            <a:xfrm rot="2848574">
              <a:off x="6237665" y="1724127"/>
              <a:ext cx="9951" cy="13537"/>
            </a:xfrm>
            <a:custGeom>
              <a:avLst/>
              <a:gdLst>
                <a:gd name="connsiteX0" fmla="*/ 6118 w 20181"/>
                <a:gd name="connsiteY0" fmla="*/ 0 h 27453"/>
                <a:gd name="connsiteX1" fmla="*/ 18687 w 20181"/>
                <a:gd name="connsiteY1" fmla="*/ 21711 h 27453"/>
                <a:gd name="connsiteX2" fmla="*/ 8751 w 20181"/>
                <a:gd name="connsiteY2" fmla="*/ 27276 h 27453"/>
                <a:gd name="connsiteX3" fmla="*/ 6118 w 20181"/>
                <a:gd name="connsiteY3" fmla="*/ 0 h 2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1" h="27453">
                  <a:moveTo>
                    <a:pt x="6118" y="0"/>
                  </a:moveTo>
                  <a:cubicBezTo>
                    <a:pt x="18787" y="2583"/>
                    <a:pt x="22662" y="10433"/>
                    <a:pt x="18687" y="21711"/>
                  </a:cubicBezTo>
                  <a:cubicBezTo>
                    <a:pt x="17694" y="24543"/>
                    <a:pt x="10589" y="28319"/>
                    <a:pt x="8751" y="27276"/>
                  </a:cubicBezTo>
                  <a:cubicBezTo>
                    <a:pt x="-3968" y="20121"/>
                    <a:pt x="-987" y="10433"/>
                    <a:pt x="6118" y="0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3" name="图形 2605">
              <a:extLst>
                <a:ext uri="{FF2B5EF4-FFF2-40B4-BE49-F238E27FC236}">
                  <a16:creationId xmlns:a16="http://schemas.microsoft.com/office/drawing/2014/main" id="{68F04A70-8DE6-4B43-9CA6-753A90E15F3D}"/>
                </a:ext>
              </a:extLst>
            </p:cNvPr>
            <p:cNvSpPr/>
            <p:nvPr/>
          </p:nvSpPr>
          <p:spPr>
            <a:xfrm rot="2848574">
              <a:off x="6733339" y="1759836"/>
              <a:ext cx="9603" cy="14649"/>
            </a:xfrm>
            <a:custGeom>
              <a:avLst/>
              <a:gdLst>
                <a:gd name="connsiteX0" fmla="*/ 19476 w 19475"/>
                <a:gd name="connsiteY0" fmla="*/ 3329 h 29710"/>
                <a:gd name="connsiteX1" fmla="*/ 10632 w 19475"/>
                <a:gd name="connsiteY1" fmla="*/ 29710 h 29710"/>
                <a:gd name="connsiteX2" fmla="*/ 0 w 19475"/>
                <a:gd name="connsiteY2" fmla="*/ 26034 h 29710"/>
                <a:gd name="connsiteX3" fmla="*/ 10384 w 19475"/>
                <a:gd name="connsiteY3" fmla="*/ 0 h 29710"/>
                <a:gd name="connsiteX4" fmla="*/ 19476 w 19475"/>
                <a:gd name="connsiteY4" fmla="*/ 3329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75" h="29710">
                  <a:moveTo>
                    <a:pt x="19476" y="3329"/>
                  </a:moveTo>
                  <a:cubicBezTo>
                    <a:pt x="16544" y="12123"/>
                    <a:pt x="13563" y="20917"/>
                    <a:pt x="10632" y="29710"/>
                  </a:cubicBezTo>
                  <a:cubicBezTo>
                    <a:pt x="7105" y="28468"/>
                    <a:pt x="3527" y="27276"/>
                    <a:pt x="0" y="26034"/>
                  </a:cubicBezTo>
                  <a:cubicBezTo>
                    <a:pt x="3478" y="17339"/>
                    <a:pt x="6906" y="8694"/>
                    <a:pt x="10384" y="0"/>
                  </a:cubicBezTo>
                  <a:cubicBezTo>
                    <a:pt x="13414" y="1143"/>
                    <a:pt x="16445" y="2236"/>
                    <a:pt x="19476" y="3329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4" name="图形 2605">
              <a:extLst>
                <a:ext uri="{FF2B5EF4-FFF2-40B4-BE49-F238E27FC236}">
                  <a16:creationId xmlns:a16="http://schemas.microsoft.com/office/drawing/2014/main" id="{63A535EC-E573-4C4A-82FB-3C03C69DAA53}"/>
                </a:ext>
              </a:extLst>
            </p:cNvPr>
            <p:cNvSpPr/>
            <p:nvPr/>
          </p:nvSpPr>
          <p:spPr>
            <a:xfrm rot="2848574">
              <a:off x="6642258" y="1828511"/>
              <a:ext cx="8704" cy="14257"/>
            </a:xfrm>
            <a:custGeom>
              <a:avLst/>
              <a:gdLst>
                <a:gd name="connsiteX0" fmla="*/ 6996 w 17652"/>
                <a:gd name="connsiteY0" fmla="*/ 28915 h 28915"/>
                <a:gd name="connsiteX1" fmla="*/ 8139 w 17652"/>
                <a:gd name="connsiteY1" fmla="*/ 0 h 28915"/>
                <a:gd name="connsiteX2" fmla="*/ 6996 w 17652"/>
                <a:gd name="connsiteY2" fmla="*/ 28915 h 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52" h="28915">
                  <a:moveTo>
                    <a:pt x="6996" y="28915"/>
                  </a:moveTo>
                  <a:cubicBezTo>
                    <a:pt x="-6369" y="17339"/>
                    <a:pt x="2524" y="8943"/>
                    <a:pt x="8139" y="0"/>
                  </a:cubicBezTo>
                  <a:cubicBezTo>
                    <a:pt x="21056" y="8098"/>
                    <a:pt x="20957" y="12421"/>
                    <a:pt x="6996" y="28915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5" name="图形 2605">
              <a:extLst>
                <a:ext uri="{FF2B5EF4-FFF2-40B4-BE49-F238E27FC236}">
                  <a16:creationId xmlns:a16="http://schemas.microsoft.com/office/drawing/2014/main" id="{A4FF62EE-EE7B-4A3B-A10F-7BBA1358975A}"/>
                </a:ext>
              </a:extLst>
            </p:cNvPr>
            <p:cNvSpPr/>
            <p:nvPr/>
          </p:nvSpPr>
          <p:spPr>
            <a:xfrm rot="2848574">
              <a:off x="6237104" y="1766336"/>
              <a:ext cx="8848" cy="10510"/>
            </a:xfrm>
            <a:custGeom>
              <a:avLst/>
              <a:gdLst>
                <a:gd name="connsiteX0" fmla="*/ 17688 w 17945"/>
                <a:gd name="connsiteY0" fmla="*/ 20616 h 21315"/>
                <a:gd name="connsiteX1" fmla="*/ 597 w 17945"/>
                <a:gd name="connsiteY1" fmla="*/ 793 h 21315"/>
                <a:gd name="connsiteX2" fmla="*/ 17688 w 17945"/>
                <a:gd name="connsiteY2" fmla="*/ 20616 h 2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45" h="21315">
                  <a:moveTo>
                    <a:pt x="17688" y="20616"/>
                  </a:moveTo>
                  <a:cubicBezTo>
                    <a:pt x="-993" y="24193"/>
                    <a:pt x="-894" y="13511"/>
                    <a:pt x="597" y="793"/>
                  </a:cubicBezTo>
                  <a:cubicBezTo>
                    <a:pt x="16992" y="-2884"/>
                    <a:pt x="18781" y="6655"/>
                    <a:pt x="17688" y="20616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117" name="图形 2605">
              <a:extLst>
                <a:ext uri="{FF2B5EF4-FFF2-40B4-BE49-F238E27FC236}">
                  <a16:creationId xmlns:a16="http://schemas.microsoft.com/office/drawing/2014/main" id="{E19BD50B-DA95-46D4-A926-C6D1C8ECB929}"/>
                </a:ext>
              </a:extLst>
            </p:cNvPr>
            <p:cNvSpPr/>
            <p:nvPr/>
          </p:nvSpPr>
          <p:spPr>
            <a:xfrm rot="2848574">
              <a:off x="6643393" y="1687763"/>
              <a:ext cx="8918" cy="12346"/>
            </a:xfrm>
            <a:custGeom>
              <a:avLst/>
              <a:gdLst>
                <a:gd name="connsiteX0" fmla="*/ 18087 w 18086"/>
                <a:gd name="connsiteY0" fmla="*/ 3975 h 25039"/>
                <a:gd name="connsiteX1" fmla="*/ 10734 w 18086"/>
                <a:gd name="connsiteY1" fmla="*/ 25040 h 25039"/>
                <a:gd name="connsiteX2" fmla="*/ 2 w 18086"/>
                <a:gd name="connsiteY2" fmla="*/ 19326 h 25039"/>
                <a:gd name="connsiteX3" fmla="*/ 9541 w 18086"/>
                <a:gd name="connsiteY3" fmla="*/ 0 h 25039"/>
                <a:gd name="connsiteX4" fmla="*/ 18087 w 18086"/>
                <a:gd name="connsiteY4" fmla="*/ 3975 h 2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6" h="25039">
                  <a:moveTo>
                    <a:pt x="18087" y="3975"/>
                  </a:moveTo>
                  <a:cubicBezTo>
                    <a:pt x="15652" y="10980"/>
                    <a:pt x="13168" y="18035"/>
                    <a:pt x="10734" y="25040"/>
                  </a:cubicBezTo>
                  <a:cubicBezTo>
                    <a:pt x="7008" y="23053"/>
                    <a:pt x="-147" y="19774"/>
                    <a:pt x="2" y="19326"/>
                  </a:cubicBezTo>
                  <a:cubicBezTo>
                    <a:pt x="2635" y="12669"/>
                    <a:pt x="6213" y="6409"/>
                    <a:pt x="9541" y="0"/>
                  </a:cubicBezTo>
                  <a:cubicBezTo>
                    <a:pt x="12373" y="1341"/>
                    <a:pt x="15255" y="2633"/>
                    <a:pt x="18087" y="3975"/>
                  </a:cubicBezTo>
                  <a:close/>
                </a:path>
              </a:pathLst>
            </a:custGeom>
            <a:solidFill>
              <a:schemeClr val="accent1"/>
            </a:solidFill>
            <a:ln w="495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183" name="组合 1182">
            <a:extLst>
              <a:ext uri="{FF2B5EF4-FFF2-40B4-BE49-F238E27FC236}">
                <a16:creationId xmlns:a16="http://schemas.microsoft.com/office/drawing/2014/main" id="{A800A00A-D9B8-498E-A59A-33C06DBC74E3}"/>
              </a:ext>
            </a:extLst>
          </p:cNvPr>
          <p:cNvGrpSpPr/>
          <p:nvPr/>
        </p:nvGrpSpPr>
        <p:grpSpPr>
          <a:xfrm>
            <a:off x="6946153" y="1279467"/>
            <a:ext cx="242911" cy="613671"/>
            <a:chOff x="9231963" y="2130499"/>
            <a:chExt cx="303197" cy="765971"/>
          </a:xfrm>
        </p:grpSpPr>
        <p:pic>
          <p:nvPicPr>
            <p:cNvPr id="1184" name="图形 1183">
              <a:extLst>
                <a:ext uri="{FF2B5EF4-FFF2-40B4-BE49-F238E27FC236}">
                  <a16:creationId xmlns:a16="http://schemas.microsoft.com/office/drawing/2014/main" id="{07722241-3D0D-42DC-B826-7CE5AB881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31963" y="2130499"/>
              <a:ext cx="303197" cy="765971"/>
            </a:xfrm>
            <a:prstGeom prst="rect">
              <a:avLst/>
            </a:prstGeom>
          </p:spPr>
        </p:pic>
        <p:sp>
          <p:nvSpPr>
            <p:cNvPr id="1185" name="文本框 1184">
              <a:extLst>
                <a:ext uri="{FF2B5EF4-FFF2-40B4-BE49-F238E27FC236}">
                  <a16:creationId xmlns:a16="http://schemas.microsoft.com/office/drawing/2014/main" id="{ADA8BEDC-28AF-405C-9F89-AC07EAC5662A}"/>
                </a:ext>
              </a:extLst>
            </p:cNvPr>
            <p:cNvSpPr txBox="1"/>
            <p:nvPr/>
          </p:nvSpPr>
          <p:spPr>
            <a:xfrm>
              <a:off x="9247369" y="2161504"/>
              <a:ext cx="230502" cy="2770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428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图文成果</a:t>
            </a:r>
          </a:p>
        </p:txBody>
      </p:sp>
      <p:pic>
        <p:nvPicPr>
          <p:cNvPr id="51" name="图片 50" descr="桌子上的广告单倒一边的照片&#10;&#10;中度可信度描述已自动生成">
            <a:extLst>
              <a:ext uri="{FF2B5EF4-FFF2-40B4-BE49-F238E27FC236}">
                <a16:creationId xmlns:a16="http://schemas.microsoft.com/office/drawing/2014/main" id="{87523A74-2724-4713-AB99-A394161B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3016" y="2172630"/>
            <a:ext cx="3030616" cy="2020224"/>
          </a:xfrm>
          <a:custGeom>
            <a:avLst/>
            <a:gdLst>
              <a:gd name="connsiteX0" fmla="*/ 115471 w 3030616"/>
              <a:gd name="connsiteY0" fmla="*/ 0 h 2020224"/>
              <a:gd name="connsiteX1" fmla="*/ 2912515 w 3030616"/>
              <a:gd name="connsiteY1" fmla="*/ 0 h 2020224"/>
              <a:gd name="connsiteX2" fmla="*/ 2917355 w 3030616"/>
              <a:gd name="connsiteY2" fmla="*/ 23978 h 2020224"/>
              <a:gd name="connsiteX3" fmla="*/ 3026415 w 3030616"/>
              <a:gd name="connsiteY3" fmla="*/ 96267 h 2020224"/>
              <a:gd name="connsiteX4" fmla="*/ 3030616 w 3030616"/>
              <a:gd name="connsiteY4" fmla="*/ 95419 h 2020224"/>
              <a:gd name="connsiteX5" fmla="*/ 3030616 w 3030616"/>
              <a:gd name="connsiteY5" fmla="*/ 1877582 h 2020224"/>
              <a:gd name="connsiteX6" fmla="*/ 3026415 w 3030616"/>
              <a:gd name="connsiteY6" fmla="*/ 1876734 h 2020224"/>
              <a:gd name="connsiteX7" fmla="*/ 2908054 w 3030616"/>
              <a:gd name="connsiteY7" fmla="*/ 1995095 h 2020224"/>
              <a:gd name="connsiteX8" fmla="*/ 2913127 w 3030616"/>
              <a:gd name="connsiteY8" fmla="*/ 2020224 h 2020224"/>
              <a:gd name="connsiteX9" fmla="*/ 114858 w 3030616"/>
              <a:gd name="connsiteY9" fmla="*/ 2020224 h 2020224"/>
              <a:gd name="connsiteX10" fmla="*/ 119931 w 3030616"/>
              <a:gd name="connsiteY10" fmla="*/ 1995095 h 2020224"/>
              <a:gd name="connsiteX11" fmla="*/ 1570 w 3030616"/>
              <a:gd name="connsiteY11" fmla="*/ 1876734 h 2020224"/>
              <a:gd name="connsiteX12" fmla="*/ 0 w 3030616"/>
              <a:gd name="connsiteY12" fmla="*/ 1877051 h 2020224"/>
              <a:gd name="connsiteX13" fmla="*/ 0 w 3030616"/>
              <a:gd name="connsiteY13" fmla="*/ 95950 h 2020224"/>
              <a:gd name="connsiteX14" fmla="*/ 1570 w 3030616"/>
              <a:gd name="connsiteY14" fmla="*/ 96267 h 2020224"/>
              <a:gd name="connsiteX15" fmla="*/ 110630 w 3030616"/>
              <a:gd name="connsiteY15" fmla="*/ 23978 h 202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30616" h="2020224">
                <a:moveTo>
                  <a:pt x="115471" y="0"/>
                </a:moveTo>
                <a:lnTo>
                  <a:pt x="2912515" y="0"/>
                </a:lnTo>
                <a:lnTo>
                  <a:pt x="2917355" y="23978"/>
                </a:lnTo>
                <a:cubicBezTo>
                  <a:pt x="2935324" y="66459"/>
                  <a:pt x="2977388" y="96267"/>
                  <a:pt x="3026415" y="96267"/>
                </a:cubicBezTo>
                <a:lnTo>
                  <a:pt x="3030616" y="95419"/>
                </a:lnTo>
                <a:lnTo>
                  <a:pt x="3030616" y="1877582"/>
                </a:lnTo>
                <a:lnTo>
                  <a:pt x="3026415" y="1876734"/>
                </a:lnTo>
                <a:cubicBezTo>
                  <a:pt x="2961046" y="1876734"/>
                  <a:pt x="2908054" y="1929726"/>
                  <a:pt x="2908054" y="1995095"/>
                </a:cubicBezTo>
                <a:lnTo>
                  <a:pt x="2913127" y="2020224"/>
                </a:lnTo>
                <a:lnTo>
                  <a:pt x="114858" y="2020224"/>
                </a:lnTo>
                <a:lnTo>
                  <a:pt x="119931" y="1995095"/>
                </a:lnTo>
                <a:cubicBezTo>
                  <a:pt x="119931" y="1929726"/>
                  <a:pt x="66939" y="1876734"/>
                  <a:pt x="1570" y="1876734"/>
                </a:cubicBezTo>
                <a:lnTo>
                  <a:pt x="0" y="1877051"/>
                </a:lnTo>
                <a:lnTo>
                  <a:pt x="0" y="95950"/>
                </a:lnTo>
                <a:lnTo>
                  <a:pt x="1570" y="96267"/>
                </a:lnTo>
                <a:cubicBezTo>
                  <a:pt x="50597" y="96267"/>
                  <a:pt x="92662" y="66459"/>
                  <a:pt x="110630" y="23978"/>
                </a:cubicBezTo>
                <a:close/>
              </a:path>
            </a:pathLst>
          </a:custGeom>
        </p:spPr>
      </p:pic>
      <p:pic>
        <p:nvPicPr>
          <p:cNvPr id="48" name="图片 47" descr="文字图案&#10;&#10;描述已自动生成">
            <a:extLst>
              <a:ext uri="{FF2B5EF4-FFF2-40B4-BE49-F238E27FC236}">
                <a16:creationId xmlns:a16="http://schemas.microsoft.com/office/drawing/2014/main" id="{DD45A687-0DB2-45D7-9722-B3E56C2CA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5309" y="2174056"/>
            <a:ext cx="3261383" cy="2018798"/>
          </a:xfrm>
          <a:custGeom>
            <a:avLst/>
            <a:gdLst>
              <a:gd name="connsiteX0" fmla="*/ 116407 w 3261383"/>
              <a:gd name="connsiteY0" fmla="*/ 0 h 2018798"/>
              <a:gd name="connsiteX1" fmla="*/ 3150551 w 3261383"/>
              <a:gd name="connsiteY1" fmla="*/ 0 h 2018798"/>
              <a:gd name="connsiteX2" fmla="*/ 3155104 w 3261383"/>
              <a:gd name="connsiteY2" fmla="*/ 22552 h 2018798"/>
              <a:gd name="connsiteX3" fmla="*/ 3218092 w 3261383"/>
              <a:gd name="connsiteY3" fmla="*/ 85540 h 2018798"/>
              <a:gd name="connsiteX4" fmla="*/ 3261383 w 3261383"/>
              <a:gd name="connsiteY4" fmla="*/ 94280 h 2018798"/>
              <a:gd name="connsiteX5" fmla="*/ 3261383 w 3261383"/>
              <a:gd name="connsiteY5" fmla="*/ 1875869 h 2018798"/>
              <a:gd name="connsiteX6" fmla="*/ 3218092 w 3261383"/>
              <a:gd name="connsiteY6" fmla="*/ 1884610 h 2018798"/>
              <a:gd name="connsiteX7" fmla="*/ 3145802 w 3261383"/>
              <a:gd name="connsiteY7" fmla="*/ 1993669 h 2018798"/>
              <a:gd name="connsiteX8" fmla="*/ 3150876 w 3261383"/>
              <a:gd name="connsiteY8" fmla="*/ 2018798 h 2018798"/>
              <a:gd name="connsiteX9" fmla="*/ 116082 w 3261383"/>
              <a:gd name="connsiteY9" fmla="*/ 2018798 h 2018798"/>
              <a:gd name="connsiteX10" fmla="*/ 121155 w 3261383"/>
              <a:gd name="connsiteY10" fmla="*/ 1993669 h 2018798"/>
              <a:gd name="connsiteX11" fmla="*/ 2794 w 3261383"/>
              <a:gd name="connsiteY11" fmla="*/ 1875308 h 2018798"/>
              <a:gd name="connsiteX12" fmla="*/ 0 w 3261383"/>
              <a:gd name="connsiteY12" fmla="*/ 1875872 h 2018798"/>
              <a:gd name="connsiteX13" fmla="*/ 0 w 3261383"/>
              <a:gd name="connsiteY13" fmla="*/ 94277 h 2018798"/>
              <a:gd name="connsiteX14" fmla="*/ 2794 w 3261383"/>
              <a:gd name="connsiteY14" fmla="*/ 94841 h 2018798"/>
              <a:gd name="connsiteX15" fmla="*/ 111854 w 3261383"/>
              <a:gd name="connsiteY15" fmla="*/ 22552 h 201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61383" h="2018798">
                <a:moveTo>
                  <a:pt x="116407" y="0"/>
                </a:moveTo>
                <a:lnTo>
                  <a:pt x="3150551" y="0"/>
                </a:lnTo>
                <a:lnTo>
                  <a:pt x="3155104" y="22552"/>
                </a:lnTo>
                <a:cubicBezTo>
                  <a:pt x="3167082" y="50873"/>
                  <a:pt x="3189771" y="73561"/>
                  <a:pt x="3218092" y="85540"/>
                </a:cubicBezTo>
                <a:lnTo>
                  <a:pt x="3261383" y="94280"/>
                </a:lnTo>
                <a:lnTo>
                  <a:pt x="3261383" y="1875869"/>
                </a:lnTo>
                <a:lnTo>
                  <a:pt x="3218092" y="1884610"/>
                </a:lnTo>
                <a:cubicBezTo>
                  <a:pt x="3175610" y="1902578"/>
                  <a:pt x="3145802" y="1944642"/>
                  <a:pt x="3145802" y="1993669"/>
                </a:cubicBezTo>
                <a:lnTo>
                  <a:pt x="3150876" y="2018798"/>
                </a:lnTo>
                <a:lnTo>
                  <a:pt x="116082" y="2018798"/>
                </a:lnTo>
                <a:lnTo>
                  <a:pt x="121155" y="1993669"/>
                </a:lnTo>
                <a:cubicBezTo>
                  <a:pt x="121155" y="1928300"/>
                  <a:pt x="68163" y="1875308"/>
                  <a:pt x="2794" y="1875308"/>
                </a:cubicBezTo>
                <a:lnTo>
                  <a:pt x="0" y="1875872"/>
                </a:lnTo>
                <a:lnTo>
                  <a:pt x="0" y="94277"/>
                </a:lnTo>
                <a:lnTo>
                  <a:pt x="2794" y="94841"/>
                </a:lnTo>
                <a:cubicBezTo>
                  <a:pt x="51821" y="94841"/>
                  <a:pt x="93886" y="65033"/>
                  <a:pt x="111854" y="22552"/>
                </a:cubicBezTo>
                <a:close/>
              </a:path>
            </a:pathLst>
          </a:custGeom>
        </p:spPr>
      </p:pic>
      <p:pic>
        <p:nvPicPr>
          <p:cNvPr id="46" name="图片 45" descr="桌子上的手机&#10;&#10;描述已自动生成">
            <a:extLst>
              <a:ext uri="{FF2B5EF4-FFF2-40B4-BE49-F238E27FC236}">
                <a16:creationId xmlns:a16="http://schemas.microsoft.com/office/drawing/2014/main" id="{BB6A3326-6CE8-44E4-9FFF-33667F423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368" y="2174055"/>
            <a:ext cx="3030616" cy="2018799"/>
          </a:xfrm>
          <a:custGeom>
            <a:avLst/>
            <a:gdLst>
              <a:gd name="connsiteX0" fmla="*/ 114155 w 3030616"/>
              <a:gd name="connsiteY0" fmla="*/ 0 h 2018799"/>
              <a:gd name="connsiteX1" fmla="*/ 2911774 w 3030616"/>
              <a:gd name="connsiteY1" fmla="*/ 0 h 2018799"/>
              <a:gd name="connsiteX2" fmla="*/ 2916328 w 3030616"/>
              <a:gd name="connsiteY2" fmla="*/ 22553 h 2018799"/>
              <a:gd name="connsiteX3" fmla="*/ 3025387 w 3030616"/>
              <a:gd name="connsiteY3" fmla="*/ 94842 h 2018799"/>
              <a:gd name="connsiteX4" fmla="*/ 3030616 w 3030616"/>
              <a:gd name="connsiteY4" fmla="*/ 93786 h 2018799"/>
              <a:gd name="connsiteX5" fmla="*/ 3030616 w 3030616"/>
              <a:gd name="connsiteY5" fmla="*/ 1876365 h 2018799"/>
              <a:gd name="connsiteX6" fmla="*/ 3025387 w 3030616"/>
              <a:gd name="connsiteY6" fmla="*/ 1875309 h 2018799"/>
              <a:gd name="connsiteX7" fmla="*/ 2907026 w 3030616"/>
              <a:gd name="connsiteY7" fmla="*/ 1993670 h 2018799"/>
              <a:gd name="connsiteX8" fmla="*/ 2912099 w 3030616"/>
              <a:gd name="connsiteY8" fmla="*/ 2018799 h 2018799"/>
              <a:gd name="connsiteX9" fmla="*/ 113830 w 3030616"/>
              <a:gd name="connsiteY9" fmla="*/ 2018799 h 2018799"/>
              <a:gd name="connsiteX10" fmla="*/ 118903 w 3030616"/>
              <a:gd name="connsiteY10" fmla="*/ 1993670 h 2018799"/>
              <a:gd name="connsiteX11" fmla="*/ 542 w 3030616"/>
              <a:gd name="connsiteY11" fmla="*/ 1875309 h 2018799"/>
              <a:gd name="connsiteX12" fmla="*/ 0 w 3030616"/>
              <a:gd name="connsiteY12" fmla="*/ 1875419 h 2018799"/>
              <a:gd name="connsiteX13" fmla="*/ 0 w 3030616"/>
              <a:gd name="connsiteY13" fmla="*/ 94733 h 2018799"/>
              <a:gd name="connsiteX14" fmla="*/ 542 w 3030616"/>
              <a:gd name="connsiteY14" fmla="*/ 94842 h 2018799"/>
              <a:gd name="connsiteX15" fmla="*/ 109602 w 3030616"/>
              <a:gd name="connsiteY15" fmla="*/ 22553 h 201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30616" h="2018799">
                <a:moveTo>
                  <a:pt x="114155" y="0"/>
                </a:moveTo>
                <a:lnTo>
                  <a:pt x="2911774" y="0"/>
                </a:lnTo>
                <a:lnTo>
                  <a:pt x="2916328" y="22553"/>
                </a:lnTo>
                <a:cubicBezTo>
                  <a:pt x="2934296" y="65034"/>
                  <a:pt x="2976360" y="94842"/>
                  <a:pt x="3025387" y="94842"/>
                </a:cubicBezTo>
                <a:lnTo>
                  <a:pt x="3030616" y="93786"/>
                </a:lnTo>
                <a:lnTo>
                  <a:pt x="3030616" y="1876365"/>
                </a:lnTo>
                <a:lnTo>
                  <a:pt x="3025387" y="1875309"/>
                </a:lnTo>
                <a:cubicBezTo>
                  <a:pt x="2960018" y="1875309"/>
                  <a:pt x="2907026" y="1928301"/>
                  <a:pt x="2907026" y="1993670"/>
                </a:cubicBezTo>
                <a:lnTo>
                  <a:pt x="2912099" y="2018799"/>
                </a:lnTo>
                <a:lnTo>
                  <a:pt x="113830" y="2018799"/>
                </a:lnTo>
                <a:lnTo>
                  <a:pt x="118903" y="1993670"/>
                </a:lnTo>
                <a:cubicBezTo>
                  <a:pt x="118903" y="1928301"/>
                  <a:pt x="65911" y="1875309"/>
                  <a:pt x="542" y="1875309"/>
                </a:cubicBezTo>
                <a:lnTo>
                  <a:pt x="0" y="1875419"/>
                </a:lnTo>
                <a:lnTo>
                  <a:pt x="0" y="94733"/>
                </a:lnTo>
                <a:lnTo>
                  <a:pt x="542" y="94842"/>
                </a:lnTo>
                <a:cubicBezTo>
                  <a:pt x="49569" y="94842"/>
                  <a:pt x="91634" y="65034"/>
                  <a:pt x="109602" y="22553"/>
                </a:cubicBezTo>
                <a:close/>
              </a:path>
            </a:pathLst>
          </a:cu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1FBC8CC-CD61-4113-B89C-10838409556C}"/>
              </a:ext>
            </a:extLst>
          </p:cNvPr>
          <p:cNvSpPr/>
          <p:nvPr/>
        </p:nvSpPr>
        <p:spPr>
          <a:xfrm>
            <a:off x="695325" y="1937334"/>
            <a:ext cx="3476702" cy="3825240"/>
          </a:xfrm>
          <a:prstGeom prst="rect">
            <a:avLst/>
          </a:prstGeom>
          <a:noFill/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62304A4-738D-4A86-8A69-E6E8171B2920}"/>
              </a:ext>
            </a:extLst>
          </p:cNvPr>
          <p:cNvSpPr/>
          <p:nvPr/>
        </p:nvSpPr>
        <p:spPr>
          <a:xfrm>
            <a:off x="4357649" y="1937334"/>
            <a:ext cx="3476702" cy="3825240"/>
          </a:xfrm>
          <a:prstGeom prst="rect">
            <a:avLst/>
          </a:prstGeom>
          <a:noFill/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0CFC692-A7BD-4EBB-A6F5-4306FEBB0186}"/>
              </a:ext>
            </a:extLst>
          </p:cNvPr>
          <p:cNvSpPr/>
          <p:nvPr/>
        </p:nvSpPr>
        <p:spPr>
          <a:xfrm>
            <a:off x="8019973" y="1937334"/>
            <a:ext cx="3476702" cy="3825240"/>
          </a:xfrm>
          <a:prstGeom prst="rect">
            <a:avLst/>
          </a:prstGeom>
          <a:noFill/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51A1424-8486-4E16-A8C8-D5DE9C0CB1CC}"/>
              </a:ext>
            </a:extLst>
          </p:cNvPr>
          <p:cNvSpPr txBox="1"/>
          <p:nvPr/>
        </p:nvSpPr>
        <p:spPr>
          <a:xfrm>
            <a:off x="918368" y="4429575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4505FA-B39D-4B11-A13A-08AB421333FD}"/>
              </a:ext>
            </a:extLst>
          </p:cNvPr>
          <p:cNvSpPr txBox="1"/>
          <p:nvPr/>
        </p:nvSpPr>
        <p:spPr>
          <a:xfrm>
            <a:off x="4580692" y="4429575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8DEB0C4-908C-4BFD-B3D2-2C6DAC39EF79}"/>
              </a:ext>
            </a:extLst>
          </p:cNvPr>
          <p:cNvSpPr txBox="1"/>
          <p:nvPr/>
        </p:nvSpPr>
        <p:spPr>
          <a:xfrm>
            <a:off x="8243016" y="4429575"/>
            <a:ext cx="303061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41CC9D8-BCFA-4A0E-BE08-3FC5AEA4F918}"/>
              </a:ext>
            </a:extLst>
          </p:cNvPr>
          <p:cNvSpPr/>
          <p:nvPr/>
        </p:nvSpPr>
        <p:spPr>
          <a:xfrm>
            <a:off x="695325" y="1924175"/>
            <a:ext cx="3476702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BAE799F-0DCF-4110-AB42-C466104D4C4C}"/>
              </a:ext>
            </a:extLst>
          </p:cNvPr>
          <p:cNvSpPr/>
          <p:nvPr/>
        </p:nvSpPr>
        <p:spPr>
          <a:xfrm>
            <a:off x="4357649" y="1924175"/>
            <a:ext cx="3476702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77B26BC-F20E-4BDA-9B86-E52BD543EEDD}"/>
              </a:ext>
            </a:extLst>
          </p:cNvPr>
          <p:cNvSpPr/>
          <p:nvPr/>
        </p:nvSpPr>
        <p:spPr>
          <a:xfrm>
            <a:off x="8019973" y="1924175"/>
            <a:ext cx="3476702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22" name="任意多边形: 形状 21">
            <a:extLst>
              <a:ext uri="{FF2B5EF4-FFF2-40B4-BE49-F238E27FC236}">
                <a16:creationId xmlns:a16="http://schemas.microsoft.com/office/drawing/2014/main" id="{7724502A-F783-463D-BCF5-BFABD8E8E51E}"/>
              </a:ext>
            </a:extLst>
          </p:cNvPr>
          <p:cNvSpPr/>
          <p:nvPr/>
        </p:nvSpPr>
        <p:spPr>
          <a:xfrm>
            <a:off x="1187821" y="5388604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B206F1C-4FC2-4142-96FE-B87038729A9C}"/>
              </a:ext>
            </a:extLst>
          </p:cNvPr>
          <p:cNvSpPr txBox="1"/>
          <p:nvPr/>
        </p:nvSpPr>
        <p:spPr>
          <a:xfrm>
            <a:off x="1290586" y="5544058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基础突破</a:t>
            </a:r>
          </a:p>
        </p:txBody>
      </p:sp>
      <p:sp useBgFill="1">
        <p:nvSpPr>
          <p:cNvPr id="25" name="任意多边形: 形状 24">
            <a:extLst>
              <a:ext uri="{FF2B5EF4-FFF2-40B4-BE49-F238E27FC236}">
                <a16:creationId xmlns:a16="http://schemas.microsoft.com/office/drawing/2014/main" id="{F08D1622-7FA3-4DC5-97C1-B4CB322D7E1B}"/>
              </a:ext>
            </a:extLst>
          </p:cNvPr>
          <p:cNvSpPr/>
          <p:nvPr/>
        </p:nvSpPr>
        <p:spPr>
          <a:xfrm>
            <a:off x="4850145" y="5388604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687763D-7D95-4A50-9A13-320C818D7DE4}"/>
              </a:ext>
            </a:extLst>
          </p:cNvPr>
          <p:cNvSpPr txBox="1"/>
          <p:nvPr/>
        </p:nvSpPr>
        <p:spPr>
          <a:xfrm>
            <a:off x="4952910" y="5544058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应用领先</a:t>
            </a:r>
          </a:p>
        </p:txBody>
      </p:sp>
      <p:sp useBgFill="1">
        <p:nvSpPr>
          <p:cNvPr id="27" name="任意多边形: 形状 26">
            <a:extLst>
              <a:ext uri="{FF2B5EF4-FFF2-40B4-BE49-F238E27FC236}">
                <a16:creationId xmlns:a16="http://schemas.microsoft.com/office/drawing/2014/main" id="{D3AE750E-B619-4703-8556-27E67CF78263}"/>
              </a:ext>
            </a:extLst>
          </p:cNvPr>
          <p:cNvSpPr/>
          <p:nvPr/>
        </p:nvSpPr>
        <p:spPr>
          <a:xfrm>
            <a:off x="8512469" y="5388604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9CF0D61-6E72-4A3B-B5B2-D3CAD437DACE}"/>
              </a:ext>
            </a:extLst>
          </p:cNvPr>
          <p:cNvSpPr txBox="1"/>
          <p:nvPr/>
        </p:nvSpPr>
        <p:spPr>
          <a:xfrm>
            <a:off x="8615234" y="5544058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协调发展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E083800-F9CA-4620-9FCA-F74507786B72}"/>
              </a:ext>
            </a:extLst>
          </p:cNvPr>
          <p:cNvSpPr/>
          <p:nvPr/>
        </p:nvSpPr>
        <p:spPr>
          <a:xfrm>
            <a:off x="8113812" y="1924175"/>
            <a:ext cx="3476702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636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6056CA-373D-4731-8561-7C6DF1A31AB5}"/>
              </a:ext>
            </a:extLst>
          </p:cNvPr>
          <p:cNvGrpSpPr/>
          <p:nvPr/>
        </p:nvGrpSpPr>
        <p:grpSpPr>
          <a:xfrm rot="5400000">
            <a:off x="4038728" y="-991867"/>
            <a:ext cx="4114543" cy="1235331"/>
            <a:chOff x="1768536" y="2312557"/>
            <a:chExt cx="3718560" cy="1116443"/>
          </a:xfrm>
        </p:grpSpPr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D5A9E61C-1306-4D04-905F-014D730869D0}"/>
                </a:ext>
              </a:extLst>
            </p:cNvPr>
            <p:cNvSpPr/>
            <p:nvPr/>
          </p:nvSpPr>
          <p:spPr>
            <a:xfrm>
              <a:off x="1768536" y="2312557"/>
              <a:ext cx="3718560" cy="1116443"/>
            </a:xfrm>
            <a:prstGeom prst="plaqu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缺角矩形 6">
              <a:extLst>
                <a:ext uri="{FF2B5EF4-FFF2-40B4-BE49-F238E27FC236}">
                  <a16:creationId xmlns:a16="http://schemas.microsoft.com/office/drawing/2014/main" id="{4F61EE26-DE5A-4B83-A630-4A738A5D415E}"/>
                </a:ext>
              </a:extLst>
            </p:cNvPr>
            <p:cNvSpPr/>
            <p:nvPr/>
          </p:nvSpPr>
          <p:spPr>
            <a:xfrm>
              <a:off x="1813560" y="2357942"/>
              <a:ext cx="3627120" cy="1025672"/>
            </a:xfrm>
            <a:prstGeom prst="plaque">
              <a:avLst/>
            </a:prstGeom>
            <a:solidFill>
              <a:schemeClr val="accent1"/>
            </a:solidFill>
            <a:ln w="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1AC7194-38D1-4451-A088-EB0ADB4FE753}"/>
              </a:ext>
            </a:extLst>
          </p:cNvPr>
          <p:cNvSpPr txBox="1"/>
          <p:nvPr/>
        </p:nvSpPr>
        <p:spPr>
          <a:xfrm>
            <a:off x="3444590" y="2319945"/>
            <a:ext cx="5302815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6000">
                <a:solidFill>
                  <a:schemeClr val="accent1"/>
                </a:solidFill>
                <a:latin typeface="+mj-ea"/>
                <a:ea typeface="+mj-ea"/>
              </a:rPr>
              <a:t>总结分析展望</a:t>
            </a:r>
            <a:endParaRPr lang="zh-CN" altLang="en-US" sz="6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244AC5-5385-43B0-9E4E-EECBFD7CE522}"/>
              </a:ext>
            </a:extLst>
          </p:cNvPr>
          <p:cNvSpPr txBox="1"/>
          <p:nvPr/>
        </p:nvSpPr>
        <p:spPr>
          <a:xfrm>
            <a:off x="3829793" y="3290500"/>
            <a:ext cx="4544462" cy="26515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dirty="0">
                <a:solidFill>
                  <a:schemeClr val="accent1"/>
                </a:solidFill>
                <a:latin typeface="+mn-ea"/>
              </a:rPr>
              <a:t>Summarize And Analyze The Outlook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16317B-1DD0-403A-8E74-E32B5561C63A}"/>
              </a:ext>
            </a:extLst>
          </p:cNvPr>
          <p:cNvGrpSpPr/>
          <p:nvPr/>
        </p:nvGrpSpPr>
        <p:grpSpPr>
          <a:xfrm>
            <a:off x="9824920" y="1118909"/>
            <a:ext cx="2374129" cy="407908"/>
            <a:chOff x="8664212" y="2998449"/>
            <a:chExt cx="2374129" cy="407908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BD4BF65-D502-438F-9FD2-4A3A75AC0213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265CEE1-6ED0-4FAA-9FEB-16061723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CB6F220-229E-42B7-BDDF-6A353D1AFEA9}"/>
                </a:ext>
              </a:extLst>
            </p:cNvPr>
            <p:cNvCxnSpPr>
              <a:cxnSpLocks/>
              <a:stCxn id="17" idx="0"/>
              <a:endCxn id="16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3DA1A580-18E5-4DBD-82F3-84C8BDF0A6D8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6" name="椭圆 8">
              <a:extLst>
                <a:ext uri="{FF2B5EF4-FFF2-40B4-BE49-F238E27FC236}">
                  <a16:creationId xmlns:a16="http://schemas.microsoft.com/office/drawing/2014/main" id="{9C7118DC-AF00-436B-AD37-A2314E1DDDD5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22984206-3424-4BBC-8265-450544F3B87A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13C76D7C-688B-4B5E-9197-B30831D08F1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670948B-2791-4F75-895E-72228C117A6C}"/>
              </a:ext>
            </a:extLst>
          </p:cNvPr>
          <p:cNvGrpSpPr/>
          <p:nvPr/>
        </p:nvGrpSpPr>
        <p:grpSpPr>
          <a:xfrm>
            <a:off x="-29260" y="1107736"/>
            <a:ext cx="2486206" cy="839708"/>
            <a:chOff x="2162311" y="2604590"/>
            <a:chExt cx="2486206" cy="839708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7C60D0F-F6A7-4D1C-B32E-045E5BBBF7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5320" y="3012498"/>
              <a:ext cx="1341120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E27433-3B99-404B-A832-1A9006784888}"/>
                </a:ext>
              </a:extLst>
            </p:cNvPr>
            <p:cNvCxnSpPr/>
            <p:nvPr/>
          </p:nvCxnSpPr>
          <p:spPr>
            <a:xfrm>
              <a:off x="2162311" y="2604590"/>
              <a:ext cx="1940638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8">
              <a:extLst>
                <a:ext uri="{FF2B5EF4-FFF2-40B4-BE49-F238E27FC236}">
                  <a16:creationId xmlns:a16="http://schemas.microsoft.com/office/drawing/2014/main" id="{32F5F14C-68D8-4947-AEA9-EBA867202410}"/>
                </a:ext>
              </a:extLst>
            </p:cNvPr>
            <p:cNvSpPr/>
            <p:nvPr/>
          </p:nvSpPr>
          <p:spPr>
            <a:xfrm flipH="1">
              <a:off x="4096135" y="2604591"/>
              <a:ext cx="203954" cy="407908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941DF77-EB29-4BB7-AFDF-8D58188CFF85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23601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0FA865A-BC54-4219-822F-8E51F1BAACE4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44429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025381A-2C73-4F2D-86D4-C333FA3AE0D4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 flipV="1">
              <a:off x="3188210" y="2814377"/>
              <a:ext cx="656433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0EC97CB8-3996-4CD0-8A31-1896256E93A5}"/>
                </a:ext>
              </a:extLst>
            </p:cNvPr>
            <p:cNvSpPr/>
            <p:nvPr/>
          </p:nvSpPr>
          <p:spPr>
            <a:xfrm flipH="1">
              <a:off x="3649134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7E711401-7DC6-42B5-8938-BB8458423056}"/>
                </a:ext>
              </a:extLst>
            </p:cNvPr>
            <p:cNvSpPr/>
            <p:nvPr/>
          </p:nvSpPr>
          <p:spPr>
            <a:xfrm flipH="1">
              <a:off x="3754028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8" name="椭圆 8">
              <a:extLst>
                <a:ext uri="{FF2B5EF4-FFF2-40B4-BE49-F238E27FC236}">
                  <a16:creationId xmlns:a16="http://schemas.microsoft.com/office/drawing/2014/main" id="{24B6BB9E-B0D9-47F2-9F10-245FE82890B6}"/>
                </a:ext>
              </a:extLst>
            </p:cNvPr>
            <p:cNvSpPr/>
            <p:nvPr/>
          </p:nvSpPr>
          <p:spPr>
            <a:xfrm flipH="1">
              <a:off x="3844643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AEFC2CDD-5FFB-48B6-997A-2D10061CA84A}"/>
                </a:ext>
              </a:extLst>
            </p:cNvPr>
            <p:cNvSpPr/>
            <p:nvPr/>
          </p:nvSpPr>
          <p:spPr>
            <a:xfrm flipH="1">
              <a:off x="3096122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9ACCA2D5-95E5-49D2-A2B4-DF0A616D7B90}"/>
                </a:ext>
              </a:extLst>
            </p:cNvPr>
            <p:cNvSpPr/>
            <p:nvPr/>
          </p:nvSpPr>
          <p:spPr>
            <a:xfrm flipH="1">
              <a:off x="3201370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1" name="弧形 30">
              <a:extLst>
                <a:ext uri="{FF2B5EF4-FFF2-40B4-BE49-F238E27FC236}">
                  <a16:creationId xmlns:a16="http://schemas.microsoft.com/office/drawing/2014/main" id="{EAC13EEE-5708-4F22-8E93-687DC5356BC0}"/>
                </a:ext>
              </a:extLst>
            </p:cNvPr>
            <p:cNvSpPr/>
            <p:nvPr/>
          </p:nvSpPr>
          <p:spPr>
            <a:xfrm flipH="1">
              <a:off x="3306646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2" name="椭圆 8">
              <a:extLst>
                <a:ext uri="{FF2B5EF4-FFF2-40B4-BE49-F238E27FC236}">
                  <a16:creationId xmlns:a16="http://schemas.microsoft.com/office/drawing/2014/main" id="{4BE03D9C-C337-4F2F-9D19-312DD1A60CD7}"/>
                </a:ext>
              </a:extLst>
            </p:cNvPr>
            <p:cNvSpPr/>
            <p:nvPr/>
          </p:nvSpPr>
          <p:spPr>
            <a:xfrm flipH="1">
              <a:off x="4536440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3" name="椭圆 8">
              <a:extLst>
                <a:ext uri="{FF2B5EF4-FFF2-40B4-BE49-F238E27FC236}">
                  <a16:creationId xmlns:a16="http://schemas.microsoft.com/office/drawing/2014/main" id="{0180373E-1CAA-4586-8C0A-76B532BDDEE3}"/>
                </a:ext>
              </a:extLst>
            </p:cNvPr>
            <p:cNvSpPr/>
            <p:nvPr/>
          </p:nvSpPr>
          <p:spPr>
            <a:xfrm flipH="1">
              <a:off x="4414202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4" name="椭圆 8">
              <a:extLst>
                <a:ext uri="{FF2B5EF4-FFF2-40B4-BE49-F238E27FC236}">
                  <a16:creationId xmlns:a16="http://schemas.microsoft.com/office/drawing/2014/main" id="{DD3139DF-7134-47EB-92D1-3FD1102A53A4}"/>
                </a:ext>
              </a:extLst>
            </p:cNvPr>
            <p:cNvSpPr/>
            <p:nvPr/>
          </p:nvSpPr>
          <p:spPr>
            <a:xfrm>
              <a:off x="3910012" y="3236017"/>
              <a:ext cx="103824" cy="207646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940E540-6107-4EE5-A557-2E5D6B30C13E}"/>
              </a:ext>
            </a:extLst>
          </p:cNvPr>
          <p:cNvGrpSpPr/>
          <p:nvPr/>
        </p:nvGrpSpPr>
        <p:grpSpPr>
          <a:xfrm flipH="1">
            <a:off x="9767754" y="1631711"/>
            <a:ext cx="2374129" cy="407908"/>
            <a:chOff x="8664212" y="2998449"/>
            <a:chExt cx="2374129" cy="407908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B8F03D5A-4D6F-4871-88D0-2DF446FE208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ED72B4B-B22B-48B0-BDF3-171BE457A526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F029B15-BFA1-4FC8-8D1F-570FA572F7A4}"/>
                </a:ext>
              </a:extLst>
            </p:cNvPr>
            <p:cNvCxnSpPr>
              <a:cxnSpLocks/>
              <a:stCxn id="41" idx="0"/>
              <a:endCxn id="40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8">
              <a:extLst>
                <a:ext uri="{FF2B5EF4-FFF2-40B4-BE49-F238E27FC236}">
                  <a16:creationId xmlns:a16="http://schemas.microsoft.com/office/drawing/2014/main" id="{E2C7992D-273B-43AD-AC37-C695EF077D81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0" name="椭圆 8">
              <a:extLst>
                <a:ext uri="{FF2B5EF4-FFF2-40B4-BE49-F238E27FC236}">
                  <a16:creationId xmlns:a16="http://schemas.microsoft.com/office/drawing/2014/main" id="{EBA212C5-77E1-41A6-A630-A6C33E2DE5FD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7AF28B67-12F6-4F79-8E1C-42EFEBECA1B0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50FB0652-E274-4180-BBAF-07D0B34E009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D0804DD-7D8C-442B-8C7C-BC347E283125}"/>
              </a:ext>
            </a:extLst>
          </p:cNvPr>
          <p:cNvSpPr/>
          <p:nvPr/>
        </p:nvSpPr>
        <p:spPr>
          <a:xfrm flipH="1">
            <a:off x="6021508" y="5279990"/>
            <a:ext cx="226920" cy="96323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B8D9A61-34ED-4328-80C8-F6C63494BCFA}"/>
              </a:ext>
            </a:extLst>
          </p:cNvPr>
          <p:cNvSpPr/>
          <p:nvPr/>
        </p:nvSpPr>
        <p:spPr>
          <a:xfrm flipH="1">
            <a:off x="6653122" y="4482855"/>
            <a:ext cx="226920" cy="96943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952877C-58DC-4335-B283-CD5B840D7F95}"/>
              </a:ext>
            </a:extLst>
          </p:cNvPr>
          <p:cNvSpPr/>
          <p:nvPr/>
        </p:nvSpPr>
        <p:spPr>
          <a:xfrm flipH="1">
            <a:off x="5389032" y="4827519"/>
            <a:ext cx="227781" cy="97346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AB4EC96-65EF-4492-AD06-E388A4E31AA5}"/>
              </a:ext>
            </a:extLst>
          </p:cNvPr>
          <p:cNvSpPr/>
          <p:nvPr/>
        </p:nvSpPr>
        <p:spPr>
          <a:xfrm flipH="1">
            <a:off x="7907455" y="5344175"/>
            <a:ext cx="345478" cy="164552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ACCAE456-AA66-4EFF-AD5B-3720B81CE08D}"/>
              </a:ext>
            </a:extLst>
          </p:cNvPr>
          <p:cNvSpPr/>
          <p:nvPr/>
        </p:nvSpPr>
        <p:spPr>
          <a:xfrm flipH="1">
            <a:off x="7284736" y="5335999"/>
            <a:ext cx="117374" cy="80627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1BAE3BD0-54B1-4F77-B0EA-AF6CF2689812}"/>
              </a:ext>
            </a:extLst>
          </p:cNvPr>
          <p:cNvSpPr/>
          <p:nvPr/>
        </p:nvSpPr>
        <p:spPr>
          <a:xfrm flipH="1">
            <a:off x="3670359" y="5245364"/>
            <a:ext cx="159433" cy="69253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0472B930-75C0-44CA-A390-9548E58CA0B0}"/>
              </a:ext>
            </a:extLst>
          </p:cNvPr>
          <p:cNvSpPr/>
          <p:nvPr/>
        </p:nvSpPr>
        <p:spPr>
          <a:xfrm flipH="1">
            <a:off x="7738212" y="4253713"/>
            <a:ext cx="302834" cy="133796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2E834E3-9FE1-45AF-8BC2-B367DE884D79}"/>
              </a:ext>
            </a:extLst>
          </p:cNvPr>
          <p:cNvSpPr/>
          <p:nvPr/>
        </p:nvSpPr>
        <p:spPr>
          <a:xfrm flipH="1">
            <a:off x="4757418" y="5236941"/>
            <a:ext cx="227782" cy="96461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C95EB64-352B-4FCB-B109-B9B3CC77E4D7}"/>
              </a:ext>
            </a:extLst>
          </p:cNvPr>
          <p:cNvSpPr/>
          <p:nvPr/>
        </p:nvSpPr>
        <p:spPr>
          <a:xfrm flipH="1">
            <a:off x="4199937" y="5177702"/>
            <a:ext cx="117374" cy="82183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08B6ACF6-142B-4502-89FF-7B2F45038EE3}"/>
              </a:ext>
            </a:extLst>
          </p:cNvPr>
          <p:cNvGrpSpPr/>
          <p:nvPr/>
        </p:nvGrpSpPr>
        <p:grpSpPr>
          <a:xfrm rot="11700000">
            <a:off x="8086544" y="2854989"/>
            <a:ext cx="385099" cy="404787"/>
            <a:chOff x="6126270" y="3945267"/>
            <a:chExt cx="1035730" cy="1088680"/>
          </a:xfrm>
          <a:solidFill>
            <a:srgbClr val="A60000"/>
          </a:solidFill>
        </p:grpSpPr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C9A665DD-96DF-43A2-8CF6-DB1EE977C227}"/>
                </a:ext>
              </a:extLst>
            </p:cNvPr>
            <p:cNvSpPr/>
            <p:nvPr/>
          </p:nvSpPr>
          <p:spPr>
            <a:xfrm>
              <a:off x="6651889" y="3945267"/>
              <a:ext cx="9377" cy="7999"/>
            </a:xfrm>
            <a:custGeom>
              <a:avLst/>
              <a:gdLst>
                <a:gd name="connsiteX0" fmla="*/ 510 w 9377"/>
                <a:gd name="connsiteY0" fmla="*/ 1650 h 7999"/>
                <a:gd name="connsiteX1" fmla="*/ 8921 w 9377"/>
                <a:gd name="connsiteY1" fmla="*/ 6308 h 7999"/>
                <a:gd name="connsiteX2" fmla="*/ 510 w 9377"/>
                <a:gd name="connsiteY2" fmla="*/ 1650 h 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" h="7999">
                  <a:moveTo>
                    <a:pt x="510" y="1650"/>
                  </a:moveTo>
                  <a:cubicBezTo>
                    <a:pt x="3325" y="-2371"/>
                    <a:pt x="11367" y="1650"/>
                    <a:pt x="8921" y="6308"/>
                  </a:cubicBezTo>
                  <a:cubicBezTo>
                    <a:pt x="6039" y="10396"/>
                    <a:pt x="-2104" y="6375"/>
                    <a:pt x="510" y="165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9F6657B-85B1-4660-87A0-2907C9557C29}"/>
                </a:ext>
              </a:extLst>
            </p:cNvPr>
            <p:cNvSpPr/>
            <p:nvPr/>
          </p:nvSpPr>
          <p:spPr>
            <a:xfrm>
              <a:off x="6136677" y="3948760"/>
              <a:ext cx="948234" cy="1085187"/>
            </a:xfrm>
            <a:custGeom>
              <a:avLst/>
              <a:gdLst>
                <a:gd name="connsiteX0" fmla="*/ 497392 w 948234"/>
                <a:gd name="connsiteY0" fmla="*/ 0 h 1085187"/>
                <a:gd name="connsiteX1" fmla="*/ 502485 w 948234"/>
                <a:gd name="connsiteY1" fmla="*/ 2212 h 1085187"/>
                <a:gd name="connsiteX2" fmla="*/ 518101 w 948234"/>
                <a:gd name="connsiteY2" fmla="*/ 15348 h 1085187"/>
                <a:gd name="connsiteX3" fmla="*/ 644299 w 948234"/>
                <a:gd name="connsiteY3" fmla="*/ 20374 h 1085187"/>
                <a:gd name="connsiteX4" fmla="*/ 671107 w 948234"/>
                <a:gd name="connsiteY4" fmla="*/ 13471 h 1085187"/>
                <a:gd name="connsiteX5" fmla="*/ 681428 w 948234"/>
                <a:gd name="connsiteY5" fmla="*/ 25166 h 1085187"/>
                <a:gd name="connsiteX6" fmla="*/ 744494 w 948234"/>
                <a:gd name="connsiteY6" fmla="*/ 39542 h 1085187"/>
                <a:gd name="connsiteX7" fmla="*/ 831218 w 948234"/>
                <a:gd name="connsiteY7" fmla="*/ 64071 h 1085187"/>
                <a:gd name="connsiteX8" fmla="*/ 842075 w 948234"/>
                <a:gd name="connsiteY8" fmla="*/ 49226 h 1085187"/>
                <a:gd name="connsiteX9" fmla="*/ 871899 w 948234"/>
                <a:gd name="connsiteY9" fmla="*/ 83306 h 1085187"/>
                <a:gd name="connsiteX10" fmla="*/ 907956 w 948234"/>
                <a:gd name="connsiteY10" fmla="*/ 83440 h 1085187"/>
                <a:gd name="connsiteX11" fmla="*/ 929168 w 948234"/>
                <a:gd name="connsiteY11" fmla="*/ 124355 h 1085187"/>
                <a:gd name="connsiteX12" fmla="*/ 948235 w 948234"/>
                <a:gd name="connsiteY12" fmla="*/ 175257 h 1085187"/>
                <a:gd name="connsiteX13" fmla="*/ 933356 w 948234"/>
                <a:gd name="connsiteY13" fmla="*/ 198413 h 1085187"/>
                <a:gd name="connsiteX14" fmla="*/ 941365 w 948234"/>
                <a:gd name="connsiteY14" fmla="*/ 230314 h 1085187"/>
                <a:gd name="connsiteX15" fmla="*/ 913518 w 948234"/>
                <a:gd name="connsiteY15" fmla="*/ 317440 h 1085187"/>
                <a:gd name="connsiteX16" fmla="*/ 901857 w 948234"/>
                <a:gd name="connsiteY16" fmla="*/ 282322 h 1085187"/>
                <a:gd name="connsiteX17" fmla="*/ 876691 w 948234"/>
                <a:gd name="connsiteY17" fmla="*/ 297535 h 1085187"/>
                <a:gd name="connsiteX18" fmla="*/ 818853 w 948234"/>
                <a:gd name="connsiteY18" fmla="*/ 234335 h 1085187"/>
                <a:gd name="connsiteX19" fmla="*/ 736552 w 948234"/>
                <a:gd name="connsiteY19" fmla="*/ 174218 h 1085187"/>
                <a:gd name="connsiteX20" fmla="*/ 682434 w 948234"/>
                <a:gd name="connsiteY20" fmla="*/ 159441 h 1085187"/>
                <a:gd name="connsiteX21" fmla="*/ 625098 w 948234"/>
                <a:gd name="connsiteY21" fmla="*/ 149924 h 1085187"/>
                <a:gd name="connsiteX22" fmla="*/ 590214 w 948234"/>
                <a:gd name="connsiteY22" fmla="*/ 134878 h 1085187"/>
                <a:gd name="connsiteX23" fmla="*/ 567562 w 948234"/>
                <a:gd name="connsiteY23" fmla="*/ 145299 h 1085187"/>
                <a:gd name="connsiteX24" fmla="*/ 573627 w 948234"/>
                <a:gd name="connsiteY24" fmla="*/ 135481 h 1085187"/>
                <a:gd name="connsiteX25" fmla="*/ 517397 w 948234"/>
                <a:gd name="connsiteY25" fmla="*/ 149388 h 1085187"/>
                <a:gd name="connsiteX26" fmla="*/ 523999 w 948234"/>
                <a:gd name="connsiteY26" fmla="*/ 135380 h 1085187"/>
                <a:gd name="connsiteX27" fmla="*/ 435867 w 948234"/>
                <a:gd name="connsiteY27" fmla="*/ 167416 h 1085187"/>
                <a:gd name="connsiteX28" fmla="*/ 455605 w 948234"/>
                <a:gd name="connsiteY28" fmla="*/ 143456 h 1085187"/>
                <a:gd name="connsiteX29" fmla="*/ 391467 w 948234"/>
                <a:gd name="connsiteY29" fmla="*/ 180954 h 1085187"/>
                <a:gd name="connsiteX30" fmla="*/ 380810 w 948234"/>
                <a:gd name="connsiteY30" fmla="*/ 194626 h 1085187"/>
                <a:gd name="connsiteX31" fmla="*/ 371897 w 948234"/>
                <a:gd name="connsiteY31" fmla="*/ 177536 h 1085187"/>
                <a:gd name="connsiteX32" fmla="*/ 369082 w 948234"/>
                <a:gd name="connsiteY32" fmla="*/ 197943 h 1085187"/>
                <a:gd name="connsiteX33" fmla="*/ 364659 w 948234"/>
                <a:gd name="connsiteY33" fmla="*/ 189097 h 1085187"/>
                <a:gd name="connsiteX34" fmla="*/ 294087 w 948234"/>
                <a:gd name="connsiteY34" fmla="*/ 230180 h 1085187"/>
                <a:gd name="connsiteX35" fmla="*/ 283162 w 948234"/>
                <a:gd name="connsiteY35" fmla="*/ 266036 h 1085187"/>
                <a:gd name="connsiteX36" fmla="*/ 268317 w 948234"/>
                <a:gd name="connsiteY36" fmla="*/ 246835 h 1085187"/>
                <a:gd name="connsiteX37" fmla="*/ 210613 w 948234"/>
                <a:gd name="connsiteY37" fmla="*/ 316535 h 1085187"/>
                <a:gd name="connsiteX38" fmla="*/ 199723 w 948234"/>
                <a:gd name="connsiteY38" fmla="*/ 357551 h 1085187"/>
                <a:gd name="connsiteX39" fmla="*/ 207999 w 948234"/>
                <a:gd name="connsiteY39" fmla="*/ 327191 h 1085187"/>
                <a:gd name="connsiteX40" fmla="*/ 178042 w 948234"/>
                <a:gd name="connsiteY40" fmla="*/ 368543 h 1085187"/>
                <a:gd name="connsiteX41" fmla="*/ 189770 w 948234"/>
                <a:gd name="connsiteY41" fmla="*/ 408219 h 1085187"/>
                <a:gd name="connsiteX42" fmla="*/ 180823 w 948234"/>
                <a:gd name="connsiteY42" fmla="*/ 405906 h 1085187"/>
                <a:gd name="connsiteX43" fmla="*/ 150329 w 948234"/>
                <a:gd name="connsiteY43" fmla="*/ 426482 h 1085187"/>
                <a:gd name="connsiteX44" fmla="*/ 166548 w 948234"/>
                <a:gd name="connsiteY44" fmla="*/ 425309 h 1085187"/>
                <a:gd name="connsiteX45" fmla="*/ 159477 w 948234"/>
                <a:gd name="connsiteY45" fmla="*/ 466425 h 1085187"/>
                <a:gd name="connsiteX46" fmla="*/ 151736 w 948234"/>
                <a:gd name="connsiteY46" fmla="*/ 550234 h 1085187"/>
                <a:gd name="connsiteX47" fmla="*/ 131965 w 948234"/>
                <a:gd name="connsiteY47" fmla="*/ 572384 h 1085187"/>
                <a:gd name="connsiteX48" fmla="*/ 154115 w 948234"/>
                <a:gd name="connsiteY48" fmla="*/ 602777 h 1085187"/>
                <a:gd name="connsiteX49" fmla="*/ 132837 w 948234"/>
                <a:gd name="connsiteY49" fmla="*/ 585888 h 1085187"/>
                <a:gd name="connsiteX50" fmla="*/ 145101 w 948234"/>
                <a:gd name="connsiteY50" fmla="*/ 604922 h 1085187"/>
                <a:gd name="connsiteX51" fmla="*/ 153043 w 948234"/>
                <a:gd name="connsiteY51" fmla="*/ 627106 h 1085187"/>
                <a:gd name="connsiteX52" fmla="*/ 137427 w 948234"/>
                <a:gd name="connsiteY52" fmla="*/ 619398 h 1085187"/>
                <a:gd name="connsiteX53" fmla="*/ 162191 w 948234"/>
                <a:gd name="connsiteY53" fmla="*/ 738191 h 1085187"/>
                <a:gd name="connsiteX54" fmla="*/ 232160 w 948234"/>
                <a:gd name="connsiteY54" fmla="*/ 847802 h 1085187"/>
                <a:gd name="connsiteX55" fmla="*/ 347334 w 948234"/>
                <a:gd name="connsiteY55" fmla="*/ 940357 h 1085187"/>
                <a:gd name="connsiteX56" fmla="*/ 440458 w 948234"/>
                <a:gd name="connsiteY56" fmla="*/ 978726 h 1085187"/>
                <a:gd name="connsiteX57" fmla="*/ 426183 w 948234"/>
                <a:gd name="connsiteY57" fmla="*/ 984154 h 1085187"/>
                <a:gd name="connsiteX58" fmla="*/ 489818 w 948234"/>
                <a:gd name="connsiteY58" fmla="*/ 997893 h 1085187"/>
                <a:gd name="connsiteX59" fmla="*/ 522893 w 948234"/>
                <a:gd name="connsiteY59" fmla="*/ 981105 h 1085187"/>
                <a:gd name="connsiteX60" fmla="*/ 515923 w 948234"/>
                <a:gd name="connsiteY60" fmla="*/ 1000072 h 1085187"/>
                <a:gd name="connsiteX61" fmla="*/ 655559 w 948234"/>
                <a:gd name="connsiteY61" fmla="*/ 1000340 h 1085187"/>
                <a:gd name="connsiteX62" fmla="*/ 752771 w 948234"/>
                <a:gd name="connsiteY62" fmla="*/ 973532 h 1085187"/>
                <a:gd name="connsiteX63" fmla="*/ 645271 w 948234"/>
                <a:gd name="connsiteY63" fmla="*/ 1016827 h 1085187"/>
                <a:gd name="connsiteX64" fmla="*/ 524233 w 948234"/>
                <a:gd name="connsiteY64" fmla="*/ 1024701 h 1085187"/>
                <a:gd name="connsiteX65" fmla="*/ 399811 w 948234"/>
                <a:gd name="connsiteY65" fmla="*/ 1001613 h 1085187"/>
                <a:gd name="connsiteX66" fmla="*/ 367138 w 948234"/>
                <a:gd name="connsiteY66" fmla="*/ 1000541 h 1085187"/>
                <a:gd name="connsiteX67" fmla="*/ 372064 w 948234"/>
                <a:gd name="connsiteY67" fmla="*/ 988578 h 1085187"/>
                <a:gd name="connsiteX68" fmla="*/ 312014 w 948234"/>
                <a:gd name="connsiteY68" fmla="*/ 961234 h 1085187"/>
                <a:gd name="connsiteX69" fmla="*/ 354338 w 948234"/>
                <a:gd name="connsiteY69" fmla="*/ 991895 h 1085187"/>
                <a:gd name="connsiteX70" fmla="*/ 290400 w 948234"/>
                <a:gd name="connsiteY70" fmla="*/ 957480 h 1085187"/>
                <a:gd name="connsiteX71" fmla="*/ 310305 w 948234"/>
                <a:gd name="connsiteY71" fmla="*/ 953191 h 1085187"/>
                <a:gd name="connsiteX72" fmla="*/ 265804 w 948234"/>
                <a:gd name="connsiteY72" fmla="*/ 929902 h 1085187"/>
                <a:gd name="connsiteX73" fmla="*/ 274517 w 948234"/>
                <a:gd name="connsiteY73" fmla="*/ 943875 h 1085187"/>
                <a:gd name="connsiteX74" fmla="*/ 234573 w 948234"/>
                <a:gd name="connsiteY74" fmla="*/ 918039 h 1085187"/>
                <a:gd name="connsiteX75" fmla="*/ 244894 w 948234"/>
                <a:gd name="connsiteY75" fmla="*/ 934359 h 1085187"/>
                <a:gd name="connsiteX76" fmla="*/ 216343 w 948234"/>
                <a:gd name="connsiteY76" fmla="*/ 930438 h 1085187"/>
                <a:gd name="connsiteX77" fmla="*/ 274316 w 948234"/>
                <a:gd name="connsiteY77" fmla="*/ 956174 h 1085187"/>
                <a:gd name="connsiteX78" fmla="*/ 327898 w 948234"/>
                <a:gd name="connsiteY78" fmla="*/ 995749 h 1085187"/>
                <a:gd name="connsiteX79" fmla="*/ 267044 w 948234"/>
                <a:gd name="connsiteY79" fmla="*/ 978994 h 1085187"/>
                <a:gd name="connsiteX80" fmla="*/ 280448 w 948234"/>
                <a:gd name="connsiteY80" fmla="*/ 976213 h 1085187"/>
                <a:gd name="connsiteX81" fmla="*/ 244190 w 948234"/>
                <a:gd name="connsiteY81" fmla="*/ 970114 h 1085187"/>
                <a:gd name="connsiteX82" fmla="*/ 280012 w 948234"/>
                <a:gd name="connsiteY82" fmla="*/ 990153 h 1085187"/>
                <a:gd name="connsiteX83" fmla="*/ 389825 w 948234"/>
                <a:gd name="connsiteY83" fmla="*/ 1041155 h 1085187"/>
                <a:gd name="connsiteX84" fmla="*/ 379872 w 948234"/>
                <a:gd name="connsiteY84" fmla="*/ 1048728 h 1085187"/>
                <a:gd name="connsiteX85" fmla="*/ 477855 w 948234"/>
                <a:gd name="connsiteY85" fmla="*/ 1078753 h 1085187"/>
                <a:gd name="connsiteX86" fmla="*/ 404502 w 948234"/>
                <a:gd name="connsiteY86" fmla="*/ 1066991 h 1085187"/>
                <a:gd name="connsiteX87" fmla="*/ 294623 w 948234"/>
                <a:gd name="connsiteY87" fmla="*/ 1025439 h 1085187"/>
                <a:gd name="connsiteX88" fmla="*/ 250959 w 948234"/>
                <a:gd name="connsiteY88" fmla="*/ 1005333 h 1085187"/>
                <a:gd name="connsiteX89" fmla="*/ 417705 w 948234"/>
                <a:gd name="connsiteY89" fmla="*/ 1085187 h 1085187"/>
                <a:gd name="connsiteX90" fmla="*/ 325988 w 948234"/>
                <a:gd name="connsiteY90" fmla="*/ 1065550 h 1085187"/>
                <a:gd name="connsiteX91" fmla="*/ 263056 w 948234"/>
                <a:gd name="connsiteY91" fmla="*/ 1036765 h 1085187"/>
                <a:gd name="connsiteX92" fmla="*/ 202135 w 948234"/>
                <a:gd name="connsiteY92" fmla="*/ 996017 h 1085187"/>
                <a:gd name="connsiteX93" fmla="*/ 177774 w 948234"/>
                <a:gd name="connsiteY93" fmla="*/ 982881 h 1085187"/>
                <a:gd name="connsiteX94" fmla="*/ 124794 w 948234"/>
                <a:gd name="connsiteY94" fmla="*/ 924942 h 1085187"/>
                <a:gd name="connsiteX95" fmla="*/ 114004 w 948234"/>
                <a:gd name="connsiteY95" fmla="*/ 899274 h 1085187"/>
                <a:gd name="connsiteX96" fmla="*/ 116819 w 948234"/>
                <a:gd name="connsiteY96" fmla="*/ 919782 h 1085187"/>
                <a:gd name="connsiteX97" fmla="*/ 55764 w 948234"/>
                <a:gd name="connsiteY97" fmla="*/ 819486 h 1085187"/>
                <a:gd name="connsiteX98" fmla="*/ 1444 w 948234"/>
                <a:gd name="connsiteY98" fmla="*/ 644263 h 1085187"/>
                <a:gd name="connsiteX99" fmla="*/ 9218 w 948234"/>
                <a:gd name="connsiteY99" fmla="*/ 474099 h 1085187"/>
                <a:gd name="connsiteX100" fmla="*/ 40148 w 948234"/>
                <a:gd name="connsiteY100" fmla="*/ 366164 h 1085187"/>
                <a:gd name="connsiteX101" fmla="*/ 28520 w 948234"/>
                <a:gd name="connsiteY101" fmla="*/ 366532 h 1085187"/>
                <a:gd name="connsiteX102" fmla="*/ 51675 w 948234"/>
                <a:gd name="connsiteY102" fmla="*/ 335669 h 1085187"/>
                <a:gd name="connsiteX103" fmla="*/ 55998 w 948234"/>
                <a:gd name="connsiteY103" fmla="*/ 289861 h 1085187"/>
                <a:gd name="connsiteX104" fmla="*/ 88536 w 948234"/>
                <a:gd name="connsiteY104" fmla="*/ 265701 h 1085187"/>
                <a:gd name="connsiteX105" fmla="*/ 118494 w 948234"/>
                <a:gd name="connsiteY105" fmla="*/ 222808 h 1085187"/>
                <a:gd name="connsiteX106" fmla="*/ 105224 w 948234"/>
                <a:gd name="connsiteY106" fmla="*/ 212487 h 1085187"/>
                <a:gd name="connsiteX107" fmla="*/ 161387 w 948234"/>
                <a:gd name="connsiteY107" fmla="*/ 162892 h 1085187"/>
                <a:gd name="connsiteX108" fmla="*/ 194495 w 948234"/>
                <a:gd name="connsiteY108" fmla="*/ 135916 h 1085187"/>
                <a:gd name="connsiteX109" fmla="*/ 202370 w 948234"/>
                <a:gd name="connsiteY109" fmla="*/ 114939 h 1085187"/>
                <a:gd name="connsiteX110" fmla="*/ 243721 w 948234"/>
                <a:gd name="connsiteY110" fmla="*/ 100731 h 1085187"/>
                <a:gd name="connsiteX111" fmla="*/ 240739 w 948234"/>
                <a:gd name="connsiteY111" fmla="*/ 115743 h 1085187"/>
                <a:gd name="connsiteX112" fmla="*/ 251663 w 948234"/>
                <a:gd name="connsiteY112" fmla="*/ 91482 h 1085187"/>
                <a:gd name="connsiteX113" fmla="*/ 272607 w 948234"/>
                <a:gd name="connsiteY113" fmla="*/ 74861 h 1085187"/>
                <a:gd name="connsiteX114" fmla="*/ 257360 w 948234"/>
                <a:gd name="connsiteY114" fmla="*/ 75666 h 1085187"/>
                <a:gd name="connsiteX115" fmla="*/ 275891 w 948234"/>
                <a:gd name="connsiteY115" fmla="*/ 65378 h 1085187"/>
                <a:gd name="connsiteX116" fmla="*/ 314494 w 948234"/>
                <a:gd name="connsiteY116" fmla="*/ 71745 h 1085187"/>
                <a:gd name="connsiteX117" fmla="*/ 370892 w 948234"/>
                <a:gd name="connsiteY117" fmla="*/ 45540 h 1085187"/>
                <a:gd name="connsiteX118" fmla="*/ 333494 w 948234"/>
                <a:gd name="connsiteY118" fmla="*/ 48657 h 1085187"/>
                <a:gd name="connsiteX119" fmla="*/ 384664 w 948234"/>
                <a:gd name="connsiteY119" fmla="*/ 37531 h 1085187"/>
                <a:gd name="connsiteX120" fmla="*/ 464719 w 948234"/>
                <a:gd name="connsiteY120" fmla="*/ 22050 h 1085187"/>
                <a:gd name="connsiteX121" fmla="*/ 445619 w 948234"/>
                <a:gd name="connsiteY121" fmla="*/ 13873 h 1085187"/>
                <a:gd name="connsiteX122" fmla="*/ 475945 w 948234"/>
                <a:gd name="connsiteY122" fmla="*/ 9617 h 1085187"/>
                <a:gd name="connsiteX123" fmla="*/ 470684 w 948234"/>
                <a:gd name="connsiteY123" fmla="*/ 24965 h 1085187"/>
                <a:gd name="connsiteX124" fmla="*/ 499670 w 948234"/>
                <a:gd name="connsiteY124" fmla="*/ 20676 h 1085187"/>
                <a:gd name="connsiteX125" fmla="*/ 497392 w 948234"/>
                <a:gd name="connsiteY125" fmla="*/ 0 h 1085187"/>
                <a:gd name="connsiteX126" fmla="*/ 270362 w 948234"/>
                <a:gd name="connsiteY126" fmla="*/ 81597 h 1085187"/>
                <a:gd name="connsiteX127" fmla="*/ 270630 w 948234"/>
                <a:gd name="connsiteY127" fmla="*/ 91449 h 1085187"/>
                <a:gd name="connsiteX128" fmla="*/ 296969 w 948234"/>
                <a:gd name="connsiteY128" fmla="*/ 82032 h 1085187"/>
                <a:gd name="connsiteX129" fmla="*/ 270362 w 948234"/>
                <a:gd name="connsiteY129" fmla="*/ 81597 h 1085187"/>
                <a:gd name="connsiteX130" fmla="*/ 210312 w 948234"/>
                <a:gd name="connsiteY130" fmla="*/ 114571 h 1085187"/>
                <a:gd name="connsiteX131" fmla="*/ 212222 w 948234"/>
                <a:gd name="connsiteY131" fmla="*/ 118893 h 1085187"/>
                <a:gd name="connsiteX132" fmla="*/ 210312 w 948234"/>
                <a:gd name="connsiteY132" fmla="*/ 114571 h 1085187"/>
                <a:gd name="connsiteX133" fmla="*/ 226396 w 948234"/>
                <a:gd name="connsiteY133" fmla="*/ 115241 h 1085187"/>
                <a:gd name="connsiteX134" fmla="*/ 233601 w 948234"/>
                <a:gd name="connsiteY134" fmla="*/ 120468 h 1085187"/>
                <a:gd name="connsiteX135" fmla="*/ 226396 w 948234"/>
                <a:gd name="connsiteY135" fmla="*/ 115241 h 1085187"/>
                <a:gd name="connsiteX136" fmla="*/ 530667 w 948234"/>
                <a:gd name="connsiteY136" fmla="*/ 134107 h 1085187"/>
                <a:gd name="connsiteX137" fmla="*/ 527919 w 948234"/>
                <a:gd name="connsiteY137" fmla="*/ 137894 h 1085187"/>
                <a:gd name="connsiteX138" fmla="*/ 530667 w 948234"/>
                <a:gd name="connsiteY138" fmla="*/ 134107 h 1085187"/>
                <a:gd name="connsiteX139" fmla="*/ 470416 w 948234"/>
                <a:gd name="connsiteY139" fmla="*/ 142317 h 1085187"/>
                <a:gd name="connsiteX140" fmla="*/ 470416 w 948234"/>
                <a:gd name="connsiteY140" fmla="*/ 142317 h 1085187"/>
                <a:gd name="connsiteX141" fmla="*/ 238091 w 948234"/>
                <a:gd name="connsiteY141" fmla="*/ 195397 h 1085187"/>
                <a:gd name="connsiteX142" fmla="*/ 262721 w 948234"/>
                <a:gd name="connsiteY142" fmla="*/ 169426 h 1085187"/>
                <a:gd name="connsiteX143" fmla="*/ 238091 w 948234"/>
                <a:gd name="connsiteY143" fmla="*/ 195397 h 1085187"/>
                <a:gd name="connsiteX144" fmla="*/ 202370 w 948234"/>
                <a:gd name="connsiteY144" fmla="*/ 188427 h 1085187"/>
                <a:gd name="connsiteX145" fmla="*/ 202370 w 948234"/>
                <a:gd name="connsiteY145" fmla="*/ 188427 h 1085187"/>
                <a:gd name="connsiteX146" fmla="*/ 121946 w 948234"/>
                <a:gd name="connsiteY146" fmla="*/ 198480 h 1085187"/>
                <a:gd name="connsiteX147" fmla="*/ 121946 w 948234"/>
                <a:gd name="connsiteY147" fmla="*/ 198480 h 1085187"/>
                <a:gd name="connsiteX148" fmla="*/ 135350 w 948234"/>
                <a:gd name="connsiteY148" fmla="*/ 198480 h 1085187"/>
                <a:gd name="connsiteX149" fmla="*/ 135350 w 948234"/>
                <a:gd name="connsiteY149" fmla="*/ 198480 h 1085187"/>
                <a:gd name="connsiteX150" fmla="*/ 191244 w 948234"/>
                <a:gd name="connsiteY150" fmla="*/ 197776 h 1085187"/>
                <a:gd name="connsiteX151" fmla="*/ 180722 w 948234"/>
                <a:gd name="connsiteY151" fmla="*/ 225154 h 1085187"/>
                <a:gd name="connsiteX152" fmla="*/ 198751 w 948234"/>
                <a:gd name="connsiteY152" fmla="*/ 201495 h 1085187"/>
                <a:gd name="connsiteX153" fmla="*/ 191244 w 948234"/>
                <a:gd name="connsiteY153" fmla="*/ 197776 h 1085187"/>
                <a:gd name="connsiteX154" fmla="*/ 214534 w 948234"/>
                <a:gd name="connsiteY154" fmla="*/ 210744 h 1085187"/>
                <a:gd name="connsiteX155" fmla="*/ 209440 w 948234"/>
                <a:gd name="connsiteY155" fmla="*/ 238691 h 1085187"/>
                <a:gd name="connsiteX156" fmla="*/ 180186 w 948234"/>
                <a:gd name="connsiteY156" fmla="*/ 246399 h 1085187"/>
                <a:gd name="connsiteX157" fmla="*/ 146844 w 948234"/>
                <a:gd name="connsiteY157" fmla="*/ 296932 h 1085187"/>
                <a:gd name="connsiteX158" fmla="*/ 137830 w 948234"/>
                <a:gd name="connsiteY158" fmla="*/ 329303 h 1085187"/>
                <a:gd name="connsiteX159" fmla="*/ 140376 w 948234"/>
                <a:gd name="connsiteY159" fmla="*/ 373234 h 1085187"/>
                <a:gd name="connsiteX160" fmla="*/ 171038 w 948234"/>
                <a:gd name="connsiteY160" fmla="*/ 330107 h 1085187"/>
                <a:gd name="connsiteX161" fmla="*/ 151535 w 948234"/>
                <a:gd name="connsiteY161" fmla="*/ 332955 h 1085187"/>
                <a:gd name="connsiteX162" fmla="*/ 174121 w 948234"/>
                <a:gd name="connsiteY162" fmla="*/ 312246 h 1085187"/>
                <a:gd name="connsiteX163" fmla="*/ 214735 w 948234"/>
                <a:gd name="connsiteY163" fmla="*/ 247873 h 1085187"/>
                <a:gd name="connsiteX164" fmla="*/ 214266 w 948234"/>
                <a:gd name="connsiteY164" fmla="*/ 263757 h 1085187"/>
                <a:gd name="connsiteX165" fmla="*/ 245464 w 948234"/>
                <a:gd name="connsiteY165" fmla="*/ 200423 h 1085187"/>
                <a:gd name="connsiteX166" fmla="*/ 214534 w 948234"/>
                <a:gd name="connsiteY166" fmla="*/ 210744 h 1085187"/>
                <a:gd name="connsiteX167" fmla="*/ 155389 w 948234"/>
                <a:gd name="connsiteY167" fmla="*/ 245226 h 1085187"/>
                <a:gd name="connsiteX168" fmla="*/ 155288 w 948234"/>
                <a:gd name="connsiteY168" fmla="*/ 252029 h 1085187"/>
                <a:gd name="connsiteX169" fmla="*/ 155389 w 948234"/>
                <a:gd name="connsiteY169" fmla="*/ 245226 h 1085187"/>
                <a:gd name="connsiteX170" fmla="*/ 62432 w 948234"/>
                <a:gd name="connsiteY170" fmla="*/ 295625 h 1085187"/>
                <a:gd name="connsiteX171" fmla="*/ 67291 w 948234"/>
                <a:gd name="connsiteY171" fmla="*/ 300484 h 1085187"/>
                <a:gd name="connsiteX172" fmla="*/ 62432 w 948234"/>
                <a:gd name="connsiteY172" fmla="*/ 295625 h 1085187"/>
                <a:gd name="connsiteX173" fmla="*/ 108408 w 948234"/>
                <a:gd name="connsiteY173" fmla="*/ 333759 h 1085187"/>
                <a:gd name="connsiteX174" fmla="*/ 108408 w 948234"/>
                <a:gd name="connsiteY174" fmla="*/ 333759 h 1085187"/>
                <a:gd name="connsiteX175" fmla="*/ 138433 w 948234"/>
                <a:gd name="connsiteY175" fmla="*/ 379936 h 1085187"/>
                <a:gd name="connsiteX176" fmla="*/ 137897 w 948234"/>
                <a:gd name="connsiteY176" fmla="*/ 387911 h 1085187"/>
                <a:gd name="connsiteX177" fmla="*/ 138433 w 948234"/>
                <a:gd name="connsiteY177" fmla="*/ 379936 h 1085187"/>
                <a:gd name="connsiteX178" fmla="*/ 165174 w 948234"/>
                <a:gd name="connsiteY178" fmla="*/ 402689 h 1085187"/>
                <a:gd name="connsiteX179" fmla="*/ 175595 w 948234"/>
                <a:gd name="connsiteY179" fmla="*/ 401986 h 1085187"/>
                <a:gd name="connsiteX180" fmla="*/ 170870 w 948234"/>
                <a:gd name="connsiteY180" fmla="*/ 384694 h 1085187"/>
                <a:gd name="connsiteX181" fmla="*/ 165174 w 948234"/>
                <a:gd name="connsiteY181" fmla="*/ 402689 h 1085187"/>
                <a:gd name="connsiteX182" fmla="*/ 116350 w 948234"/>
                <a:gd name="connsiteY182" fmla="*/ 437339 h 1085187"/>
                <a:gd name="connsiteX183" fmla="*/ 125833 w 948234"/>
                <a:gd name="connsiteY183" fmla="*/ 412307 h 1085187"/>
                <a:gd name="connsiteX184" fmla="*/ 114239 w 948234"/>
                <a:gd name="connsiteY184" fmla="*/ 425845 h 1085187"/>
                <a:gd name="connsiteX185" fmla="*/ 123219 w 948234"/>
                <a:gd name="connsiteY185" fmla="*/ 393441 h 1085187"/>
                <a:gd name="connsiteX186" fmla="*/ 116350 w 948234"/>
                <a:gd name="connsiteY186" fmla="*/ 437339 h 1085187"/>
                <a:gd name="connsiteX187" fmla="*/ 103348 w 948234"/>
                <a:gd name="connsiteY187" fmla="*/ 427219 h 1085187"/>
                <a:gd name="connsiteX188" fmla="*/ 94032 w 948234"/>
                <a:gd name="connsiteY188" fmla="*/ 455769 h 1085187"/>
                <a:gd name="connsiteX189" fmla="*/ 110016 w 948234"/>
                <a:gd name="connsiteY189" fmla="*/ 464314 h 1085187"/>
                <a:gd name="connsiteX190" fmla="*/ 103348 w 948234"/>
                <a:gd name="connsiteY190" fmla="*/ 427219 h 1085187"/>
                <a:gd name="connsiteX191" fmla="*/ 152540 w 948234"/>
                <a:gd name="connsiteY191" fmla="*/ 437640 h 1085187"/>
                <a:gd name="connsiteX192" fmla="*/ 159377 w 948234"/>
                <a:gd name="connsiteY192" fmla="*/ 442064 h 1085187"/>
                <a:gd name="connsiteX193" fmla="*/ 152540 w 948234"/>
                <a:gd name="connsiteY193" fmla="*/ 437640 h 1085187"/>
                <a:gd name="connsiteX194" fmla="*/ 95406 w 948234"/>
                <a:gd name="connsiteY194" fmla="*/ 465688 h 1085187"/>
                <a:gd name="connsiteX195" fmla="*/ 85889 w 948234"/>
                <a:gd name="connsiteY195" fmla="*/ 499299 h 1085187"/>
                <a:gd name="connsiteX196" fmla="*/ 99494 w 948234"/>
                <a:gd name="connsiteY196" fmla="*/ 499198 h 1085187"/>
                <a:gd name="connsiteX197" fmla="*/ 104085 w 948234"/>
                <a:gd name="connsiteY197" fmla="*/ 473496 h 1085187"/>
                <a:gd name="connsiteX198" fmla="*/ 95406 w 948234"/>
                <a:gd name="connsiteY198" fmla="*/ 465688 h 1085187"/>
                <a:gd name="connsiteX199" fmla="*/ 38171 w 948234"/>
                <a:gd name="connsiteY199" fmla="*/ 479963 h 1085187"/>
                <a:gd name="connsiteX200" fmla="*/ 38171 w 948234"/>
                <a:gd name="connsiteY200" fmla="*/ 479963 h 1085187"/>
                <a:gd name="connsiteX201" fmla="*/ 37903 w 948234"/>
                <a:gd name="connsiteY201" fmla="*/ 500572 h 1085187"/>
                <a:gd name="connsiteX202" fmla="*/ 37367 w 948234"/>
                <a:gd name="connsiteY202" fmla="*/ 508547 h 1085187"/>
                <a:gd name="connsiteX203" fmla="*/ 37903 w 948234"/>
                <a:gd name="connsiteY203" fmla="*/ 500572 h 1085187"/>
                <a:gd name="connsiteX204" fmla="*/ 85152 w 948234"/>
                <a:gd name="connsiteY204" fmla="*/ 511630 h 1085187"/>
                <a:gd name="connsiteX205" fmla="*/ 86894 w 948234"/>
                <a:gd name="connsiteY205" fmla="*/ 522286 h 1085187"/>
                <a:gd name="connsiteX206" fmla="*/ 85152 w 948234"/>
                <a:gd name="connsiteY206" fmla="*/ 511630 h 1085187"/>
                <a:gd name="connsiteX207" fmla="*/ 132803 w 948234"/>
                <a:gd name="connsiteY207" fmla="*/ 530195 h 1085187"/>
                <a:gd name="connsiteX208" fmla="*/ 137662 w 948234"/>
                <a:gd name="connsiteY208" fmla="*/ 535054 h 1085187"/>
                <a:gd name="connsiteX209" fmla="*/ 132803 w 948234"/>
                <a:gd name="connsiteY209" fmla="*/ 530195 h 1085187"/>
                <a:gd name="connsiteX210" fmla="*/ 142420 w 948234"/>
                <a:gd name="connsiteY210" fmla="*/ 534853 h 1085187"/>
                <a:gd name="connsiteX211" fmla="*/ 147313 w 948234"/>
                <a:gd name="connsiteY211" fmla="*/ 541287 h 1085187"/>
                <a:gd name="connsiteX212" fmla="*/ 142420 w 948234"/>
                <a:gd name="connsiteY212" fmla="*/ 534853 h 1085187"/>
                <a:gd name="connsiteX213" fmla="*/ 81767 w 948234"/>
                <a:gd name="connsiteY213" fmla="*/ 533814 h 1085187"/>
                <a:gd name="connsiteX214" fmla="*/ 83208 w 948234"/>
                <a:gd name="connsiteY214" fmla="*/ 584649 h 1085187"/>
                <a:gd name="connsiteX215" fmla="*/ 85889 w 948234"/>
                <a:gd name="connsiteY215" fmla="*/ 550167 h 1085187"/>
                <a:gd name="connsiteX216" fmla="*/ 97182 w 948234"/>
                <a:gd name="connsiteY216" fmla="*/ 554959 h 1085187"/>
                <a:gd name="connsiteX217" fmla="*/ 81767 w 948234"/>
                <a:gd name="connsiteY217" fmla="*/ 533814 h 1085187"/>
                <a:gd name="connsiteX218" fmla="*/ 28151 w 948234"/>
                <a:gd name="connsiteY218" fmla="*/ 561460 h 1085187"/>
                <a:gd name="connsiteX219" fmla="*/ 28151 w 948234"/>
                <a:gd name="connsiteY219" fmla="*/ 571647 h 1085187"/>
                <a:gd name="connsiteX220" fmla="*/ 28151 w 948234"/>
                <a:gd name="connsiteY220" fmla="*/ 561460 h 1085187"/>
                <a:gd name="connsiteX221" fmla="*/ 77076 w 948234"/>
                <a:gd name="connsiteY221" fmla="*/ 604688 h 1085187"/>
                <a:gd name="connsiteX222" fmla="*/ 87866 w 948234"/>
                <a:gd name="connsiteY222" fmla="*/ 622682 h 1085187"/>
                <a:gd name="connsiteX223" fmla="*/ 77076 w 948234"/>
                <a:gd name="connsiteY223" fmla="*/ 604688 h 1085187"/>
                <a:gd name="connsiteX224" fmla="*/ 76607 w 948234"/>
                <a:gd name="connsiteY224" fmla="*/ 633607 h 1085187"/>
                <a:gd name="connsiteX225" fmla="*/ 90949 w 948234"/>
                <a:gd name="connsiteY225" fmla="*/ 655388 h 1085187"/>
                <a:gd name="connsiteX226" fmla="*/ 88235 w 948234"/>
                <a:gd name="connsiteY226" fmla="*/ 633808 h 1085187"/>
                <a:gd name="connsiteX227" fmla="*/ 76607 w 948234"/>
                <a:gd name="connsiteY227" fmla="*/ 633607 h 1085187"/>
                <a:gd name="connsiteX228" fmla="*/ 90011 w 948234"/>
                <a:gd name="connsiteY228" fmla="*/ 693858 h 1085187"/>
                <a:gd name="connsiteX229" fmla="*/ 100634 w 948234"/>
                <a:gd name="connsiteY229" fmla="*/ 696371 h 1085187"/>
                <a:gd name="connsiteX230" fmla="*/ 92290 w 948234"/>
                <a:gd name="connsiteY230" fmla="*/ 665073 h 1085187"/>
                <a:gd name="connsiteX231" fmla="*/ 90011 w 948234"/>
                <a:gd name="connsiteY231" fmla="*/ 693858 h 1085187"/>
                <a:gd name="connsiteX232" fmla="*/ 101806 w 948234"/>
                <a:gd name="connsiteY232" fmla="*/ 722040 h 1085187"/>
                <a:gd name="connsiteX233" fmla="*/ 101806 w 948234"/>
                <a:gd name="connsiteY233" fmla="*/ 722040 h 1085187"/>
                <a:gd name="connsiteX234" fmla="*/ 80360 w 948234"/>
                <a:gd name="connsiteY234" fmla="*/ 721671 h 1085187"/>
                <a:gd name="connsiteX235" fmla="*/ 101706 w 948234"/>
                <a:gd name="connsiteY235" fmla="*/ 770696 h 1085187"/>
                <a:gd name="connsiteX236" fmla="*/ 169061 w 948234"/>
                <a:gd name="connsiteY236" fmla="*/ 874878 h 1085187"/>
                <a:gd name="connsiteX237" fmla="*/ 106598 w 948234"/>
                <a:gd name="connsiteY237" fmla="*/ 768920 h 1085187"/>
                <a:gd name="connsiteX238" fmla="*/ 80360 w 948234"/>
                <a:gd name="connsiteY238" fmla="*/ 721671 h 1085187"/>
                <a:gd name="connsiteX239" fmla="*/ 113736 w 948234"/>
                <a:gd name="connsiteY239" fmla="*/ 739130 h 1085187"/>
                <a:gd name="connsiteX240" fmla="*/ 119868 w 948234"/>
                <a:gd name="connsiteY240" fmla="*/ 751729 h 1085187"/>
                <a:gd name="connsiteX241" fmla="*/ 113736 w 948234"/>
                <a:gd name="connsiteY241" fmla="*/ 739130 h 1085187"/>
                <a:gd name="connsiteX242" fmla="*/ 119332 w 948234"/>
                <a:gd name="connsiteY242" fmla="*/ 756320 h 1085187"/>
                <a:gd name="connsiteX243" fmla="*/ 114138 w 948234"/>
                <a:gd name="connsiteY243" fmla="*/ 771333 h 1085187"/>
                <a:gd name="connsiteX244" fmla="*/ 135920 w 948234"/>
                <a:gd name="connsiteY244" fmla="*/ 778504 h 1085187"/>
                <a:gd name="connsiteX245" fmla="*/ 119332 w 948234"/>
                <a:gd name="connsiteY245" fmla="*/ 756320 h 1085187"/>
                <a:gd name="connsiteX246" fmla="*/ 140410 w 948234"/>
                <a:gd name="connsiteY246" fmla="*/ 771467 h 1085187"/>
                <a:gd name="connsiteX247" fmla="*/ 147246 w 948234"/>
                <a:gd name="connsiteY247" fmla="*/ 775890 h 1085187"/>
                <a:gd name="connsiteX248" fmla="*/ 140410 w 948234"/>
                <a:gd name="connsiteY248" fmla="*/ 771467 h 1085187"/>
                <a:gd name="connsiteX249" fmla="*/ 123286 w 948234"/>
                <a:gd name="connsiteY249" fmla="*/ 788188 h 1085187"/>
                <a:gd name="connsiteX250" fmla="*/ 166983 w 948234"/>
                <a:gd name="connsiteY250" fmla="*/ 853432 h 1085187"/>
                <a:gd name="connsiteX251" fmla="*/ 216846 w 948234"/>
                <a:gd name="connsiteY251" fmla="*/ 901351 h 1085187"/>
                <a:gd name="connsiteX252" fmla="*/ 164939 w 948234"/>
                <a:gd name="connsiteY252" fmla="*/ 837481 h 1085187"/>
                <a:gd name="connsiteX253" fmla="*/ 123286 w 948234"/>
                <a:gd name="connsiteY253" fmla="*/ 788188 h 1085187"/>
                <a:gd name="connsiteX254" fmla="*/ 150429 w 948234"/>
                <a:gd name="connsiteY254" fmla="*/ 788858 h 1085187"/>
                <a:gd name="connsiteX255" fmla="*/ 157131 w 948234"/>
                <a:gd name="connsiteY255" fmla="*/ 795560 h 1085187"/>
                <a:gd name="connsiteX256" fmla="*/ 150429 w 948234"/>
                <a:gd name="connsiteY256" fmla="*/ 788858 h 1085187"/>
                <a:gd name="connsiteX257" fmla="*/ 166983 w 948234"/>
                <a:gd name="connsiteY257" fmla="*/ 822569 h 1085187"/>
                <a:gd name="connsiteX258" fmla="*/ 173015 w 948234"/>
                <a:gd name="connsiteY258" fmla="*/ 829941 h 1085187"/>
                <a:gd name="connsiteX259" fmla="*/ 166983 w 948234"/>
                <a:gd name="connsiteY259" fmla="*/ 822569 h 1085187"/>
                <a:gd name="connsiteX260" fmla="*/ 177539 w 948234"/>
                <a:gd name="connsiteY260" fmla="*/ 833561 h 1085187"/>
                <a:gd name="connsiteX261" fmla="*/ 191043 w 948234"/>
                <a:gd name="connsiteY261" fmla="*/ 846864 h 1085187"/>
                <a:gd name="connsiteX262" fmla="*/ 190541 w 948234"/>
                <a:gd name="connsiteY262" fmla="*/ 831986 h 1085187"/>
                <a:gd name="connsiteX263" fmla="*/ 177539 w 948234"/>
                <a:gd name="connsiteY263" fmla="*/ 833561 h 1085187"/>
                <a:gd name="connsiteX264" fmla="*/ 136154 w 948234"/>
                <a:gd name="connsiteY264" fmla="*/ 855242 h 1085187"/>
                <a:gd name="connsiteX265" fmla="*/ 141013 w 948234"/>
                <a:gd name="connsiteY265" fmla="*/ 860100 h 1085187"/>
                <a:gd name="connsiteX266" fmla="*/ 136154 w 948234"/>
                <a:gd name="connsiteY266" fmla="*/ 855242 h 1085187"/>
                <a:gd name="connsiteX267" fmla="*/ 141315 w 948234"/>
                <a:gd name="connsiteY267" fmla="*/ 863385 h 1085187"/>
                <a:gd name="connsiteX268" fmla="*/ 174724 w 948234"/>
                <a:gd name="connsiteY268" fmla="*/ 902926 h 1085187"/>
                <a:gd name="connsiteX269" fmla="*/ 141315 w 948234"/>
                <a:gd name="connsiteY269" fmla="*/ 863385 h 1085187"/>
                <a:gd name="connsiteX270" fmla="*/ 172713 w 948234"/>
                <a:gd name="connsiteY270" fmla="*/ 879603 h 1085187"/>
                <a:gd name="connsiteX271" fmla="*/ 189770 w 948234"/>
                <a:gd name="connsiteY271" fmla="*/ 897866 h 1085187"/>
                <a:gd name="connsiteX272" fmla="*/ 172713 w 948234"/>
                <a:gd name="connsiteY272" fmla="*/ 879603 h 1085187"/>
                <a:gd name="connsiteX273" fmla="*/ 144364 w 948234"/>
                <a:gd name="connsiteY273" fmla="*/ 890259 h 1085187"/>
                <a:gd name="connsiteX274" fmla="*/ 171842 w 948234"/>
                <a:gd name="connsiteY274" fmla="*/ 919648 h 1085187"/>
                <a:gd name="connsiteX275" fmla="*/ 144364 w 948234"/>
                <a:gd name="connsiteY275" fmla="*/ 890259 h 1085187"/>
                <a:gd name="connsiteX276" fmla="*/ 222844 w 948234"/>
                <a:gd name="connsiteY276" fmla="*/ 906813 h 1085187"/>
                <a:gd name="connsiteX277" fmla="*/ 227737 w 948234"/>
                <a:gd name="connsiteY277" fmla="*/ 913247 h 1085187"/>
                <a:gd name="connsiteX278" fmla="*/ 222844 w 948234"/>
                <a:gd name="connsiteY278" fmla="*/ 906813 h 1085187"/>
                <a:gd name="connsiteX279" fmla="*/ 262889 w 948234"/>
                <a:gd name="connsiteY279" fmla="*/ 912745 h 1085187"/>
                <a:gd name="connsiteX280" fmla="*/ 269758 w 948234"/>
                <a:gd name="connsiteY280" fmla="*/ 919480 h 1085187"/>
                <a:gd name="connsiteX281" fmla="*/ 262889 w 948234"/>
                <a:gd name="connsiteY281" fmla="*/ 912745 h 1085187"/>
                <a:gd name="connsiteX282" fmla="*/ 204816 w 948234"/>
                <a:gd name="connsiteY282" fmla="*/ 916062 h 1085187"/>
                <a:gd name="connsiteX283" fmla="*/ 215975 w 948234"/>
                <a:gd name="connsiteY283" fmla="*/ 919112 h 1085187"/>
                <a:gd name="connsiteX284" fmla="*/ 204816 w 948234"/>
                <a:gd name="connsiteY284" fmla="*/ 916062 h 1085187"/>
                <a:gd name="connsiteX285" fmla="*/ 202973 w 948234"/>
                <a:gd name="connsiteY285" fmla="*/ 930672 h 1085187"/>
                <a:gd name="connsiteX286" fmla="*/ 209675 w 948234"/>
                <a:gd name="connsiteY286" fmla="*/ 937374 h 1085187"/>
                <a:gd name="connsiteX287" fmla="*/ 202973 w 948234"/>
                <a:gd name="connsiteY287" fmla="*/ 930672 h 1085187"/>
                <a:gd name="connsiteX288" fmla="*/ 222911 w 948234"/>
                <a:gd name="connsiteY288" fmla="*/ 950343 h 1085187"/>
                <a:gd name="connsiteX289" fmla="*/ 229747 w 948234"/>
                <a:gd name="connsiteY289" fmla="*/ 954766 h 1085187"/>
                <a:gd name="connsiteX290" fmla="*/ 222911 w 948234"/>
                <a:gd name="connsiteY290" fmla="*/ 950343 h 1085187"/>
                <a:gd name="connsiteX291" fmla="*/ 209910 w 948234"/>
                <a:gd name="connsiteY291" fmla="*/ 957782 h 1085187"/>
                <a:gd name="connsiteX292" fmla="*/ 219426 w 948234"/>
                <a:gd name="connsiteY292" fmla="*/ 967299 h 1085187"/>
                <a:gd name="connsiteX293" fmla="*/ 209910 w 948234"/>
                <a:gd name="connsiteY293" fmla="*/ 957782 h 1085187"/>
                <a:gd name="connsiteX294" fmla="*/ 203308 w 948234"/>
                <a:gd name="connsiteY294" fmla="*/ 968371 h 1085187"/>
                <a:gd name="connsiteX295" fmla="*/ 227167 w 948234"/>
                <a:gd name="connsiteY295" fmla="*/ 989282 h 1085187"/>
                <a:gd name="connsiteX296" fmla="*/ 203308 w 948234"/>
                <a:gd name="connsiteY296" fmla="*/ 968371 h 1085187"/>
                <a:gd name="connsiteX297" fmla="*/ 231289 w 948234"/>
                <a:gd name="connsiteY297" fmla="*/ 975207 h 1085187"/>
                <a:gd name="connsiteX298" fmla="*/ 266307 w 948234"/>
                <a:gd name="connsiteY298" fmla="*/ 1003255 h 1085187"/>
                <a:gd name="connsiteX299" fmla="*/ 231289 w 948234"/>
                <a:gd name="connsiteY299" fmla="*/ 975207 h 1085187"/>
                <a:gd name="connsiteX300" fmla="*/ 271233 w 948234"/>
                <a:gd name="connsiteY300" fmla="*/ 1003590 h 1085187"/>
                <a:gd name="connsiteX301" fmla="*/ 279878 w 948234"/>
                <a:gd name="connsiteY301" fmla="*/ 1010828 h 1085187"/>
                <a:gd name="connsiteX302" fmla="*/ 271233 w 948234"/>
                <a:gd name="connsiteY302" fmla="*/ 1003590 h 1085187"/>
                <a:gd name="connsiteX303" fmla="*/ 466529 w 948234"/>
                <a:gd name="connsiteY303" fmla="*/ 1012973 h 1085187"/>
                <a:gd name="connsiteX304" fmla="*/ 476649 w 948234"/>
                <a:gd name="connsiteY304" fmla="*/ 1012973 h 1085187"/>
                <a:gd name="connsiteX305" fmla="*/ 466529 w 948234"/>
                <a:gd name="connsiteY305" fmla="*/ 1012973 h 1085187"/>
                <a:gd name="connsiteX306" fmla="*/ 329942 w 948234"/>
                <a:gd name="connsiteY306" fmla="*/ 1026578 h 1085187"/>
                <a:gd name="connsiteX307" fmla="*/ 360671 w 948234"/>
                <a:gd name="connsiteY307" fmla="*/ 1035592 h 1085187"/>
                <a:gd name="connsiteX308" fmla="*/ 329942 w 948234"/>
                <a:gd name="connsiteY308" fmla="*/ 1026578 h 108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948234" h="1085187">
                  <a:moveTo>
                    <a:pt x="497392" y="0"/>
                  </a:moveTo>
                  <a:cubicBezTo>
                    <a:pt x="498665" y="536"/>
                    <a:pt x="501212" y="1642"/>
                    <a:pt x="502485" y="2212"/>
                  </a:cubicBezTo>
                  <a:cubicBezTo>
                    <a:pt x="506774" y="7439"/>
                    <a:pt x="510930" y="13940"/>
                    <a:pt x="518101" y="15348"/>
                  </a:cubicBezTo>
                  <a:cubicBezTo>
                    <a:pt x="559988" y="21714"/>
                    <a:pt x="602345" y="15147"/>
                    <a:pt x="644299" y="20374"/>
                  </a:cubicBezTo>
                  <a:cubicBezTo>
                    <a:pt x="653950" y="22418"/>
                    <a:pt x="662629" y="17191"/>
                    <a:pt x="671107" y="13471"/>
                  </a:cubicBezTo>
                  <a:cubicBezTo>
                    <a:pt x="674559" y="17325"/>
                    <a:pt x="677943" y="21245"/>
                    <a:pt x="681428" y="25166"/>
                  </a:cubicBezTo>
                  <a:cubicBezTo>
                    <a:pt x="703646" y="23893"/>
                    <a:pt x="722947" y="36761"/>
                    <a:pt x="744494" y="39542"/>
                  </a:cubicBezTo>
                  <a:cubicBezTo>
                    <a:pt x="774285" y="44200"/>
                    <a:pt x="802768" y="54420"/>
                    <a:pt x="831218" y="64071"/>
                  </a:cubicBezTo>
                  <a:cubicBezTo>
                    <a:pt x="834804" y="59112"/>
                    <a:pt x="838389" y="54152"/>
                    <a:pt x="842075" y="49226"/>
                  </a:cubicBezTo>
                  <a:cubicBezTo>
                    <a:pt x="852028" y="60519"/>
                    <a:pt x="861779" y="72080"/>
                    <a:pt x="871899" y="83306"/>
                  </a:cubicBezTo>
                  <a:cubicBezTo>
                    <a:pt x="883728" y="81094"/>
                    <a:pt x="896395" y="78681"/>
                    <a:pt x="907956" y="83440"/>
                  </a:cubicBezTo>
                  <a:cubicBezTo>
                    <a:pt x="923907" y="90578"/>
                    <a:pt x="922935" y="110449"/>
                    <a:pt x="929168" y="124355"/>
                  </a:cubicBezTo>
                  <a:cubicBezTo>
                    <a:pt x="934730" y="141546"/>
                    <a:pt x="940025" y="159038"/>
                    <a:pt x="948235" y="175257"/>
                  </a:cubicBezTo>
                  <a:cubicBezTo>
                    <a:pt x="943309" y="182998"/>
                    <a:pt x="938282" y="190672"/>
                    <a:pt x="933356" y="198413"/>
                  </a:cubicBezTo>
                  <a:cubicBezTo>
                    <a:pt x="937042" y="208734"/>
                    <a:pt x="941935" y="219122"/>
                    <a:pt x="941365" y="230314"/>
                  </a:cubicBezTo>
                  <a:cubicBezTo>
                    <a:pt x="938953" y="260540"/>
                    <a:pt x="935836" y="294486"/>
                    <a:pt x="913518" y="317440"/>
                  </a:cubicBezTo>
                  <a:cubicBezTo>
                    <a:pt x="909229" y="305846"/>
                    <a:pt x="905577" y="294050"/>
                    <a:pt x="901857" y="282322"/>
                  </a:cubicBezTo>
                  <a:cubicBezTo>
                    <a:pt x="894585" y="288487"/>
                    <a:pt x="887984" y="301824"/>
                    <a:pt x="876691" y="297535"/>
                  </a:cubicBezTo>
                  <a:cubicBezTo>
                    <a:pt x="855111" y="278602"/>
                    <a:pt x="839797" y="253905"/>
                    <a:pt x="818853" y="234335"/>
                  </a:cubicBezTo>
                  <a:cubicBezTo>
                    <a:pt x="795128" y="209437"/>
                    <a:pt x="763461" y="194961"/>
                    <a:pt x="736552" y="174218"/>
                  </a:cubicBezTo>
                  <a:cubicBezTo>
                    <a:pt x="716647" y="179547"/>
                    <a:pt x="700362" y="164970"/>
                    <a:pt x="682434" y="159441"/>
                  </a:cubicBezTo>
                  <a:cubicBezTo>
                    <a:pt x="663299" y="156693"/>
                    <a:pt x="643562" y="155989"/>
                    <a:pt x="625098" y="149924"/>
                  </a:cubicBezTo>
                  <a:cubicBezTo>
                    <a:pt x="613035" y="146037"/>
                    <a:pt x="603049" y="136419"/>
                    <a:pt x="590214" y="134878"/>
                  </a:cubicBezTo>
                  <a:cubicBezTo>
                    <a:pt x="582239" y="137223"/>
                    <a:pt x="575135" y="142082"/>
                    <a:pt x="567562" y="145299"/>
                  </a:cubicBezTo>
                  <a:cubicBezTo>
                    <a:pt x="569572" y="141982"/>
                    <a:pt x="571583" y="138731"/>
                    <a:pt x="573627" y="135481"/>
                  </a:cubicBezTo>
                  <a:cubicBezTo>
                    <a:pt x="553655" y="134576"/>
                    <a:pt x="535694" y="143054"/>
                    <a:pt x="517397" y="149388"/>
                  </a:cubicBezTo>
                  <a:cubicBezTo>
                    <a:pt x="519575" y="144663"/>
                    <a:pt x="521787" y="140038"/>
                    <a:pt x="523999" y="135380"/>
                  </a:cubicBezTo>
                  <a:cubicBezTo>
                    <a:pt x="496018" y="149723"/>
                    <a:pt x="465926" y="158770"/>
                    <a:pt x="435867" y="167416"/>
                  </a:cubicBezTo>
                  <a:cubicBezTo>
                    <a:pt x="443206" y="160077"/>
                    <a:pt x="450344" y="152470"/>
                    <a:pt x="455605" y="143456"/>
                  </a:cubicBezTo>
                  <a:cubicBezTo>
                    <a:pt x="429903" y="148215"/>
                    <a:pt x="414521" y="171102"/>
                    <a:pt x="391467" y="180954"/>
                  </a:cubicBezTo>
                  <a:cubicBezTo>
                    <a:pt x="386641" y="184271"/>
                    <a:pt x="384262" y="190035"/>
                    <a:pt x="380810" y="194626"/>
                  </a:cubicBezTo>
                  <a:cubicBezTo>
                    <a:pt x="377727" y="188963"/>
                    <a:pt x="374745" y="183266"/>
                    <a:pt x="371897" y="177536"/>
                  </a:cubicBezTo>
                  <a:cubicBezTo>
                    <a:pt x="370925" y="184338"/>
                    <a:pt x="370121" y="191174"/>
                    <a:pt x="369082" y="197943"/>
                  </a:cubicBezTo>
                  <a:cubicBezTo>
                    <a:pt x="367976" y="195732"/>
                    <a:pt x="365764" y="191309"/>
                    <a:pt x="364659" y="189097"/>
                  </a:cubicBezTo>
                  <a:cubicBezTo>
                    <a:pt x="338521" y="197642"/>
                    <a:pt x="315768" y="213693"/>
                    <a:pt x="294087" y="230180"/>
                  </a:cubicBezTo>
                  <a:cubicBezTo>
                    <a:pt x="282224" y="238155"/>
                    <a:pt x="284804" y="253537"/>
                    <a:pt x="283162" y="266036"/>
                  </a:cubicBezTo>
                  <a:cubicBezTo>
                    <a:pt x="278102" y="259702"/>
                    <a:pt x="273277" y="253201"/>
                    <a:pt x="268317" y="246835"/>
                  </a:cubicBezTo>
                  <a:cubicBezTo>
                    <a:pt x="245933" y="267376"/>
                    <a:pt x="230016" y="293413"/>
                    <a:pt x="210613" y="316535"/>
                  </a:cubicBezTo>
                  <a:cubicBezTo>
                    <a:pt x="214735" y="331548"/>
                    <a:pt x="212423" y="347297"/>
                    <a:pt x="199723" y="357551"/>
                  </a:cubicBezTo>
                  <a:cubicBezTo>
                    <a:pt x="202303" y="347365"/>
                    <a:pt x="205386" y="337345"/>
                    <a:pt x="207999" y="327191"/>
                  </a:cubicBezTo>
                  <a:cubicBezTo>
                    <a:pt x="196539" y="339858"/>
                    <a:pt x="187290" y="354234"/>
                    <a:pt x="178042" y="368543"/>
                  </a:cubicBezTo>
                  <a:cubicBezTo>
                    <a:pt x="182934" y="381444"/>
                    <a:pt x="186888" y="394681"/>
                    <a:pt x="189770" y="408219"/>
                  </a:cubicBezTo>
                  <a:cubicBezTo>
                    <a:pt x="186754" y="407381"/>
                    <a:pt x="183805" y="406677"/>
                    <a:pt x="180823" y="405906"/>
                  </a:cubicBezTo>
                  <a:cubicBezTo>
                    <a:pt x="171541" y="414016"/>
                    <a:pt x="160315" y="419344"/>
                    <a:pt x="150329" y="426482"/>
                  </a:cubicBezTo>
                  <a:cubicBezTo>
                    <a:pt x="155724" y="426180"/>
                    <a:pt x="161153" y="425811"/>
                    <a:pt x="166548" y="425309"/>
                  </a:cubicBezTo>
                  <a:cubicBezTo>
                    <a:pt x="167922" y="439316"/>
                    <a:pt x="169262" y="454898"/>
                    <a:pt x="159477" y="466425"/>
                  </a:cubicBezTo>
                  <a:cubicBezTo>
                    <a:pt x="138533" y="490352"/>
                    <a:pt x="147514" y="522454"/>
                    <a:pt x="151736" y="550234"/>
                  </a:cubicBezTo>
                  <a:cubicBezTo>
                    <a:pt x="141482" y="553317"/>
                    <a:pt x="121108" y="553752"/>
                    <a:pt x="131965" y="572384"/>
                  </a:cubicBezTo>
                  <a:cubicBezTo>
                    <a:pt x="138969" y="582772"/>
                    <a:pt x="149156" y="590915"/>
                    <a:pt x="154115" y="602777"/>
                  </a:cubicBezTo>
                  <a:cubicBezTo>
                    <a:pt x="146978" y="597181"/>
                    <a:pt x="140041" y="591351"/>
                    <a:pt x="132837" y="585888"/>
                  </a:cubicBezTo>
                  <a:cubicBezTo>
                    <a:pt x="133172" y="594467"/>
                    <a:pt x="134713" y="604285"/>
                    <a:pt x="145101" y="604922"/>
                  </a:cubicBezTo>
                  <a:cubicBezTo>
                    <a:pt x="148050" y="612194"/>
                    <a:pt x="150664" y="619600"/>
                    <a:pt x="153043" y="627106"/>
                  </a:cubicBezTo>
                  <a:cubicBezTo>
                    <a:pt x="147816" y="624559"/>
                    <a:pt x="142655" y="621945"/>
                    <a:pt x="137427" y="619398"/>
                  </a:cubicBezTo>
                  <a:cubicBezTo>
                    <a:pt x="140209" y="659878"/>
                    <a:pt x="151200" y="699286"/>
                    <a:pt x="162191" y="738191"/>
                  </a:cubicBezTo>
                  <a:cubicBezTo>
                    <a:pt x="183504" y="775823"/>
                    <a:pt x="204447" y="814359"/>
                    <a:pt x="232160" y="847802"/>
                  </a:cubicBezTo>
                  <a:cubicBezTo>
                    <a:pt x="267346" y="882452"/>
                    <a:pt x="307960" y="910835"/>
                    <a:pt x="347334" y="940357"/>
                  </a:cubicBezTo>
                  <a:cubicBezTo>
                    <a:pt x="375884" y="958385"/>
                    <a:pt x="408724" y="967902"/>
                    <a:pt x="440458" y="978726"/>
                  </a:cubicBezTo>
                  <a:cubicBezTo>
                    <a:pt x="435700" y="980569"/>
                    <a:pt x="430941" y="982311"/>
                    <a:pt x="426183" y="984154"/>
                  </a:cubicBezTo>
                  <a:cubicBezTo>
                    <a:pt x="447294" y="989147"/>
                    <a:pt x="468338" y="994677"/>
                    <a:pt x="489818" y="997893"/>
                  </a:cubicBezTo>
                  <a:cubicBezTo>
                    <a:pt x="502753" y="997123"/>
                    <a:pt x="513141" y="988712"/>
                    <a:pt x="522893" y="981105"/>
                  </a:cubicBezTo>
                  <a:cubicBezTo>
                    <a:pt x="520514" y="987405"/>
                    <a:pt x="518134" y="993705"/>
                    <a:pt x="515923" y="1000072"/>
                  </a:cubicBezTo>
                  <a:cubicBezTo>
                    <a:pt x="561865" y="1008114"/>
                    <a:pt x="609751" y="1010895"/>
                    <a:pt x="655559" y="1000340"/>
                  </a:cubicBezTo>
                  <a:cubicBezTo>
                    <a:pt x="688532" y="993571"/>
                    <a:pt x="719462" y="978860"/>
                    <a:pt x="752771" y="973532"/>
                  </a:cubicBezTo>
                  <a:cubicBezTo>
                    <a:pt x="724623" y="1001848"/>
                    <a:pt x="683338" y="1011030"/>
                    <a:pt x="645271" y="1016827"/>
                  </a:cubicBezTo>
                  <a:cubicBezTo>
                    <a:pt x="605160" y="1022155"/>
                    <a:pt x="564747" y="1026947"/>
                    <a:pt x="524233" y="1024701"/>
                  </a:cubicBezTo>
                  <a:cubicBezTo>
                    <a:pt x="481407" y="1029326"/>
                    <a:pt x="439419" y="1016659"/>
                    <a:pt x="399811" y="1001613"/>
                  </a:cubicBezTo>
                  <a:cubicBezTo>
                    <a:pt x="389423" y="997290"/>
                    <a:pt x="377862" y="999301"/>
                    <a:pt x="367138" y="1000541"/>
                  </a:cubicBezTo>
                  <a:cubicBezTo>
                    <a:pt x="368780" y="996553"/>
                    <a:pt x="370422" y="992532"/>
                    <a:pt x="372064" y="988578"/>
                  </a:cubicBezTo>
                  <a:cubicBezTo>
                    <a:pt x="352126" y="979262"/>
                    <a:pt x="332556" y="969108"/>
                    <a:pt x="312014" y="961234"/>
                  </a:cubicBezTo>
                  <a:cubicBezTo>
                    <a:pt x="326089" y="971421"/>
                    <a:pt x="341202" y="980368"/>
                    <a:pt x="354338" y="991895"/>
                  </a:cubicBezTo>
                  <a:cubicBezTo>
                    <a:pt x="331350" y="984255"/>
                    <a:pt x="308496" y="973833"/>
                    <a:pt x="290400" y="957480"/>
                  </a:cubicBezTo>
                  <a:lnTo>
                    <a:pt x="310305" y="953191"/>
                  </a:lnTo>
                  <a:cubicBezTo>
                    <a:pt x="296399" y="943809"/>
                    <a:pt x="281587" y="935666"/>
                    <a:pt x="265804" y="929902"/>
                  </a:cubicBezTo>
                  <a:cubicBezTo>
                    <a:pt x="268653" y="934560"/>
                    <a:pt x="271601" y="939184"/>
                    <a:pt x="274517" y="943875"/>
                  </a:cubicBezTo>
                  <a:cubicBezTo>
                    <a:pt x="260711" y="936001"/>
                    <a:pt x="248144" y="926216"/>
                    <a:pt x="234573" y="918039"/>
                  </a:cubicBezTo>
                  <a:cubicBezTo>
                    <a:pt x="237890" y="923501"/>
                    <a:pt x="241375" y="928930"/>
                    <a:pt x="244894" y="934359"/>
                  </a:cubicBezTo>
                  <a:cubicBezTo>
                    <a:pt x="235478" y="932985"/>
                    <a:pt x="225693" y="930974"/>
                    <a:pt x="216343" y="930438"/>
                  </a:cubicBezTo>
                  <a:cubicBezTo>
                    <a:pt x="235176" y="940089"/>
                    <a:pt x="257259" y="943038"/>
                    <a:pt x="274316" y="956174"/>
                  </a:cubicBezTo>
                  <a:cubicBezTo>
                    <a:pt x="292378" y="969075"/>
                    <a:pt x="312417" y="979564"/>
                    <a:pt x="327898" y="995749"/>
                  </a:cubicBezTo>
                  <a:cubicBezTo>
                    <a:pt x="307155" y="991996"/>
                    <a:pt x="287217" y="984858"/>
                    <a:pt x="267044" y="978994"/>
                  </a:cubicBezTo>
                  <a:cubicBezTo>
                    <a:pt x="271501" y="978022"/>
                    <a:pt x="275958" y="977117"/>
                    <a:pt x="280448" y="976213"/>
                  </a:cubicBezTo>
                  <a:cubicBezTo>
                    <a:pt x="269725" y="968472"/>
                    <a:pt x="256790" y="967131"/>
                    <a:pt x="244190" y="970114"/>
                  </a:cubicBezTo>
                  <a:cubicBezTo>
                    <a:pt x="255684" y="977285"/>
                    <a:pt x="266206" y="987539"/>
                    <a:pt x="280012" y="990153"/>
                  </a:cubicBezTo>
                  <a:cubicBezTo>
                    <a:pt x="319923" y="999536"/>
                    <a:pt x="350685" y="1029661"/>
                    <a:pt x="389825" y="1041155"/>
                  </a:cubicBezTo>
                  <a:cubicBezTo>
                    <a:pt x="386507" y="1043668"/>
                    <a:pt x="383190" y="1046148"/>
                    <a:pt x="379872" y="1048728"/>
                  </a:cubicBezTo>
                  <a:cubicBezTo>
                    <a:pt x="410567" y="1065081"/>
                    <a:pt x="446758" y="1063741"/>
                    <a:pt x="477855" y="1078753"/>
                  </a:cubicBezTo>
                  <a:cubicBezTo>
                    <a:pt x="452857" y="1082573"/>
                    <a:pt x="428495" y="1072319"/>
                    <a:pt x="404502" y="1066991"/>
                  </a:cubicBezTo>
                  <a:cubicBezTo>
                    <a:pt x="366435" y="1056938"/>
                    <a:pt x="333092" y="1033984"/>
                    <a:pt x="294623" y="1025439"/>
                  </a:cubicBezTo>
                  <a:cubicBezTo>
                    <a:pt x="279309" y="1020479"/>
                    <a:pt x="265871" y="1011231"/>
                    <a:pt x="250959" y="1005333"/>
                  </a:cubicBezTo>
                  <a:cubicBezTo>
                    <a:pt x="298979" y="1046014"/>
                    <a:pt x="360202" y="1062970"/>
                    <a:pt x="417705" y="1085187"/>
                  </a:cubicBezTo>
                  <a:cubicBezTo>
                    <a:pt x="386675" y="1081769"/>
                    <a:pt x="354773" y="1078452"/>
                    <a:pt x="325988" y="1065550"/>
                  </a:cubicBezTo>
                  <a:cubicBezTo>
                    <a:pt x="304743" y="1056536"/>
                    <a:pt x="284101" y="1046181"/>
                    <a:pt x="263056" y="1036765"/>
                  </a:cubicBezTo>
                  <a:cubicBezTo>
                    <a:pt x="240504" y="1026645"/>
                    <a:pt x="225659" y="1004394"/>
                    <a:pt x="202135" y="996017"/>
                  </a:cubicBezTo>
                  <a:cubicBezTo>
                    <a:pt x="193825" y="991862"/>
                    <a:pt x="182766" y="991594"/>
                    <a:pt x="177774" y="982881"/>
                  </a:cubicBezTo>
                  <a:cubicBezTo>
                    <a:pt x="163498" y="960865"/>
                    <a:pt x="148084" y="938145"/>
                    <a:pt x="124794" y="924942"/>
                  </a:cubicBezTo>
                  <a:cubicBezTo>
                    <a:pt x="122180" y="915995"/>
                    <a:pt x="118628" y="907350"/>
                    <a:pt x="114004" y="899274"/>
                  </a:cubicBezTo>
                  <a:cubicBezTo>
                    <a:pt x="114808" y="906110"/>
                    <a:pt x="115881" y="912912"/>
                    <a:pt x="116819" y="919782"/>
                  </a:cubicBezTo>
                  <a:cubicBezTo>
                    <a:pt x="90514" y="890293"/>
                    <a:pt x="71915" y="855275"/>
                    <a:pt x="55764" y="819486"/>
                  </a:cubicBezTo>
                  <a:cubicBezTo>
                    <a:pt x="25002" y="766005"/>
                    <a:pt x="8414" y="705285"/>
                    <a:pt x="1444" y="644263"/>
                  </a:cubicBezTo>
                  <a:cubicBezTo>
                    <a:pt x="5264" y="587631"/>
                    <a:pt x="-8307" y="529223"/>
                    <a:pt x="9218" y="474099"/>
                  </a:cubicBezTo>
                  <a:cubicBezTo>
                    <a:pt x="23393" y="439048"/>
                    <a:pt x="17629" y="398266"/>
                    <a:pt x="40148" y="366164"/>
                  </a:cubicBezTo>
                  <a:cubicBezTo>
                    <a:pt x="36261" y="366264"/>
                    <a:pt x="32374" y="366398"/>
                    <a:pt x="28520" y="366532"/>
                  </a:cubicBezTo>
                  <a:cubicBezTo>
                    <a:pt x="37769" y="357551"/>
                    <a:pt x="48090" y="348638"/>
                    <a:pt x="51675" y="335669"/>
                  </a:cubicBezTo>
                  <a:cubicBezTo>
                    <a:pt x="57674" y="321026"/>
                    <a:pt x="52111" y="304840"/>
                    <a:pt x="55998" y="289861"/>
                  </a:cubicBezTo>
                  <a:cubicBezTo>
                    <a:pt x="63136" y="277094"/>
                    <a:pt x="80427" y="277261"/>
                    <a:pt x="88536" y="265701"/>
                  </a:cubicBezTo>
                  <a:cubicBezTo>
                    <a:pt x="99494" y="252095"/>
                    <a:pt x="111156" y="238792"/>
                    <a:pt x="118494" y="222808"/>
                  </a:cubicBezTo>
                  <a:cubicBezTo>
                    <a:pt x="114071" y="219323"/>
                    <a:pt x="109681" y="215905"/>
                    <a:pt x="105224" y="212487"/>
                  </a:cubicBezTo>
                  <a:cubicBezTo>
                    <a:pt x="119667" y="190839"/>
                    <a:pt x="144129" y="181390"/>
                    <a:pt x="161387" y="162892"/>
                  </a:cubicBezTo>
                  <a:cubicBezTo>
                    <a:pt x="171809" y="153141"/>
                    <a:pt x="183403" y="144830"/>
                    <a:pt x="194495" y="135916"/>
                  </a:cubicBezTo>
                  <a:cubicBezTo>
                    <a:pt x="195735" y="128544"/>
                    <a:pt x="196908" y="120569"/>
                    <a:pt x="202370" y="114939"/>
                  </a:cubicBezTo>
                  <a:cubicBezTo>
                    <a:pt x="215271" y="107936"/>
                    <a:pt x="229949" y="105456"/>
                    <a:pt x="243721" y="100731"/>
                  </a:cubicBezTo>
                  <a:cubicBezTo>
                    <a:pt x="242649" y="105724"/>
                    <a:pt x="241644" y="110684"/>
                    <a:pt x="240739" y="115743"/>
                  </a:cubicBezTo>
                  <a:cubicBezTo>
                    <a:pt x="252266" y="112594"/>
                    <a:pt x="253238" y="101502"/>
                    <a:pt x="251663" y="91482"/>
                  </a:cubicBezTo>
                  <a:cubicBezTo>
                    <a:pt x="258633" y="85886"/>
                    <a:pt x="265603" y="80357"/>
                    <a:pt x="272607" y="74861"/>
                  </a:cubicBezTo>
                  <a:cubicBezTo>
                    <a:pt x="267513" y="75096"/>
                    <a:pt x="262420" y="75397"/>
                    <a:pt x="257360" y="75666"/>
                  </a:cubicBezTo>
                  <a:cubicBezTo>
                    <a:pt x="263358" y="71946"/>
                    <a:pt x="269155" y="67657"/>
                    <a:pt x="275891" y="65378"/>
                  </a:cubicBezTo>
                  <a:cubicBezTo>
                    <a:pt x="289194" y="63501"/>
                    <a:pt x="301492" y="71242"/>
                    <a:pt x="314494" y="71745"/>
                  </a:cubicBezTo>
                  <a:cubicBezTo>
                    <a:pt x="334165" y="65210"/>
                    <a:pt x="351858" y="53683"/>
                    <a:pt x="370892" y="45540"/>
                  </a:cubicBezTo>
                  <a:cubicBezTo>
                    <a:pt x="358392" y="46579"/>
                    <a:pt x="345994" y="48187"/>
                    <a:pt x="333494" y="48657"/>
                  </a:cubicBezTo>
                  <a:cubicBezTo>
                    <a:pt x="348842" y="38738"/>
                    <a:pt x="367339" y="40246"/>
                    <a:pt x="384664" y="37531"/>
                  </a:cubicBezTo>
                  <a:cubicBezTo>
                    <a:pt x="411170" y="31566"/>
                    <a:pt x="437878" y="26372"/>
                    <a:pt x="464719" y="22050"/>
                  </a:cubicBezTo>
                  <a:cubicBezTo>
                    <a:pt x="459927" y="20006"/>
                    <a:pt x="450411" y="15917"/>
                    <a:pt x="445619" y="13873"/>
                  </a:cubicBezTo>
                  <a:cubicBezTo>
                    <a:pt x="455705" y="12332"/>
                    <a:pt x="465792" y="10891"/>
                    <a:pt x="475945" y="9617"/>
                  </a:cubicBezTo>
                  <a:cubicBezTo>
                    <a:pt x="474102" y="14677"/>
                    <a:pt x="472427" y="19838"/>
                    <a:pt x="470684" y="24965"/>
                  </a:cubicBezTo>
                  <a:cubicBezTo>
                    <a:pt x="480201" y="23390"/>
                    <a:pt x="490086" y="22418"/>
                    <a:pt x="499670" y="20676"/>
                  </a:cubicBezTo>
                  <a:cubicBezTo>
                    <a:pt x="498933" y="13773"/>
                    <a:pt x="498095" y="6870"/>
                    <a:pt x="497392" y="0"/>
                  </a:cubicBezTo>
                  <a:moveTo>
                    <a:pt x="270362" y="81597"/>
                  </a:moveTo>
                  <a:cubicBezTo>
                    <a:pt x="270429" y="84077"/>
                    <a:pt x="270563" y="89002"/>
                    <a:pt x="270630" y="91449"/>
                  </a:cubicBezTo>
                  <a:cubicBezTo>
                    <a:pt x="279543" y="88734"/>
                    <a:pt x="288356" y="85618"/>
                    <a:pt x="296969" y="82032"/>
                  </a:cubicBezTo>
                  <a:cubicBezTo>
                    <a:pt x="288088" y="81865"/>
                    <a:pt x="279208" y="81597"/>
                    <a:pt x="270362" y="81597"/>
                  </a:cubicBezTo>
                  <a:moveTo>
                    <a:pt x="210312" y="114571"/>
                  </a:moveTo>
                  <a:cubicBezTo>
                    <a:pt x="210814" y="115643"/>
                    <a:pt x="211753" y="117821"/>
                    <a:pt x="212222" y="118893"/>
                  </a:cubicBezTo>
                  <a:cubicBezTo>
                    <a:pt x="220934" y="120938"/>
                    <a:pt x="215070" y="107232"/>
                    <a:pt x="210312" y="114571"/>
                  </a:cubicBezTo>
                  <a:moveTo>
                    <a:pt x="226396" y="115241"/>
                  </a:moveTo>
                  <a:cubicBezTo>
                    <a:pt x="222811" y="119597"/>
                    <a:pt x="230418" y="124858"/>
                    <a:pt x="233601" y="120468"/>
                  </a:cubicBezTo>
                  <a:cubicBezTo>
                    <a:pt x="237019" y="116079"/>
                    <a:pt x="229513" y="110784"/>
                    <a:pt x="226396" y="115241"/>
                  </a:cubicBezTo>
                  <a:moveTo>
                    <a:pt x="530667" y="134107"/>
                  </a:moveTo>
                  <a:cubicBezTo>
                    <a:pt x="529963" y="135045"/>
                    <a:pt x="528623" y="136955"/>
                    <a:pt x="527919" y="137894"/>
                  </a:cubicBezTo>
                  <a:cubicBezTo>
                    <a:pt x="530768" y="148416"/>
                    <a:pt x="541893" y="132297"/>
                    <a:pt x="530667" y="134107"/>
                  </a:cubicBezTo>
                  <a:moveTo>
                    <a:pt x="470416" y="142317"/>
                  </a:moveTo>
                  <a:cubicBezTo>
                    <a:pt x="467568" y="155654"/>
                    <a:pt x="483787" y="139569"/>
                    <a:pt x="470416" y="142317"/>
                  </a:cubicBezTo>
                  <a:moveTo>
                    <a:pt x="238091" y="195397"/>
                  </a:moveTo>
                  <a:cubicBezTo>
                    <a:pt x="250926" y="192146"/>
                    <a:pt x="258164" y="180987"/>
                    <a:pt x="262721" y="169426"/>
                  </a:cubicBezTo>
                  <a:cubicBezTo>
                    <a:pt x="251965" y="175257"/>
                    <a:pt x="241945" y="183300"/>
                    <a:pt x="238091" y="195397"/>
                  </a:cubicBezTo>
                  <a:moveTo>
                    <a:pt x="202370" y="188427"/>
                  </a:moveTo>
                  <a:cubicBezTo>
                    <a:pt x="199320" y="201831"/>
                    <a:pt x="215774" y="185344"/>
                    <a:pt x="202370" y="188427"/>
                  </a:cubicBezTo>
                  <a:moveTo>
                    <a:pt x="121946" y="198480"/>
                  </a:moveTo>
                  <a:cubicBezTo>
                    <a:pt x="118896" y="211884"/>
                    <a:pt x="135350" y="195397"/>
                    <a:pt x="121946" y="198480"/>
                  </a:cubicBezTo>
                  <a:moveTo>
                    <a:pt x="135350" y="198480"/>
                  </a:moveTo>
                  <a:cubicBezTo>
                    <a:pt x="132300" y="211884"/>
                    <a:pt x="148754" y="195397"/>
                    <a:pt x="135350" y="198480"/>
                  </a:cubicBezTo>
                  <a:moveTo>
                    <a:pt x="191244" y="197776"/>
                  </a:moveTo>
                  <a:cubicBezTo>
                    <a:pt x="187458" y="206790"/>
                    <a:pt x="183872" y="215871"/>
                    <a:pt x="180722" y="225154"/>
                  </a:cubicBezTo>
                  <a:cubicBezTo>
                    <a:pt x="186754" y="217279"/>
                    <a:pt x="192685" y="209337"/>
                    <a:pt x="198751" y="201495"/>
                  </a:cubicBezTo>
                  <a:cubicBezTo>
                    <a:pt x="196874" y="200557"/>
                    <a:pt x="193121" y="198681"/>
                    <a:pt x="191244" y="197776"/>
                  </a:cubicBezTo>
                  <a:moveTo>
                    <a:pt x="214534" y="210744"/>
                  </a:moveTo>
                  <a:cubicBezTo>
                    <a:pt x="206726" y="217882"/>
                    <a:pt x="208703" y="229309"/>
                    <a:pt x="209440" y="238691"/>
                  </a:cubicBezTo>
                  <a:cubicBezTo>
                    <a:pt x="199421" y="238323"/>
                    <a:pt x="186486" y="236547"/>
                    <a:pt x="180186" y="246399"/>
                  </a:cubicBezTo>
                  <a:cubicBezTo>
                    <a:pt x="169228" y="263288"/>
                    <a:pt x="158974" y="280747"/>
                    <a:pt x="146844" y="296932"/>
                  </a:cubicBezTo>
                  <a:cubicBezTo>
                    <a:pt x="139807" y="306114"/>
                    <a:pt x="137327" y="317909"/>
                    <a:pt x="137830" y="329303"/>
                  </a:cubicBezTo>
                  <a:cubicBezTo>
                    <a:pt x="138466" y="343946"/>
                    <a:pt x="136087" y="358925"/>
                    <a:pt x="140376" y="373234"/>
                  </a:cubicBezTo>
                  <a:cubicBezTo>
                    <a:pt x="144264" y="355139"/>
                    <a:pt x="159108" y="343042"/>
                    <a:pt x="171038" y="330107"/>
                  </a:cubicBezTo>
                  <a:cubicBezTo>
                    <a:pt x="164537" y="331012"/>
                    <a:pt x="158036" y="331983"/>
                    <a:pt x="151535" y="332955"/>
                  </a:cubicBezTo>
                  <a:cubicBezTo>
                    <a:pt x="156327" y="323137"/>
                    <a:pt x="166581" y="319115"/>
                    <a:pt x="174121" y="312246"/>
                  </a:cubicBezTo>
                  <a:cubicBezTo>
                    <a:pt x="185950" y="289694"/>
                    <a:pt x="204079" y="271196"/>
                    <a:pt x="214735" y="247873"/>
                  </a:cubicBezTo>
                  <a:cubicBezTo>
                    <a:pt x="214567" y="253134"/>
                    <a:pt x="214400" y="258429"/>
                    <a:pt x="214266" y="263757"/>
                  </a:cubicBezTo>
                  <a:cubicBezTo>
                    <a:pt x="229345" y="245293"/>
                    <a:pt x="235712" y="221769"/>
                    <a:pt x="245464" y="200423"/>
                  </a:cubicBezTo>
                  <a:cubicBezTo>
                    <a:pt x="235076" y="203607"/>
                    <a:pt x="223649" y="204645"/>
                    <a:pt x="214534" y="210744"/>
                  </a:cubicBezTo>
                  <a:moveTo>
                    <a:pt x="155389" y="245226"/>
                  </a:moveTo>
                  <a:cubicBezTo>
                    <a:pt x="150966" y="247505"/>
                    <a:pt x="150932" y="249750"/>
                    <a:pt x="155288" y="252029"/>
                  </a:cubicBezTo>
                  <a:cubicBezTo>
                    <a:pt x="159712" y="249716"/>
                    <a:pt x="159745" y="247438"/>
                    <a:pt x="155389" y="245226"/>
                  </a:cubicBezTo>
                  <a:moveTo>
                    <a:pt x="62432" y="295625"/>
                  </a:moveTo>
                  <a:cubicBezTo>
                    <a:pt x="60991" y="300283"/>
                    <a:pt x="62600" y="301891"/>
                    <a:pt x="67291" y="300484"/>
                  </a:cubicBezTo>
                  <a:cubicBezTo>
                    <a:pt x="68766" y="295759"/>
                    <a:pt x="67124" y="294117"/>
                    <a:pt x="62432" y="295625"/>
                  </a:cubicBezTo>
                  <a:moveTo>
                    <a:pt x="108408" y="333759"/>
                  </a:moveTo>
                  <a:cubicBezTo>
                    <a:pt x="100701" y="345253"/>
                    <a:pt x="121577" y="336373"/>
                    <a:pt x="108408" y="333759"/>
                  </a:cubicBezTo>
                  <a:moveTo>
                    <a:pt x="138433" y="379936"/>
                  </a:moveTo>
                  <a:cubicBezTo>
                    <a:pt x="133674" y="379668"/>
                    <a:pt x="132770" y="387844"/>
                    <a:pt x="137897" y="387911"/>
                  </a:cubicBezTo>
                  <a:cubicBezTo>
                    <a:pt x="142622" y="388113"/>
                    <a:pt x="143526" y="379936"/>
                    <a:pt x="138433" y="379936"/>
                  </a:cubicBezTo>
                  <a:moveTo>
                    <a:pt x="165174" y="402689"/>
                  </a:moveTo>
                  <a:cubicBezTo>
                    <a:pt x="167788" y="402522"/>
                    <a:pt x="172982" y="402153"/>
                    <a:pt x="175595" y="401986"/>
                  </a:cubicBezTo>
                  <a:cubicBezTo>
                    <a:pt x="174054" y="396188"/>
                    <a:pt x="172479" y="390425"/>
                    <a:pt x="170870" y="384694"/>
                  </a:cubicBezTo>
                  <a:cubicBezTo>
                    <a:pt x="168960" y="390659"/>
                    <a:pt x="167084" y="396658"/>
                    <a:pt x="165174" y="402689"/>
                  </a:cubicBezTo>
                  <a:moveTo>
                    <a:pt x="116350" y="437339"/>
                  </a:moveTo>
                  <a:cubicBezTo>
                    <a:pt x="119768" y="429095"/>
                    <a:pt x="122951" y="420751"/>
                    <a:pt x="125833" y="412307"/>
                  </a:cubicBezTo>
                  <a:cubicBezTo>
                    <a:pt x="121946" y="416764"/>
                    <a:pt x="118092" y="421321"/>
                    <a:pt x="114239" y="425845"/>
                  </a:cubicBezTo>
                  <a:cubicBezTo>
                    <a:pt x="117321" y="415054"/>
                    <a:pt x="120605" y="404331"/>
                    <a:pt x="123219" y="393441"/>
                  </a:cubicBezTo>
                  <a:cubicBezTo>
                    <a:pt x="112496" y="405705"/>
                    <a:pt x="104420" y="422929"/>
                    <a:pt x="116350" y="437339"/>
                  </a:cubicBezTo>
                  <a:moveTo>
                    <a:pt x="103348" y="427219"/>
                  </a:moveTo>
                  <a:cubicBezTo>
                    <a:pt x="99963" y="436635"/>
                    <a:pt x="96914" y="446185"/>
                    <a:pt x="94032" y="455769"/>
                  </a:cubicBezTo>
                  <a:cubicBezTo>
                    <a:pt x="99293" y="458718"/>
                    <a:pt x="104621" y="461499"/>
                    <a:pt x="110016" y="464314"/>
                  </a:cubicBezTo>
                  <a:cubicBezTo>
                    <a:pt x="109179" y="451748"/>
                    <a:pt x="106230" y="439416"/>
                    <a:pt x="103348" y="427219"/>
                  </a:cubicBezTo>
                  <a:moveTo>
                    <a:pt x="152540" y="437640"/>
                  </a:moveTo>
                  <a:cubicBezTo>
                    <a:pt x="149625" y="441729"/>
                    <a:pt x="156696" y="446051"/>
                    <a:pt x="159377" y="442064"/>
                  </a:cubicBezTo>
                  <a:cubicBezTo>
                    <a:pt x="162091" y="438009"/>
                    <a:pt x="155154" y="433753"/>
                    <a:pt x="152540" y="437640"/>
                  </a:cubicBezTo>
                  <a:moveTo>
                    <a:pt x="95406" y="465688"/>
                  </a:moveTo>
                  <a:cubicBezTo>
                    <a:pt x="91653" y="476713"/>
                    <a:pt x="87933" y="487805"/>
                    <a:pt x="85889" y="499299"/>
                  </a:cubicBezTo>
                  <a:cubicBezTo>
                    <a:pt x="90413" y="499265"/>
                    <a:pt x="94970" y="499232"/>
                    <a:pt x="99494" y="499198"/>
                  </a:cubicBezTo>
                  <a:cubicBezTo>
                    <a:pt x="100634" y="490553"/>
                    <a:pt x="102309" y="482008"/>
                    <a:pt x="104085" y="473496"/>
                  </a:cubicBezTo>
                  <a:cubicBezTo>
                    <a:pt x="101203" y="470849"/>
                    <a:pt x="98288" y="468268"/>
                    <a:pt x="95406" y="465688"/>
                  </a:cubicBezTo>
                  <a:moveTo>
                    <a:pt x="38171" y="479963"/>
                  </a:moveTo>
                  <a:cubicBezTo>
                    <a:pt x="35122" y="493367"/>
                    <a:pt x="51575" y="476880"/>
                    <a:pt x="38171" y="479963"/>
                  </a:cubicBezTo>
                  <a:moveTo>
                    <a:pt x="37903" y="500572"/>
                  </a:moveTo>
                  <a:cubicBezTo>
                    <a:pt x="33144" y="500304"/>
                    <a:pt x="32240" y="508480"/>
                    <a:pt x="37367" y="508547"/>
                  </a:cubicBezTo>
                  <a:cubicBezTo>
                    <a:pt x="42092" y="508748"/>
                    <a:pt x="42996" y="500572"/>
                    <a:pt x="37903" y="500572"/>
                  </a:cubicBezTo>
                  <a:moveTo>
                    <a:pt x="85152" y="511630"/>
                  </a:moveTo>
                  <a:cubicBezTo>
                    <a:pt x="79422" y="513138"/>
                    <a:pt x="80259" y="523962"/>
                    <a:pt x="86894" y="522286"/>
                  </a:cubicBezTo>
                  <a:cubicBezTo>
                    <a:pt x="92792" y="520913"/>
                    <a:pt x="91351" y="510323"/>
                    <a:pt x="85152" y="511630"/>
                  </a:cubicBezTo>
                  <a:moveTo>
                    <a:pt x="132803" y="530195"/>
                  </a:moveTo>
                  <a:cubicBezTo>
                    <a:pt x="131362" y="534853"/>
                    <a:pt x="132971" y="536461"/>
                    <a:pt x="137662" y="535054"/>
                  </a:cubicBezTo>
                  <a:cubicBezTo>
                    <a:pt x="139103" y="530329"/>
                    <a:pt x="137495" y="528687"/>
                    <a:pt x="132803" y="530195"/>
                  </a:cubicBezTo>
                  <a:moveTo>
                    <a:pt x="142420" y="534853"/>
                  </a:moveTo>
                  <a:cubicBezTo>
                    <a:pt x="138600" y="537735"/>
                    <a:pt x="143493" y="544336"/>
                    <a:pt x="147313" y="541287"/>
                  </a:cubicBezTo>
                  <a:cubicBezTo>
                    <a:pt x="151133" y="538304"/>
                    <a:pt x="146241" y="531736"/>
                    <a:pt x="142420" y="534853"/>
                  </a:cubicBezTo>
                  <a:moveTo>
                    <a:pt x="81767" y="533814"/>
                  </a:moveTo>
                  <a:cubicBezTo>
                    <a:pt x="78182" y="550703"/>
                    <a:pt x="79254" y="567961"/>
                    <a:pt x="83208" y="584649"/>
                  </a:cubicBezTo>
                  <a:cubicBezTo>
                    <a:pt x="84649" y="573054"/>
                    <a:pt x="85554" y="561728"/>
                    <a:pt x="85889" y="550167"/>
                  </a:cubicBezTo>
                  <a:cubicBezTo>
                    <a:pt x="89642" y="551742"/>
                    <a:pt x="93429" y="553317"/>
                    <a:pt x="97182" y="554959"/>
                  </a:cubicBezTo>
                  <a:cubicBezTo>
                    <a:pt x="92558" y="547553"/>
                    <a:pt x="87330" y="540516"/>
                    <a:pt x="81767" y="533814"/>
                  </a:cubicBezTo>
                  <a:moveTo>
                    <a:pt x="28151" y="561460"/>
                  </a:moveTo>
                  <a:cubicBezTo>
                    <a:pt x="22354" y="561661"/>
                    <a:pt x="22354" y="571412"/>
                    <a:pt x="28151" y="571647"/>
                  </a:cubicBezTo>
                  <a:cubicBezTo>
                    <a:pt x="33882" y="571580"/>
                    <a:pt x="33882" y="561460"/>
                    <a:pt x="28151" y="561460"/>
                  </a:cubicBezTo>
                  <a:moveTo>
                    <a:pt x="77076" y="604688"/>
                  </a:moveTo>
                  <a:cubicBezTo>
                    <a:pt x="79422" y="611322"/>
                    <a:pt x="83007" y="617488"/>
                    <a:pt x="87866" y="622682"/>
                  </a:cubicBezTo>
                  <a:cubicBezTo>
                    <a:pt x="84850" y="616315"/>
                    <a:pt x="81265" y="610284"/>
                    <a:pt x="77076" y="604688"/>
                  </a:cubicBezTo>
                  <a:moveTo>
                    <a:pt x="76607" y="633607"/>
                  </a:moveTo>
                  <a:cubicBezTo>
                    <a:pt x="81265" y="640912"/>
                    <a:pt x="85822" y="648351"/>
                    <a:pt x="90949" y="655388"/>
                  </a:cubicBezTo>
                  <a:cubicBezTo>
                    <a:pt x="90178" y="648150"/>
                    <a:pt x="89274" y="640979"/>
                    <a:pt x="88235" y="633808"/>
                  </a:cubicBezTo>
                  <a:cubicBezTo>
                    <a:pt x="85319" y="633774"/>
                    <a:pt x="79522" y="633674"/>
                    <a:pt x="76607" y="633607"/>
                  </a:cubicBezTo>
                  <a:moveTo>
                    <a:pt x="90011" y="693858"/>
                  </a:moveTo>
                  <a:cubicBezTo>
                    <a:pt x="93529" y="694662"/>
                    <a:pt x="97081" y="695499"/>
                    <a:pt x="100634" y="696371"/>
                  </a:cubicBezTo>
                  <a:cubicBezTo>
                    <a:pt x="98254" y="685815"/>
                    <a:pt x="95439" y="675360"/>
                    <a:pt x="92290" y="665073"/>
                  </a:cubicBezTo>
                  <a:cubicBezTo>
                    <a:pt x="91284" y="674589"/>
                    <a:pt x="90614" y="684207"/>
                    <a:pt x="90011" y="693858"/>
                  </a:cubicBezTo>
                  <a:moveTo>
                    <a:pt x="101806" y="722040"/>
                  </a:moveTo>
                  <a:cubicBezTo>
                    <a:pt x="98958" y="735376"/>
                    <a:pt x="115177" y="719292"/>
                    <a:pt x="101806" y="722040"/>
                  </a:cubicBezTo>
                  <a:moveTo>
                    <a:pt x="80360" y="721671"/>
                  </a:moveTo>
                  <a:cubicBezTo>
                    <a:pt x="85319" y="738928"/>
                    <a:pt x="95842" y="753773"/>
                    <a:pt x="101706" y="770696"/>
                  </a:cubicBezTo>
                  <a:cubicBezTo>
                    <a:pt x="115948" y="810003"/>
                    <a:pt x="142085" y="843446"/>
                    <a:pt x="169061" y="874878"/>
                  </a:cubicBezTo>
                  <a:cubicBezTo>
                    <a:pt x="148452" y="839458"/>
                    <a:pt x="123990" y="806116"/>
                    <a:pt x="106598" y="768920"/>
                  </a:cubicBezTo>
                  <a:cubicBezTo>
                    <a:pt x="98723" y="752768"/>
                    <a:pt x="97350" y="731590"/>
                    <a:pt x="80360" y="721671"/>
                  </a:cubicBezTo>
                  <a:moveTo>
                    <a:pt x="113736" y="739130"/>
                  </a:moveTo>
                  <a:cubicBezTo>
                    <a:pt x="110687" y="743184"/>
                    <a:pt x="114172" y="752902"/>
                    <a:pt x="119868" y="751729"/>
                  </a:cubicBezTo>
                  <a:cubicBezTo>
                    <a:pt x="122918" y="747641"/>
                    <a:pt x="119399" y="737823"/>
                    <a:pt x="113736" y="739130"/>
                  </a:cubicBezTo>
                  <a:moveTo>
                    <a:pt x="119332" y="756320"/>
                  </a:moveTo>
                  <a:cubicBezTo>
                    <a:pt x="117523" y="761246"/>
                    <a:pt x="115747" y="766273"/>
                    <a:pt x="114138" y="771333"/>
                  </a:cubicBezTo>
                  <a:cubicBezTo>
                    <a:pt x="121343" y="773879"/>
                    <a:pt x="128581" y="776292"/>
                    <a:pt x="135920" y="778504"/>
                  </a:cubicBezTo>
                  <a:cubicBezTo>
                    <a:pt x="130658" y="770863"/>
                    <a:pt x="125062" y="763525"/>
                    <a:pt x="119332" y="756320"/>
                  </a:cubicBezTo>
                  <a:moveTo>
                    <a:pt x="140410" y="771467"/>
                  </a:moveTo>
                  <a:cubicBezTo>
                    <a:pt x="137662" y="775454"/>
                    <a:pt x="144599" y="779710"/>
                    <a:pt x="147246" y="775890"/>
                  </a:cubicBezTo>
                  <a:cubicBezTo>
                    <a:pt x="150128" y="771701"/>
                    <a:pt x="143091" y="767412"/>
                    <a:pt x="140410" y="771467"/>
                  </a:cubicBezTo>
                  <a:moveTo>
                    <a:pt x="123286" y="788188"/>
                  </a:moveTo>
                  <a:cubicBezTo>
                    <a:pt x="140477" y="808060"/>
                    <a:pt x="154350" y="830377"/>
                    <a:pt x="166983" y="853432"/>
                  </a:cubicBezTo>
                  <a:cubicBezTo>
                    <a:pt x="181393" y="871460"/>
                    <a:pt x="198918" y="886875"/>
                    <a:pt x="216846" y="901351"/>
                  </a:cubicBezTo>
                  <a:cubicBezTo>
                    <a:pt x="201767" y="878297"/>
                    <a:pt x="177975" y="861877"/>
                    <a:pt x="164939" y="837481"/>
                  </a:cubicBezTo>
                  <a:cubicBezTo>
                    <a:pt x="157064" y="816571"/>
                    <a:pt x="143761" y="797973"/>
                    <a:pt x="123286" y="788188"/>
                  </a:cubicBezTo>
                  <a:moveTo>
                    <a:pt x="150429" y="788858"/>
                  </a:moveTo>
                  <a:cubicBezTo>
                    <a:pt x="146978" y="792645"/>
                    <a:pt x="153311" y="798945"/>
                    <a:pt x="157131" y="795560"/>
                  </a:cubicBezTo>
                  <a:cubicBezTo>
                    <a:pt x="160717" y="791673"/>
                    <a:pt x="154283" y="785239"/>
                    <a:pt x="150429" y="788858"/>
                  </a:cubicBezTo>
                  <a:moveTo>
                    <a:pt x="166983" y="822569"/>
                  </a:moveTo>
                  <a:cubicBezTo>
                    <a:pt x="163264" y="826021"/>
                    <a:pt x="168826" y="833159"/>
                    <a:pt x="173015" y="829941"/>
                  </a:cubicBezTo>
                  <a:cubicBezTo>
                    <a:pt x="176701" y="826423"/>
                    <a:pt x="171172" y="819285"/>
                    <a:pt x="166983" y="822569"/>
                  </a:cubicBezTo>
                  <a:moveTo>
                    <a:pt x="177539" y="833561"/>
                  </a:moveTo>
                  <a:cubicBezTo>
                    <a:pt x="181962" y="838051"/>
                    <a:pt x="186453" y="842474"/>
                    <a:pt x="191043" y="846864"/>
                  </a:cubicBezTo>
                  <a:cubicBezTo>
                    <a:pt x="190909" y="841871"/>
                    <a:pt x="190742" y="836912"/>
                    <a:pt x="190541" y="831986"/>
                  </a:cubicBezTo>
                  <a:cubicBezTo>
                    <a:pt x="186185" y="832455"/>
                    <a:pt x="181862" y="832957"/>
                    <a:pt x="177539" y="833561"/>
                  </a:cubicBezTo>
                  <a:moveTo>
                    <a:pt x="136154" y="855242"/>
                  </a:moveTo>
                  <a:cubicBezTo>
                    <a:pt x="134713" y="859899"/>
                    <a:pt x="136322" y="861508"/>
                    <a:pt x="141013" y="860100"/>
                  </a:cubicBezTo>
                  <a:cubicBezTo>
                    <a:pt x="142454" y="855342"/>
                    <a:pt x="140846" y="853734"/>
                    <a:pt x="136154" y="855242"/>
                  </a:cubicBezTo>
                  <a:moveTo>
                    <a:pt x="141315" y="863385"/>
                  </a:moveTo>
                  <a:cubicBezTo>
                    <a:pt x="148787" y="879302"/>
                    <a:pt x="162158" y="890997"/>
                    <a:pt x="174724" y="902926"/>
                  </a:cubicBezTo>
                  <a:cubicBezTo>
                    <a:pt x="166011" y="887914"/>
                    <a:pt x="154015" y="875080"/>
                    <a:pt x="141315" y="863385"/>
                  </a:cubicBezTo>
                  <a:moveTo>
                    <a:pt x="172713" y="879603"/>
                  </a:moveTo>
                  <a:cubicBezTo>
                    <a:pt x="178310" y="885702"/>
                    <a:pt x="184006" y="891801"/>
                    <a:pt x="189770" y="897866"/>
                  </a:cubicBezTo>
                  <a:cubicBezTo>
                    <a:pt x="184476" y="891399"/>
                    <a:pt x="178779" y="885300"/>
                    <a:pt x="172713" y="879603"/>
                  </a:cubicBezTo>
                  <a:moveTo>
                    <a:pt x="144364" y="890259"/>
                  </a:moveTo>
                  <a:cubicBezTo>
                    <a:pt x="150831" y="902256"/>
                    <a:pt x="161086" y="911438"/>
                    <a:pt x="171842" y="919648"/>
                  </a:cubicBezTo>
                  <a:cubicBezTo>
                    <a:pt x="163498" y="909126"/>
                    <a:pt x="154216" y="899307"/>
                    <a:pt x="144364" y="890259"/>
                  </a:cubicBezTo>
                  <a:moveTo>
                    <a:pt x="222844" y="906813"/>
                  </a:moveTo>
                  <a:cubicBezTo>
                    <a:pt x="218991" y="909695"/>
                    <a:pt x="223917" y="916297"/>
                    <a:pt x="227737" y="913247"/>
                  </a:cubicBezTo>
                  <a:cubicBezTo>
                    <a:pt x="231557" y="910265"/>
                    <a:pt x="226665" y="903697"/>
                    <a:pt x="222844" y="906813"/>
                  </a:cubicBezTo>
                  <a:moveTo>
                    <a:pt x="262889" y="912745"/>
                  </a:moveTo>
                  <a:cubicBezTo>
                    <a:pt x="255885" y="916230"/>
                    <a:pt x="265670" y="924875"/>
                    <a:pt x="269758" y="919480"/>
                  </a:cubicBezTo>
                  <a:cubicBezTo>
                    <a:pt x="272841" y="915425"/>
                    <a:pt x="266675" y="910801"/>
                    <a:pt x="262889" y="912745"/>
                  </a:cubicBezTo>
                  <a:moveTo>
                    <a:pt x="204816" y="916062"/>
                  </a:moveTo>
                  <a:cubicBezTo>
                    <a:pt x="202738" y="921792"/>
                    <a:pt x="215137" y="925378"/>
                    <a:pt x="215975" y="919112"/>
                  </a:cubicBezTo>
                  <a:cubicBezTo>
                    <a:pt x="214701" y="914789"/>
                    <a:pt x="207999" y="912678"/>
                    <a:pt x="204816" y="916062"/>
                  </a:cubicBezTo>
                  <a:moveTo>
                    <a:pt x="202973" y="930672"/>
                  </a:moveTo>
                  <a:cubicBezTo>
                    <a:pt x="199387" y="934493"/>
                    <a:pt x="205821" y="940926"/>
                    <a:pt x="209675" y="937374"/>
                  </a:cubicBezTo>
                  <a:cubicBezTo>
                    <a:pt x="213093" y="933521"/>
                    <a:pt x="206760" y="927221"/>
                    <a:pt x="202973" y="930672"/>
                  </a:cubicBezTo>
                  <a:moveTo>
                    <a:pt x="222911" y="950343"/>
                  </a:moveTo>
                  <a:cubicBezTo>
                    <a:pt x="219996" y="954431"/>
                    <a:pt x="227067" y="958754"/>
                    <a:pt x="229747" y="954766"/>
                  </a:cubicBezTo>
                  <a:cubicBezTo>
                    <a:pt x="232462" y="950712"/>
                    <a:pt x="225525" y="946456"/>
                    <a:pt x="222911" y="950343"/>
                  </a:cubicBezTo>
                  <a:moveTo>
                    <a:pt x="209910" y="957782"/>
                  </a:moveTo>
                  <a:cubicBezTo>
                    <a:pt x="207128" y="962675"/>
                    <a:pt x="214500" y="970047"/>
                    <a:pt x="219426" y="967299"/>
                  </a:cubicBezTo>
                  <a:cubicBezTo>
                    <a:pt x="221806" y="962474"/>
                    <a:pt x="214701" y="955369"/>
                    <a:pt x="209910" y="957782"/>
                  </a:cubicBezTo>
                  <a:moveTo>
                    <a:pt x="203308" y="968371"/>
                  </a:moveTo>
                  <a:cubicBezTo>
                    <a:pt x="209038" y="977586"/>
                    <a:pt x="217349" y="984691"/>
                    <a:pt x="227167" y="989282"/>
                  </a:cubicBezTo>
                  <a:cubicBezTo>
                    <a:pt x="220633" y="980837"/>
                    <a:pt x="212322" y="974001"/>
                    <a:pt x="203308" y="968371"/>
                  </a:cubicBezTo>
                  <a:moveTo>
                    <a:pt x="231289" y="975207"/>
                  </a:moveTo>
                  <a:cubicBezTo>
                    <a:pt x="241845" y="985796"/>
                    <a:pt x="252869" y="996352"/>
                    <a:pt x="266307" y="1003255"/>
                  </a:cubicBezTo>
                  <a:cubicBezTo>
                    <a:pt x="256455" y="991795"/>
                    <a:pt x="243755" y="983417"/>
                    <a:pt x="231289" y="975207"/>
                  </a:cubicBezTo>
                  <a:moveTo>
                    <a:pt x="271233" y="1003590"/>
                  </a:moveTo>
                  <a:cubicBezTo>
                    <a:pt x="268317" y="1008114"/>
                    <a:pt x="275824" y="1014246"/>
                    <a:pt x="279878" y="1010828"/>
                  </a:cubicBezTo>
                  <a:cubicBezTo>
                    <a:pt x="282760" y="1006238"/>
                    <a:pt x="275254" y="1000105"/>
                    <a:pt x="271233" y="1003590"/>
                  </a:cubicBezTo>
                  <a:moveTo>
                    <a:pt x="466529" y="1012973"/>
                  </a:moveTo>
                  <a:cubicBezTo>
                    <a:pt x="465390" y="1018971"/>
                    <a:pt x="477755" y="1018971"/>
                    <a:pt x="476649" y="1012973"/>
                  </a:cubicBezTo>
                  <a:cubicBezTo>
                    <a:pt x="474672" y="1009388"/>
                    <a:pt x="468473" y="1009388"/>
                    <a:pt x="466529" y="1012973"/>
                  </a:cubicBezTo>
                  <a:moveTo>
                    <a:pt x="329942" y="1026578"/>
                  </a:moveTo>
                  <a:cubicBezTo>
                    <a:pt x="339828" y="1030633"/>
                    <a:pt x="350115" y="1033749"/>
                    <a:pt x="360671" y="1035592"/>
                  </a:cubicBezTo>
                  <a:cubicBezTo>
                    <a:pt x="351121" y="1030532"/>
                    <a:pt x="341269" y="1021384"/>
                    <a:pt x="329942" y="102657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EC38A31-C82D-4654-B383-F6268A5EEAF2}"/>
                </a:ext>
              </a:extLst>
            </p:cNvPr>
            <p:cNvSpPr/>
            <p:nvPr/>
          </p:nvSpPr>
          <p:spPr>
            <a:xfrm>
              <a:off x="6712083" y="3947898"/>
              <a:ext cx="10169" cy="8869"/>
            </a:xfrm>
            <a:custGeom>
              <a:avLst/>
              <a:gdLst>
                <a:gd name="connsiteX0" fmla="*/ 668 w 10169"/>
                <a:gd name="connsiteY0" fmla="*/ 1901 h 8869"/>
                <a:gd name="connsiteX1" fmla="*/ 9514 w 10169"/>
                <a:gd name="connsiteY1" fmla="*/ 6995 h 8869"/>
                <a:gd name="connsiteX2" fmla="*/ 668 w 10169"/>
                <a:gd name="connsiteY2" fmla="*/ 1901 h 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" h="8869">
                  <a:moveTo>
                    <a:pt x="668" y="1901"/>
                  </a:moveTo>
                  <a:cubicBezTo>
                    <a:pt x="3784" y="-2690"/>
                    <a:pt x="12631" y="1834"/>
                    <a:pt x="9514" y="6995"/>
                  </a:cubicBezTo>
                  <a:cubicBezTo>
                    <a:pt x="6364" y="11552"/>
                    <a:pt x="-2482" y="6995"/>
                    <a:pt x="668" y="190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C304FED1-3CE1-4D3F-8AD1-D169EA6AB6C1}"/>
                </a:ext>
              </a:extLst>
            </p:cNvPr>
            <p:cNvSpPr/>
            <p:nvPr/>
          </p:nvSpPr>
          <p:spPr>
            <a:xfrm>
              <a:off x="6762513" y="3953918"/>
              <a:ext cx="6365" cy="6713"/>
            </a:xfrm>
            <a:custGeom>
              <a:avLst/>
              <a:gdLst>
                <a:gd name="connsiteX0" fmla="*/ 0 w 6365"/>
                <a:gd name="connsiteY0" fmla="*/ 2181 h 6713"/>
                <a:gd name="connsiteX1" fmla="*/ 1910 w 6365"/>
                <a:gd name="connsiteY1" fmla="*/ 6504 h 6713"/>
                <a:gd name="connsiteX2" fmla="*/ 0 w 6365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3">
                  <a:moveTo>
                    <a:pt x="0" y="2181"/>
                  </a:moveTo>
                  <a:cubicBezTo>
                    <a:pt x="4725" y="-5158"/>
                    <a:pt x="10589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4FF5C06-7027-4640-97BF-A742D00404D8}"/>
                </a:ext>
              </a:extLst>
            </p:cNvPr>
            <p:cNvSpPr/>
            <p:nvPr/>
          </p:nvSpPr>
          <p:spPr>
            <a:xfrm>
              <a:off x="6781659" y="3959008"/>
              <a:ext cx="5893" cy="5893"/>
            </a:xfrm>
            <a:custGeom>
              <a:avLst/>
              <a:gdLst>
                <a:gd name="connsiteX0" fmla="*/ 524 w 5893"/>
                <a:gd name="connsiteY0" fmla="*/ 542 h 5893"/>
                <a:gd name="connsiteX1" fmla="*/ 5383 w 5893"/>
                <a:gd name="connsiteY1" fmla="*/ 5401 h 5893"/>
                <a:gd name="connsiteX2" fmla="*/ 524 w 5893"/>
                <a:gd name="connsiteY2" fmla="*/ 542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93" h="5893">
                  <a:moveTo>
                    <a:pt x="524" y="542"/>
                  </a:moveTo>
                  <a:cubicBezTo>
                    <a:pt x="5215" y="-966"/>
                    <a:pt x="6824" y="676"/>
                    <a:pt x="5383" y="5401"/>
                  </a:cubicBezTo>
                  <a:cubicBezTo>
                    <a:pt x="692" y="6809"/>
                    <a:pt x="-950" y="5200"/>
                    <a:pt x="524" y="54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2253609D-ECAB-4C41-BBC3-37969120808E}"/>
                </a:ext>
              </a:extLst>
            </p:cNvPr>
            <p:cNvSpPr/>
            <p:nvPr/>
          </p:nvSpPr>
          <p:spPr>
            <a:xfrm>
              <a:off x="6512913" y="3975946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CA6D6020-E50E-4622-A44F-28544F40892B}"/>
                </a:ext>
              </a:extLst>
            </p:cNvPr>
            <p:cNvSpPr/>
            <p:nvPr/>
          </p:nvSpPr>
          <p:spPr>
            <a:xfrm>
              <a:off x="6381208" y="4029037"/>
              <a:ext cx="8985" cy="8047"/>
            </a:xfrm>
            <a:custGeom>
              <a:avLst/>
              <a:gdLst>
                <a:gd name="connsiteX0" fmla="*/ 4720 w 8985"/>
                <a:gd name="connsiteY0" fmla="*/ 80 h 8047"/>
                <a:gd name="connsiteX1" fmla="*/ 4318 w 8985"/>
                <a:gd name="connsiteY1" fmla="*/ 7989 h 8047"/>
                <a:gd name="connsiteX2" fmla="*/ 4720 w 8985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5" h="8047">
                  <a:moveTo>
                    <a:pt x="4720" y="80"/>
                  </a:moveTo>
                  <a:cubicBezTo>
                    <a:pt x="11020" y="-958"/>
                    <a:pt x="9880" y="8425"/>
                    <a:pt x="4318" y="7989"/>
                  </a:cubicBezTo>
                  <a:cubicBezTo>
                    <a:pt x="-2083" y="8860"/>
                    <a:pt x="-876" y="-288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0C4FF20F-8B9D-4AFA-A460-F27334BAE001}"/>
                </a:ext>
              </a:extLst>
            </p:cNvPr>
            <p:cNvSpPr/>
            <p:nvPr/>
          </p:nvSpPr>
          <p:spPr>
            <a:xfrm>
              <a:off x="6309062" y="4083823"/>
              <a:ext cx="10648" cy="10791"/>
            </a:xfrm>
            <a:custGeom>
              <a:avLst/>
              <a:gdLst>
                <a:gd name="connsiteX0" fmla="*/ 6729 w 10648"/>
                <a:gd name="connsiteY0" fmla="*/ 16 h 10791"/>
                <a:gd name="connsiteX1" fmla="*/ 664 w 10648"/>
                <a:gd name="connsiteY1" fmla="*/ 10103 h 10791"/>
                <a:gd name="connsiteX2" fmla="*/ 6729 w 10648"/>
                <a:gd name="connsiteY2" fmla="*/ 16 h 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8" h="10791">
                  <a:moveTo>
                    <a:pt x="6729" y="16"/>
                  </a:moveTo>
                  <a:cubicBezTo>
                    <a:pt x="16145" y="-553"/>
                    <a:pt x="6360" y="14090"/>
                    <a:pt x="664" y="10103"/>
                  </a:cubicBezTo>
                  <a:cubicBezTo>
                    <a:pt x="-1749" y="5914"/>
                    <a:pt x="2909" y="1156"/>
                    <a:pt x="6729" y="1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7663D6E-708D-4796-BB12-5D1BB657EA2F}"/>
                </a:ext>
              </a:extLst>
            </p:cNvPr>
            <p:cNvSpPr/>
            <p:nvPr/>
          </p:nvSpPr>
          <p:spPr>
            <a:xfrm>
              <a:off x="6553125" y="4116688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6D2E98A5-C438-408F-9831-28BCD52C0A65}"/>
                </a:ext>
              </a:extLst>
            </p:cNvPr>
            <p:cNvSpPr/>
            <p:nvPr/>
          </p:nvSpPr>
          <p:spPr>
            <a:xfrm>
              <a:off x="6491082" y="4148276"/>
              <a:ext cx="6389" cy="6713"/>
            </a:xfrm>
            <a:custGeom>
              <a:avLst/>
              <a:gdLst>
                <a:gd name="connsiteX0" fmla="*/ 0 w 6389"/>
                <a:gd name="connsiteY0" fmla="*/ 2181 h 6713"/>
                <a:gd name="connsiteX1" fmla="*/ 1910 w 6389"/>
                <a:gd name="connsiteY1" fmla="*/ 6504 h 6713"/>
                <a:gd name="connsiteX2" fmla="*/ 0 w 6389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9" h="6713">
                  <a:moveTo>
                    <a:pt x="0" y="2181"/>
                  </a:moveTo>
                  <a:cubicBezTo>
                    <a:pt x="4758" y="-5158"/>
                    <a:pt x="10623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FF3301C-6B81-46A6-8D2A-B6725D513EF1}"/>
                </a:ext>
              </a:extLst>
            </p:cNvPr>
            <p:cNvSpPr/>
            <p:nvPr/>
          </p:nvSpPr>
          <p:spPr>
            <a:xfrm>
              <a:off x="6458681" y="4167711"/>
              <a:ext cx="8276" cy="8921"/>
            </a:xfrm>
            <a:custGeom>
              <a:avLst/>
              <a:gdLst>
                <a:gd name="connsiteX0" fmla="*/ 4286 w 8276"/>
                <a:gd name="connsiteY0" fmla="*/ 3 h 8921"/>
                <a:gd name="connsiteX1" fmla="*/ 4017 w 8276"/>
                <a:gd name="connsiteY1" fmla="*/ 8917 h 8921"/>
                <a:gd name="connsiteX2" fmla="*/ 4286 w 8276"/>
                <a:gd name="connsiteY2" fmla="*/ 3 h 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76" h="8921">
                  <a:moveTo>
                    <a:pt x="4286" y="3"/>
                  </a:moveTo>
                  <a:cubicBezTo>
                    <a:pt x="9848" y="-131"/>
                    <a:pt x="9446" y="9151"/>
                    <a:pt x="4017" y="8917"/>
                  </a:cubicBezTo>
                  <a:cubicBezTo>
                    <a:pt x="-1612" y="8950"/>
                    <a:pt x="-1143" y="-198"/>
                    <a:pt x="4286" y="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7A274AD8-8C1F-42D1-A31E-F6AA32625AF7}"/>
                </a:ext>
              </a:extLst>
            </p:cNvPr>
            <p:cNvSpPr/>
            <p:nvPr/>
          </p:nvSpPr>
          <p:spPr>
            <a:xfrm>
              <a:off x="6221377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BAB392EF-1E62-49E0-B9D7-3324B05AE531}"/>
                </a:ext>
              </a:extLst>
            </p:cNvPr>
            <p:cNvSpPr/>
            <p:nvPr/>
          </p:nvSpPr>
          <p:spPr>
            <a:xfrm>
              <a:off x="6231429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DD52FE6-61F2-4A92-BA48-6D4916DC1127}"/>
                </a:ext>
              </a:extLst>
            </p:cNvPr>
            <p:cNvSpPr/>
            <p:nvPr/>
          </p:nvSpPr>
          <p:spPr>
            <a:xfrm>
              <a:off x="6204236" y="4196265"/>
              <a:ext cx="19971" cy="21647"/>
            </a:xfrm>
            <a:custGeom>
              <a:avLst/>
              <a:gdLst>
                <a:gd name="connsiteX0" fmla="*/ 0 w 19971"/>
                <a:gd name="connsiteY0" fmla="*/ 21648 h 21647"/>
                <a:gd name="connsiteX1" fmla="*/ 16051 w 19971"/>
                <a:gd name="connsiteY1" fmla="*/ 0 h 21647"/>
                <a:gd name="connsiteX2" fmla="*/ 19972 w 19971"/>
                <a:gd name="connsiteY2" fmla="*/ 10690 h 21647"/>
                <a:gd name="connsiteX3" fmla="*/ 0 w 19971"/>
                <a:gd name="connsiteY3" fmla="*/ 21648 h 2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1" h="21647">
                  <a:moveTo>
                    <a:pt x="0" y="21648"/>
                  </a:moveTo>
                  <a:cubicBezTo>
                    <a:pt x="5295" y="14376"/>
                    <a:pt x="10656" y="7171"/>
                    <a:pt x="16051" y="0"/>
                  </a:cubicBezTo>
                  <a:cubicBezTo>
                    <a:pt x="17358" y="3519"/>
                    <a:pt x="18665" y="7104"/>
                    <a:pt x="19972" y="10690"/>
                  </a:cubicBezTo>
                  <a:cubicBezTo>
                    <a:pt x="13337" y="14376"/>
                    <a:pt x="6702" y="18062"/>
                    <a:pt x="0" y="2164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BA412E79-0DD9-40FD-9DD5-3012512A60DF}"/>
                </a:ext>
              </a:extLst>
            </p:cNvPr>
            <p:cNvSpPr/>
            <p:nvPr/>
          </p:nvSpPr>
          <p:spPr>
            <a:xfrm>
              <a:off x="6299103" y="4202498"/>
              <a:ext cx="20982" cy="43428"/>
            </a:xfrm>
            <a:custGeom>
              <a:avLst/>
              <a:gdLst>
                <a:gd name="connsiteX0" fmla="*/ 0 w 20982"/>
                <a:gd name="connsiteY0" fmla="*/ 43429 h 43428"/>
                <a:gd name="connsiteX1" fmla="*/ 20441 w 20982"/>
                <a:gd name="connsiteY1" fmla="*/ 0 h 43428"/>
                <a:gd name="connsiteX2" fmla="*/ 0 w 20982"/>
                <a:gd name="connsiteY2" fmla="*/ 43429 h 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82" h="43428">
                  <a:moveTo>
                    <a:pt x="0" y="43429"/>
                  </a:moveTo>
                  <a:cubicBezTo>
                    <a:pt x="1005" y="26707"/>
                    <a:pt x="11326" y="13236"/>
                    <a:pt x="20441" y="0"/>
                  </a:cubicBezTo>
                  <a:cubicBezTo>
                    <a:pt x="23356" y="18095"/>
                    <a:pt x="14208" y="33711"/>
                    <a:pt x="0" y="434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272AEED8-9863-4DDB-836C-CC8629D79F91}"/>
                </a:ext>
              </a:extLst>
            </p:cNvPr>
            <p:cNvSpPr/>
            <p:nvPr/>
          </p:nvSpPr>
          <p:spPr>
            <a:xfrm>
              <a:off x="6385995" y="4217778"/>
              <a:ext cx="18195" cy="21044"/>
            </a:xfrm>
            <a:custGeom>
              <a:avLst/>
              <a:gdLst>
                <a:gd name="connsiteX0" fmla="*/ 7372 w 18195"/>
                <a:gd name="connsiteY0" fmla="*/ 168 h 21044"/>
                <a:gd name="connsiteX1" fmla="*/ 18196 w 18195"/>
                <a:gd name="connsiteY1" fmla="*/ 0 h 21044"/>
                <a:gd name="connsiteX2" fmla="*/ 0 w 18195"/>
                <a:gd name="connsiteY2" fmla="*/ 21044 h 21044"/>
                <a:gd name="connsiteX3" fmla="*/ 7372 w 18195"/>
                <a:gd name="connsiteY3" fmla="*/ 168 h 2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5" h="21044">
                  <a:moveTo>
                    <a:pt x="7372" y="168"/>
                  </a:moveTo>
                  <a:cubicBezTo>
                    <a:pt x="10086" y="134"/>
                    <a:pt x="15482" y="33"/>
                    <a:pt x="18196" y="0"/>
                  </a:cubicBezTo>
                  <a:cubicBezTo>
                    <a:pt x="12432" y="7272"/>
                    <a:pt x="6400" y="14309"/>
                    <a:pt x="0" y="21044"/>
                  </a:cubicBezTo>
                  <a:cubicBezTo>
                    <a:pt x="2446" y="14074"/>
                    <a:pt x="4993" y="7138"/>
                    <a:pt x="7372" y="1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4858C390-B4E4-42F2-8C23-B31B6E42E4F6}"/>
                </a:ext>
              </a:extLst>
            </p:cNvPr>
            <p:cNvSpPr/>
            <p:nvPr/>
          </p:nvSpPr>
          <p:spPr>
            <a:xfrm>
              <a:off x="6276853" y="4259632"/>
              <a:ext cx="15045" cy="14074"/>
            </a:xfrm>
            <a:custGeom>
              <a:avLst/>
              <a:gdLst>
                <a:gd name="connsiteX0" fmla="*/ 0 w 15045"/>
                <a:gd name="connsiteY0" fmla="*/ 14074 h 14074"/>
                <a:gd name="connsiteX1" fmla="*/ 10254 w 15045"/>
                <a:gd name="connsiteY1" fmla="*/ 0 h 14074"/>
                <a:gd name="connsiteX2" fmla="*/ 15046 w 15045"/>
                <a:gd name="connsiteY2" fmla="*/ 7607 h 14074"/>
                <a:gd name="connsiteX3" fmla="*/ 0 w 15045"/>
                <a:gd name="connsiteY3" fmla="*/ 14074 h 1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5" h="14074">
                  <a:moveTo>
                    <a:pt x="0" y="14074"/>
                  </a:moveTo>
                  <a:cubicBezTo>
                    <a:pt x="3351" y="9316"/>
                    <a:pt x="6769" y="4658"/>
                    <a:pt x="10254" y="0"/>
                  </a:cubicBezTo>
                  <a:cubicBezTo>
                    <a:pt x="11460" y="1910"/>
                    <a:pt x="13840" y="5730"/>
                    <a:pt x="15046" y="7607"/>
                  </a:cubicBezTo>
                  <a:cubicBezTo>
                    <a:pt x="10019" y="9751"/>
                    <a:pt x="5026" y="11930"/>
                    <a:pt x="0" y="140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8C1D6823-B916-44A1-87C3-9536C076807E}"/>
                </a:ext>
              </a:extLst>
            </p:cNvPr>
            <p:cNvSpPr/>
            <p:nvPr/>
          </p:nvSpPr>
          <p:spPr>
            <a:xfrm>
              <a:off x="6153202" y="4329266"/>
              <a:ext cx="8697" cy="10187"/>
            </a:xfrm>
            <a:custGeom>
              <a:avLst/>
              <a:gdLst>
                <a:gd name="connsiteX0" fmla="*/ 4758 w 8697"/>
                <a:gd name="connsiteY0" fmla="*/ 0 h 10187"/>
                <a:gd name="connsiteX1" fmla="*/ 3953 w 8697"/>
                <a:gd name="connsiteY1" fmla="*/ 10187 h 10187"/>
                <a:gd name="connsiteX2" fmla="*/ 4758 w 8697"/>
                <a:gd name="connsiteY2" fmla="*/ 0 h 1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7" h="10187">
                  <a:moveTo>
                    <a:pt x="4758" y="0"/>
                  </a:moveTo>
                  <a:cubicBezTo>
                    <a:pt x="10689" y="302"/>
                    <a:pt x="9516" y="10187"/>
                    <a:pt x="3953" y="10187"/>
                  </a:cubicBezTo>
                  <a:cubicBezTo>
                    <a:pt x="-2011" y="9852"/>
                    <a:pt x="-805" y="-67"/>
                    <a:pt x="4758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5923EF01-E961-4F5C-9A89-CCABFA716589}"/>
                </a:ext>
              </a:extLst>
            </p:cNvPr>
            <p:cNvSpPr/>
            <p:nvPr/>
          </p:nvSpPr>
          <p:spPr>
            <a:xfrm>
              <a:off x="6134033" y="4362642"/>
              <a:ext cx="13538" cy="33912"/>
            </a:xfrm>
            <a:custGeom>
              <a:avLst/>
              <a:gdLst>
                <a:gd name="connsiteX0" fmla="*/ 0 w 13538"/>
                <a:gd name="connsiteY0" fmla="*/ 33912 h 33912"/>
                <a:gd name="connsiteX1" fmla="*/ 13538 w 13538"/>
                <a:gd name="connsiteY1" fmla="*/ 0 h 33912"/>
                <a:gd name="connsiteX2" fmla="*/ 0 w 13538"/>
                <a:gd name="connsiteY2" fmla="*/ 33912 h 3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38" h="33912">
                  <a:moveTo>
                    <a:pt x="0" y="33912"/>
                  </a:moveTo>
                  <a:cubicBezTo>
                    <a:pt x="1474" y="21614"/>
                    <a:pt x="5764" y="9718"/>
                    <a:pt x="13538" y="0"/>
                  </a:cubicBezTo>
                  <a:cubicBezTo>
                    <a:pt x="12064" y="12298"/>
                    <a:pt x="7774" y="24161"/>
                    <a:pt x="0" y="3391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0C303341-C596-4416-9C1C-FC9E277E9E77}"/>
                </a:ext>
              </a:extLst>
            </p:cNvPr>
            <p:cNvSpPr/>
            <p:nvPr/>
          </p:nvSpPr>
          <p:spPr>
            <a:xfrm>
              <a:off x="6312180" y="4364887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0896CDD4-7D48-4C7B-852A-7BB027EA14F6}"/>
                </a:ext>
              </a:extLst>
            </p:cNvPr>
            <p:cNvSpPr/>
            <p:nvPr/>
          </p:nvSpPr>
          <p:spPr>
            <a:xfrm>
              <a:off x="6131226" y="4405099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154CD1B2-D750-4AEE-80B8-B778E6F46F33}"/>
                </a:ext>
              </a:extLst>
            </p:cNvPr>
            <p:cNvSpPr/>
            <p:nvPr/>
          </p:nvSpPr>
          <p:spPr>
            <a:xfrm>
              <a:off x="6126270" y="4421732"/>
              <a:ext cx="7567" cy="8198"/>
            </a:xfrm>
            <a:custGeom>
              <a:avLst/>
              <a:gdLst>
                <a:gd name="connsiteX0" fmla="*/ 1564 w 7567"/>
                <a:gd name="connsiteY0" fmla="*/ 993 h 8198"/>
                <a:gd name="connsiteX1" fmla="*/ 5987 w 7567"/>
                <a:gd name="connsiteY1" fmla="*/ 7192 h 8198"/>
                <a:gd name="connsiteX2" fmla="*/ 1564 w 7567"/>
                <a:gd name="connsiteY2" fmla="*/ 993 h 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67" h="8198">
                  <a:moveTo>
                    <a:pt x="1564" y="993"/>
                  </a:moveTo>
                  <a:cubicBezTo>
                    <a:pt x="5551" y="-2559"/>
                    <a:pt x="10008" y="4344"/>
                    <a:pt x="5987" y="7192"/>
                  </a:cubicBezTo>
                  <a:cubicBezTo>
                    <a:pt x="2100" y="10811"/>
                    <a:pt x="-2458" y="3707"/>
                    <a:pt x="1564" y="9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42B2CC5B-01F3-4F41-8F21-31AAA7BE062E}"/>
                </a:ext>
              </a:extLst>
            </p:cNvPr>
            <p:cNvSpPr/>
            <p:nvPr/>
          </p:nvSpPr>
          <p:spPr>
            <a:xfrm>
              <a:off x="6290331" y="4424964"/>
              <a:ext cx="8560" cy="9077"/>
            </a:xfrm>
            <a:custGeom>
              <a:avLst/>
              <a:gdLst>
                <a:gd name="connsiteX0" fmla="*/ 1870 w 8560"/>
                <a:gd name="connsiteY0" fmla="*/ 945 h 9077"/>
                <a:gd name="connsiteX1" fmla="*/ 6661 w 8560"/>
                <a:gd name="connsiteY1" fmla="*/ 8150 h 9077"/>
                <a:gd name="connsiteX2" fmla="*/ 1870 w 8560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0" h="9077">
                  <a:moveTo>
                    <a:pt x="1870" y="945"/>
                  </a:moveTo>
                  <a:cubicBezTo>
                    <a:pt x="6427" y="-2708"/>
                    <a:pt x="11353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34D14CB-D9C0-4CBA-A728-B76838665653}"/>
                </a:ext>
              </a:extLst>
            </p:cNvPr>
            <p:cNvSpPr/>
            <p:nvPr/>
          </p:nvSpPr>
          <p:spPr>
            <a:xfrm>
              <a:off x="7132027" y="4527511"/>
              <a:ext cx="29973" cy="146371"/>
            </a:xfrm>
            <a:custGeom>
              <a:avLst/>
              <a:gdLst>
                <a:gd name="connsiteX0" fmla="*/ 18732 w 29973"/>
                <a:gd name="connsiteY0" fmla="*/ 82233 h 146371"/>
                <a:gd name="connsiteX1" fmla="*/ 26909 w 29973"/>
                <a:gd name="connsiteY1" fmla="*/ 0 h 146371"/>
                <a:gd name="connsiteX2" fmla="*/ 8277 w 29973"/>
                <a:gd name="connsiteY2" fmla="*/ 146372 h 146371"/>
                <a:gd name="connsiteX3" fmla="*/ 17995 w 29973"/>
                <a:gd name="connsiteY3" fmla="*/ 109276 h 146371"/>
                <a:gd name="connsiteX4" fmla="*/ 8109 w 29973"/>
                <a:gd name="connsiteY4" fmla="*/ 113967 h 146371"/>
                <a:gd name="connsiteX5" fmla="*/ 0 w 29973"/>
                <a:gd name="connsiteY5" fmla="*/ 84747 h 146371"/>
                <a:gd name="connsiteX6" fmla="*/ 18732 w 29973"/>
                <a:gd name="connsiteY6" fmla="*/ 82233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3" h="146371">
                  <a:moveTo>
                    <a:pt x="18732" y="82233"/>
                  </a:moveTo>
                  <a:cubicBezTo>
                    <a:pt x="12667" y="54353"/>
                    <a:pt x="15415" y="26004"/>
                    <a:pt x="26909" y="0"/>
                  </a:cubicBezTo>
                  <a:cubicBezTo>
                    <a:pt x="34013" y="49193"/>
                    <a:pt x="29154" y="100932"/>
                    <a:pt x="8277" y="146372"/>
                  </a:cubicBezTo>
                  <a:cubicBezTo>
                    <a:pt x="10924" y="133839"/>
                    <a:pt x="14644" y="121574"/>
                    <a:pt x="17995" y="109276"/>
                  </a:cubicBezTo>
                  <a:cubicBezTo>
                    <a:pt x="14677" y="110784"/>
                    <a:pt x="11393" y="112359"/>
                    <a:pt x="8109" y="113967"/>
                  </a:cubicBezTo>
                  <a:cubicBezTo>
                    <a:pt x="5496" y="104182"/>
                    <a:pt x="2647" y="94498"/>
                    <a:pt x="0" y="84747"/>
                  </a:cubicBezTo>
                  <a:cubicBezTo>
                    <a:pt x="6199" y="83808"/>
                    <a:pt x="12466" y="83004"/>
                    <a:pt x="18732" y="822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C8ADBBC6-6D43-4D08-BB13-E53A0BF6A34A}"/>
                </a:ext>
              </a:extLst>
            </p:cNvPr>
            <p:cNvSpPr/>
            <p:nvPr/>
          </p:nvSpPr>
          <p:spPr>
            <a:xfrm>
              <a:off x="6291860" y="4636215"/>
              <a:ext cx="7539" cy="8159"/>
            </a:xfrm>
            <a:custGeom>
              <a:avLst/>
              <a:gdLst>
                <a:gd name="connsiteX0" fmla="*/ 1513 w 7539"/>
                <a:gd name="connsiteY0" fmla="*/ 706 h 8159"/>
                <a:gd name="connsiteX1" fmla="*/ 5936 w 7539"/>
                <a:gd name="connsiteY1" fmla="*/ 7542 h 8159"/>
                <a:gd name="connsiteX2" fmla="*/ 1513 w 7539"/>
                <a:gd name="connsiteY2" fmla="*/ 706 h 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9" h="8159">
                  <a:moveTo>
                    <a:pt x="1513" y="706"/>
                  </a:moveTo>
                  <a:cubicBezTo>
                    <a:pt x="5635" y="-2243"/>
                    <a:pt x="9958" y="4828"/>
                    <a:pt x="5936" y="7542"/>
                  </a:cubicBezTo>
                  <a:cubicBezTo>
                    <a:pt x="1915" y="10257"/>
                    <a:pt x="-2341" y="3286"/>
                    <a:pt x="1513" y="70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17BFD382-30D5-44FC-886F-B8E821A62420}"/>
                </a:ext>
              </a:extLst>
            </p:cNvPr>
            <p:cNvSpPr/>
            <p:nvPr/>
          </p:nvSpPr>
          <p:spPr>
            <a:xfrm>
              <a:off x="6133009" y="4654315"/>
              <a:ext cx="8869" cy="10156"/>
            </a:xfrm>
            <a:custGeom>
              <a:avLst/>
              <a:gdLst>
                <a:gd name="connsiteX0" fmla="*/ 1895 w 8869"/>
                <a:gd name="connsiteY0" fmla="*/ 668 h 10156"/>
                <a:gd name="connsiteX1" fmla="*/ 6989 w 8869"/>
                <a:gd name="connsiteY1" fmla="*/ 9514 h 10156"/>
                <a:gd name="connsiteX2" fmla="*/ 1895 w 8869"/>
                <a:gd name="connsiteY2" fmla="*/ 668 h 1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9" h="10156">
                  <a:moveTo>
                    <a:pt x="1895" y="668"/>
                  </a:moveTo>
                  <a:cubicBezTo>
                    <a:pt x="7022" y="-2482"/>
                    <a:pt x="11546" y="6364"/>
                    <a:pt x="6989" y="9514"/>
                  </a:cubicBezTo>
                  <a:cubicBezTo>
                    <a:pt x="1862" y="12597"/>
                    <a:pt x="-2696" y="3750"/>
                    <a:pt x="1895" y="6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6E397452-C72C-4199-8B29-22F660005169}"/>
                </a:ext>
              </a:extLst>
            </p:cNvPr>
            <p:cNvSpPr/>
            <p:nvPr/>
          </p:nvSpPr>
          <p:spPr>
            <a:xfrm>
              <a:off x="6302320" y="4660311"/>
              <a:ext cx="16486" cy="24428"/>
            </a:xfrm>
            <a:custGeom>
              <a:avLst/>
              <a:gdLst>
                <a:gd name="connsiteX0" fmla="*/ 0 w 16486"/>
                <a:gd name="connsiteY0" fmla="*/ 0 h 24428"/>
                <a:gd name="connsiteX1" fmla="*/ 16487 w 16486"/>
                <a:gd name="connsiteY1" fmla="*/ 24429 h 24428"/>
                <a:gd name="connsiteX2" fmla="*/ 0 w 16486"/>
                <a:gd name="connsiteY2" fmla="*/ 0 h 2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86" h="24428">
                  <a:moveTo>
                    <a:pt x="0" y="0"/>
                  </a:moveTo>
                  <a:cubicBezTo>
                    <a:pt x="7238" y="6802"/>
                    <a:pt x="12901" y="15113"/>
                    <a:pt x="16487" y="24429"/>
                  </a:cubicBezTo>
                  <a:cubicBezTo>
                    <a:pt x="10522" y="16587"/>
                    <a:pt x="5094" y="8310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4B568166-397E-48AF-A78C-80189E4F6312}"/>
                </a:ext>
              </a:extLst>
            </p:cNvPr>
            <p:cNvSpPr/>
            <p:nvPr/>
          </p:nvSpPr>
          <p:spPr>
            <a:xfrm>
              <a:off x="7119394" y="4680685"/>
              <a:ext cx="19770" cy="40480"/>
            </a:xfrm>
            <a:custGeom>
              <a:avLst/>
              <a:gdLst>
                <a:gd name="connsiteX0" fmla="*/ 0 w 19770"/>
                <a:gd name="connsiteY0" fmla="*/ 40480 h 40480"/>
                <a:gd name="connsiteX1" fmla="*/ 19771 w 19770"/>
                <a:gd name="connsiteY1" fmla="*/ 0 h 40480"/>
                <a:gd name="connsiteX2" fmla="*/ 0 w 19770"/>
                <a:gd name="connsiteY2" fmla="*/ 40480 h 4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0" h="40480">
                  <a:moveTo>
                    <a:pt x="0" y="40480"/>
                  </a:moveTo>
                  <a:cubicBezTo>
                    <a:pt x="4658" y="26138"/>
                    <a:pt x="10924" y="12231"/>
                    <a:pt x="19771" y="0"/>
                  </a:cubicBezTo>
                  <a:cubicBezTo>
                    <a:pt x="15515" y="14476"/>
                    <a:pt x="8579" y="28081"/>
                    <a:pt x="0" y="404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B846BF18-C987-4F2E-BC5C-20DBD6C6FC67}"/>
                </a:ext>
              </a:extLst>
            </p:cNvPr>
            <p:cNvSpPr/>
            <p:nvPr/>
          </p:nvSpPr>
          <p:spPr>
            <a:xfrm>
              <a:off x="6321915" y="4700636"/>
              <a:ext cx="5701" cy="5684"/>
            </a:xfrm>
            <a:custGeom>
              <a:avLst/>
              <a:gdLst>
                <a:gd name="connsiteX0" fmla="*/ 343 w 5701"/>
                <a:gd name="connsiteY0" fmla="*/ 323 h 5684"/>
                <a:gd name="connsiteX1" fmla="*/ 343 w 5701"/>
                <a:gd name="connsiteY1" fmla="*/ 323 h 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1" h="5684">
                  <a:moveTo>
                    <a:pt x="343" y="323"/>
                  </a:moveTo>
                  <a:cubicBezTo>
                    <a:pt x="13714" y="-2425"/>
                    <a:pt x="-2505" y="13660"/>
                    <a:pt x="343" y="32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15576D22-5AC9-448F-94BD-6D8C110D0ACF}"/>
                </a:ext>
              </a:extLst>
            </p:cNvPr>
            <p:cNvSpPr/>
            <p:nvPr/>
          </p:nvSpPr>
          <p:spPr>
            <a:xfrm>
              <a:off x="7071113" y="4733255"/>
              <a:ext cx="8539" cy="9077"/>
            </a:xfrm>
            <a:custGeom>
              <a:avLst/>
              <a:gdLst>
                <a:gd name="connsiteX0" fmla="*/ 1870 w 8539"/>
                <a:gd name="connsiteY0" fmla="*/ 945 h 9077"/>
                <a:gd name="connsiteX1" fmla="*/ 6661 w 8539"/>
                <a:gd name="connsiteY1" fmla="*/ 8150 h 9077"/>
                <a:gd name="connsiteX2" fmla="*/ 1870 w 8539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9" h="9077">
                  <a:moveTo>
                    <a:pt x="1870" y="945"/>
                  </a:moveTo>
                  <a:cubicBezTo>
                    <a:pt x="6393" y="-2708"/>
                    <a:pt x="11319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83149BE1-9241-4BE7-98C6-06FBCD51221E}"/>
                </a:ext>
              </a:extLst>
            </p:cNvPr>
            <p:cNvSpPr/>
            <p:nvPr/>
          </p:nvSpPr>
          <p:spPr>
            <a:xfrm>
              <a:off x="6166866" y="4744388"/>
              <a:ext cx="6876" cy="20943"/>
            </a:xfrm>
            <a:custGeom>
              <a:avLst/>
              <a:gdLst>
                <a:gd name="connsiteX0" fmla="*/ 6876 w 6876"/>
                <a:gd name="connsiteY0" fmla="*/ 20944 h 20943"/>
                <a:gd name="connsiteX1" fmla="*/ 1045 w 6876"/>
                <a:gd name="connsiteY1" fmla="*/ 0 h 20943"/>
                <a:gd name="connsiteX2" fmla="*/ 6876 w 6876"/>
                <a:gd name="connsiteY2" fmla="*/ 20944 h 2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6" h="20943">
                  <a:moveTo>
                    <a:pt x="6876" y="20944"/>
                  </a:moveTo>
                  <a:cubicBezTo>
                    <a:pt x="1313" y="15113"/>
                    <a:pt x="-1736" y="7908"/>
                    <a:pt x="1045" y="0"/>
                  </a:cubicBezTo>
                  <a:cubicBezTo>
                    <a:pt x="3190" y="6870"/>
                    <a:pt x="5234" y="13840"/>
                    <a:pt x="6876" y="2094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ACE5BC73-E721-4696-A3AC-9DB966F6918E}"/>
                </a:ext>
              </a:extLst>
            </p:cNvPr>
            <p:cNvSpPr/>
            <p:nvPr/>
          </p:nvSpPr>
          <p:spPr>
            <a:xfrm>
              <a:off x="7048185" y="4755010"/>
              <a:ext cx="14107" cy="19234"/>
            </a:xfrm>
            <a:custGeom>
              <a:avLst/>
              <a:gdLst>
                <a:gd name="connsiteX0" fmla="*/ 0 w 14107"/>
                <a:gd name="connsiteY0" fmla="*/ 19235 h 19234"/>
                <a:gd name="connsiteX1" fmla="*/ 14108 w 14107"/>
                <a:gd name="connsiteY1" fmla="*/ 0 h 19234"/>
                <a:gd name="connsiteX2" fmla="*/ 0 w 14107"/>
                <a:gd name="connsiteY2" fmla="*/ 19235 h 1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7" h="19234">
                  <a:moveTo>
                    <a:pt x="0" y="19235"/>
                  </a:moveTo>
                  <a:cubicBezTo>
                    <a:pt x="4088" y="12365"/>
                    <a:pt x="8780" y="5931"/>
                    <a:pt x="14108" y="0"/>
                  </a:cubicBezTo>
                  <a:cubicBezTo>
                    <a:pt x="9952" y="6769"/>
                    <a:pt x="5295" y="13236"/>
                    <a:pt x="0" y="192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C181FB3C-77C6-4AED-B83A-44C9DB66ABF7}"/>
                </a:ext>
              </a:extLst>
            </p:cNvPr>
            <p:cNvSpPr/>
            <p:nvPr/>
          </p:nvSpPr>
          <p:spPr>
            <a:xfrm>
              <a:off x="7052148" y="4771832"/>
              <a:ext cx="9456" cy="12091"/>
            </a:xfrm>
            <a:custGeom>
              <a:avLst/>
              <a:gdLst>
                <a:gd name="connsiteX0" fmla="*/ 7129 w 9456"/>
                <a:gd name="connsiteY0" fmla="*/ 0 h 12091"/>
                <a:gd name="connsiteX1" fmla="*/ 1030 w 9456"/>
                <a:gd name="connsiteY1" fmla="*/ 11863 h 12091"/>
                <a:gd name="connsiteX2" fmla="*/ 7129 w 9456"/>
                <a:gd name="connsiteY2" fmla="*/ 0 h 1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6" h="12091">
                  <a:moveTo>
                    <a:pt x="7129" y="0"/>
                  </a:moveTo>
                  <a:cubicBezTo>
                    <a:pt x="13094" y="2413"/>
                    <a:pt x="6325" y="13840"/>
                    <a:pt x="1030" y="11863"/>
                  </a:cubicBezTo>
                  <a:cubicBezTo>
                    <a:pt x="-2019" y="7473"/>
                    <a:pt x="2203" y="603"/>
                    <a:pt x="7129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185E7979-AFE7-4758-B80A-56F2B85387F2}"/>
                </a:ext>
              </a:extLst>
            </p:cNvPr>
            <p:cNvSpPr/>
            <p:nvPr/>
          </p:nvSpPr>
          <p:spPr>
            <a:xfrm>
              <a:off x="7062823" y="4772000"/>
              <a:ext cx="9102" cy="12503"/>
            </a:xfrm>
            <a:custGeom>
              <a:avLst/>
              <a:gdLst>
                <a:gd name="connsiteX0" fmla="*/ 6607 w 9102"/>
                <a:gd name="connsiteY0" fmla="*/ 0 h 12503"/>
                <a:gd name="connsiteX1" fmla="*/ 1011 w 9102"/>
                <a:gd name="connsiteY1" fmla="*/ 12265 h 12503"/>
                <a:gd name="connsiteX2" fmla="*/ 6607 w 9102"/>
                <a:gd name="connsiteY2" fmla="*/ 0 h 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02" h="12503">
                  <a:moveTo>
                    <a:pt x="6607" y="0"/>
                  </a:moveTo>
                  <a:cubicBezTo>
                    <a:pt x="12606" y="2245"/>
                    <a:pt x="6607" y="14342"/>
                    <a:pt x="1011" y="12265"/>
                  </a:cubicBezTo>
                  <a:cubicBezTo>
                    <a:pt x="-1871" y="7975"/>
                    <a:pt x="1849" y="1072"/>
                    <a:pt x="6607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842CE539-E86E-4444-A3FB-20E6D8ADC437}"/>
                </a:ext>
              </a:extLst>
            </p:cNvPr>
            <p:cNvSpPr/>
            <p:nvPr/>
          </p:nvSpPr>
          <p:spPr>
            <a:xfrm>
              <a:off x="7034159" y="4781818"/>
              <a:ext cx="6234" cy="5731"/>
            </a:xfrm>
            <a:custGeom>
              <a:avLst/>
              <a:gdLst>
                <a:gd name="connsiteX0" fmla="*/ 1762 w 6234"/>
                <a:gd name="connsiteY0" fmla="*/ 0 h 5731"/>
                <a:gd name="connsiteX1" fmla="*/ 1762 w 6234"/>
                <a:gd name="connsiteY1" fmla="*/ 0 h 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4" h="5731">
                  <a:moveTo>
                    <a:pt x="1762" y="0"/>
                  </a:moveTo>
                  <a:cubicBezTo>
                    <a:pt x="14931" y="2580"/>
                    <a:pt x="-5945" y="11494"/>
                    <a:pt x="1762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94C1D135-862A-44DF-BC8D-DB2AC62102FD}"/>
                </a:ext>
              </a:extLst>
            </p:cNvPr>
            <p:cNvSpPr/>
            <p:nvPr/>
          </p:nvSpPr>
          <p:spPr>
            <a:xfrm>
              <a:off x="7025608" y="4790238"/>
              <a:ext cx="5721" cy="5721"/>
            </a:xfrm>
            <a:custGeom>
              <a:avLst/>
              <a:gdLst>
                <a:gd name="connsiteX0" fmla="*/ 393 w 5721"/>
                <a:gd name="connsiteY0" fmla="*/ 393 h 5721"/>
                <a:gd name="connsiteX1" fmla="*/ 393 w 5721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1" h="5721">
                  <a:moveTo>
                    <a:pt x="393" y="393"/>
                  </a:moveTo>
                  <a:cubicBezTo>
                    <a:pt x="13797" y="-2690"/>
                    <a:pt x="-2690" y="13797"/>
                    <a:pt x="393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AC8FA113-8E1E-462C-AFDB-41D7D1B410D8}"/>
                </a:ext>
              </a:extLst>
            </p:cNvPr>
            <p:cNvSpPr/>
            <p:nvPr/>
          </p:nvSpPr>
          <p:spPr>
            <a:xfrm>
              <a:off x="6907041" y="4807018"/>
              <a:ext cx="140071" cy="119999"/>
            </a:xfrm>
            <a:custGeom>
              <a:avLst/>
              <a:gdLst>
                <a:gd name="connsiteX0" fmla="*/ 80390 w 140071"/>
                <a:gd name="connsiteY0" fmla="*/ 52745 h 119999"/>
                <a:gd name="connsiteX1" fmla="*/ 140072 w 140071"/>
                <a:gd name="connsiteY1" fmla="*/ 0 h 119999"/>
                <a:gd name="connsiteX2" fmla="*/ 0 w 140071"/>
                <a:gd name="connsiteY2" fmla="*/ 119999 h 119999"/>
                <a:gd name="connsiteX3" fmla="*/ 80390 w 140071"/>
                <a:gd name="connsiteY3" fmla="*/ 52745 h 1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71" h="119999">
                  <a:moveTo>
                    <a:pt x="80390" y="52745"/>
                  </a:moveTo>
                  <a:cubicBezTo>
                    <a:pt x="103948" y="39542"/>
                    <a:pt x="118759" y="16085"/>
                    <a:pt x="140072" y="0"/>
                  </a:cubicBezTo>
                  <a:cubicBezTo>
                    <a:pt x="103780" y="50198"/>
                    <a:pt x="58408" y="96375"/>
                    <a:pt x="0" y="119999"/>
                  </a:cubicBezTo>
                  <a:cubicBezTo>
                    <a:pt x="19905" y="90377"/>
                    <a:pt x="52242" y="73353"/>
                    <a:pt x="80390" y="527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D8BF9C1C-F516-40C4-8197-4EF422407195}"/>
                </a:ext>
              </a:extLst>
            </p:cNvPr>
            <p:cNvSpPr/>
            <p:nvPr/>
          </p:nvSpPr>
          <p:spPr>
            <a:xfrm>
              <a:off x="6402693" y="4810984"/>
              <a:ext cx="9027" cy="8450"/>
            </a:xfrm>
            <a:custGeom>
              <a:avLst/>
              <a:gdLst>
                <a:gd name="connsiteX0" fmla="*/ 828 w 9027"/>
                <a:gd name="connsiteY0" fmla="*/ 1227 h 8450"/>
                <a:gd name="connsiteX1" fmla="*/ 8200 w 9027"/>
                <a:gd name="connsiteY1" fmla="*/ 7259 h 8450"/>
                <a:gd name="connsiteX2" fmla="*/ 828 w 9027"/>
                <a:gd name="connsiteY2" fmla="*/ 1227 h 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27" h="8450">
                  <a:moveTo>
                    <a:pt x="828" y="1227"/>
                  </a:moveTo>
                  <a:cubicBezTo>
                    <a:pt x="4313" y="-2492"/>
                    <a:pt x="11450" y="3037"/>
                    <a:pt x="8200" y="7259"/>
                  </a:cubicBezTo>
                  <a:cubicBezTo>
                    <a:pt x="4715" y="10912"/>
                    <a:pt x="-2423" y="5383"/>
                    <a:pt x="828" y="122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C4C9803E-F329-403D-B6C2-D39D7CA40E56}"/>
                </a:ext>
              </a:extLst>
            </p:cNvPr>
            <p:cNvSpPr/>
            <p:nvPr/>
          </p:nvSpPr>
          <p:spPr>
            <a:xfrm>
              <a:off x="6425572" y="4830224"/>
              <a:ext cx="6827" cy="6832"/>
            </a:xfrm>
            <a:custGeom>
              <a:avLst/>
              <a:gdLst>
                <a:gd name="connsiteX0" fmla="*/ 635 w 6827"/>
                <a:gd name="connsiteY0" fmla="*/ 653 h 6832"/>
                <a:gd name="connsiteX1" fmla="*/ 6197 w 6827"/>
                <a:gd name="connsiteY1" fmla="*/ 6216 h 6832"/>
                <a:gd name="connsiteX2" fmla="*/ 635 w 6827"/>
                <a:gd name="connsiteY2" fmla="*/ 653 h 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27" h="6832">
                  <a:moveTo>
                    <a:pt x="635" y="653"/>
                  </a:moveTo>
                  <a:cubicBezTo>
                    <a:pt x="6063" y="-1123"/>
                    <a:pt x="7940" y="720"/>
                    <a:pt x="6197" y="6216"/>
                  </a:cubicBezTo>
                  <a:cubicBezTo>
                    <a:pt x="735" y="7925"/>
                    <a:pt x="-1108" y="6082"/>
                    <a:pt x="635" y="65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F6AFEDEA-140F-4278-9685-707AE3118521}"/>
                </a:ext>
              </a:extLst>
            </p:cNvPr>
            <p:cNvSpPr/>
            <p:nvPr/>
          </p:nvSpPr>
          <p:spPr>
            <a:xfrm>
              <a:off x="6982149" y="4830345"/>
              <a:ext cx="8389" cy="8818"/>
            </a:xfrm>
            <a:custGeom>
              <a:avLst/>
              <a:gdLst>
                <a:gd name="connsiteX0" fmla="*/ 3473 w 8389"/>
                <a:gd name="connsiteY0" fmla="*/ 331 h 8818"/>
                <a:gd name="connsiteX1" fmla="*/ 4947 w 8389"/>
                <a:gd name="connsiteY1" fmla="*/ 8474 h 8818"/>
                <a:gd name="connsiteX2" fmla="*/ 3473 w 8389"/>
                <a:gd name="connsiteY2" fmla="*/ 331 h 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9" h="8818">
                  <a:moveTo>
                    <a:pt x="3473" y="331"/>
                  </a:moveTo>
                  <a:cubicBezTo>
                    <a:pt x="9303" y="-1847"/>
                    <a:pt x="10141" y="7401"/>
                    <a:pt x="4947" y="8474"/>
                  </a:cubicBezTo>
                  <a:cubicBezTo>
                    <a:pt x="-850" y="10719"/>
                    <a:pt x="-1822" y="1303"/>
                    <a:pt x="3473" y="33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243199D5-F799-44D5-B8C2-C40D014D26AF}"/>
                </a:ext>
              </a:extLst>
            </p:cNvPr>
            <p:cNvSpPr/>
            <p:nvPr/>
          </p:nvSpPr>
          <p:spPr>
            <a:xfrm>
              <a:off x="6917161" y="4865828"/>
              <a:ext cx="28617" cy="18933"/>
            </a:xfrm>
            <a:custGeom>
              <a:avLst/>
              <a:gdLst>
                <a:gd name="connsiteX0" fmla="*/ 0 w 28617"/>
                <a:gd name="connsiteY0" fmla="*/ 18933 h 18933"/>
                <a:gd name="connsiteX1" fmla="*/ 28618 w 28617"/>
                <a:gd name="connsiteY1" fmla="*/ 0 h 18933"/>
                <a:gd name="connsiteX2" fmla="*/ 0 w 28617"/>
                <a:gd name="connsiteY2" fmla="*/ 18933 h 1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17" h="18933">
                  <a:moveTo>
                    <a:pt x="0" y="18933"/>
                  </a:moveTo>
                  <a:cubicBezTo>
                    <a:pt x="8176" y="10790"/>
                    <a:pt x="17760" y="4055"/>
                    <a:pt x="28618" y="0"/>
                  </a:cubicBezTo>
                  <a:cubicBezTo>
                    <a:pt x="20307" y="7975"/>
                    <a:pt x="10757" y="14644"/>
                    <a:pt x="0" y="189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BD6D8239-FADE-4559-A191-E792EA5153F2}"/>
                </a:ext>
              </a:extLst>
            </p:cNvPr>
            <p:cNvSpPr/>
            <p:nvPr/>
          </p:nvSpPr>
          <p:spPr>
            <a:xfrm>
              <a:off x="6483773" y="4870452"/>
              <a:ext cx="9369" cy="9544"/>
            </a:xfrm>
            <a:custGeom>
              <a:avLst/>
              <a:gdLst>
                <a:gd name="connsiteX0" fmla="*/ 3187 w 9369"/>
                <a:gd name="connsiteY0" fmla="*/ 335 h 9544"/>
                <a:gd name="connsiteX1" fmla="*/ 6203 w 9369"/>
                <a:gd name="connsiteY1" fmla="*/ 9316 h 9544"/>
                <a:gd name="connsiteX2" fmla="*/ 3187 w 9369"/>
                <a:gd name="connsiteY2" fmla="*/ 335 h 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69" h="9544">
                  <a:moveTo>
                    <a:pt x="3187" y="335"/>
                  </a:moveTo>
                  <a:cubicBezTo>
                    <a:pt x="8817" y="-1910"/>
                    <a:pt x="12201" y="7808"/>
                    <a:pt x="6203" y="9316"/>
                  </a:cubicBezTo>
                  <a:cubicBezTo>
                    <a:pt x="607" y="11092"/>
                    <a:pt x="-2878" y="1977"/>
                    <a:pt x="3187" y="3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D7D76FB3-D0B0-4A32-9504-3E95FFE08656}"/>
                </a:ext>
              </a:extLst>
            </p:cNvPr>
            <p:cNvSpPr/>
            <p:nvPr/>
          </p:nvSpPr>
          <p:spPr>
            <a:xfrm>
              <a:off x="6243410" y="4872932"/>
              <a:ext cx="15950" cy="18765"/>
            </a:xfrm>
            <a:custGeom>
              <a:avLst/>
              <a:gdLst>
                <a:gd name="connsiteX0" fmla="*/ 0 w 15950"/>
                <a:gd name="connsiteY0" fmla="*/ 0 h 18765"/>
                <a:gd name="connsiteX1" fmla="*/ 15951 w 15950"/>
                <a:gd name="connsiteY1" fmla="*/ 18766 h 18765"/>
                <a:gd name="connsiteX2" fmla="*/ 0 w 15950"/>
                <a:gd name="connsiteY2" fmla="*/ 0 h 1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50" h="18765">
                  <a:moveTo>
                    <a:pt x="0" y="0"/>
                  </a:moveTo>
                  <a:cubicBezTo>
                    <a:pt x="6032" y="5563"/>
                    <a:pt x="11427" y="11829"/>
                    <a:pt x="15951" y="18766"/>
                  </a:cubicBezTo>
                  <a:cubicBezTo>
                    <a:pt x="9282" y="13739"/>
                    <a:pt x="3854" y="7339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B2B893C3-CD14-4BDA-AEA6-15D0A7B2A162}"/>
                </a:ext>
              </a:extLst>
            </p:cNvPr>
            <p:cNvSpPr/>
            <p:nvPr/>
          </p:nvSpPr>
          <p:spPr>
            <a:xfrm>
              <a:off x="6850242" y="4894043"/>
              <a:ext cx="36626" cy="20373"/>
            </a:xfrm>
            <a:custGeom>
              <a:avLst/>
              <a:gdLst>
                <a:gd name="connsiteX0" fmla="*/ 0 w 36626"/>
                <a:gd name="connsiteY0" fmla="*/ 20374 h 20373"/>
                <a:gd name="connsiteX1" fmla="*/ 36626 w 36626"/>
                <a:gd name="connsiteY1" fmla="*/ 0 h 20373"/>
                <a:gd name="connsiteX2" fmla="*/ 0 w 36626"/>
                <a:gd name="connsiteY2" fmla="*/ 20374 h 2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26" h="20373">
                  <a:moveTo>
                    <a:pt x="0" y="20374"/>
                  </a:moveTo>
                  <a:cubicBezTo>
                    <a:pt x="11930" y="13102"/>
                    <a:pt x="23926" y="5864"/>
                    <a:pt x="36626" y="0"/>
                  </a:cubicBezTo>
                  <a:cubicBezTo>
                    <a:pt x="29455" y="13907"/>
                    <a:pt x="14711" y="19101"/>
                    <a:pt x="0" y="203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495BFF84-3FDF-46FA-8F39-8A6C34ECBEB1}"/>
                </a:ext>
              </a:extLst>
            </p:cNvPr>
            <p:cNvSpPr/>
            <p:nvPr/>
          </p:nvSpPr>
          <p:spPr>
            <a:xfrm>
              <a:off x="6413238" y="4900179"/>
              <a:ext cx="8039" cy="7662"/>
            </a:xfrm>
            <a:custGeom>
              <a:avLst/>
              <a:gdLst>
                <a:gd name="connsiteX0" fmla="*/ 804 w 8039"/>
                <a:gd name="connsiteY0" fmla="*/ 1404 h 7662"/>
                <a:gd name="connsiteX1" fmla="*/ 7238 w 8039"/>
                <a:gd name="connsiteY1" fmla="*/ 6297 h 7662"/>
                <a:gd name="connsiteX2" fmla="*/ 804 w 8039"/>
                <a:gd name="connsiteY2" fmla="*/ 1404 h 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39" h="7662">
                  <a:moveTo>
                    <a:pt x="804" y="1404"/>
                  </a:moveTo>
                  <a:cubicBezTo>
                    <a:pt x="3720" y="-2449"/>
                    <a:pt x="10321" y="2443"/>
                    <a:pt x="7238" y="6297"/>
                  </a:cubicBezTo>
                  <a:cubicBezTo>
                    <a:pt x="4289" y="10083"/>
                    <a:pt x="-2279" y="5191"/>
                    <a:pt x="804" y="140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2E59B9DF-0797-489D-AC69-DF4FECAD688C}"/>
                </a:ext>
              </a:extLst>
            </p:cNvPr>
            <p:cNvSpPr/>
            <p:nvPr/>
          </p:nvSpPr>
          <p:spPr>
            <a:xfrm>
              <a:off x="6897223" y="4907414"/>
              <a:ext cx="19234" cy="14107"/>
            </a:xfrm>
            <a:custGeom>
              <a:avLst/>
              <a:gdLst>
                <a:gd name="connsiteX0" fmla="*/ 0 w 19234"/>
                <a:gd name="connsiteY0" fmla="*/ 14108 h 14107"/>
                <a:gd name="connsiteX1" fmla="*/ 19235 w 19234"/>
                <a:gd name="connsiteY1" fmla="*/ 0 h 14107"/>
                <a:gd name="connsiteX2" fmla="*/ 0 w 19234"/>
                <a:gd name="connsiteY2" fmla="*/ 14108 h 1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34" h="14107">
                  <a:moveTo>
                    <a:pt x="0" y="14108"/>
                  </a:moveTo>
                  <a:cubicBezTo>
                    <a:pt x="5965" y="8780"/>
                    <a:pt x="12432" y="4122"/>
                    <a:pt x="19235" y="0"/>
                  </a:cubicBezTo>
                  <a:cubicBezTo>
                    <a:pt x="13303" y="5295"/>
                    <a:pt x="6836" y="9986"/>
                    <a:pt x="0" y="1410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3882C9B8-8D75-4576-8A08-9206D3D487A9}"/>
                </a:ext>
              </a:extLst>
            </p:cNvPr>
            <p:cNvSpPr/>
            <p:nvPr/>
          </p:nvSpPr>
          <p:spPr>
            <a:xfrm>
              <a:off x="6832828" y="4914244"/>
              <a:ext cx="7920" cy="7716"/>
            </a:xfrm>
            <a:custGeom>
              <a:avLst/>
              <a:gdLst>
                <a:gd name="connsiteX0" fmla="*/ 5451 w 7920"/>
                <a:gd name="connsiteY0" fmla="*/ 273 h 7716"/>
                <a:gd name="connsiteX1" fmla="*/ 2468 w 7920"/>
                <a:gd name="connsiteY1" fmla="*/ 7411 h 7716"/>
                <a:gd name="connsiteX2" fmla="*/ 5451 w 7920"/>
                <a:gd name="connsiteY2" fmla="*/ 273 h 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0" h="7716">
                  <a:moveTo>
                    <a:pt x="5451" y="273"/>
                  </a:moveTo>
                  <a:cubicBezTo>
                    <a:pt x="10511" y="1714"/>
                    <a:pt x="6925" y="9321"/>
                    <a:pt x="2468" y="7411"/>
                  </a:cubicBezTo>
                  <a:cubicBezTo>
                    <a:pt x="-2625" y="5903"/>
                    <a:pt x="1061" y="-1503"/>
                    <a:pt x="5451" y="27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2E2951DC-8689-4AFB-A7C7-29A26EE3E6DE}"/>
                </a:ext>
              </a:extLst>
            </p:cNvPr>
            <p:cNvSpPr/>
            <p:nvPr/>
          </p:nvSpPr>
          <p:spPr>
            <a:xfrm>
              <a:off x="6581268" y="4915724"/>
              <a:ext cx="11032" cy="9528"/>
            </a:xfrm>
            <a:custGeom>
              <a:avLst/>
              <a:gdLst>
                <a:gd name="connsiteX0" fmla="*/ 693 w 11032"/>
                <a:gd name="connsiteY0" fmla="*/ 2245 h 9528"/>
                <a:gd name="connsiteX1" fmla="*/ 10277 w 11032"/>
                <a:gd name="connsiteY1" fmla="*/ 7339 h 9528"/>
                <a:gd name="connsiteX2" fmla="*/ 693 w 11032"/>
                <a:gd name="connsiteY2" fmla="*/ 2245 h 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2" h="9528">
                  <a:moveTo>
                    <a:pt x="693" y="2245"/>
                  </a:moveTo>
                  <a:cubicBezTo>
                    <a:pt x="3877" y="-2882"/>
                    <a:pt x="13829" y="1608"/>
                    <a:pt x="10277" y="7339"/>
                  </a:cubicBezTo>
                  <a:cubicBezTo>
                    <a:pt x="7060" y="12399"/>
                    <a:pt x="-2658" y="7841"/>
                    <a:pt x="693" y="22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D6D66116-A5D7-46CE-A0CB-EFF743796754}"/>
                </a:ext>
              </a:extLst>
            </p:cNvPr>
            <p:cNvSpPr/>
            <p:nvPr/>
          </p:nvSpPr>
          <p:spPr>
            <a:xfrm>
              <a:off x="6768444" y="4919008"/>
              <a:ext cx="51638" cy="17123"/>
            </a:xfrm>
            <a:custGeom>
              <a:avLst/>
              <a:gdLst>
                <a:gd name="connsiteX0" fmla="*/ 0 w 51638"/>
                <a:gd name="connsiteY0" fmla="*/ 17124 h 17123"/>
                <a:gd name="connsiteX1" fmla="*/ 51639 w 51638"/>
                <a:gd name="connsiteY1" fmla="*/ 0 h 17123"/>
                <a:gd name="connsiteX2" fmla="*/ 0 w 51638"/>
                <a:gd name="connsiteY2" fmla="*/ 17124 h 1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638" h="17123">
                  <a:moveTo>
                    <a:pt x="0" y="17124"/>
                  </a:moveTo>
                  <a:cubicBezTo>
                    <a:pt x="16621" y="9852"/>
                    <a:pt x="33644" y="3016"/>
                    <a:pt x="51639" y="0"/>
                  </a:cubicBezTo>
                  <a:cubicBezTo>
                    <a:pt x="36660" y="10958"/>
                    <a:pt x="17961" y="14443"/>
                    <a:pt x="0" y="1712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4D022C97-8968-4834-9191-98F2C17076A9}"/>
                </a:ext>
              </a:extLst>
            </p:cNvPr>
            <p:cNvSpPr/>
            <p:nvPr/>
          </p:nvSpPr>
          <p:spPr>
            <a:xfrm>
              <a:off x="6720022" y="4932211"/>
              <a:ext cx="46947" cy="8344"/>
            </a:xfrm>
            <a:custGeom>
              <a:avLst/>
              <a:gdLst>
                <a:gd name="connsiteX0" fmla="*/ 2614 w 46947"/>
                <a:gd name="connsiteY0" fmla="*/ 0 h 8344"/>
                <a:gd name="connsiteX1" fmla="*/ 46947 w 46947"/>
                <a:gd name="connsiteY1" fmla="*/ 1273 h 8344"/>
                <a:gd name="connsiteX2" fmla="*/ 0 w 46947"/>
                <a:gd name="connsiteY2" fmla="*/ 8344 h 8344"/>
                <a:gd name="connsiteX3" fmla="*/ 2614 w 46947"/>
                <a:gd name="connsiteY3" fmla="*/ 0 h 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47" h="8344">
                  <a:moveTo>
                    <a:pt x="2614" y="0"/>
                  </a:moveTo>
                  <a:cubicBezTo>
                    <a:pt x="17392" y="101"/>
                    <a:pt x="32203" y="0"/>
                    <a:pt x="46947" y="1273"/>
                  </a:cubicBezTo>
                  <a:cubicBezTo>
                    <a:pt x="32170" y="7607"/>
                    <a:pt x="15683" y="6803"/>
                    <a:pt x="0" y="8344"/>
                  </a:cubicBezTo>
                  <a:cubicBezTo>
                    <a:pt x="670" y="6233"/>
                    <a:pt x="1977" y="2078"/>
                    <a:pt x="2614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390EE518-EA17-4A2B-9049-C93682FB1455}"/>
                </a:ext>
              </a:extLst>
            </p:cNvPr>
            <p:cNvSpPr/>
            <p:nvPr/>
          </p:nvSpPr>
          <p:spPr>
            <a:xfrm>
              <a:off x="6957474" y="4933853"/>
              <a:ext cx="22719" cy="18128"/>
            </a:xfrm>
            <a:custGeom>
              <a:avLst/>
              <a:gdLst>
                <a:gd name="connsiteX0" fmla="*/ 0 w 22719"/>
                <a:gd name="connsiteY0" fmla="*/ 18129 h 18128"/>
                <a:gd name="connsiteX1" fmla="*/ 22720 w 22719"/>
                <a:gd name="connsiteY1" fmla="*/ 0 h 18128"/>
                <a:gd name="connsiteX2" fmla="*/ 0 w 22719"/>
                <a:gd name="connsiteY2" fmla="*/ 18129 h 1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19" h="18128">
                  <a:moveTo>
                    <a:pt x="0" y="18129"/>
                  </a:moveTo>
                  <a:cubicBezTo>
                    <a:pt x="6367" y="10723"/>
                    <a:pt x="14074" y="4624"/>
                    <a:pt x="22720" y="0"/>
                  </a:cubicBezTo>
                  <a:cubicBezTo>
                    <a:pt x="16152" y="7205"/>
                    <a:pt x="8478" y="13337"/>
                    <a:pt x="0" y="181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FE027316-884E-4D1A-B909-DED2F4DB46B4}"/>
                </a:ext>
              </a:extLst>
            </p:cNvPr>
            <p:cNvSpPr/>
            <p:nvPr/>
          </p:nvSpPr>
          <p:spPr>
            <a:xfrm>
              <a:off x="6314965" y="4944841"/>
              <a:ext cx="9704" cy="9425"/>
            </a:xfrm>
            <a:custGeom>
              <a:avLst/>
              <a:gdLst>
                <a:gd name="connsiteX0" fmla="*/ 1127 w 9704"/>
                <a:gd name="connsiteY0" fmla="*/ 1310 h 9425"/>
                <a:gd name="connsiteX1" fmla="*/ 8600 w 9704"/>
                <a:gd name="connsiteY1" fmla="*/ 8079 h 9425"/>
                <a:gd name="connsiteX2" fmla="*/ 1127 w 9704"/>
                <a:gd name="connsiteY2" fmla="*/ 1310 h 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4" h="9425">
                  <a:moveTo>
                    <a:pt x="1127" y="1310"/>
                  </a:moveTo>
                  <a:cubicBezTo>
                    <a:pt x="5048" y="-2812"/>
                    <a:pt x="12521" y="3723"/>
                    <a:pt x="8600" y="8079"/>
                  </a:cubicBezTo>
                  <a:cubicBezTo>
                    <a:pt x="4579" y="12301"/>
                    <a:pt x="-2827" y="5633"/>
                    <a:pt x="1127" y="131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EB24E59F-045A-459A-9AD9-FE5935F5300C}"/>
                </a:ext>
              </a:extLst>
            </p:cNvPr>
            <p:cNvSpPr/>
            <p:nvPr/>
          </p:nvSpPr>
          <p:spPr>
            <a:xfrm>
              <a:off x="6672036" y="4945810"/>
              <a:ext cx="6365" cy="6711"/>
            </a:xfrm>
            <a:custGeom>
              <a:avLst/>
              <a:gdLst>
                <a:gd name="connsiteX0" fmla="*/ 0 w 6365"/>
                <a:gd name="connsiteY0" fmla="*/ 2184 h 6711"/>
                <a:gd name="connsiteX1" fmla="*/ 1910 w 6365"/>
                <a:gd name="connsiteY1" fmla="*/ 6507 h 6711"/>
                <a:gd name="connsiteX2" fmla="*/ 0 w 6365"/>
                <a:gd name="connsiteY2" fmla="*/ 2184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1">
                  <a:moveTo>
                    <a:pt x="0" y="2184"/>
                  </a:moveTo>
                  <a:cubicBezTo>
                    <a:pt x="4725" y="-5154"/>
                    <a:pt x="10589" y="8518"/>
                    <a:pt x="1910" y="6507"/>
                  </a:cubicBezTo>
                  <a:cubicBezTo>
                    <a:pt x="1441" y="5435"/>
                    <a:pt x="503" y="3257"/>
                    <a:pt x="0" y="218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60FE0743-8CAC-4B32-8E98-3E5DC2CDBE1F}"/>
                </a:ext>
              </a:extLst>
            </p:cNvPr>
            <p:cNvSpPr/>
            <p:nvPr/>
          </p:nvSpPr>
          <p:spPr>
            <a:xfrm>
              <a:off x="6343889" y="4951695"/>
              <a:ext cx="10611" cy="10612"/>
            </a:xfrm>
            <a:custGeom>
              <a:avLst/>
              <a:gdLst>
                <a:gd name="connsiteX0" fmla="*/ 486 w 10611"/>
                <a:gd name="connsiteY0" fmla="*/ 622 h 10612"/>
                <a:gd name="connsiteX1" fmla="*/ 10003 w 10611"/>
                <a:gd name="connsiteY1" fmla="*/ 10139 h 10612"/>
                <a:gd name="connsiteX2" fmla="*/ 486 w 10611"/>
                <a:gd name="connsiteY2" fmla="*/ 622 h 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11" h="10612">
                  <a:moveTo>
                    <a:pt x="486" y="622"/>
                  </a:moveTo>
                  <a:cubicBezTo>
                    <a:pt x="5412" y="-2193"/>
                    <a:pt x="12784" y="5179"/>
                    <a:pt x="10003" y="10139"/>
                  </a:cubicBezTo>
                  <a:cubicBezTo>
                    <a:pt x="5178" y="12518"/>
                    <a:pt x="-1927" y="5414"/>
                    <a:pt x="486" y="6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EAE8394E-7315-47A0-8CD3-649D1C0B8EE1}"/>
                </a:ext>
              </a:extLst>
            </p:cNvPr>
            <p:cNvSpPr/>
            <p:nvPr/>
          </p:nvSpPr>
          <p:spPr>
            <a:xfrm>
              <a:off x="6659476" y="4976968"/>
              <a:ext cx="10319" cy="10493"/>
            </a:xfrm>
            <a:custGeom>
              <a:avLst/>
              <a:gdLst>
                <a:gd name="connsiteX0" fmla="*/ 1568 w 10319"/>
                <a:gd name="connsiteY0" fmla="*/ 1822 h 10493"/>
                <a:gd name="connsiteX1" fmla="*/ 8740 w 10319"/>
                <a:gd name="connsiteY1" fmla="*/ 8591 h 10493"/>
                <a:gd name="connsiteX2" fmla="*/ 1568 w 10319"/>
                <a:gd name="connsiteY2" fmla="*/ 1822 h 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19" h="10493">
                  <a:moveTo>
                    <a:pt x="1568" y="1822"/>
                  </a:moveTo>
                  <a:cubicBezTo>
                    <a:pt x="5891" y="-3439"/>
                    <a:pt x="13665" y="3900"/>
                    <a:pt x="8740" y="8591"/>
                  </a:cubicBezTo>
                  <a:cubicBezTo>
                    <a:pt x="4517" y="14087"/>
                    <a:pt x="-3358" y="6380"/>
                    <a:pt x="1568" y="18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FE83B047-D31E-411C-AF00-72DF5D377328}"/>
                </a:ext>
              </a:extLst>
            </p:cNvPr>
            <p:cNvSpPr/>
            <p:nvPr/>
          </p:nvSpPr>
          <p:spPr>
            <a:xfrm>
              <a:off x="6896731" y="4982194"/>
              <a:ext cx="10439" cy="8889"/>
            </a:xfrm>
            <a:custGeom>
              <a:avLst/>
              <a:gdLst>
                <a:gd name="connsiteX0" fmla="*/ 8366 w 10439"/>
                <a:gd name="connsiteY0" fmla="*/ 182 h 8889"/>
                <a:gd name="connsiteX1" fmla="*/ 491 w 10439"/>
                <a:gd name="connsiteY1" fmla="*/ 7588 h 8889"/>
                <a:gd name="connsiteX2" fmla="*/ 8366 w 10439"/>
                <a:gd name="connsiteY2" fmla="*/ 182 h 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9" h="8889">
                  <a:moveTo>
                    <a:pt x="8366" y="182"/>
                  </a:moveTo>
                  <a:cubicBezTo>
                    <a:pt x="14800" y="3667"/>
                    <a:pt x="4580" y="12111"/>
                    <a:pt x="491" y="7588"/>
                  </a:cubicBezTo>
                  <a:cubicBezTo>
                    <a:pt x="-1787" y="3198"/>
                    <a:pt x="4378" y="-924"/>
                    <a:pt x="8366" y="18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01328421-E33D-48C5-BCF1-C1284398179D}"/>
                </a:ext>
              </a:extLst>
            </p:cNvPr>
            <p:cNvSpPr/>
            <p:nvPr/>
          </p:nvSpPr>
          <p:spPr>
            <a:xfrm>
              <a:off x="6729260" y="4984254"/>
              <a:ext cx="11545" cy="9579"/>
            </a:xfrm>
            <a:custGeom>
              <a:avLst/>
              <a:gdLst>
                <a:gd name="connsiteX0" fmla="*/ 5708 w 11545"/>
                <a:gd name="connsiteY0" fmla="*/ 634 h 9579"/>
                <a:gd name="connsiteX1" fmla="*/ 3730 w 11545"/>
                <a:gd name="connsiteY1" fmla="*/ 9548 h 9579"/>
                <a:gd name="connsiteX2" fmla="*/ 5708 w 11545"/>
                <a:gd name="connsiteY2" fmla="*/ 634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5" h="9579">
                  <a:moveTo>
                    <a:pt x="5708" y="634"/>
                  </a:moveTo>
                  <a:cubicBezTo>
                    <a:pt x="16096" y="-2985"/>
                    <a:pt x="10835" y="10084"/>
                    <a:pt x="3730" y="9548"/>
                  </a:cubicBezTo>
                  <a:cubicBezTo>
                    <a:pt x="-3508" y="10185"/>
                    <a:pt x="1251" y="936"/>
                    <a:pt x="5708" y="63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871FF766-6F2D-4CEE-9EFD-1AA48CF23491}"/>
                </a:ext>
              </a:extLst>
            </p:cNvPr>
            <p:cNvSpPr/>
            <p:nvPr/>
          </p:nvSpPr>
          <p:spPr>
            <a:xfrm>
              <a:off x="6463328" y="4991111"/>
              <a:ext cx="5879" cy="5897"/>
            </a:xfrm>
            <a:custGeom>
              <a:avLst/>
              <a:gdLst>
                <a:gd name="connsiteX0" fmla="*/ 510 w 5879"/>
                <a:gd name="connsiteY0" fmla="*/ 547 h 5897"/>
                <a:gd name="connsiteX1" fmla="*/ 5369 w 5879"/>
                <a:gd name="connsiteY1" fmla="*/ 5406 h 5897"/>
                <a:gd name="connsiteX2" fmla="*/ 510 w 5879"/>
                <a:gd name="connsiteY2" fmla="*/ 547 h 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9" h="5897">
                  <a:moveTo>
                    <a:pt x="510" y="547"/>
                  </a:moveTo>
                  <a:cubicBezTo>
                    <a:pt x="5202" y="-961"/>
                    <a:pt x="6810" y="647"/>
                    <a:pt x="5369" y="5406"/>
                  </a:cubicBezTo>
                  <a:cubicBezTo>
                    <a:pt x="678" y="6813"/>
                    <a:pt x="-931" y="5205"/>
                    <a:pt x="510" y="5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2C2D0CD0-1C4E-4F77-A7AC-998ADCDD5FF5}"/>
                </a:ext>
              </a:extLst>
            </p:cNvPr>
            <p:cNvSpPr/>
            <p:nvPr/>
          </p:nvSpPr>
          <p:spPr>
            <a:xfrm>
              <a:off x="6821532" y="4994875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5B243EB4-42F9-444A-A3A4-689A590EACC9}"/>
                </a:ext>
              </a:extLst>
            </p:cNvPr>
            <p:cNvSpPr/>
            <p:nvPr/>
          </p:nvSpPr>
          <p:spPr>
            <a:xfrm>
              <a:off x="6546164" y="4997092"/>
              <a:ext cx="14182" cy="7817"/>
            </a:xfrm>
            <a:custGeom>
              <a:avLst/>
              <a:gdLst>
                <a:gd name="connsiteX0" fmla="*/ 8 w 14182"/>
                <a:gd name="connsiteY0" fmla="*/ 1670 h 7817"/>
                <a:gd name="connsiteX1" fmla="*/ 14183 w 14182"/>
                <a:gd name="connsiteY1" fmla="*/ 4887 h 7817"/>
                <a:gd name="connsiteX2" fmla="*/ 8 w 14182"/>
                <a:gd name="connsiteY2" fmla="*/ 1670 h 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2" h="7817">
                  <a:moveTo>
                    <a:pt x="8" y="1670"/>
                  </a:moveTo>
                  <a:cubicBezTo>
                    <a:pt x="4163" y="-1647"/>
                    <a:pt x="11703" y="263"/>
                    <a:pt x="14183" y="4887"/>
                  </a:cubicBezTo>
                  <a:cubicBezTo>
                    <a:pt x="12407" y="10550"/>
                    <a:pt x="-361" y="7199"/>
                    <a:pt x="8" y="167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385ABABE-5F42-4F6C-9C16-76FB9741AC5A}"/>
                </a:ext>
              </a:extLst>
            </p:cNvPr>
            <p:cNvSpPr/>
            <p:nvPr/>
          </p:nvSpPr>
          <p:spPr>
            <a:xfrm>
              <a:off x="6816330" y="5003788"/>
              <a:ext cx="22853" cy="14945"/>
            </a:xfrm>
            <a:custGeom>
              <a:avLst/>
              <a:gdLst>
                <a:gd name="connsiteX0" fmla="*/ 0 w 22853"/>
                <a:gd name="connsiteY0" fmla="*/ 14945 h 14945"/>
                <a:gd name="connsiteX1" fmla="*/ 22854 w 22853"/>
                <a:gd name="connsiteY1" fmla="*/ 0 h 14945"/>
                <a:gd name="connsiteX2" fmla="*/ 0 w 22853"/>
                <a:gd name="connsiteY2" fmla="*/ 14945 h 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3" h="14945">
                  <a:moveTo>
                    <a:pt x="0" y="14945"/>
                  </a:moveTo>
                  <a:cubicBezTo>
                    <a:pt x="6601" y="8545"/>
                    <a:pt x="14376" y="3552"/>
                    <a:pt x="22854" y="0"/>
                  </a:cubicBezTo>
                  <a:cubicBezTo>
                    <a:pt x="16252" y="6367"/>
                    <a:pt x="8444" y="11360"/>
                    <a:pt x="0" y="14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0BEADE29-504D-40BF-B10E-FD903B38ED0A}"/>
                </a:ext>
              </a:extLst>
            </p:cNvPr>
            <p:cNvSpPr/>
            <p:nvPr/>
          </p:nvSpPr>
          <p:spPr>
            <a:xfrm>
              <a:off x="6779976" y="5017581"/>
              <a:ext cx="8974" cy="8047"/>
            </a:xfrm>
            <a:custGeom>
              <a:avLst/>
              <a:gdLst>
                <a:gd name="connsiteX0" fmla="*/ 4720 w 8974"/>
                <a:gd name="connsiteY0" fmla="*/ 80 h 8047"/>
                <a:gd name="connsiteX1" fmla="*/ 4318 w 8974"/>
                <a:gd name="connsiteY1" fmla="*/ 7989 h 8047"/>
                <a:gd name="connsiteX2" fmla="*/ 4720 w 8974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4" h="8047">
                  <a:moveTo>
                    <a:pt x="4720" y="80"/>
                  </a:moveTo>
                  <a:cubicBezTo>
                    <a:pt x="11020" y="-958"/>
                    <a:pt x="9847" y="8425"/>
                    <a:pt x="4318" y="7989"/>
                  </a:cubicBezTo>
                  <a:cubicBezTo>
                    <a:pt x="-2083" y="8860"/>
                    <a:pt x="-876" y="-322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BA82B9F9-706A-4FEF-9449-B6F5AA94E649}"/>
                </a:ext>
              </a:extLst>
            </p:cNvPr>
            <p:cNvSpPr/>
            <p:nvPr/>
          </p:nvSpPr>
          <p:spPr>
            <a:xfrm>
              <a:off x="6667110" y="5023316"/>
              <a:ext cx="49159" cy="7249"/>
            </a:xfrm>
            <a:custGeom>
              <a:avLst/>
              <a:gdLst>
                <a:gd name="connsiteX0" fmla="*/ 0 w 49159"/>
                <a:gd name="connsiteY0" fmla="*/ 7247 h 7249"/>
                <a:gd name="connsiteX1" fmla="*/ 49159 w 49159"/>
                <a:gd name="connsiteY1" fmla="*/ 1717 h 7249"/>
                <a:gd name="connsiteX2" fmla="*/ 0 w 49159"/>
                <a:gd name="connsiteY2" fmla="*/ 7247 h 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59" h="7249">
                  <a:moveTo>
                    <a:pt x="0" y="7247"/>
                  </a:moveTo>
                  <a:cubicBezTo>
                    <a:pt x="15348" y="109"/>
                    <a:pt x="32639" y="-1801"/>
                    <a:pt x="49159" y="1717"/>
                  </a:cubicBezTo>
                  <a:cubicBezTo>
                    <a:pt x="33007" y="5269"/>
                    <a:pt x="16520" y="7347"/>
                    <a:pt x="0" y="72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57B70C0-C249-43A1-A3C6-C16CD2FC8D51}"/>
              </a:ext>
            </a:extLst>
          </p:cNvPr>
          <p:cNvGrpSpPr/>
          <p:nvPr/>
        </p:nvGrpSpPr>
        <p:grpSpPr>
          <a:xfrm>
            <a:off x="5478334" y="-2167734"/>
            <a:ext cx="1235331" cy="4114543"/>
            <a:chOff x="5478334" y="-2167734"/>
            <a:chExt cx="1235331" cy="4114543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EAAD9F01-7BD6-4101-99AA-994506FF3412}"/>
                </a:ext>
              </a:extLst>
            </p:cNvPr>
            <p:cNvSpPr/>
            <p:nvPr/>
          </p:nvSpPr>
          <p:spPr>
            <a:xfrm rot="5400000">
              <a:off x="4038728" y="-728128"/>
              <a:ext cx="4114543" cy="1235331"/>
            </a:xfrm>
            <a:prstGeom prst="plaque">
              <a:avLst/>
            </a:prstGeom>
            <a:blipFill>
              <a:blip r:embed="rId2">
                <a:alphaModFix amt="5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C47DB238-934B-45FC-8D32-7858D9367ED6}"/>
                </a:ext>
              </a:extLst>
            </p:cNvPr>
            <p:cNvSpPr txBox="1"/>
            <p:nvPr/>
          </p:nvSpPr>
          <p:spPr>
            <a:xfrm>
              <a:off x="5531743" y="279514"/>
              <a:ext cx="1128514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ctr"/>
              <a:r>
                <a:rPr lang="zh-CN" altLang="en-US" sz="7200" dirty="0">
                  <a:solidFill>
                    <a:schemeClr val="bg1"/>
                  </a:solidFill>
                  <a:latin typeface="+mj-ea"/>
                  <a:ea typeface="+mj-ea"/>
                </a:rPr>
                <a:t>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513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总结归纳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7A23D9B-7D5C-4C72-8425-A63270EABC0B}"/>
              </a:ext>
            </a:extLst>
          </p:cNvPr>
          <p:cNvGrpSpPr/>
          <p:nvPr/>
        </p:nvGrpSpPr>
        <p:grpSpPr>
          <a:xfrm>
            <a:off x="4701952" y="1995210"/>
            <a:ext cx="2734762" cy="2867579"/>
            <a:chOff x="4869514" y="2129248"/>
            <a:chExt cx="2399638" cy="2516179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F021DDE4-24E4-4EDB-B468-C8D4F90B0DBF}"/>
                </a:ext>
              </a:extLst>
            </p:cNvPr>
            <p:cNvSpPr/>
            <p:nvPr/>
          </p:nvSpPr>
          <p:spPr>
            <a:xfrm rot="4724309">
              <a:off x="4928580" y="2070182"/>
              <a:ext cx="1407650" cy="1525781"/>
            </a:xfrm>
            <a:custGeom>
              <a:avLst/>
              <a:gdLst>
                <a:gd name="connsiteX0" fmla="*/ 516910 w 1099246"/>
                <a:gd name="connsiteY0" fmla="*/ 5864 h 1191496"/>
                <a:gd name="connsiteX1" fmla="*/ 539127 w 1099246"/>
                <a:gd name="connsiteY1" fmla="*/ 4122 h 1191496"/>
                <a:gd name="connsiteX2" fmla="*/ 597870 w 1099246"/>
                <a:gd name="connsiteY2" fmla="*/ 7573 h 1191496"/>
                <a:gd name="connsiteX3" fmla="*/ 591436 w 1099246"/>
                <a:gd name="connsiteY3" fmla="*/ 0 h 1191496"/>
                <a:gd name="connsiteX4" fmla="*/ 828955 w 1099246"/>
                <a:gd name="connsiteY4" fmla="*/ 46847 h 1191496"/>
                <a:gd name="connsiteX5" fmla="*/ 870440 w 1099246"/>
                <a:gd name="connsiteY5" fmla="*/ 95202 h 1191496"/>
                <a:gd name="connsiteX6" fmla="*/ 929351 w 1099246"/>
                <a:gd name="connsiteY6" fmla="*/ 134274 h 1191496"/>
                <a:gd name="connsiteX7" fmla="*/ 1011550 w 1099246"/>
                <a:gd name="connsiteY7" fmla="*/ 172610 h 1191496"/>
                <a:gd name="connsiteX8" fmla="*/ 1074348 w 1099246"/>
                <a:gd name="connsiteY8" fmla="*/ 243684 h 1191496"/>
                <a:gd name="connsiteX9" fmla="*/ 1091874 w 1099246"/>
                <a:gd name="connsiteY9" fmla="*/ 346259 h 1191496"/>
                <a:gd name="connsiteX10" fmla="*/ 1071265 w 1099246"/>
                <a:gd name="connsiteY10" fmla="*/ 378897 h 1191496"/>
                <a:gd name="connsiteX11" fmla="*/ 1050121 w 1099246"/>
                <a:gd name="connsiteY11" fmla="*/ 401449 h 1191496"/>
                <a:gd name="connsiteX12" fmla="*/ 1000827 w 1099246"/>
                <a:gd name="connsiteY12" fmla="*/ 411637 h 1191496"/>
                <a:gd name="connsiteX13" fmla="*/ 871613 w 1099246"/>
                <a:gd name="connsiteY13" fmla="*/ 332653 h 1191496"/>
                <a:gd name="connsiteX14" fmla="*/ 793970 w 1099246"/>
                <a:gd name="connsiteY14" fmla="*/ 263120 h 1191496"/>
                <a:gd name="connsiteX15" fmla="*/ 650849 w 1099246"/>
                <a:gd name="connsiteY15" fmla="*/ 186248 h 1191496"/>
                <a:gd name="connsiteX16" fmla="*/ 511414 w 1099246"/>
                <a:gd name="connsiteY16" fmla="*/ 179010 h 1191496"/>
                <a:gd name="connsiteX17" fmla="*/ 356565 w 1099246"/>
                <a:gd name="connsiteY17" fmla="*/ 217480 h 1191496"/>
                <a:gd name="connsiteX18" fmla="*/ 143441 w 1099246"/>
                <a:gd name="connsiteY18" fmla="*/ 575701 h 1191496"/>
                <a:gd name="connsiteX19" fmla="*/ 172963 w 1099246"/>
                <a:gd name="connsiteY19" fmla="*/ 773611 h 1191496"/>
                <a:gd name="connsiteX20" fmla="*/ 310924 w 1099246"/>
                <a:gd name="connsiteY20" fmla="*/ 960262 h 1191496"/>
                <a:gd name="connsiteX21" fmla="*/ 557189 w 1099246"/>
                <a:gd name="connsiteY21" fmla="*/ 1056201 h 1191496"/>
                <a:gd name="connsiteX22" fmla="*/ 771385 w 1099246"/>
                <a:gd name="connsiteY22" fmla="*/ 1026880 h 1191496"/>
                <a:gd name="connsiteX23" fmla="*/ 851172 w 1099246"/>
                <a:gd name="connsiteY23" fmla="*/ 988913 h 1191496"/>
                <a:gd name="connsiteX24" fmla="*/ 815417 w 1099246"/>
                <a:gd name="connsiteY24" fmla="*/ 1015017 h 1191496"/>
                <a:gd name="connsiteX25" fmla="*/ 753390 w 1099246"/>
                <a:gd name="connsiteY25" fmla="*/ 1044305 h 1191496"/>
                <a:gd name="connsiteX26" fmla="*/ 850234 w 1099246"/>
                <a:gd name="connsiteY26" fmla="*/ 1012872 h 1191496"/>
                <a:gd name="connsiteX27" fmla="*/ 984910 w 1099246"/>
                <a:gd name="connsiteY27" fmla="*/ 902658 h 1191496"/>
                <a:gd name="connsiteX28" fmla="*/ 950361 w 1099246"/>
                <a:gd name="connsiteY28" fmla="*/ 948567 h 1191496"/>
                <a:gd name="connsiteX29" fmla="*/ 900867 w 1099246"/>
                <a:gd name="connsiteY29" fmla="*/ 993470 h 1191496"/>
                <a:gd name="connsiteX30" fmla="*/ 744342 w 1099246"/>
                <a:gd name="connsiteY30" fmla="*/ 1085790 h 1191496"/>
                <a:gd name="connsiteX31" fmla="*/ 846950 w 1099246"/>
                <a:gd name="connsiteY31" fmla="*/ 1045344 h 1191496"/>
                <a:gd name="connsiteX32" fmla="*/ 794976 w 1099246"/>
                <a:gd name="connsiteY32" fmla="*/ 1078988 h 1191496"/>
                <a:gd name="connsiteX33" fmla="*/ 825134 w 1099246"/>
                <a:gd name="connsiteY33" fmla="*/ 1068466 h 1191496"/>
                <a:gd name="connsiteX34" fmla="*/ 838740 w 1099246"/>
                <a:gd name="connsiteY34" fmla="*/ 1071649 h 1191496"/>
                <a:gd name="connsiteX35" fmla="*/ 843565 w 1099246"/>
                <a:gd name="connsiteY35" fmla="*/ 1054592 h 1191496"/>
                <a:gd name="connsiteX36" fmla="*/ 868362 w 1099246"/>
                <a:gd name="connsiteY36" fmla="*/ 1057273 h 1191496"/>
                <a:gd name="connsiteX37" fmla="*/ 730737 w 1099246"/>
                <a:gd name="connsiteY37" fmla="*/ 1125868 h 1191496"/>
                <a:gd name="connsiteX38" fmla="*/ 785325 w 1099246"/>
                <a:gd name="connsiteY38" fmla="*/ 1113939 h 1191496"/>
                <a:gd name="connsiteX39" fmla="*/ 775473 w 1099246"/>
                <a:gd name="connsiteY39" fmla="*/ 1124025 h 1191496"/>
                <a:gd name="connsiteX40" fmla="*/ 827782 w 1099246"/>
                <a:gd name="connsiteY40" fmla="*/ 1101104 h 1191496"/>
                <a:gd name="connsiteX41" fmla="*/ 883509 w 1099246"/>
                <a:gd name="connsiteY41" fmla="*/ 1072520 h 1191496"/>
                <a:gd name="connsiteX42" fmla="*/ 943123 w 1099246"/>
                <a:gd name="connsiteY42" fmla="*/ 1028421 h 1191496"/>
                <a:gd name="connsiteX43" fmla="*/ 1029445 w 1099246"/>
                <a:gd name="connsiteY43" fmla="*/ 933856 h 1191496"/>
                <a:gd name="connsiteX44" fmla="*/ 1099246 w 1099246"/>
                <a:gd name="connsiteY44" fmla="*/ 822335 h 1191496"/>
                <a:gd name="connsiteX45" fmla="*/ 1075521 w 1099246"/>
                <a:gd name="connsiteY45" fmla="*/ 885602 h 1191496"/>
                <a:gd name="connsiteX46" fmla="*/ 1057828 w 1099246"/>
                <a:gd name="connsiteY46" fmla="*/ 919279 h 1191496"/>
                <a:gd name="connsiteX47" fmla="*/ 1068450 w 1099246"/>
                <a:gd name="connsiteY47" fmla="*/ 889321 h 1191496"/>
                <a:gd name="connsiteX48" fmla="*/ 962257 w 1099246"/>
                <a:gd name="connsiteY48" fmla="*/ 1027583 h 1191496"/>
                <a:gd name="connsiteX49" fmla="*/ 825805 w 1099246"/>
                <a:gd name="connsiteY49" fmla="*/ 1119099 h 1191496"/>
                <a:gd name="connsiteX50" fmla="*/ 749067 w 1099246"/>
                <a:gd name="connsiteY50" fmla="*/ 1153078 h 1191496"/>
                <a:gd name="connsiteX51" fmla="*/ 700578 w 1099246"/>
                <a:gd name="connsiteY51" fmla="*/ 1160953 h 1191496"/>
                <a:gd name="connsiteX52" fmla="*/ 539764 w 1099246"/>
                <a:gd name="connsiteY52" fmla="*/ 1173787 h 1191496"/>
                <a:gd name="connsiteX53" fmla="*/ 604572 w 1099246"/>
                <a:gd name="connsiteY53" fmla="*/ 1185885 h 1191496"/>
                <a:gd name="connsiteX54" fmla="*/ 787402 w 1099246"/>
                <a:gd name="connsiteY54" fmla="*/ 1149124 h 1191496"/>
                <a:gd name="connsiteX55" fmla="*/ 783549 w 1099246"/>
                <a:gd name="connsiteY55" fmla="*/ 1141551 h 1191496"/>
                <a:gd name="connsiteX56" fmla="*/ 823291 w 1099246"/>
                <a:gd name="connsiteY56" fmla="*/ 1132738 h 1191496"/>
                <a:gd name="connsiteX57" fmla="*/ 829960 w 1099246"/>
                <a:gd name="connsiteY57" fmla="*/ 1129789 h 1191496"/>
                <a:gd name="connsiteX58" fmla="*/ 883308 w 1099246"/>
                <a:gd name="connsiteY58" fmla="*/ 1105394 h 1191496"/>
                <a:gd name="connsiteX59" fmla="*/ 839343 w 1099246"/>
                <a:gd name="connsiteY59" fmla="*/ 1132604 h 1191496"/>
                <a:gd name="connsiteX60" fmla="*/ 701851 w 1099246"/>
                <a:gd name="connsiteY60" fmla="*/ 1179417 h 1191496"/>
                <a:gd name="connsiteX61" fmla="*/ 596362 w 1099246"/>
                <a:gd name="connsiteY61" fmla="*/ 1190710 h 1191496"/>
                <a:gd name="connsiteX62" fmla="*/ 498211 w 1099246"/>
                <a:gd name="connsiteY62" fmla="*/ 1181662 h 1191496"/>
                <a:gd name="connsiteX63" fmla="*/ 539160 w 1099246"/>
                <a:gd name="connsiteY63" fmla="*/ 1181930 h 1191496"/>
                <a:gd name="connsiteX64" fmla="*/ 511146 w 1099246"/>
                <a:gd name="connsiteY64" fmla="*/ 1169163 h 1191496"/>
                <a:gd name="connsiteX65" fmla="*/ 411554 w 1099246"/>
                <a:gd name="connsiteY65" fmla="*/ 1147683 h 1191496"/>
                <a:gd name="connsiteX66" fmla="*/ 289143 w 1099246"/>
                <a:gd name="connsiteY66" fmla="*/ 1091923 h 1191496"/>
                <a:gd name="connsiteX67" fmla="*/ 360720 w 1099246"/>
                <a:gd name="connsiteY67" fmla="*/ 1132838 h 1191496"/>
                <a:gd name="connsiteX68" fmla="*/ 320273 w 1099246"/>
                <a:gd name="connsiteY68" fmla="*/ 1119166 h 1191496"/>
                <a:gd name="connsiteX69" fmla="*/ 325869 w 1099246"/>
                <a:gd name="connsiteY69" fmla="*/ 1130157 h 1191496"/>
                <a:gd name="connsiteX70" fmla="*/ 216962 w 1099246"/>
                <a:gd name="connsiteY70" fmla="*/ 1054291 h 1191496"/>
                <a:gd name="connsiteX71" fmla="*/ 161436 w 1099246"/>
                <a:gd name="connsiteY71" fmla="*/ 1001982 h 1191496"/>
                <a:gd name="connsiteX72" fmla="*/ 103698 w 1099246"/>
                <a:gd name="connsiteY72" fmla="*/ 932951 h 1191496"/>
                <a:gd name="connsiteX73" fmla="*/ 72769 w 1099246"/>
                <a:gd name="connsiteY73" fmla="*/ 856984 h 1191496"/>
                <a:gd name="connsiteX74" fmla="*/ 73104 w 1099246"/>
                <a:gd name="connsiteY74" fmla="*/ 876889 h 1191496"/>
                <a:gd name="connsiteX75" fmla="*/ 56516 w 1099246"/>
                <a:gd name="connsiteY75" fmla="*/ 845055 h 1191496"/>
                <a:gd name="connsiteX76" fmla="*/ 41705 w 1099246"/>
                <a:gd name="connsiteY76" fmla="*/ 786479 h 1191496"/>
                <a:gd name="connsiteX77" fmla="*/ 16036 w 1099246"/>
                <a:gd name="connsiteY77" fmla="*/ 680990 h 1191496"/>
                <a:gd name="connsiteX78" fmla="*/ 4877 w 1099246"/>
                <a:gd name="connsiteY78" fmla="*/ 681559 h 1191496"/>
                <a:gd name="connsiteX79" fmla="*/ 9602 w 1099246"/>
                <a:gd name="connsiteY79" fmla="*/ 509653 h 1191496"/>
                <a:gd name="connsiteX80" fmla="*/ 34199 w 1099246"/>
                <a:gd name="connsiteY80" fmla="*/ 388984 h 1191496"/>
                <a:gd name="connsiteX81" fmla="*/ 55578 w 1099246"/>
                <a:gd name="connsiteY81" fmla="*/ 333357 h 1191496"/>
                <a:gd name="connsiteX82" fmla="*/ 95354 w 1099246"/>
                <a:gd name="connsiteY82" fmla="*/ 267979 h 1191496"/>
                <a:gd name="connsiteX83" fmla="*/ 204999 w 1099246"/>
                <a:gd name="connsiteY83" fmla="*/ 139904 h 1191496"/>
                <a:gd name="connsiteX84" fmla="*/ 273024 w 1099246"/>
                <a:gd name="connsiteY84" fmla="*/ 89472 h 1191496"/>
                <a:gd name="connsiteX85" fmla="*/ 255364 w 1099246"/>
                <a:gd name="connsiteY85" fmla="*/ 110181 h 1191496"/>
                <a:gd name="connsiteX86" fmla="*/ 344467 w 1099246"/>
                <a:gd name="connsiteY86" fmla="*/ 58676 h 1191496"/>
                <a:gd name="connsiteX87" fmla="*/ 380658 w 1099246"/>
                <a:gd name="connsiteY87" fmla="*/ 43932 h 1191496"/>
                <a:gd name="connsiteX88" fmla="*/ 437156 w 1099246"/>
                <a:gd name="connsiteY88" fmla="*/ 20240 h 1191496"/>
                <a:gd name="connsiteX89" fmla="*/ 516910 w 1099246"/>
                <a:gd name="connsiteY89" fmla="*/ 5864 h 1191496"/>
                <a:gd name="connsiteX90" fmla="*/ 680539 w 1099246"/>
                <a:gd name="connsiteY90" fmla="*/ 1064076 h 1191496"/>
                <a:gd name="connsiteX91" fmla="*/ 747760 w 1099246"/>
                <a:gd name="connsiteY91" fmla="*/ 1049298 h 1191496"/>
                <a:gd name="connsiteX92" fmla="*/ 680539 w 1099246"/>
                <a:gd name="connsiteY92" fmla="*/ 1064076 h 1191496"/>
                <a:gd name="connsiteX93" fmla="*/ 233851 w 1099246"/>
                <a:gd name="connsiteY93" fmla="*/ 1053252 h 1191496"/>
                <a:gd name="connsiteX94" fmla="*/ 267294 w 1099246"/>
                <a:gd name="connsiteY94" fmla="*/ 1076005 h 1191496"/>
                <a:gd name="connsiteX95" fmla="*/ 233851 w 1099246"/>
                <a:gd name="connsiteY95" fmla="*/ 1053252 h 1191496"/>
                <a:gd name="connsiteX96" fmla="*/ 642070 w 1099246"/>
                <a:gd name="connsiteY96" fmla="*/ 1069672 h 1191496"/>
                <a:gd name="connsiteX97" fmla="*/ 647197 w 1099246"/>
                <a:gd name="connsiteY97" fmla="*/ 1078317 h 1191496"/>
                <a:gd name="connsiteX98" fmla="*/ 642070 w 1099246"/>
                <a:gd name="connsiteY98" fmla="*/ 1069672 h 1191496"/>
                <a:gd name="connsiteX99" fmla="*/ 248193 w 1099246"/>
                <a:gd name="connsiteY99" fmla="*/ 1075871 h 1191496"/>
                <a:gd name="connsiteX100" fmla="*/ 289679 w 1099246"/>
                <a:gd name="connsiteY100" fmla="*/ 1102110 h 1191496"/>
                <a:gd name="connsiteX101" fmla="*/ 248193 w 1099246"/>
                <a:gd name="connsiteY101" fmla="*/ 1075871 h 1191496"/>
                <a:gd name="connsiteX102" fmla="*/ 603969 w 1099246"/>
                <a:gd name="connsiteY102" fmla="*/ 1076005 h 1191496"/>
                <a:gd name="connsiteX103" fmla="*/ 612011 w 1099246"/>
                <a:gd name="connsiteY103" fmla="*/ 1078217 h 1191496"/>
                <a:gd name="connsiteX104" fmla="*/ 603969 w 1099246"/>
                <a:gd name="connsiteY104" fmla="*/ 1076005 h 1191496"/>
                <a:gd name="connsiteX105" fmla="*/ 348757 w 1099246"/>
                <a:gd name="connsiteY105" fmla="*/ 1088303 h 1191496"/>
                <a:gd name="connsiteX106" fmla="*/ 371141 w 1099246"/>
                <a:gd name="connsiteY106" fmla="*/ 1102981 h 1191496"/>
                <a:gd name="connsiteX107" fmla="*/ 348757 w 1099246"/>
                <a:gd name="connsiteY107" fmla="*/ 1088303 h 1191496"/>
                <a:gd name="connsiteX108" fmla="*/ 722728 w 1099246"/>
                <a:gd name="connsiteY108" fmla="*/ 1088538 h 1191496"/>
                <a:gd name="connsiteX109" fmla="*/ 724471 w 1099246"/>
                <a:gd name="connsiteY109" fmla="*/ 1095843 h 1191496"/>
                <a:gd name="connsiteX110" fmla="*/ 722728 w 1099246"/>
                <a:gd name="connsiteY110" fmla="*/ 1088538 h 1191496"/>
                <a:gd name="connsiteX111" fmla="*/ 697797 w 1099246"/>
                <a:gd name="connsiteY111" fmla="*/ 1096111 h 1191496"/>
                <a:gd name="connsiteX112" fmla="*/ 705839 w 1099246"/>
                <a:gd name="connsiteY112" fmla="*/ 1098323 h 1191496"/>
                <a:gd name="connsiteX113" fmla="*/ 697797 w 1099246"/>
                <a:gd name="connsiteY113" fmla="*/ 1096111 h 1191496"/>
                <a:gd name="connsiteX114" fmla="*/ 765889 w 1099246"/>
                <a:gd name="connsiteY114" fmla="*/ 1096714 h 1191496"/>
                <a:gd name="connsiteX115" fmla="*/ 758014 w 1099246"/>
                <a:gd name="connsiteY115" fmla="*/ 1104656 h 1191496"/>
                <a:gd name="connsiteX116" fmla="*/ 765889 w 1099246"/>
                <a:gd name="connsiteY116" fmla="*/ 1096714 h 1191496"/>
                <a:gd name="connsiteX117" fmla="*/ 289679 w 1099246"/>
                <a:gd name="connsiteY117" fmla="*/ 1102110 h 1191496"/>
                <a:gd name="connsiteX118" fmla="*/ 308511 w 1099246"/>
                <a:gd name="connsiteY118" fmla="*/ 1115212 h 1191496"/>
                <a:gd name="connsiteX119" fmla="*/ 289679 w 1099246"/>
                <a:gd name="connsiteY119" fmla="*/ 1102110 h 1191496"/>
                <a:gd name="connsiteX120" fmla="*/ 374693 w 1099246"/>
                <a:gd name="connsiteY120" fmla="*/ 1100166 h 1191496"/>
                <a:gd name="connsiteX121" fmla="*/ 380055 w 1099246"/>
                <a:gd name="connsiteY121" fmla="*/ 1113067 h 1191496"/>
                <a:gd name="connsiteX122" fmla="*/ 389840 w 1099246"/>
                <a:gd name="connsiteY122" fmla="*/ 1108141 h 1191496"/>
                <a:gd name="connsiteX123" fmla="*/ 374693 w 1099246"/>
                <a:gd name="connsiteY123" fmla="*/ 1100166 h 1191496"/>
                <a:gd name="connsiteX124" fmla="*/ 397815 w 1099246"/>
                <a:gd name="connsiteY124" fmla="*/ 1108443 h 1191496"/>
                <a:gd name="connsiteX125" fmla="*/ 394196 w 1099246"/>
                <a:gd name="connsiteY125" fmla="*/ 1118027 h 1191496"/>
                <a:gd name="connsiteX126" fmla="*/ 423115 w 1099246"/>
                <a:gd name="connsiteY126" fmla="*/ 1129722 h 1191496"/>
                <a:gd name="connsiteX127" fmla="*/ 417653 w 1099246"/>
                <a:gd name="connsiteY127" fmla="*/ 1118094 h 1191496"/>
                <a:gd name="connsiteX128" fmla="*/ 437458 w 1099246"/>
                <a:gd name="connsiteY128" fmla="*/ 1127477 h 1191496"/>
                <a:gd name="connsiteX129" fmla="*/ 426533 w 1099246"/>
                <a:gd name="connsiteY129" fmla="*/ 1130895 h 1191496"/>
                <a:gd name="connsiteX130" fmla="*/ 603366 w 1099246"/>
                <a:gd name="connsiteY130" fmla="*/ 1147884 h 1191496"/>
                <a:gd name="connsiteX131" fmla="*/ 618411 w 1099246"/>
                <a:gd name="connsiteY131" fmla="*/ 1158842 h 1191496"/>
                <a:gd name="connsiteX132" fmla="*/ 714250 w 1099246"/>
                <a:gd name="connsiteY132" fmla="*/ 1145605 h 1191496"/>
                <a:gd name="connsiteX133" fmla="*/ 722527 w 1099246"/>
                <a:gd name="connsiteY133" fmla="*/ 1128147 h 1191496"/>
                <a:gd name="connsiteX134" fmla="*/ 690056 w 1099246"/>
                <a:gd name="connsiteY134" fmla="*/ 1112833 h 1191496"/>
                <a:gd name="connsiteX135" fmla="*/ 695451 w 1099246"/>
                <a:gd name="connsiteY135" fmla="*/ 1133307 h 1191496"/>
                <a:gd name="connsiteX136" fmla="*/ 558093 w 1099246"/>
                <a:gd name="connsiteY136" fmla="*/ 1142221 h 1191496"/>
                <a:gd name="connsiteX137" fmla="*/ 397815 w 1099246"/>
                <a:gd name="connsiteY137" fmla="*/ 1108443 h 1191496"/>
                <a:gd name="connsiteX138" fmla="*/ 664287 w 1099246"/>
                <a:gd name="connsiteY138" fmla="*/ 1119568 h 1191496"/>
                <a:gd name="connsiteX139" fmla="*/ 672329 w 1099246"/>
                <a:gd name="connsiteY139" fmla="*/ 1121780 h 1191496"/>
                <a:gd name="connsiteX140" fmla="*/ 664287 w 1099246"/>
                <a:gd name="connsiteY140" fmla="*/ 1119568 h 119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099246" h="1191496">
                  <a:moveTo>
                    <a:pt x="516910" y="5864"/>
                  </a:moveTo>
                  <a:cubicBezTo>
                    <a:pt x="524047" y="3519"/>
                    <a:pt x="531688" y="1977"/>
                    <a:pt x="539127" y="4122"/>
                  </a:cubicBezTo>
                  <a:cubicBezTo>
                    <a:pt x="558295" y="8880"/>
                    <a:pt x="578267" y="9316"/>
                    <a:pt x="597870" y="7573"/>
                  </a:cubicBezTo>
                  <a:cubicBezTo>
                    <a:pt x="595725" y="5026"/>
                    <a:pt x="593581" y="2513"/>
                    <a:pt x="591436" y="0"/>
                  </a:cubicBezTo>
                  <a:cubicBezTo>
                    <a:pt x="670721" y="14778"/>
                    <a:pt x="753725" y="14878"/>
                    <a:pt x="828955" y="46847"/>
                  </a:cubicBezTo>
                  <a:cubicBezTo>
                    <a:pt x="851842" y="53783"/>
                    <a:pt x="850133" y="84680"/>
                    <a:pt x="870440" y="95202"/>
                  </a:cubicBezTo>
                  <a:cubicBezTo>
                    <a:pt x="890613" y="107399"/>
                    <a:pt x="910954" y="119463"/>
                    <a:pt x="929351" y="134274"/>
                  </a:cubicBezTo>
                  <a:cubicBezTo>
                    <a:pt x="951233" y="158368"/>
                    <a:pt x="992718" y="144093"/>
                    <a:pt x="1011550" y="172610"/>
                  </a:cubicBezTo>
                  <a:cubicBezTo>
                    <a:pt x="1030551" y="198010"/>
                    <a:pt x="1054276" y="219356"/>
                    <a:pt x="1074348" y="243684"/>
                  </a:cubicBezTo>
                  <a:cubicBezTo>
                    <a:pt x="1086177" y="276156"/>
                    <a:pt x="1095962" y="311241"/>
                    <a:pt x="1091874" y="346259"/>
                  </a:cubicBezTo>
                  <a:cubicBezTo>
                    <a:pt x="1090534" y="359931"/>
                    <a:pt x="1079140" y="368777"/>
                    <a:pt x="1071265" y="378897"/>
                  </a:cubicBezTo>
                  <a:cubicBezTo>
                    <a:pt x="1064597" y="386672"/>
                    <a:pt x="1059570" y="396591"/>
                    <a:pt x="1050121" y="401449"/>
                  </a:cubicBezTo>
                  <a:cubicBezTo>
                    <a:pt x="1034739" y="406610"/>
                    <a:pt x="1017683" y="419444"/>
                    <a:pt x="1000827" y="411637"/>
                  </a:cubicBezTo>
                  <a:cubicBezTo>
                    <a:pt x="953980" y="392301"/>
                    <a:pt x="911222" y="363952"/>
                    <a:pt x="871613" y="332653"/>
                  </a:cubicBezTo>
                  <a:cubicBezTo>
                    <a:pt x="849731" y="305376"/>
                    <a:pt x="820778" y="285170"/>
                    <a:pt x="793970" y="263120"/>
                  </a:cubicBezTo>
                  <a:cubicBezTo>
                    <a:pt x="747559" y="235374"/>
                    <a:pt x="705135" y="197709"/>
                    <a:pt x="650849" y="186248"/>
                  </a:cubicBezTo>
                  <a:cubicBezTo>
                    <a:pt x="604907" y="178005"/>
                    <a:pt x="557926" y="177301"/>
                    <a:pt x="511414" y="179010"/>
                  </a:cubicBezTo>
                  <a:cubicBezTo>
                    <a:pt x="459608" y="190806"/>
                    <a:pt x="401769" y="185545"/>
                    <a:pt x="356565" y="217480"/>
                  </a:cubicBezTo>
                  <a:cubicBezTo>
                    <a:pt x="230366" y="289660"/>
                    <a:pt x="146021" y="430067"/>
                    <a:pt x="143441" y="575701"/>
                  </a:cubicBezTo>
                  <a:cubicBezTo>
                    <a:pt x="133288" y="643123"/>
                    <a:pt x="151316" y="710344"/>
                    <a:pt x="172963" y="773611"/>
                  </a:cubicBezTo>
                  <a:cubicBezTo>
                    <a:pt x="204429" y="844719"/>
                    <a:pt x="247925" y="913147"/>
                    <a:pt x="310924" y="960262"/>
                  </a:cubicBezTo>
                  <a:cubicBezTo>
                    <a:pt x="379452" y="1018469"/>
                    <a:pt x="467885" y="1050672"/>
                    <a:pt x="557189" y="1056201"/>
                  </a:cubicBezTo>
                  <a:cubicBezTo>
                    <a:pt x="629939" y="1068566"/>
                    <a:pt x="702455" y="1048259"/>
                    <a:pt x="771385" y="1026880"/>
                  </a:cubicBezTo>
                  <a:cubicBezTo>
                    <a:pt x="799499" y="1017530"/>
                    <a:pt x="823828" y="1000038"/>
                    <a:pt x="851172" y="988913"/>
                  </a:cubicBezTo>
                  <a:cubicBezTo>
                    <a:pt x="840583" y="999368"/>
                    <a:pt x="827514" y="1006606"/>
                    <a:pt x="815417" y="1015017"/>
                  </a:cubicBezTo>
                  <a:cubicBezTo>
                    <a:pt x="797757" y="1030398"/>
                    <a:pt x="773563" y="1033448"/>
                    <a:pt x="753390" y="1044305"/>
                  </a:cubicBezTo>
                  <a:cubicBezTo>
                    <a:pt x="788810" y="1045310"/>
                    <a:pt x="819203" y="1026913"/>
                    <a:pt x="850234" y="1012872"/>
                  </a:cubicBezTo>
                  <a:cubicBezTo>
                    <a:pt x="903280" y="986601"/>
                    <a:pt x="940911" y="940256"/>
                    <a:pt x="984910" y="902658"/>
                  </a:cubicBezTo>
                  <a:cubicBezTo>
                    <a:pt x="978175" y="921256"/>
                    <a:pt x="959007" y="931075"/>
                    <a:pt x="950361" y="948567"/>
                  </a:cubicBezTo>
                  <a:cubicBezTo>
                    <a:pt x="939672" y="969108"/>
                    <a:pt x="920839" y="982982"/>
                    <a:pt x="900867" y="993470"/>
                  </a:cubicBezTo>
                  <a:cubicBezTo>
                    <a:pt x="857974" y="1038072"/>
                    <a:pt x="798628" y="1058982"/>
                    <a:pt x="744342" y="1085790"/>
                  </a:cubicBezTo>
                  <a:cubicBezTo>
                    <a:pt x="781002" y="1079691"/>
                    <a:pt x="812937" y="1059183"/>
                    <a:pt x="846950" y="1045344"/>
                  </a:cubicBezTo>
                  <a:cubicBezTo>
                    <a:pt x="830295" y="1057575"/>
                    <a:pt x="811798" y="1066991"/>
                    <a:pt x="794976" y="1078988"/>
                  </a:cubicBezTo>
                  <a:cubicBezTo>
                    <a:pt x="805129" y="1075771"/>
                    <a:pt x="814981" y="1071749"/>
                    <a:pt x="825134" y="1068466"/>
                  </a:cubicBezTo>
                  <a:cubicBezTo>
                    <a:pt x="829558" y="1069873"/>
                    <a:pt x="834115" y="1070878"/>
                    <a:pt x="838740" y="1071649"/>
                  </a:cubicBezTo>
                  <a:cubicBezTo>
                    <a:pt x="841554" y="1066354"/>
                    <a:pt x="842627" y="1060423"/>
                    <a:pt x="843565" y="1054592"/>
                  </a:cubicBezTo>
                  <a:cubicBezTo>
                    <a:pt x="851842" y="1055430"/>
                    <a:pt x="860085" y="1056268"/>
                    <a:pt x="868362" y="1057273"/>
                  </a:cubicBezTo>
                  <a:cubicBezTo>
                    <a:pt x="828452" y="1090750"/>
                    <a:pt x="776411" y="1102679"/>
                    <a:pt x="730737" y="1125868"/>
                  </a:cubicBezTo>
                  <a:cubicBezTo>
                    <a:pt x="750608" y="1132403"/>
                    <a:pt x="769240" y="1124963"/>
                    <a:pt x="785325" y="1113939"/>
                  </a:cubicBezTo>
                  <a:cubicBezTo>
                    <a:pt x="782007" y="1117290"/>
                    <a:pt x="778723" y="1120641"/>
                    <a:pt x="775473" y="1124025"/>
                  </a:cubicBezTo>
                  <a:cubicBezTo>
                    <a:pt x="794875" y="1122517"/>
                    <a:pt x="812669" y="1112900"/>
                    <a:pt x="827782" y="1101104"/>
                  </a:cubicBezTo>
                  <a:cubicBezTo>
                    <a:pt x="844369" y="1087935"/>
                    <a:pt x="864743" y="1081702"/>
                    <a:pt x="883509" y="1072520"/>
                  </a:cubicBezTo>
                  <a:cubicBezTo>
                    <a:pt x="904687" y="1059719"/>
                    <a:pt x="923754" y="1043735"/>
                    <a:pt x="943123" y="1028421"/>
                  </a:cubicBezTo>
                  <a:cubicBezTo>
                    <a:pt x="973316" y="998363"/>
                    <a:pt x="1007563" y="971052"/>
                    <a:pt x="1029445" y="933856"/>
                  </a:cubicBezTo>
                  <a:cubicBezTo>
                    <a:pt x="1057057" y="899374"/>
                    <a:pt x="1075253" y="858995"/>
                    <a:pt x="1099246" y="822335"/>
                  </a:cubicBezTo>
                  <a:cubicBezTo>
                    <a:pt x="1090802" y="843178"/>
                    <a:pt x="1080145" y="863418"/>
                    <a:pt x="1075521" y="885602"/>
                  </a:cubicBezTo>
                  <a:cubicBezTo>
                    <a:pt x="1073108" y="898302"/>
                    <a:pt x="1064865" y="908757"/>
                    <a:pt x="1057828" y="919279"/>
                  </a:cubicBezTo>
                  <a:cubicBezTo>
                    <a:pt x="1061145" y="909226"/>
                    <a:pt x="1064865" y="899274"/>
                    <a:pt x="1068450" y="889321"/>
                  </a:cubicBezTo>
                  <a:cubicBezTo>
                    <a:pt x="1037320" y="938547"/>
                    <a:pt x="1000693" y="983953"/>
                    <a:pt x="962257" y="1027583"/>
                  </a:cubicBezTo>
                  <a:cubicBezTo>
                    <a:pt x="923553" y="1066924"/>
                    <a:pt x="874595" y="1094302"/>
                    <a:pt x="825805" y="1119099"/>
                  </a:cubicBezTo>
                  <a:cubicBezTo>
                    <a:pt x="800907" y="1131967"/>
                    <a:pt x="772524" y="1137295"/>
                    <a:pt x="749067" y="1153078"/>
                  </a:cubicBezTo>
                  <a:cubicBezTo>
                    <a:pt x="735194" y="1164103"/>
                    <a:pt x="716194" y="1155055"/>
                    <a:pt x="700578" y="1160953"/>
                  </a:cubicBezTo>
                  <a:cubicBezTo>
                    <a:pt x="647632" y="1171743"/>
                    <a:pt x="593614" y="1173117"/>
                    <a:pt x="539764" y="1173787"/>
                  </a:cubicBezTo>
                  <a:cubicBezTo>
                    <a:pt x="560573" y="1181193"/>
                    <a:pt x="582087" y="1187728"/>
                    <a:pt x="604572" y="1185885"/>
                  </a:cubicBezTo>
                  <a:cubicBezTo>
                    <a:pt x="667034" y="1184678"/>
                    <a:pt x="728726" y="1169967"/>
                    <a:pt x="787402" y="1149124"/>
                  </a:cubicBezTo>
                  <a:cubicBezTo>
                    <a:pt x="786095" y="1146577"/>
                    <a:pt x="784822" y="1144030"/>
                    <a:pt x="783549" y="1141551"/>
                  </a:cubicBezTo>
                  <a:cubicBezTo>
                    <a:pt x="797623" y="1145136"/>
                    <a:pt x="811127" y="1139607"/>
                    <a:pt x="823291" y="1132738"/>
                  </a:cubicBezTo>
                  <a:cubicBezTo>
                    <a:pt x="824933" y="1132000"/>
                    <a:pt x="828284" y="1130526"/>
                    <a:pt x="829960" y="1129789"/>
                  </a:cubicBezTo>
                  <a:cubicBezTo>
                    <a:pt x="847687" y="1121545"/>
                    <a:pt x="865179" y="1112732"/>
                    <a:pt x="883308" y="1105394"/>
                  </a:cubicBezTo>
                  <a:cubicBezTo>
                    <a:pt x="869401" y="1115547"/>
                    <a:pt x="855327" y="1125868"/>
                    <a:pt x="839343" y="1132604"/>
                  </a:cubicBezTo>
                  <a:cubicBezTo>
                    <a:pt x="794942" y="1151872"/>
                    <a:pt x="749637" y="1170470"/>
                    <a:pt x="701851" y="1179417"/>
                  </a:cubicBezTo>
                  <a:cubicBezTo>
                    <a:pt x="667034" y="1185951"/>
                    <a:pt x="631681" y="1188766"/>
                    <a:pt x="596362" y="1190710"/>
                  </a:cubicBezTo>
                  <a:cubicBezTo>
                    <a:pt x="563589" y="1191950"/>
                    <a:pt x="529509" y="1193257"/>
                    <a:pt x="498211" y="1181662"/>
                  </a:cubicBezTo>
                  <a:cubicBezTo>
                    <a:pt x="511850" y="1181696"/>
                    <a:pt x="525488" y="1182031"/>
                    <a:pt x="539160" y="1181930"/>
                  </a:cubicBezTo>
                  <a:cubicBezTo>
                    <a:pt x="530582" y="1176267"/>
                    <a:pt x="521836" y="1170068"/>
                    <a:pt x="511146" y="1169163"/>
                  </a:cubicBezTo>
                  <a:cubicBezTo>
                    <a:pt x="477904" y="1162428"/>
                    <a:pt x="443791" y="1158808"/>
                    <a:pt x="411554" y="1147683"/>
                  </a:cubicBezTo>
                  <a:cubicBezTo>
                    <a:pt x="369164" y="1132771"/>
                    <a:pt x="330092" y="1110051"/>
                    <a:pt x="289143" y="1091923"/>
                  </a:cubicBezTo>
                  <a:cubicBezTo>
                    <a:pt x="311494" y="1108108"/>
                    <a:pt x="336626" y="1119568"/>
                    <a:pt x="360720" y="1132838"/>
                  </a:cubicBezTo>
                  <a:cubicBezTo>
                    <a:pt x="346947" y="1129186"/>
                    <a:pt x="333610" y="1123992"/>
                    <a:pt x="320273" y="1119166"/>
                  </a:cubicBezTo>
                  <a:cubicBezTo>
                    <a:pt x="322116" y="1122819"/>
                    <a:pt x="323993" y="1126471"/>
                    <a:pt x="325869" y="1130157"/>
                  </a:cubicBezTo>
                  <a:cubicBezTo>
                    <a:pt x="286596" y="1109716"/>
                    <a:pt x="247121" y="1087298"/>
                    <a:pt x="216962" y="1054291"/>
                  </a:cubicBezTo>
                  <a:cubicBezTo>
                    <a:pt x="199202" y="1036061"/>
                    <a:pt x="182346" y="1016693"/>
                    <a:pt x="161436" y="1001982"/>
                  </a:cubicBezTo>
                  <a:cubicBezTo>
                    <a:pt x="138683" y="982177"/>
                    <a:pt x="124609" y="954364"/>
                    <a:pt x="103698" y="932951"/>
                  </a:cubicBezTo>
                  <a:cubicBezTo>
                    <a:pt x="103330" y="904602"/>
                    <a:pt x="84966" y="881346"/>
                    <a:pt x="72769" y="856984"/>
                  </a:cubicBezTo>
                  <a:cubicBezTo>
                    <a:pt x="72903" y="863586"/>
                    <a:pt x="73037" y="870221"/>
                    <a:pt x="73104" y="876889"/>
                  </a:cubicBezTo>
                  <a:cubicBezTo>
                    <a:pt x="65731" y="867506"/>
                    <a:pt x="55343" y="857956"/>
                    <a:pt x="56516" y="845055"/>
                  </a:cubicBezTo>
                  <a:cubicBezTo>
                    <a:pt x="57320" y="824546"/>
                    <a:pt x="45123" y="806283"/>
                    <a:pt x="41705" y="786479"/>
                  </a:cubicBezTo>
                  <a:cubicBezTo>
                    <a:pt x="33461" y="751227"/>
                    <a:pt x="17109" y="717650"/>
                    <a:pt x="16036" y="680990"/>
                  </a:cubicBezTo>
                  <a:cubicBezTo>
                    <a:pt x="12317" y="681157"/>
                    <a:pt x="8597" y="681325"/>
                    <a:pt x="4877" y="681559"/>
                  </a:cubicBezTo>
                  <a:cubicBezTo>
                    <a:pt x="-9800" y="624257"/>
                    <a:pt x="13724" y="567324"/>
                    <a:pt x="9602" y="509653"/>
                  </a:cubicBezTo>
                  <a:cubicBezTo>
                    <a:pt x="8899" y="468067"/>
                    <a:pt x="24581" y="428794"/>
                    <a:pt x="34199" y="388984"/>
                  </a:cubicBezTo>
                  <a:cubicBezTo>
                    <a:pt x="42107" y="370754"/>
                    <a:pt x="50719" y="352759"/>
                    <a:pt x="55578" y="333357"/>
                  </a:cubicBezTo>
                  <a:cubicBezTo>
                    <a:pt x="59029" y="306382"/>
                    <a:pt x="82151" y="289861"/>
                    <a:pt x="95354" y="267979"/>
                  </a:cubicBezTo>
                  <a:cubicBezTo>
                    <a:pt x="125748" y="220328"/>
                    <a:pt x="165055" y="179479"/>
                    <a:pt x="204999" y="139904"/>
                  </a:cubicBezTo>
                  <a:cubicBezTo>
                    <a:pt x="222759" y="117318"/>
                    <a:pt x="248428" y="103378"/>
                    <a:pt x="273024" y="89472"/>
                  </a:cubicBezTo>
                  <a:cubicBezTo>
                    <a:pt x="267294" y="96475"/>
                    <a:pt x="261229" y="103244"/>
                    <a:pt x="255364" y="110181"/>
                  </a:cubicBezTo>
                  <a:cubicBezTo>
                    <a:pt x="286763" y="96107"/>
                    <a:pt x="316085" y="78011"/>
                    <a:pt x="344467" y="58676"/>
                  </a:cubicBezTo>
                  <a:cubicBezTo>
                    <a:pt x="355325" y="51170"/>
                    <a:pt x="368762" y="49193"/>
                    <a:pt x="380658" y="43932"/>
                  </a:cubicBezTo>
                  <a:cubicBezTo>
                    <a:pt x="399926" y="36928"/>
                    <a:pt x="416145" y="22720"/>
                    <a:pt x="437156" y="20240"/>
                  </a:cubicBezTo>
                  <a:cubicBezTo>
                    <a:pt x="463260" y="12767"/>
                    <a:pt x="491275" y="15616"/>
                    <a:pt x="516910" y="5864"/>
                  </a:cubicBezTo>
                  <a:moveTo>
                    <a:pt x="680539" y="1064076"/>
                  </a:moveTo>
                  <a:cubicBezTo>
                    <a:pt x="703963" y="1065885"/>
                    <a:pt x="726917" y="1059988"/>
                    <a:pt x="747760" y="1049298"/>
                  </a:cubicBezTo>
                  <a:cubicBezTo>
                    <a:pt x="724873" y="1051878"/>
                    <a:pt x="702220" y="1056268"/>
                    <a:pt x="680539" y="1064076"/>
                  </a:cubicBezTo>
                  <a:moveTo>
                    <a:pt x="233851" y="1053252"/>
                  </a:moveTo>
                  <a:cubicBezTo>
                    <a:pt x="243200" y="1063171"/>
                    <a:pt x="254359" y="1071381"/>
                    <a:pt x="267294" y="1076005"/>
                  </a:cubicBezTo>
                  <a:cubicBezTo>
                    <a:pt x="256973" y="1067259"/>
                    <a:pt x="245211" y="1060423"/>
                    <a:pt x="233851" y="1053252"/>
                  </a:cubicBezTo>
                  <a:moveTo>
                    <a:pt x="642070" y="1069672"/>
                  </a:moveTo>
                  <a:cubicBezTo>
                    <a:pt x="635569" y="1072386"/>
                    <a:pt x="641701" y="1081501"/>
                    <a:pt x="647197" y="1078317"/>
                  </a:cubicBezTo>
                  <a:cubicBezTo>
                    <a:pt x="653698" y="1075536"/>
                    <a:pt x="647431" y="1066723"/>
                    <a:pt x="642070" y="1069672"/>
                  </a:cubicBezTo>
                  <a:moveTo>
                    <a:pt x="248193" y="1075871"/>
                  </a:moveTo>
                  <a:cubicBezTo>
                    <a:pt x="260558" y="1086695"/>
                    <a:pt x="274934" y="1094938"/>
                    <a:pt x="289679" y="1102110"/>
                  </a:cubicBezTo>
                  <a:cubicBezTo>
                    <a:pt x="277850" y="1090549"/>
                    <a:pt x="262737" y="1083310"/>
                    <a:pt x="248193" y="1075871"/>
                  </a:cubicBezTo>
                  <a:moveTo>
                    <a:pt x="603969" y="1076005"/>
                  </a:moveTo>
                  <a:cubicBezTo>
                    <a:pt x="602427" y="1080730"/>
                    <a:pt x="610470" y="1082439"/>
                    <a:pt x="612011" y="1078217"/>
                  </a:cubicBezTo>
                  <a:cubicBezTo>
                    <a:pt x="613519" y="1073459"/>
                    <a:pt x="605477" y="1071716"/>
                    <a:pt x="603969" y="1076005"/>
                  </a:cubicBezTo>
                  <a:moveTo>
                    <a:pt x="348757" y="1088303"/>
                  </a:moveTo>
                  <a:cubicBezTo>
                    <a:pt x="355358" y="1094402"/>
                    <a:pt x="362931" y="1099295"/>
                    <a:pt x="371141" y="1102981"/>
                  </a:cubicBezTo>
                  <a:cubicBezTo>
                    <a:pt x="364272" y="1097217"/>
                    <a:pt x="356766" y="1092291"/>
                    <a:pt x="348757" y="1088303"/>
                  </a:cubicBezTo>
                  <a:moveTo>
                    <a:pt x="722728" y="1088538"/>
                  </a:moveTo>
                  <a:cubicBezTo>
                    <a:pt x="715523" y="1089242"/>
                    <a:pt x="717601" y="1098893"/>
                    <a:pt x="724471" y="1095843"/>
                  </a:cubicBezTo>
                  <a:cubicBezTo>
                    <a:pt x="731642" y="1095106"/>
                    <a:pt x="729564" y="1085455"/>
                    <a:pt x="722728" y="1088538"/>
                  </a:cubicBezTo>
                  <a:moveTo>
                    <a:pt x="697797" y="1096111"/>
                  </a:moveTo>
                  <a:cubicBezTo>
                    <a:pt x="696255" y="1100836"/>
                    <a:pt x="704298" y="1102545"/>
                    <a:pt x="705839" y="1098323"/>
                  </a:cubicBezTo>
                  <a:cubicBezTo>
                    <a:pt x="707347" y="1093565"/>
                    <a:pt x="699305" y="1091822"/>
                    <a:pt x="697797" y="1096111"/>
                  </a:cubicBezTo>
                  <a:moveTo>
                    <a:pt x="765889" y="1096714"/>
                  </a:moveTo>
                  <a:cubicBezTo>
                    <a:pt x="761633" y="1095408"/>
                    <a:pt x="755233" y="1100132"/>
                    <a:pt x="758014" y="1104656"/>
                  </a:cubicBezTo>
                  <a:cubicBezTo>
                    <a:pt x="762605" y="1110018"/>
                    <a:pt x="773060" y="1100333"/>
                    <a:pt x="765889" y="1096714"/>
                  </a:cubicBezTo>
                  <a:moveTo>
                    <a:pt x="289679" y="1102110"/>
                  </a:moveTo>
                  <a:cubicBezTo>
                    <a:pt x="295610" y="1106968"/>
                    <a:pt x="301910" y="1111325"/>
                    <a:pt x="308511" y="1115212"/>
                  </a:cubicBezTo>
                  <a:cubicBezTo>
                    <a:pt x="302949" y="1109884"/>
                    <a:pt x="296582" y="1105494"/>
                    <a:pt x="289679" y="1102110"/>
                  </a:cubicBezTo>
                  <a:moveTo>
                    <a:pt x="374693" y="1100166"/>
                  </a:moveTo>
                  <a:cubicBezTo>
                    <a:pt x="376034" y="1104656"/>
                    <a:pt x="377810" y="1108946"/>
                    <a:pt x="380055" y="1113067"/>
                  </a:cubicBezTo>
                  <a:cubicBezTo>
                    <a:pt x="383473" y="1118395"/>
                    <a:pt x="386858" y="1110085"/>
                    <a:pt x="389840" y="1108141"/>
                  </a:cubicBezTo>
                  <a:cubicBezTo>
                    <a:pt x="386589" y="1102947"/>
                    <a:pt x="379720" y="1102545"/>
                    <a:pt x="374693" y="1100166"/>
                  </a:cubicBezTo>
                  <a:moveTo>
                    <a:pt x="397815" y="1108443"/>
                  </a:moveTo>
                  <a:cubicBezTo>
                    <a:pt x="396609" y="1111626"/>
                    <a:pt x="395403" y="1114810"/>
                    <a:pt x="394196" y="1118027"/>
                  </a:cubicBezTo>
                  <a:cubicBezTo>
                    <a:pt x="403914" y="1121713"/>
                    <a:pt x="413465" y="1125801"/>
                    <a:pt x="423115" y="1129722"/>
                  </a:cubicBezTo>
                  <a:cubicBezTo>
                    <a:pt x="421272" y="1125835"/>
                    <a:pt x="419463" y="1121947"/>
                    <a:pt x="417653" y="1118094"/>
                  </a:cubicBezTo>
                  <a:cubicBezTo>
                    <a:pt x="424288" y="1121110"/>
                    <a:pt x="430890" y="1124260"/>
                    <a:pt x="437458" y="1127477"/>
                  </a:cubicBezTo>
                  <a:cubicBezTo>
                    <a:pt x="434710" y="1128314"/>
                    <a:pt x="429248" y="1130023"/>
                    <a:pt x="426533" y="1130895"/>
                  </a:cubicBezTo>
                  <a:cubicBezTo>
                    <a:pt x="483366" y="1149660"/>
                    <a:pt x="544086" y="1154419"/>
                    <a:pt x="603366" y="1147884"/>
                  </a:cubicBezTo>
                  <a:cubicBezTo>
                    <a:pt x="607755" y="1152140"/>
                    <a:pt x="611911" y="1158038"/>
                    <a:pt x="618411" y="1158842"/>
                  </a:cubicBezTo>
                  <a:cubicBezTo>
                    <a:pt x="650849" y="1159143"/>
                    <a:pt x="682248" y="1149627"/>
                    <a:pt x="714250" y="1145605"/>
                  </a:cubicBezTo>
                  <a:cubicBezTo>
                    <a:pt x="716964" y="1139775"/>
                    <a:pt x="719746" y="1133944"/>
                    <a:pt x="722527" y="1128147"/>
                  </a:cubicBezTo>
                  <a:cubicBezTo>
                    <a:pt x="712172" y="1122149"/>
                    <a:pt x="701449" y="1116552"/>
                    <a:pt x="690056" y="1112833"/>
                  </a:cubicBezTo>
                  <a:cubicBezTo>
                    <a:pt x="691865" y="1119635"/>
                    <a:pt x="693708" y="1126438"/>
                    <a:pt x="695451" y="1133307"/>
                  </a:cubicBezTo>
                  <a:cubicBezTo>
                    <a:pt x="649911" y="1138803"/>
                    <a:pt x="603969" y="1142724"/>
                    <a:pt x="558093" y="1142221"/>
                  </a:cubicBezTo>
                  <a:cubicBezTo>
                    <a:pt x="502903" y="1142724"/>
                    <a:pt x="450158" y="1123522"/>
                    <a:pt x="397815" y="1108443"/>
                  </a:cubicBezTo>
                  <a:moveTo>
                    <a:pt x="664287" y="1119568"/>
                  </a:moveTo>
                  <a:cubicBezTo>
                    <a:pt x="662745" y="1124293"/>
                    <a:pt x="670788" y="1126002"/>
                    <a:pt x="672329" y="1121780"/>
                  </a:cubicBezTo>
                  <a:cubicBezTo>
                    <a:pt x="673837" y="1116988"/>
                    <a:pt x="665795" y="1115279"/>
                    <a:pt x="664287" y="1119568"/>
                  </a:cubicBezTo>
                  <a:close/>
                </a:path>
              </a:pathLst>
            </a:custGeom>
            <a:solidFill>
              <a:schemeClr val="accent1"/>
            </a:solidFill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5FC5ED4-C6A8-4AEC-BCE4-343F37522D46}"/>
                </a:ext>
              </a:extLst>
            </p:cNvPr>
            <p:cNvSpPr/>
            <p:nvPr/>
          </p:nvSpPr>
          <p:spPr>
            <a:xfrm rot="4724309" flipH="1" flipV="1">
              <a:off x="5802437" y="3178711"/>
              <a:ext cx="1407650" cy="1525781"/>
            </a:xfrm>
            <a:custGeom>
              <a:avLst/>
              <a:gdLst>
                <a:gd name="connsiteX0" fmla="*/ 516910 w 1099246"/>
                <a:gd name="connsiteY0" fmla="*/ 5864 h 1191496"/>
                <a:gd name="connsiteX1" fmla="*/ 539127 w 1099246"/>
                <a:gd name="connsiteY1" fmla="*/ 4122 h 1191496"/>
                <a:gd name="connsiteX2" fmla="*/ 597870 w 1099246"/>
                <a:gd name="connsiteY2" fmla="*/ 7573 h 1191496"/>
                <a:gd name="connsiteX3" fmla="*/ 591436 w 1099246"/>
                <a:gd name="connsiteY3" fmla="*/ 0 h 1191496"/>
                <a:gd name="connsiteX4" fmla="*/ 828955 w 1099246"/>
                <a:gd name="connsiteY4" fmla="*/ 46847 h 1191496"/>
                <a:gd name="connsiteX5" fmla="*/ 870440 w 1099246"/>
                <a:gd name="connsiteY5" fmla="*/ 95202 h 1191496"/>
                <a:gd name="connsiteX6" fmla="*/ 929351 w 1099246"/>
                <a:gd name="connsiteY6" fmla="*/ 134274 h 1191496"/>
                <a:gd name="connsiteX7" fmla="*/ 1011550 w 1099246"/>
                <a:gd name="connsiteY7" fmla="*/ 172610 h 1191496"/>
                <a:gd name="connsiteX8" fmla="*/ 1074348 w 1099246"/>
                <a:gd name="connsiteY8" fmla="*/ 243684 h 1191496"/>
                <a:gd name="connsiteX9" fmla="*/ 1091874 w 1099246"/>
                <a:gd name="connsiteY9" fmla="*/ 346259 h 1191496"/>
                <a:gd name="connsiteX10" fmla="*/ 1071265 w 1099246"/>
                <a:gd name="connsiteY10" fmla="*/ 378897 h 1191496"/>
                <a:gd name="connsiteX11" fmla="*/ 1050121 w 1099246"/>
                <a:gd name="connsiteY11" fmla="*/ 401449 h 1191496"/>
                <a:gd name="connsiteX12" fmla="*/ 1000827 w 1099246"/>
                <a:gd name="connsiteY12" fmla="*/ 411637 h 1191496"/>
                <a:gd name="connsiteX13" fmla="*/ 871613 w 1099246"/>
                <a:gd name="connsiteY13" fmla="*/ 332653 h 1191496"/>
                <a:gd name="connsiteX14" fmla="*/ 793970 w 1099246"/>
                <a:gd name="connsiteY14" fmla="*/ 263120 h 1191496"/>
                <a:gd name="connsiteX15" fmla="*/ 650849 w 1099246"/>
                <a:gd name="connsiteY15" fmla="*/ 186248 h 1191496"/>
                <a:gd name="connsiteX16" fmla="*/ 511414 w 1099246"/>
                <a:gd name="connsiteY16" fmla="*/ 179010 h 1191496"/>
                <a:gd name="connsiteX17" fmla="*/ 356565 w 1099246"/>
                <a:gd name="connsiteY17" fmla="*/ 217480 h 1191496"/>
                <a:gd name="connsiteX18" fmla="*/ 143441 w 1099246"/>
                <a:gd name="connsiteY18" fmla="*/ 575701 h 1191496"/>
                <a:gd name="connsiteX19" fmla="*/ 172963 w 1099246"/>
                <a:gd name="connsiteY19" fmla="*/ 773611 h 1191496"/>
                <a:gd name="connsiteX20" fmla="*/ 310924 w 1099246"/>
                <a:gd name="connsiteY20" fmla="*/ 960262 h 1191496"/>
                <a:gd name="connsiteX21" fmla="*/ 557189 w 1099246"/>
                <a:gd name="connsiteY21" fmla="*/ 1056201 h 1191496"/>
                <a:gd name="connsiteX22" fmla="*/ 771385 w 1099246"/>
                <a:gd name="connsiteY22" fmla="*/ 1026880 h 1191496"/>
                <a:gd name="connsiteX23" fmla="*/ 851172 w 1099246"/>
                <a:gd name="connsiteY23" fmla="*/ 988913 h 1191496"/>
                <a:gd name="connsiteX24" fmla="*/ 815417 w 1099246"/>
                <a:gd name="connsiteY24" fmla="*/ 1015017 h 1191496"/>
                <a:gd name="connsiteX25" fmla="*/ 753390 w 1099246"/>
                <a:gd name="connsiteY25" fmla="*/ 1044305 h 1191496"/>
                <a:gd name="connsiteX26" fmla="*/ 850234 w 1099246"/>
                <a:gd name="connsiteY26" fmla="*/ 1012872 h 1191496"/>
                <a:gd name="connsiteX27" fmla="*/ 984910 w 1099246"/>
                <a:gd name="connsiteY27" fmla="*/ 902658 h 1191496"/>
                <a:gd name="connsiteX28" fmla="*/ 950361 w 1099246"/>
                <a:gd name="connsiteY28" fmla="*/ 948567 h 1191496"/>
                <a:gd name="connsiteX29" fmla="*/ 900867 w 1099246"/>
                <a:gd name="connsiteY29" fmla="*/ 993470 h 1191496"/>
                <a:gd name="connsiteX30" fmla="*/ 744342 w 1099246"/>
                <a:gd name="connsiteY30" fmla="*/ 1085790 h 1191496"/>
                <a:gd name="connsiteX31" fmla="*/ 846950 w 1099246"/>
                <a:gd name="connsiteY31" fmla="*/ 1045344 h 1191496"/>
                <a:gd name="connsiteX32" fmla="*/ 794976 w 1099246"/>
                <a:gd name="connsiteY32" fmla="*/ 1078988 h 1191496"/>
                <a:gd name="connsiteX33" fmla="*/ 825134 w 1099246"/>
                <a:gd name="connsiteY33" fmla="*/ 1068466 h 1191496"/>
                <a:gd name="connsiteX34" fmla="*/ 838740 w 1099246"/>
                <a:gd name="connsiteY34" fmla="*/ 1071649 h 1191496"/>
                <a:gd name="connsiteX35" fmla="*/ 843565 w 1099246"/>
                <a:gd name="connsiteY35" fmla="*/ 1054592 h 1191496"/>
                <a:gd name="connsiteX36" fmla="*/ 868362 w 1099246"/>
                <a:gd name="connsiteY36" fmla="*/ 1057273 h 1191496"/>
                <a:gd name="connsiteX37" fmla="*/ 730737 w 1099246"/>
                <a:gd name="connsiteY37" fmla="*/ 1125868 h 1191496"/>
                <a:gd name="connsiteX38" fmla="*/ 785325 w 1099246"/>
                <a:gd name="connsiteY38" fmla="*/ 1113939 h 1191496"/>
                <a:gd name="connsiteX39" fmla="*/ 775473 w 1099246"/>
                <a:gd name="connsiteY39" fmla="*/ 1124025 h 1191496"/>
                <a:gd name="connsiteX40" fmla="*/ 827782 w 1099246"/>
                <a:gd name="connsiteY40" fmla="*/ 1101104 h 1191496"/>
                <a:gd name="connsiteX41" fmla="*/ 883509 w 1099246"/>
                <a:gd name="connsiteY41" fmla="*/ 1072520 h 1191496"/>
                <a:gd name="connsiteX42" fmla="*/ 943123 w 1099246"/>
                <a:gd name="connsiteY42" fmla="*/ 1028421 h 1191496"/>
                <a:gd name="connsiteX43" fmla="*/ 1029445 w 1099246"/>
                <a:gd name="connsiteY43" fmla="*/ 933856 h 1191496"/>
                <a:gd name="connsiteX44" fmla="*/ 1099246 w 1099246"/>
                <a:gd name="connsiteY44" fmla="*/ 822335 h 1191496"/>
                <a:gd name="connsiteX45" fmla="*/ 1075521 w 1099246"/>
                <a:gd name="connsiteY45" fmla="*/ 885602 h 1191496"/>
                <a:gd name="connsiteX46" fmla="*/ 1057828 w 1099246"/>
                <a:gd name="connsiteY46" fmla="*/ 919279 h 1191496"/>
                <a:gd name="connsiteX47" fmla="*/ 1068450 w 1099246"/>
                <a:gd name="connsiteY47" fmla="*/ 889321 h 1191496"/>
                <a:gd name="connsiteX48" fmla="*/ 962257 w 1099246"/>
                <a:gd name="connsiteY48" fmla="*/ 1027583 h 1191496"/>
                <a:gd name="connsiteX49" fmla="*/ 825805 w 1099246"/>
                <a:gd name="connsiteY49" fmla="*/ 1119099 h 1191496"/>
                <a:gd name="connsiteX50" fmla="*/ 749067 w 1099246"/>
                <a:gd name="connsiteY50" fmla="*/ 1153078 h 1191496"/>
                <a:gd name="connsiteX51" fmla="*/ 700578 w 1099246"/>
                <a:gd name="connsiteY51" fmla="*/ 1160953 h 1191496"/>
                <a:gd name="connsiteX52" fmla="*/ 539764 w 1099246"/>
                <a:gd name="connsiteY52" fmla="*/ 1173787 h 1191496"/>
                <a:gd name="connsiteX53" fmla="*/ 604572 w 1099246"/>
                <a:gd name="connsiteY53" fmla="*/ 1185885 h 1191496"/>
                <a:gd name="connsiteX54" fmla="*/ 787402 w 1099246"/>
                <a:gd name="connsiteY54" fmla="*/ 1149124 h 1191496"/>
                <a:gd name="connsiteX55" fmla="*/ 783549 w 1099246"/>
                <a:gd name="connsiteY55" fmla="*/ 1141551 h 1191496"/>
                <a:gd name="connsiteX56" fmla="*/ 823291 w 1099246"/>
                <a:gd name="connsiteY56" fmla="*/ 1132738 h 1191496"/>
                <a:gd name="connsiteX57" fmla="*/ 829960 w 1099246"/>
                <a:gd name="connsiteY57" fmla="*/ 1129789 h 1191496"/>
                <a:gd name="connsiteX58" fmla="*/ 883308 w 1099246"/>
                <a:gd name="connsiteY58" fmla="*/ 1105394 h 1191496"/>
                <a:gd name="connsiteX59" fmla="*/ 839343 w 1099246"/>
                <a:gd name="connsiteY59" fmla="*/ 1132604 h 1191496"/>
                <a:gd name="connsiteX60" fmla="*/ 701851 w 1099246"/>
                <a:gd name="connsiteY60" fmla="*/ 1179417 h 1191496"/>
                <a:gd name="connsiteX61" fmla="*/ 596362 w 1099246"/>
                <a:gd name="connsiteY61" fmla="*/ 1190710 h 1191496"/>
                <a:gd name="connsiteX62" fmla="*/ 498211 w 1099246"/>
                <a:gd name="connsiteY62" fmla="*/ 1181662 h 1191496"/>
                <a:gd name="connsiteX63" fmla="*/ 539160 w 1099246"/>
                <a:gd name="connsiteY63" fmla="*/ 1181930 h 1191496"/>
                <a:gd name="connsiteX64" fmla="*/ 511146 w 1099246"/>
                <a:gd name="connsiteY64" fmla="*/ 1169163 h 1191496"/>
                <a:gd name="connsiteX65" fmla="*/ 411554 w 1099246"/>
                <a:gd name="connsiteY65" fmla="*/ 1147683 h 1191496"/>
                <a:gd name="connsiteX66" fmla="*/ 289143 w 1099246"/>
                <a:gd name="connsiteY66" fmla="*/ 1091923 h 1191496"/>
                <a:gd name="connsiteX67" fmla="*/ 360720 w 1099246"/>
                <a:gd name="connsiteY67" fmla="*/ 1132838 h 1191496"/>
                <a:gd name="connsiteX68" fmla="*/ 320273 w 1099246"/>
                <a:gd name="connsiteY68" fmla="*/ 1119166 h 1191496"/>
                <a:gd name="connsiteX69" fmla="*/ 325869 w 1099246"/>
                <a:gd name="connsiteY69" fmla="*/ 1130157 h 1191496"/>
                <a:gd name="connsiteX70" fmla="*/ 216962 w 1099246"/>
                <a:gd name="connsiteY70" fmla="*/ 1054291 h 1191496"/>
                <a:gd name="connsiteX71" fmla="*/ 161436 w 1099246"/>
                <a:gd name="connsiteY71" fmla="*/ 1001982 h 1191496"/>
                <a:gd name="connsiteX72" fmla="*/ 103698 w 1099246"/>
                <a:gd name="connsiteY72" fmla="*/ 932951 h 1191496"/>
                <a:gd name="connsiteX73" fmla="*/ 72769 w 1099246"/>
                <a:gd name="connsiteY73" fmla="*/ 856984 h 1191496"/>
                <a:gd name="connsiteX74" fmla="*/ 73104 w 1099246"/>
                <a:gd name="connsiteY74" fmla="*/ 876889 h 1191496"/>
                <a:gd name="connsiteX75" fmla="*/ 56516 w 1099246"/>
                <a:gd name="connsiteY75" fmla="*/ 845055 h 1191496"/>
                <a:gd name="connsiteX76" fmla="*/ 41705 w 1099246"/>
                <a:gd name="connsiteY76" fmla="*/ 786479 h 1191496"/>
                <a:gd name="connsiteX77" fmla="*/ 16036 w 1099246"/>
                <a:gd name="connsiteY77" fmla="*/ 680990 h 1191496"/>
                <a:gd name="connsiteX78" fmla="*/ 4877 w 1099246"/>
                <a:gd name="connsiteY78" fmla="*/ 681559 h 1191496"/>
                <a:gd name="connsiteX79" fmla="*/ 9602 w 1099246"/>
                <a:gd name="connsiteY79" fmla="*/ 509653 h 1191496"/>
                <a:gd name="connsiteX80" fmla="*/ 34199 w 1099246"/>
                <a:gd name="connsiteY80" fmla="*/ 388984 h 1191496"/>
                <a:gd name="connsiteX81" fmla="*/ 55578 w 1099246"/>
                <a:gd name="connsiteY81" fmla="*/ 333357 h 1191496"/>
                <a:gd name="connsiteX82" fmla="*/ 95354 w 1099246"/>
                <a:gd name="connsiteY82" fmla="*/ 267979 h 1191496"/>
                <a:gd name="connsiteX83" fmla="*/ 204999 w 1099246"/>
                <a:gd name="connsiteY83" fmla="*/ 139904 h 1191496"/>
                <a:gd name="connsiteX84" fmla="*/ 273024 w 1099246"/>
                <a:gd name="connsiteY84" fmla="*/ 89472 h 1191496"/>
                <a:gd name="connsiteX85" fmla="*/ 255364 w 1099246"/>
                <a:gd name="connsiteY85" fmla="*/ 110181 h 1191496"/>
                <a:gd name="connsiteX86" fmla="*/ 344467 w 1099246"/>
                <a:gd name="connsiteY86" fmla="*/ 58676 h 1191496"/>
                <a:gd name="connsiteX87" fmla="*/ 380658 w 1099246"/>
                <a:gd name="connsiteY87" fmla="*/ 43932 h 1191496"/>
                <a:gd name="connsiteX88" fmla="*/ 437156 w 1099246"/>
                <a:gd name="connsiteY88" fmla="*/ 20240 h 1191496"/>
                <a:gd name="connsiteX89" fmla="*/ 516910 w 1099246"/>
                <a:gd name="connsiteY89" fmla="*/ 5864 h 1191496"/>
                <a:gd name="connsiteX90" fmla="*/ 680539 w 1099246"/>
                <a:gd name="connsiteY90" fmla="*/ 1064076 h 1191496"/>
                <a:gd name="connsiteX91" fmla="*/ 747760 w 1099246"/>
                <a:gd name="connsiteY91" fmla="*/ 1049298 h 1191496"/>
                <a:gd name="connsiteX92" fmla="*/ 680539 w 1099246"/>
                <a:gd name="connsiteY92" fmla="*/ 1064076 h 1191496"/>
                <a:gd name="connsiteX93" fmla="*/ 233851 w 1099246"/>
                <a:gd name="connsiteY93" fmla="*/ 1053252 h 1191496"/>
                <a:gd name="connsiteX94" fmla="*/ 267294 w 1099246"/>
                <a:gd name="connsiteY94" fmla="*/ 1076005 h 1191496"/>
                <a:gd name="connsiteX95" fmla="*/ 233851 w 1099246"/>
                <a:gd name="connsiteY95" fmla="*/ 1053252 h 1191496"/>
                <a:gd name="connsiteX96" fmla="*/ 642070 w 1099246"/>
                <a:gd name="connsiteY96" fmla="*/ 1069672 h 1191496"/>
                <a:gd name="connsiteX97" fmla="*/ 647197 w 1099246"/>
                <a:gd name="connsiteY97" fmla="*/ 1078317 h 1191496"/>
                <a:gd name="connsiteX98" fmla="*/ 642070 w 1099246"/>
                <a:gd name="connsiteY98" fmla="*/ 1069672 h 1191496"/>
                <a:gd name="connsiteX99" fmla="*/ 248193 w 1099246"/>
                <a:gd name="connsiteY99" fmla="*/ 1075871 h 1191496"/>
                <a:gd name="connsiteX100" fmla="*/ 289679 w 1099246"/>
                <a:gd name="connsiteY100" fmla="*/ 1102110 h 1191496"/>
                <a:gd name="connsiteX101" fmla="*/ 248193 w 1099246"/>
                <a:gd name="connsiteY101" fmla="*/ 1075871 h 1191496"/>
                <a:gd name="connsiteX102" fmla="*/ 603969 w 1099246"/>
                <a:gd name="connsiteY102" fmla="*/ 1076005 h 1191496"/>
                <a:gd name="connsiteX103" fmla="*/ 612011 w 1099246"/>
                <a:gd name="connsiteY103" fmla="*/ 1078217 h 1191496"/>
                <a:gd name="connsiteX104" fmla="*/ 603969 w 1099246"/>
                <a:gd name="connsiteY104" fmla="*/ 1076005 h 1191496"/>
                <a:gd name="connsiteX105" fmla="*/ 348757 w 1099246"/>
                <a:gd name="connsiteY105" fmla="*/ 1088303 h 1191496"/>
                <a:gd name="connsiteX106" fmla="*/ 371141 w 1099246"/>
                <a:gd name="connsiteY106" fmla="*/ 1102981 h 1191496"/>
                <a:gd name="connsiteX107" fmla="*/ 348757 w 1099246"/>
                <a:gd name="connsiteY107" fmla="*/ 1088303 h 1191496"/>
                <a:gd name="connsiteX108" fmla="*/ 722728 w 1099246"/>
                <a:gd name="connsiteY108" fmla="*/ 1088538 h 1191496"/>
                <a:gd name="connsiteX109" fmla="*/ 724471 w 1099246"/>
                <a:gd name="connsiteY109" fmla="*/ 1095843 h 1191496"/>
                <a:gd name="connsiteX110" fmla="*/ 722728 w 1099246"/>
                <a:gd name="connsiteY110" fmla="*/ 1088538 h 1191496"/>
                <a:gd name="connsiteX111" fmla="*/ 697797 w 1099246"/>
                <a:gd name="connsiteY111" fmla="*/ 1096111 h 1191496"/>
                <a:gd name="connsiteX112" fmla="*/ 705839 w 1099246"/>
                <a:gd name="connsiteY112" fmla="*/ 1098323 h 1191496"/>
                <a:gd name="connsiteX113" fmla="*/ 697797 w 1099246"/>
                <a:gd name="connsiteY113" fmla="*/ 1096111 h 1191496"/>
                <a:gd name="connsiteX114" fmla="*/ 765889 w 1099246"/>
                <a:gd name="connsiteY114" fmla="*/ 1096714 h 1191496"/>
                <a:gd name="connsiteX115" fmla="*/ 758014 w 1099246"/>
                <a:gd name="connsiteY115" fmla="*/ 1104656 h 1191496"/>
                <a:gd name="connsiteX116" fmla="*/ 765889 w 1099246"/>
                <a:gd name="connsiteY116" fmla="*/ 1096714 h 1191496"/>
                <a:gd name="connsiteX117" fmla="*/ 289679 w 1099246"/>
                <a:gd name="connsiteY117" fmla="*/ 1102110 h 1191496"/>
                <a:gd name="connsiteX118" fmla="*/ 308511 w 1099246"/>
                <a:gd name="connsiteY118" fmla="*/ 1115212 h 1191496"/>
                <a:gd name="connsiteX119" fmla="*/ 289679 w 1099246"/>
                <a:gd name="connsiteY119" fmla="*/ 1102110 h 1191496"/>
                <a:gd name="connsiteX120" fmla="*/ 374693 w 1099246"/>
                <a:gd name="connsiteY120" fmla="*/ 1100166 h 1191496"/>
                <a:gd name="connsiteX121" fmla="*/ 380055 w 1099246"/>
                <a:gd name="connsiteY121" fmla="*/ 1113067 h 1191496"/>
                <a:gd name="connsiteX122" fmla="*/ 389840 w 1099246"/>
                <a:gd name="connsiteY122" fmla="*/ 1108141 h 1191496"/>
                <a:gd name="connsiteX123" fmla="*/ 374693 w 1099246"/>
                <a:gd name="connsiteY123" fmla="*/ 1100166 h 1191496"/>
                <a:gd name="connsiteX124" fmla="*/ 397815 w 1099246"/>
                <a:gd name="connsiteY124" fmla="*/ 1108443 h 1191496"/>
                <a:gd name="connsiteX125" fmla="*/ 394196 w 1099246"/>
                <a:gd name="connsiteY125" fmla="*/ 1118027 h 1191496"/>
                <a:gd name="connsiteX126" fmla="*/ 423115 w 1099246"/>
                <a:gd name="connsiteY126" fmla="*/ 1129722 h 1191496"/>
                <a:gd name="connsiteX127" fmla="*/ 417653 w 1099246"/>
                <a:gd name="connsiteY127" fmla="*/ 1118094 h 1191496"/>
                <a:gd name="connsiteX128" fmla="*/ 437458 w 1099246"/>
                <a:gd name="connsiteY128" fmla="*/ 1127477 h 1191496"/>
                <a:gd name="connsiteX129" fmla="*/ 426533 w 1099246"/>
                <a:gd name="connsiteY129" fmla="*/ 1130895 h 1191496"/>
                <a:gd name="connsiteX130" fmla="*/ 603366 w 1099246"/>
                <a:gd name="connsiteY130" fmla="*/ 1147884 h 1191496"/>
                <a:gd name="connsiteX131" fmla="*/ 618411 w 1099246"/>
                <a:gd name="connsiteY131" fmla="*/ 1158842 h 1191496"/>
                <a:gd name="connsiteX132" fmla="*/ 714250 w 1099246"/>
                <a:gd name="connsiteY132" fmla="*/ 1145605 h 1191496"/>
                <a:gd name="connsiteX133" fmla="*/ 722527 w 1099246"/>
                <a:gd name="connsiteY133" fmla="*/ 1128147 h 1191496"/>
                <a:gd name="connsiteX134" fmla="*/ 690056 w 1099246"/>
                <a:gd name="connsiteY134" fmla="*/ 1112833 h 1191496"/>
                <a:gd name="connsiteX135" fmla="*/ 695451 w 1099246"/>
                <a:gd name="connsiteY135" fmla="*/ 1133307 h 1191496"/>
                <a:gd name="connsiteX136" fmla="*/ 558093 w 1099246"/>
                <a:gd name="connsiteY136" fmla="*/ 1142221 h 1191496"/>
                <a:gd name="connsiteX137" fmla="*/ 397815 w 1099246"/>
                <a:gd name="connsiteY137" fmla="*/ 1108443 h 1191496"/>
                <a:gd name="connsiteX138" fmla="*/ 664287 w 1099246"/>
                <a:gd name="connsiteY138" fmla="*/ 1119568 h 1191496"/>
                <a:gd name="connsiteX139" fmla="*/ 672329 w 1099246"/>
                <a:gd name="connsiteY139" fmla="*/ 1121780 h 1191496"/>
                <a:gd name="connsiteX140" fmla="*/ 664287 w 1099246"/>
                <a:gd name="connsiteY140" fmla="*/ 1119568 h 119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099246" h="1191496">
                  <a:moveTo>
                    <a:pt x="516910" y="5864"/>
                  </a:moveTo>
                  <a:cubicBezTo>
                    <a:pt x="524047" y="3519"/>
                    <a:pt x="531688" y="1977"/>
                    <a:pt x="539127" y="4122"/>
                  </a:cubicBezTo>
                  <a:cubicBezTo>
                    <a:pt x="558295" y="8880"/>
                    <a:pt x="578267" y="9316"/>
                    <a:pt x="597870" y="7573"/>
                  </a:cubicBezTo>
                  <a:cubicBezTo>
                    <a:pt x="595725" y="5026"/>
                    <a:pt x="593581" y="2513"/>
                    <a:pt x="591436" y="0"/>
                  </a:cubicBezTo>
                  <a:cubicBezTo>
                    <a:pt x="670721" y="14778"/>
                    <a:pt x="753725" y="14878"/>
                    <a:pt x="828955" y="46847"/>
                  </a:cubicBezTo>
                  <a:cubicBezTo>
                    <a:pt x="851842" y="53783"/>
                    <a:pt x="850133" y="84680"/>
                    <a:pt x="870440" y="95202"/>
                  </a:cubicBezTo>
                  <a:cubicBezTo>
                    <a:pt x="890613" y="107399"/>
                    <a:pt x="910954" y="119463"/>
                    <a:pt x="929351" y="134274"/>
                  </a:cubicBezTo>
                  <a:cubicBezTo>
                    <a:pt x="951233" y="158368"/>
                    <a:pt x="992718" y="144093"/>
                    <a:pt x="1011550" y="172610"/>
                  </a:cubicBezTo>
                  <a:cubicBezTo>
                    <a:pt x="1030551" y="198010"/>
                    <a:pt x="1054276" y="219356"/>
                    <a:pt x="1074348" y="243684"/>
                  </a:cubicBezTo>
                  <a:cubicBezTo>
                    <a:pt x="1086177" y="276156"/>
                    <a:pt x="1095962" y="311241"/>
                    <a:pt x="1091874" y="346259"/>
                  </a:cubicBezTo>
                  <a:cubicBezTo>
                    <a:pt x="1090534" y="359931"/>
                    <a:pt x="1079140" y="368777"/>
                    <a:pt x="1071265" y="378897"/>
                  </a:cubicBezTo>
                  <a:cubicBezTo>
                    <a:pt x="1064597" y="386672"/>
                    <a:pt x="1059570" y="396591"/>
                    <a:pt x="1050121" y="401449"/>
                  </a:cubicBezTo>
                  <a:cubicBezTo>
                    <a:pt x="1034739" y="406610"/>
                    <a:pt x="1017683" y="419444"/>
                    <a:pt x="1000827" y="411637"/>
                  </a:cubicBezTo>
                  <a:cubicBezTo>
                    <a:pt x="953980" y="392301"/>
                    <a:pt x="911222" y="363952"/>
                    <a:pt x="871613" y="332653"/>
                  </a:cubicBezTo>
                  <a:cubicBezTo>
                    <a:pt x="849731" y="305376"/>
                    <a:pt x="820778" y="285170"/>
                    <a:pt x="793970" y="263120"/>
                  </a:cubicBezTo>
                  <a:cubicBezTo>
                    <a:pt x="747559" y="235374"/>
                    <a:pt x="705135" y="197709"/>
                    <a:pt x="650849" y="186248"/>
                  </a:cubicBezTo>
                  <a:cubicBezTo>
                    <a:pt x="604907" y="178005"/>
                    <a:pt x="557926" y="177301"/>
                    <a:pt x="511414" y="179010"/>
                  </a:cubicBezTo>
                  <a:cubicBezTo>
                    <a:pt x="459608" y="190806"/>
                    <a:pt x="401769" y="185545"/>
                    <a:pt x="356565" y="217480"/>
                  </a:cubicBezTo>
                  <a:cubicBezTo>
                    <a:pt x="230366" y="289660"/>
                    <a:pt x="146021" y="430067"/>
                    <a:pt x="143441" y="575701"/>
                  </a:cubicBezTo>
                  <a:cubicBezTo>
                    <a:pt x="133288" y="643123"/>
                    <a:pt x="151316" y="710344"/>
                    <a:pt x="172963" y="773611"/>
                  </a:cubicBezTo>
                  <a:cubicBezTo>
                    <a:pt x="204429" y="844719"/>
                    <a:pt x="247925" y="913147"/>
                    <a:pt x="310924" y="960262"/>
                  </a:cubicBezTo>
                  <a:cubicBezTo>
                    <a:pt x="379452" y="1018469"/>
                    <a:pt x="467885" y="1050672"/>
                    <a:pt x="557189" y="1056201"/>
                  </a:cubicBezTo>
                  <a:cubicBezTo>
                    <a:pt x="629939" y="1068566"/>
                    <a:pt x="702455" y="1048259"/>
                    <a:pt x="771385" y="1026880"/>
                  </a:cubicBezTo>
                  <a:cubicBezTo>
                    <a:pt x="799499" y="1017530"/>
                    <a:pt x="823828" y="1000038"/>
                    <a:pt x="851172" y="988913"/>
                  </a:cubicBezTo>
                  <a:cubicBezTo>
                    <a:pt x="840583" y="999368"/>
                    <a:pt x="827514" y="1006606"/>
                    <a:pt x="815417" y="1015017"/>
                  </a:cubicBezTo>
                  <a:cubicBezTo>
                    <a:pt x="797757" y="1030398"/>
                    <a:pt x="773563" y="1033448"/>
                    <a:pt x="753390" y="1044305"/>
                  </a:cubicBezTo>
                  <a:cubicBezTo>
                    <a:pt x="788810" y="1045310"/>
                    <a:pt x="819203" y="1026913"/>
                    <a:pt x="850234" y="1012872"/>
                  </a:cubicBezTo>
                  <a:cubicBezTo>
                    <a:pt x="903280" y="986601"/>
                    <a:pt x="940911" y="940256"/>
                    <a:pt x="984910" y="902658"/>
                  </a:cubicBezTo>
                  <a:cubicBezTo>
                    <a:pt x="978175" y="921256"/>
                    <a:pt x="959007" y="931075"/>
                    <a:pt x="950361" y="948567"/>
                  </a:cubicBezTo>
                  <a:cubicBezTo>
                    <a:pt x="939672" y="969108"/>
                    <a:pt x="920839" y="982982"/>
                    <a:pt x="900867" y="993470"/>
                  </a:cubicBezTo>
                  <a:cubicBezTo>
                    <a:pt x="857974" y="1038072"/>
                    <a:pt x="798628" y="1058982"/>
                    <a:pt x="744342" y="1085790"/>
                  </a:cubicBezTo>
                  <a:cubicBezTo>
                    <a:pt x="781002" y="1079691"/>
                    <a:pt x="812937" y="1059183"/>
                    <a:pt x="846950" y="1045344"/>
                  </a:cubicBezTo>
                  <a:cubicBezTo>
                    <a:pt x="830295" y="1057575"/>
                    <a:pt x="811798" y="1066991"/>
                    <a:pt x="794976" y="1078988"/>
                  </a:cubicBezTo>
                  <a:cubicBezTo>
                    <a:pt x="805129" y="1075771"/>
                    <a:pt x="814981" y="1071749"/>
                    <a:pt x="825134" y="1068466"/>
                  </a:cubicBezTo>
                  <a:cubicBezTo>
                    <a:pt x="829558" y="1069873"/>
                    <a:pt x="834115" y="1070878"/>
                    <a:pt x="838740" y="1071649"/>
                  </a:cubicBezTo>
                  <a:cubicBezTo>
                    <a:pt x="841554" y="1066354"/>
                    <a:pt x="842627" y="1060423"/>
                    <a:pt x="843565" y="1054592"/>
                  </a:cubicBezTo>
                  <a:cubicBezTo>
                    <a:pt x="851842" y="1055430"/>
                    <a:pt x="860085" y="1056268"/>
                    <a:pt x="868362" y="1057273"/>
                  </a:cubicBezTo>
                  <a:cubicBezTo>
                    <a:pt x="828452" y="1090750"/>
                    <a:pt x="776411" y="1102679"/>
                    <a:pt x="730737" y="1125868"/>
                  </a:cubicBezTo>
                  <a:cubicBezTo>
                    <a:pt x="750608" y="1132403"/>
                    <a:pt x="769240" y="1124963"/>
                    <a:pt x="785325" y="1113939"/>
                  </a:cubicBezTo>
                  <a:cubicBezTo>
                    <a:pt x="782007" y="1117290"/>
                    <a:pt x="778723" y="1120641"/>
                    <a:pt x="775473" y="1124025"/>
                  </a:cubicBezTo>
                  <a:cubicBezTo>
                    <a:pt x="794875" y="1122517"/>
                    <a:pt x="812669" y="1112900"/>
                    <a:pt x="827782" y="1101104"/>
                  </a:cubicBezTo>
                  <a:cubicBezTo>
                    <a:pt x="844369" y="1087935"/>
                    <a:pt x="864743" y="1081702"/>
                    <a:pt x="883509" y="1072520"/>
                  </a:cubicBezTo>
                  <a:cubicBezTo>
                    <a:pt x="904687" y="1059719"/>
                    <a:pt x="923754" y="1043735"/>
                    <a:pt x="943123" y="1028421"/>
                  </a:cubicBezTo>
                  <a:cubicBezTo>
                    <a:pt x="973316" y="998363"/>
                    <a:pt x="1007563" y="971052"/>
                    <a:pt x="1029445" y="933856"/>
                  </a:cubicBezTo>
                  <a:cubicBezTo>
                    <a:pt x="1057057" y="899374"/>
                    <a:pt x="1075253" y="858995"/>
                    <a:pt x="1099246" y="822335"/>
                  </a:cubicBezTo>
                  <a:cubicBezTo>
                    <a:pt x="1090802" y="843178"/>
                    <a:pt x="1080145" y="863418"/>
                    <a:pt x="1075521" y="885602"/>
                  </a:cubicBezTo>
                  <a:cubicBezTo>
                    <a:pt x="1073108" y="898302"/>
                    <a:pt x="1064865" y="908757"/>
                    <a:pt x="1057828" y="919279"/>
                  </a:cubicBezTo>
                  <a:cubicBezTo>
                    <a:pt x="1061145" y="909226"/>
                    <a:pt x="1064865" y="899274"/>
                    <a:pt x="1068450" y="889321"/>
                  </a:cubicBezTo>
                  <a:cubicBezTo>
                    <a:pt x="1037320" y="938547"/>
                    <a:pt x="1000693" y="983953"/>
                    <a:pt x="962257" y="1027583"/>
                  </a:cubicBezTo>
                  <a:cubicBezTo>
                    <a:pt x="923553" y="1066924"/>
                    <a:pt x="874595" y="1094302"/>
                    <a:pt x="825805" y="1119099"/>
                  </a:cubicBezTo>
                  <a:cubicBezTo>
                    <a:pt x="800907" y="1131967"/>
                    <a:pt x="772524" y="1137295"/>
                    <a:pt x="749067" y="1153078"/>
                  </a:cubicBezTo>
                  <a:cubicBezTo>
                    <a:pt x="735194" y="1164103"/>
                    <a:pt x="716194" y="1155055"/>
                    <a:pt x="700578" y="1160953"/>
                  </a:cubicBezTo>
                  <a:cubicBezTo>
                    <a:pt x="647632" y="1171743"/>
                    <a:pt x="593614" y="1173117"/>
                    <a:pt x="539764" y="1173787"/>
                  </a:cubicBezTo>
                  <a:cubicBezTo>
                    <a:pt x="560573" y="1181193"/>
                    <a:pt x="582087" y="1187728"/>
                    <a:pt x="604572" y="1185885"/>
                  </a:cubicBezTo>
                  <a:cubicBezTo>
                    <a:pt x="667034" y="1184678"/>
                    <a:pt x="728726" y="1169967"/>
                    <a:pt x="787402" y="1149124"/>
                  </a:cubicBezTo>
                  <a:cubicBezTo>
                    <a:pt x="786095" y="1146577"/>
                    <a:pt x="784822" y="1144030"/>
                    <a:pt x="783549" y="1141551"/>
                  </a:cubicBezTo>
                  <a:cubicBezTo>
                    <a:pt x="797623" y="1145136"/>
                    <a:pt x="811127" y="1139607"/>
                    <a:pt x="823291" y="1132738"/>
                  </a:cubicBezTo>
                  <a:cubicBezTo>
                    <a:pt x="824933" y="1132000"/>
                    <a:pt x="828284" y="1130526"/>
                    <a:pt x="829960" y="1129789"/>
                  </a:cubicBezTo>
                  <a:cubicBezTo>
                    <a:pt x="847687" y="1121545"/>
                    <a:pt x="865179" y="1112732"/>
                    <a:pt x="883308" y="1105394"/>
                  </a:cubicBezTo>
                  <a:cubicBezTo>
                    <a:pt x="869401" y="1115547"/>
                    <a:pt x="855327" y="1125868"/>
                    <a:pt x="839343" y="1132604"/>
                  </a:cubicBezTo>
                  <a:cubicBezTo>
                    <a:pt x="794942" y="1151872"/>
                    <a:pt x="749637" y="1170470"/>
                    <a:pt x="701851" y="1179417"/>
                  </a:cubicBezTo>
                  <a:cubicBezTo>
                    <a:pt x="667034" y="1185951"/>
                    <a:pt x="631681" y="1188766"/>
                    <a:pt x="596362" y="1190710"/>
                  </a:cubicBezTo>
                  <a:cubicBezTo>
                    <a:pt x="563589" y="1191950"/>
                    <a:pt x="529509" y="1193257"/>
                    <a:pt x="498211" y="1181662"/>
                  </a:cubicBezTo>
                  <a:cubicBezTo>
                    <a:pt x="511850" y="1181696"/>
                    <a:pt x="525488" y="1182031"/>
                    <a:pt x="539160" y="1181930"/>
                  </a:cubicBezTo>
                  <a:cubicBezTo>
                    <a:pt x="530582" y="1176267"/>
                    <a:pt x="521836" y="1170068"/>
                    <a:pt x="511146" y="1169163"/>
                  </a:cubicBezTo>
                  <a:cubicBezTo>
                    <a:pt x="477904" y="1162428"/>
                    <a:pt x="443791" y="1158808"/>
                    <a:pt x="411554" y="1147683"/>
                  </a:cubicBezTo>
                  <a:cubicBezTo>
                    <a:pt x="369164" y="1132771"/>
                    <a:pt x="330092" y="1110051"/>
                    <a:pt x="289143" y="1091923"/>
                  </a:cubicBezTo>
                  <a:cubicBezTo>
                    <a:pt x="311494" y="1108108"/>
                    <a:pt x="336626" y="1119568"/>
                    <a:pt x="360720" y="1132838"/>
                  </a:cubicBezTo>
                  <a:cubicBezTo>
                    <a:pt x="346947" y="1129186"/>
                    <a:pt x="333610" y="1123992"/>
                    <a:pt x="320273" y="1119166"/>
                  </a:cubicBezTo>
                  <a:cubicBezTo>
                    <a:pt x="322116" y="1122819"/>
                    <a:pt x="323993" y="1126471"/>
                    <a:pt x="325869" y="1130157"/>
                  </a:cubicBezTo>
                  <a:cubicBezTo>
                    <a:pt x="286596" y="1109716"/>
                    <a:pt x="247121" y="1087298"/>
                    <a:pt x="216962" y="1054291"/>
                  </a:cubicBezTo>
                  <a:cubicBezTo>
                    <a:pt x="199202" y="1036061"/>
                    <a:pt x="182346" y="1016693"/>
                    <a:pt x="161436" y="1001982"/>
                  </a:cubicBezTo>
                  <a:cubicBezTo>
                    <a:pt x="138683" y="982177"/>
                    <a:pt x="124609" y="954364"/>
                    <a:pt x="103698" y="932951"/>
                  </a:cubicBezTo>
                  <a:cubicBezTo>
                    <a:pt x="103330" y="904602"/>
                    <a:pt x="84966" y="881346"/>
                    <a:pt x="72769" y="856984"/>
                  </a:cubicBezTo>
                  <a:cubicBezTo>
                    <a:pt x="72903" y="863586"/>
                    <a:pt x="73037" y="870221"/>
                    <a:pt x="73104" y="876889"/>
                  </a:cubicBezTo>
                  <a:cubicBezTo>
                    <a:pt x="65731" y="867506"/>
                    <a:pt x="55343" y="857956"/>
                    <a:pt x="56516" y="845055"/>
                  </a:cubicBezTo>
                  <a:cubicBezTo>
                    <a:pt x="57320" y="824546"/>
                    <a:pt x="45123" y="806283"/>
                    <a:pt x="41705" y="786479"/>
                  </a:cubicBezTo>
                  <a:cubicBezTo>
                    <a:pt x="33461" y="751227"/>
                    <a:pt x="17109" y="717650"/>
                    <a:pt x="16036" y="680990"/>
                  </a:cubicBezTo>
                  <a:cubicBezTo>
                    <a:pt x="12317" y="681157"/>
                    <a:pt x="8597" y="681325"/>
                    <a:pt x="4877" y="681559"/>
                  </a:cubicBezTo>
                  <a:cubicBezTo>
                    <a:pt x="-9800" y="624257"/>
                    <a:pt x="13724" y="567324"/>
                    <a:pt x="9602" y="509653"/>
                  </a:cubicBezTo>
                  <a:cubicBezTo>
                    <a:pt x="8899" y="468067"/>
                    <a:pt x="24581" y="428794"/>
                    <a:pt x="34199" y="388984"/>
                  </a:cubicBezTo>
                  <a:cubicBezTo>
                    <a:pt x="42107" y="370754"/>
                    <a:pt x="50719" y="352759"/>
                    <a:pt x="55578" y="333357"/>
                  </a:cubicBezTo>
                  <a:cubicBezTo>
                    <a:pt x="59029" y="306382"/>
                    <a:pt x="82151" y="289861"/>
                    <a:pt x="95354" y="267979"/>
                  </a:cubicBezTo>
                  <a:cubicBezTo>
                    <a:pt x="125748" y="220328"/>
                    <a:pt x="165055" y="179479"/>
                    <a:pt x="204999" y="139904"/>
                  </a:cubicBezTo>
                  <a:cubicBezTo>
                    <a:pt x="222759" y="117318"/>
                    <a:pt x="248428" y="103378"/>
                    <a:pt x="273024" y="89472"/>
                  </a:cubicBezTo>
                  <a:cubicBezTo>
                    <a:pt x="267294" y="96475"/>
                    <a:pt x="261229" y="103244"/>
                    <a:pt x="255364" y="110181"/>
                  </a:cubicBezTo>
                  <a:cubicBezTo>
                    <a:pt x="286763" y="96107"/>
                    <a:pt x="316085" y="78011"/>
                    <a:pt x="344467" y="58676"/>
                  </a:cubicBezTo>
                  <a:cubicBezTo>
                    <a:pt x="355325" y="51170"/>
                    <a:pt x="368762" y="49193"/>
                    <a:pt x="380658" y="43932"/>
                  </a:cubicBezTo>
                  <a:cubicBezTo>
                    <a:pt x="399926" y="36928"/>
                    <a:pt x="416145" y="22720"/>
                    <a:pt x="437156" y="20240"/>
                  </a:cubicBezTo>
                  <a:cubicBezTo>
                    <a:pt x="463260" y="12767"/>
                    <a:pt x="491275" y="15616"/>
                    <a:pt x="516910" y="5864"/>
                  </a:cubicBezTo>
                  <a:moveTo>
                    <a:pt x="680539" y="1064076"/>
                  </a:moveTo>
                  <a:cubicBezTo>
                    <a:pt x="703963" y="1065885"/>
                    <a:pt x="726917" y="1059988"/>
                    <a:pt x="747760" y="1049298"/>
                  </a:cubicBezTo>
                  <a:cubicBezTo>
                    <a:pt x="724873" y="1051878"/>
                    <a:pt x="702220" y="1056268"/>
                    <a:pt x="680539" y="1064076"/>
                  </a:cubicBezTo>
                  <a:moveTo>
                    <a:pt x="233851" y="1053252"/>
                  </a:moveTo>
                  <a:cubicBezTo>
                    <a:pt x="243200" y="1063171"/>
                    <a:pt x="254359" y="1071381"/>
                    <a:pt x="267294" y="1076005"/>
                  </a:cubicBezTo>
                  <a:cubicBezTo>
                    <a:pt x="256973" y="1067259"/>
                    <a:pt x="245211" y="1060423"/>
                    <a:pt x="233851" y="1053252"/>
                  </a:cubicBezTo>
                  <a:moveTo>
                    <a:pt x="642070" y="1069672"/>
                  </a:moveTo>
                  <a:cubicBezTo>
                    <a:pt x="635569" y="1072386"/>
                    <a:pt x="641701" y="1081501"/>
                    <a:pt x="647197" y="1078317"/>
                  </a:cubicBezTo>
                  <a:cubicBezTo>
                    <a:pt x="653698" y="1075536"/>
                    <a:pt x="647431" y="1066723"/>
                    <a:pt x="642070" y="1069672"/>
                  </a:cubicBezTo>
                  <a:moveTo>
                    <a:pt x="248193" y="1075871"/>
                  </a:moveTo>
                  <a:cubicBezTo>
                    <a:pt x="260558" y="1086695"/>
                    <a:pt x="274934" y="1094938"/>
                    <a:pt x="289679" y="1102110"/>
                  </a:cubicBezTo>
                  <a:cubicBezTo>
                    <a:pt x="277850" y="1090549"/>
                    <a:pt x="262737" y="1083310"/>
                    <a:pt x="248193" y="1075871"/>
                  </a:cubicBezTo>
                  <a:moveTo>
                    <a:pt x="603969" y="1076005"/>
                  </a:moveTo>
                  <a:cubicBezTo>
                    <a:pt x="602427" y="1080730"/>
                    <a:pt x="610470" y="1082439"/>
                    <a:pt x="612011" y="1078217"/>
                  </a:cubicBezTo>
                  <a:cubicBezTo>
                    <a:pt x="613519" y="1073459"/>
                    <a:pt x="605477" y="1071716"/>
                    <a:pt x="603969" y="1076005"/>
                  </a:cubicBezTo>
                  <a:moveTo>
                    <a:pt x="348757" y="1088303"/>
                  </a:moveTo>
                  <a:cubicBezTo>
                    <a:pt x="355358" y="1094402"/>
                    <a:pt x="362931" y="1099295"/>
                    <a:pt x="371141" y="1102981"/>
                  </a:cubicBezTo>
                  <a:cubicBezTo>
                    <a:pt x="364272" y="1097217"/>
                    <a:pt x="356766" y="1092291"/>
                    <a:pt x="348757" y="1088303"/>
                  </a:cubicBezTo>
                  <a:moveTo>
                    <a:pt x="722728" y="1088538"/>
                  </a:moveTo>
                  <a:cubicBezTo>
                    <a:pt x="715523" y="1089242"/>
                    <a:pt x="717601" y="1098893"/>
                    <a:pt x="724471" y="1095843"/>
                  </a:cubicBezTo>
                  <a:cubicBezTo>
                    <a:pt x="731642" y="1095106"/>
                    <a:pt x="729564" y="1085455"/>
                    <a:pt x="722728" y="1088538"/>
                  </a:cubicBezTo>
                  <a:moveTo>
                    <a:pt x="697797" y="1096111"/>
                  </a:moveTo>
                  <a:cubicBezTo>
                    <a:pt x="696255" y="1100836"/>
                    <a:pt x="704298" y="1102545"/>
                    <a:pt x="705839" y="1098323"/>
                  </a:cubicBezTo>
                  <a:cubicBezTo>
                    <a:pt x="707347" y="1093565"/>
                    <a:pt x="699305" y="1091822"/>
                    <a:pt x="697797" y="1096111"/>
                  </a:cubicBezTo>
                  <a:moveTo>
                    <a:pt x="765889" y="1096714"/>
                  </a:moveTo>
                  <a:cubicBezTo>
                    <a:pt x="761633" y="1095408"/>
                    <a:pt x="755233" y="1100132"/>
                    <a:pt x="758014" y="1104656"/>
                  </a:cubicBezTo>
                  <a:cubicBezTo>
                    <a:pt x="762605" y="1110018"/>
                    <a:pt x="773060" y="1100333"/>
                    <a:pt x="765889" y="1096714"/>
                  </a:cubicBezTo>
                  <a:moveTo>
                    <a:pt x="289679" y="1102110"/>
                  </a:moveTo>
                  <a:cubicBezTo>
                    <a:pt x="295610" y="1106968"/>
                    <a:pt x="301910" y="1111325"/>
                    <a:pt x="308511" y="1115212"/>
                  </a:cubicBezTo>
                  <a:cubicBezTo>
                    <a:pt x="302949" y="1109884"/>
                    <a:pt x="296582" y="1105494"/>
                    <a:pt x="289679" y="1102110"/>
                  </a:cubicBezTo>
                  <a:moveTo>
                    <a:pt x="374693" y="1100166"/>
                  </a:moveTo>
                  <a:cubicBezTo>
                    <a:pt x="376034" y="1104656"/>
                    <a:pt x="377810" y="1108946"/>
                    <a:pt x="380055" y="1113067"/>
                  </a:cubicBezTo>
                  <a:cubicBezTo>
                    <a:pt x="383473" y="1118395"/>
                    <a:pt x="386858" y="1110085"/>
                    <a:pt x="389840" y="1108141"/>
                  </a:cubicBezTo>
                  <a:cubicBezTo>
                    <a:pt x="386589" y="1102947"/>
                    <a:pt x="379720" y="1102545"/>
                    <a:pt x="374693" y="1100166"/>
                  </a:cubicBezTo>
                  <a:moveTo>
                    <a:pt x="397815" y="1108443"/>
                  </a:moveTo>
                  <a:cubicBezTo>
                    <a:pt x="396609" y="1111626"/>
                    <a:pt x="395403" y="1114810"/>
                    <a:pt x="394196" y="1118027"/>
                  </a:cubicBezTo>
                  <a:cubicBezTo>
                    <a:pt x="403914" y="1121713"/>
                    <a:pt x="413465" y="1125801"/>
                    <a:pt x="423115" y="1129722"/>
                  </a:cubicBezTo>
                  <a:cubicBezTo>
                    <a:pt x="421272" y="1125835"/>
                    <a:pt x="419463" y="1121947"/>
                    <a:pt x="417653" y="1118094"/>
                  </a:cubicBezTo>
                  <a:cubicBezTo>
                    <a:pt x="424288" y="1121110"/>
                    <a:pt x="430890" y="1124260"/>
                    <a:pt x="437458" y="1127477"/>
                  </a:cubicBezTo>
                  <a:cubicBezTo>
                    <a:pt x="434710" y="1128314"/>
                    <a:pt x="429248" y="1130023"/>
                    <a:pt x="426533" y="1130895"/>
                  </a:cubicBezTo>
                  <a:cubicBezTo>
                    <a:pt x="483366" y="1149660"/>
                    <a:pt x="544086" y="1154419"/>
                    <a:pt x="603366" y="1147884"/>
                  </a:cubicBezTo>
                  <a:cubicBezTo>
                    <a:pt x="607755" y="1152140"/>
                    <a:pt x="611911" y="1158038"/>
                    <a:pt x="618411" y="1158842"/>
                  </a:cubicBezTo>
                  <a:cubicBezTo>
                    <a:pt x="650849" y="1159143"/>
                    <a:pt x="682248" y="1149627"/>
                    <a:pt x="714250" y="1145605"/>
                  </a:cubicBezTo>
                  <a:cubicBezTo>
                    <a:pt x="716964" y="1139775"/>
                    <a:pt x="719746" y="1133944"/>
                    <a:pt x="722527" y="1128147"/>
                  </a:cubicBezTo>
                  <a:cubicBezTo>
                    <a:pt x="712172" y="1122149"/>
                    <a:pt x="701449" y="1116552"/>
                    <a:pt x="690056" y="1112833"/>
                  </a:cubicBezTo>
                  <a:cubicBezTo>
                    <a:pt x="691865" y="1119635"/>
                    <a:pt x="693708" y="1126438"/>
                    <a:pt x="695451" y="1133307"/>
                  </a:cubicBezTo>
                  <a:cubicBezTo>
                    <a:pt x="649911" y="1138803"/>
                    <a:pt x="603969" y="1142724"/>
                    <a:pt x="558093" y="1142221"/>
                  </a:cubicBezTo>
                  <a:cubicBezTo>
                    <a:pt x="502903" y="1142724"/>
                    <a:pt x="450158" y="1123522"/>
                    <a:pt x="397815" y="1108443"/>
                  </a:cubicBezTo>
                  <a:moveTo>
                    <a:pt x="664287" y="1119568"/>
                  </a:moveTo>
                  <a:cubicBezTo>
                    <a:pt x="662745" y="1124293"/>
                    <a:pt x="670788" y="1126002"/>
                    <a:pt x="672329" y="1121780"/>
                  </a:cubicBezTo>
                  <a:cubicBezTo>
                    <a:pt x="673837" y="1116988"/>
                    <a:pt x="665795" y="1115279"/>
                    <a:pt x="664287" y="1119568"/>
                  </a:cubicBezTo>
                  <a:close/>
                </a:path>
              </a:pathLst>
            </a:custGeom>
            <a:solidFill>
              <a:schemeClr val="accent1"/>
            </a:solidFill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99972AD-91F4-4A12-977D-DE95451150F0}"/>
              </a:ext>
            </a:extLst>
          </p:cNvPr>
          <p:cNvSpPr/>
          <p:nvPr/>
        </p:nvSpPr>
        <p:spPr>
          <a:xfrm>
            <a:off x="734943" y="1575300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0F9F53-F5FC-4AF3-A34D-0E278197E98C}"/>
              </a:ext>
            </a:extLst>
          </p:cNvPr>
          <p:cNvSpPr txBox="1"/>
          <p:nvPr/>
        </p:nvSpPr>
        <p:spPr>
          <a:xfrm>
            <a:off x="833967" y="1660516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特点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5230393-8480-4010-A79C-BD833994F293}"/>
              </a:ext>
            </a:extLst>
          </p:cNvPr>
          <p:cNvSpPr txBox="1"/>
          <p:nvPr/>
        </p:nvSpPr>
        <p:spPr>
          <a:xfrm>
            <a:off x="734943" y="2371723"/>
            <a:ext cx="3700423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A6B6DAE-A4EF-483F-814D-822B853B32A0}"/>
              </a:ext>
            </a:extLst>
          </p:cNvPr>
          <p:cNvSpPr/>
          <p:nvPr/>
        </p:nvSpPr>
        <p:spPr>
          <a:xfrm>
            <a:off x="734943" y="3947417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7A3253-E033-4344-83E1-0306A4482C57}"/>
              </a:ext>
            </a:extLst>
          </p:cNvPr>
          <p:cNvSpPr txBox="1"/>
          <p:nvPr/>
        </p:nvSpPr>
        <p:spPr>
          <a:xfrm>
            <a:off x="833967" y="4032633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优势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16F01F-42C0-4FB8-85C2-76105D625114}"/>
              </a:ext>
            </a:extLst>
          </p:cNvPr>
          <p:cNvSpPr txBox="1"/>
          <p:nvPr/>
        </p:nvSpPr>
        <p:spPr>
          <a:xfrm>
            <a:off x="734943" y="4743840"/>
            <a:ext cx="3700423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71DF6BB-1467-4E3B-9B35-4CF0C84E64D3}"/>
              </a:ext>
            </a:extLst>
          </p:cNvPr>
          <p:cNvSpPr/>
          <p:nvPr/>
        </p:nvSpPr>
        <p:spPr>
          <a:xfrm>
            <a:off x="7796252" y="1575300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8D3BC8-36C1-4B81-A5BB-378D8C34C306}"/>
              </a:ext>
            </a:extLst>
          </p:cNvPr>
          <p:cNvSpPr txBox="1"/>
          <p:nvPr/>
        </p:nvSpPr>
        <p:spPr>
          <a:xfrm>
            <a:off x="7895276" y="1660516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缺点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BCBF085-583B-4232-839A-589B3B8B4555}"/>
              </a:ext>
            </a:extLst>
          </p:cNvPr>
          <p:cNvSpPr txBox="1"/>
          <p:nvPr/>
        </p:nvSpPr>
        <p:spPr>
          <a:xfrm>
            <a:off x="7796252" y="2371723"/>
            <a:ext cx="3700423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283E6A4-ACAF-4EAF-9277-A5B049D6CF58}"/>
              </a:ext>
            </a:extLst>
          </p:cNvPr>
          <p:cNvSpPr/>
          <p:nvPr/>
        </p:nvSpPr>
        <p:spPr>
          <a:xfrm>
            <a:off x="7796252" y="3947417"/>
            <a:ext cx="2399782" cy="611652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5261DC9-EA84-40D8-A5A2-09EBA77BDB9B}"/>
              </a:ext>
            </a:extLst>
          </p:cNvPr>
          <p:cNvSpPr txBox="1"/>
          <p:nvPr/>
        </p:nvSpPr>
        <p:spPr>
          <a:xfrm>
            <a:off x="7895276" y="4032633"/>
            <a:ext cx="226114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不足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DB53CE-6F6E-46E0-AF2B-D6124BC07178}"/>
              </a:ext>
            </a:extLst>
          </p:cNvPr>
          <p:cNvSpPr txBox="1"/>
          <p:nvPr/>
        </p:nvSpPr>
        <p:spPr>
          <a:xfrm>
            <a:off x="7796252" y="4743840"/>
            <a:ext cx="3700423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删减文案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或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缩小字号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6D09251-9AF9-4530-8B91-38EA657E7588}"/>
              </a:ext>
            </a:extLst>
          </p:cNvPr>
          <p:cNvGrpSpPr/>
          <p:nvPr/>
        </p:nvGrpSpPr>
        <p:grpSpPr>
          <a:xfrm flipV="1">
            <a:off x="6295676" y="3816397"/>
            <a:ext cx="543209" cy="488546"/>
            <a:chOff x="7160075" y="6338859"/>
            <a:chExt cx="543209" cy="488546"/>
          </a:xfrm>
          <a:gradFill flip="none" rotWithShape="1">
            <a:gsLst>
              <a:gs pos="0">
                <a:schemeClr val="accent1">
                  <a:lumMod val="90000"/>
                  <a:lumOff val="10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F4CE617-0FD4-45C1-AC77-2B26B9FE9EDE}"/>
                </a:ext>
              </a:extLst>
            </p:cNvPr>
            <p:cNvSpPr/>
            <p:nvPr/>
          </p:nvSpPr>
          <p:spPr>
            <a:xfrm>
              <a:off x="7160075" y="6544863"/>
              <a:ext cx="202244" cy="282542"/>
            </a:xfrm>
            <a:custGeom>
              <a:avLst/>
              <a:gdLst>
                <a:gd name="connsiteX0" fmla="*/ 140194 w 202244"/>
                <a:gd name="connsiteY0" fmla="*/ -51 h 282542"/>
                <a:gd name="connsiteX1" fmla="*/ 25020 w 202244"/>
                <a:gd name="connsiteY1" fmla="*/ -51 h 282542"/>
                <a:gd name="connsiteX2" fmla="*/ 1069 w 202244"/>
                <a:gd name="connsiteY2" fmla="*/ 22418 h 282542"/>
                <a:gd name="connsiteX3" fmla="*/ 1241 w 202244"/>
                <a:gd name="connsiteY3" fmla="*/ 26071 h 282542"/>
                <a:gd name="connsiteX4" fmla="*/ 1 w 202244"/>
                <a:gd name="connsiteY4" fmla="*/ 252971 h 282542"/>
                <a:gd name="connsiteX5" fmla="*/ 1 w 202244"/>
                <a:gd name="connsiteY5" fmla="*/ 254901 h 282542"/>
                <a:gd name="connsiteX6" fmla="*/ 31017 w 202244"/>
                <a:gd name="connsiteY6" fmla="*/ 282471 h 282542"/>
                <a:gd name="connsiteX7" fmla="*/ 178378 w 202244"/>
                <a:gd name="connsiteY7" fmla="*/ 282471 h 282542"/>
                <a:gd name="connsiteX8" fmla="*/ 202184 w 202244"/>
                <a:gd name="connsiteY8" fmla="*/ 259863 h 282542"/>
                <a:gd name="connsiteX9" fmla="*/ 202088 w 202244"/>
                <a:gd name="connsiteY9" fmla="*/ 257037 h 282542"/>
                <a:gd name="connsiteX10" fmla="*/ 169762 w 202244"/>
                <a:gd name="connsiteY10" fmla="*/ 20557 h 282542"/>
                <a:gd name="connsiteX11" fmla="*/ 169349 w 202244"/>
                <a:gd name="connsiteY11" fmla="*/ 20557 h 282542"/>
                <a:gd name="connsiteX12" fmla="*/ 140194 w 202244"/>
                <a:gd name="connsiteY12" fmla="*/ -51 h 28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244" h="282542">
                  <a:moveTo>
                    <a:pt x="140194" y="-51"/>
                  </a:moveTo>
                  <a:lnTo>
                    <a:pt x="25020" y="-51"/>
                  </a:lnTo>
                  <a:cubicBezTo>
                    <a:pt x="12201" y="-465"/>
                    <a:pt x="1476" y="9598"/>
                    <a:pt x="1069" y="22418"/>
                  </a:cubicBezTo>
                  <a:cubicBezTo>
                    <a:pt x="1035" y="23659"/>
                    <a:pt x="1090" y="24831"/>
                    <a:pt x="1241" y="26071"/>
                  </a:cubicBezTo>
                  <a:lnTo>
                    <a:pt x="1" y="252971"/>
                  </a:lnTo>
                  <a:cubicBezTo>
                    <a:pt x="-68" y="253591"/>
                    <a:pt x="-68" y="254281"/>
                    <a:pt x="1" y="254901"/>
                  </a:cubicBezTo>
                  <a:cubicBezTo>
                    <a:pt x="2268" y="270409"/>
                    <a:pt x="15357" y="282057"/>
                    <a:pt x="31017" y="282471"/>
                  </a:cubicBezTo>
                  <a:lnTo>
                    <a:pt x="178378" y="282471"/>
                  </a:lnTo>
                  <a:cubicBezTo>
                    <a:pt x="191205" y="282815"/>
                    <a:pt x="201860" y="272683"/>
                    <a:pt x="202184" y="259863"/>
                  </a:cubicBezTo>
                  <a:cubicBezTo>
                    <a:pt x="202212" y="258898"/>
                    <a:pt x="202177" y="258002"/>
                    <a:pt x="202088" y="257037"/>
                  </a:cubicBezTo>
                  <a:lnTo>
                    <a:pt x="169762" y="20557"/>
                  </a:lnTo>
                  <a:lnTo>
                    <a:pt x="169349" y="20557"/>
                  </a:lnTo>
                  <a:cubicBezTo>
                    <a:pt x="164607" y="8496"/>
                    <a:pt x="153152" y="363"/>
                    <a:pt x="140194" y="-5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CAF2B00-D44E-4C2A-8099-71BC7E00B8F7}"/>
                </a:ext>
              </a:extLst>
            </p:cNvPr>
            <p:cNvSpPr/>
            <p:nvPr/>
          </p:nvSpPr>
          <p:spPr>
            <a:xfrm>
              <a:off x="7348429" y="6338859"/>
              <a:ext cx="354855" cy="486125"/>
            </a:xfrm>
            <a:custGeom>
              <a:avLst/>
              <a:gdLst>
                <a:gd name="connsiteX0" fmla="*/ 354566 w 354855"/>
                <a:gd name="connsiteY0" fmla="*/ 303825 h 486125"/>
                <a:gd name="connsiteX1" fmla="*/ 333131 w 354855"/>
                <a:gd name="connsiteY1" fmla="*/ 265090 h 486125"/>
                <a:gd name="connsiteX2" fmla="*/ 347811 w 354855"/>
                <a:gd name="connsiteY2" fmla="*/ 239105 h 486125"/>
                <a:gd name="connsiteX3" fmla="*/ 329753 w 354855"/>
                <a:gd name="connsiteY3" fmla="*/ 183966 h 486125"/>
                <a:gd name="connsiteX4" fmla="*/ 285021 w 354855"/>
                <a:gd name="connsiteY4" fmla="*/ 165356 h 486125"/>
                <a:gd name="connsiteX5" fmla="*/ 179911 w 354855"/>
                <a:gd name="connsiteY5" fmla="*/ 165356 h 486125"/>
                <a:gd name="connsiteX6" fmla="*/ 180807 w 354855"/>
                <a:gd name="connsiteY6" fmla="*/ 105047 h 486125"/>
                <a:gd name="connsiteX7" fmla="*/ 148413 w 354855"/>
                <a:gd name="connsiteY7" fmla="*/ 17650 h 486125"/>
                <a:gd name="connsiteX8" fmla="*/ 121601 w 354855"/>
                <a:gd name="connsiteY8" fmla="*/ 488 h 486125"/>
                <a:gd name="connsiteX9" fmla="*/ 112779 w 354855"/>
                <a:gd name="connsiteY9" fmla="*/ -63 h 486125"/>
                <a:gd name="connsiteX10" fmla="*/ 65979 w 354855"/>
                <a:gd name="connsiteY10" fmla="*/ 24680 h 486125"/>
                <a:gd name="connsiteX11" fmla="*/ 67840 w 354855"/>
                <a:gd name="connsiteY11" fmla="*/ 48115 h 486125"/>
                <a:gd name="connsiteX12" fmla="*/ 70252 w 354855"/>
                <a:gd name="connsiteY12" fmla="*/ 91675 h 486125"/>
                <a:gd name="connsiteX13" fmla="*/ -51 w 354855"/>
                <a:gd name="connsiteY13" fmla="*/ 216291 h 486125"/>
                <a:gd name="connsiteX14" fmla="*/ 32826 w 354855"/>
                <a:gd name="connsiteY14" fmla="*/ 459388 h 486125"/>
                <a:gd name="connsiteX15" fmla="*/ 130837 w 354855"/>
                <a:gd name="connsiteY15" fmla="*/ 486062 h 486125"/>
                <a:gd name="connsiteX16" fmla="*/ 262276 w 354855"/>
                <a:gd name="connsiteY16" fmla="*/ 486062 h 486125"/>
                <a:gd name="connsiteX17" fmla="*/ 310110 w 354855"/>
                <a:gd name="connsiteY17" fmla="*/ 458975 h 486125"/>
                <a:gd name="connsiteX18" fmla="*/ 308593 w 354855"/>
                <a:gd name="connsiteY18" fmla="*/ 425684 h 486125"/>
                <a:gd name="connsiteX19" fmla="*/ 308593 w 354855"/>
                <a:gd name="connsiteY19" fmla="*/ 423409 h 486125"/>
                <a:gd name="connsiteX20" fmla="*/ 308593 w 354855"/>
                <a:gd name="connsiteY20" fmla="*/ 422720 h 486125"/>
                <a:gd name="connsiteX21" fmla="*/ 338438 w 354855"/>
                <a:gd name="connsiteY21" fmla="*/ 391222 h 486125"/>
                <a:gd name="connsiteX22" fmla="*/ 330098 w 354855"/>
                <a:gd name="connsiteY22" fmla="*/ 349867 h 486125"/>
                <a:gd name="connsiteX23" fmla="*/ 354566 w 354855"/>
                <a:gd name="connsiteY23" fmla="*/ 303825 h 4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4855" h="486125">
                  <a:moveTo>
                    <a:pt x="354566" y="303825"/>
                  </a:moveTo>
                  <a:cubicBezTo>
                    <a:pt x="353250" y="288455"/>
                    <a:pt x="345454" y="274395"/>
                    <a:pt x="333131" y="265090"/>
                  </a:cubicBezTo>
                  <a:cubicBezTo>
                    <a:pt x="341677" y="259093"/>
                    <a:pt x="347067" y="249512"/>
                    <a:pt x="347811" y="239105"/>
                  </a:cubicBezTo>
                  <a:cubicBezTo>
                    <a:pt x="349542" y="219048"/>
                    <a:pt x="343022" y="199129"/>
                    <a:pt x="329753" y="183966"/>
                  </a:cubicBezTo>
                  <a:cubicBezTo>
                    <a:pt x="318174" y="171697"/>
                    <a:pt x="301901" y="164873"/>
                    <a:pt x="285021" y="165356"/>
                  </a:cubicBezTo>
                  <a:lnTo>
                    <a:pt x="179911" y="165356"/>
                  </a:lnTo>
                  <a:cubicBezTo>
                    <a:pt x="179911" y="150123"/>
                    <a:pt x="179911" y="126276"/>
                    <a:pt x="180807" y="105047"/>
                  </a:cubicBezTo>
                  <a:cubicBezTo>
                    <a:pt x="182392" y="74513"/>
                    <a:pt x="165299" y="37225"/>
                    <a:pt x="148413" y="17650"/>
                  </a:cubicBezTo>
                  <a:cubicBezTo>
                    <a:pt x="141886" y="8828"/>
                    <a:pt x="132340" y="2721"/>
                    <a:pt x="121601" y="488"/>
                  </a:cubicBezTo>
                  <a:cubicBezTo>
                    <a:pt x="118672" y="130"/>
                    <a:pt x="115728" y="-57"/>
                    <a:pt x="112779" y="-63"/>
                  </a:cubicBezTo>
                  <a:cubicBezTo>
                    <a:pt x="93342" y="-63"/>
                    <a:pt x="70459" y="7725"/>
                    <a:pt x="65979" y="24680"/>
                  </a:cubicBezTo>
                  <a:cubicBezTo>
                    <a:pt x="64655" y="32524"/>
                    <a:pt x="65297" y="40575"/>
                    <a:pt x="67840" y="48115"/>
                  </a:cubicBezTo>
                  <a:cubicBezTo>
                    <a:pt x="71872" y="62272"/>
                    <a:pt x="72699" y="77160"/>
                    <a:pt x="70252" y="91675"/>
                  </a:cubicBezTo>
                  <a:cubicBezTo>
                    <a:pt x="64531" y="123932"/>
                    <a:pt x="15733" y="201955"/>
                    <a:pt x="-51" y="216291"/>
                  </a:cubicBezTo>
                  <a:lnTo>
                    <a:pt x="32826" y="459388"/>
                  </a:lnTo>
                  <a:cubicBezTo>
                    <a:pt x="54468" y="467797"/>
                    <a:pt x="104508" y="486062"/>
                    <a:pt x="130837" y="486062"/>
                  </a:cubicBezTo>
                  <a:lnTo>
                    <a:pt x="262276" y="486062"/>
                  </a:lnTo>
                  <a:cubicBezTo>
                    <a:pt x="271236" y="486062"/>
                    <a:pt x="301150" y="484132"/>
                    <a:pt x="310110" y="458975"/>
                  </a:cubicBezTo>
                  <a:cubicBezTo>
                    <a:pt x="313949" y="448085"/>
                    <a:pt x="313405" y="436161"/>
                    <a:pt x="308593" y="425684"/>
                  </a:cubicBezTo>
                  <a:cubicBezTo>
                    <a:pt x="308593" y="424719"/>
                    <a:pt x="308593" y="423961"/>
                    <a:pt x="308593" y="423409"/>
                  </a:cubicBezTo>
                  <a:cubicBezTo>
                    <a:pt x="308593" y="422858"/>
                    <a:pt x="308593" y="422927"/>
                    <a:pt x="308593" y="422720"/>
                  </a:cubicBezTo>
                  <a:cubicBezTo>
                    <a:pt x="324101" y="419412"/>
                    <a:pt x="335963" y="406868"/>
                    <a:pt x="338438" y="391222"/>
                  </a:cubicBezTo>
                  <a:cubicBezTo>
                    <a:pt x="341533" y="376885"/>
                    <a:pt x="338513" y="361860"/>
                    <a:pt x="330098" y="349867"/>
                  </a:cubicBezTo>
                  <a:cubicBezTo>
                    <a:pt x="347329" y="342010"/>
                    <a:pt x="356427" y="325813"/>
                    <a:pt x="354566" y="30382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E477AC1-AEC3-433B-9D3A-ACE904AC3385}"/>
              </a:ext>
            </a:extLst>
          </p:cNvPr>
          <p:cNvGrpSpPr/>
          <p:nvPr/>
        </p:nvGrpSpPr>
        <p:grpSpPr>
          <a:xfrm flipH="1">
            <a:off x="5286339" y="2586334"/>
            <a:ext cx="543209" cy="488546"/>
            <a:chOff x="7160075" y="6338859"/>
            <a:chExt cx="543209" cy="488546"/>
          </a:xfr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100000">
                <a:schemeClr val="accent1"/>
              </a:gs>
            </a:gsLst>
            <a:lin ang="2700000" scaled="1"/>
          </a:gradFill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157673EA-51BD-4DBC-906D-C93A16ECDB1B}"/>
                </a:ext>
              </a:extLst>
            </p:cNvPr>
            <p:cNvSpPr/>
            <p:nvPr/>
          </p:nvSpPr>
          <p:spPr>
            <a:xfrm>
              <a:off x="7160075" y="6544863"/>
              <a:ext cx="202244" cy="282542"/>
            </a:xfrm>
            <a:custGeom>
              <a:avLst/>
              <a:gdLst>
                <a:gd name="connsiteX0" fmla="*/ 140194 w 202244"/>
                <a:gd name="connsiteY0" fmla="*/ -51 h 282542"/>
                <a:gd name="connsiteX1" fmla="*/ 25020 w 202244"/>
                <a:gd name="connsiteY1" fmla="*/ -51 h 282542"/>
                <a:gd name="connsiteX2" fmla="*/ 1069 w 202244"/>
                <a:gd name="connsiteY2" fmla="*/ 22418 h 282542"/>
                <a:gd name="connsiteX3" fmla="*/ 1241 w 202244"/>
                <a:gd name="connsiteY3" fmla="*/ 26071 h 282542"/>
                <a:gd name="connsiteX4" fmla="*/ 1 w 202244"/>
                <a:gd name="connsiteY4" fmla="*/ 252971 h 282542"/>
                <a:gd name="connsiteX5" fmla="*/ 1 w 202244"/>
                <a:gd name="connsiteY5" fmla="*/ 254901 h 282542"/>
                <a:gd name="connsiteX6" fmla="*/ 31017 w 202244"/>
                <a:gd name="connsiteY6" fmla="*/ 282471 h 282542"/>
                <a:gd name="connsiteX7" fmla="*/ 178378 w 202244"/>
                <a:gd name="connsiteY7" fmla="*/ 282471 h 282542"/>
                <a:gd name="connsiteX8" fmla="*/ 202184 w 202244"/>
                <a:gd name="connsiteY8" fmla="*/ 259863 h 282542"/>
                <a:gd name="connsiteX9" fmla="*/ 202088 w 202244"/>
                <a:gd name="connsiteY9" fmla="*/ 257037 h 282542"/>
                <a:gd name="connsiteX10" fmla="*/ 169762 w 202244"/>
                <a:gd name="connsiteY10" fmla="*/ 20557 h 282542"/>
                <a:gd name="connsiteX11" fmla="*/ 169349 w 202244"/>
                <a:gd name="connsiteY11" fmla="*/ 20557 h 282542"/>
                <a:gd name="connsiteX12" fmla="*/ 140194 w 202244"/>
                <a:gd name="connsiteY12" fmla="*/ -51 h 28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244" h="282542">
                  <a:moveTo>
                    <a:pt x="140194" y="-51"/>
                  </a:moveTo>
                  <a:lnTo>
                    <a:pt x="25020" y="-51"/>
                  </a:lnTo>
                  <a:cubicBezTo>
                    <a:pt x="12201" y="-465"/>
                    <a:pt x="1476" y="9598"/>
                    <a:pt x="1069" y="22418"/>
                  </a:cubicBezTo>
                  <a:cubicBezTo>
                    <a:pt x="1035" y="23659"/>
                    <a:pt x="1090" y="24831"/>
                    <a:pt x="1241" y="26071"/>
                  </a:cubicBezTo>
                  <a:lnTo>
                    <a:pt x="1" y="252971"/>
                  </a:lnTo>
                  <a:cubicBezTo>
                    <a:pt x="-68" y="253591"/>
                    <a:pt x="-68" y="254281"/>
                    <a:pt x="1" y="254901"/>
                  </a:cubicBezTo>
                  <a:cubicBezTo>
                    <a:pt x="2268" y="270409"/>
                    <a:pt x="15357" y="282057"/>
                    <a:pt x="31017" y="282471"/>
                  </a:cubicBezTo>
                  <a:lnTo>
                    <a:pt x="178378" y="282471"/>
                  </a:lnTo>
                  <a:cubicBezTo>
                    <a:pt x="191205" y="282815"/>
                    <a:pt x="201860" y="272683"/>
                    <a:pt x="202184" y="259863"/>
                  </a:cubicBezTo>
                  <a:cubicBezTo>
                    <a:pt x="202212" y="258898"/>
                    <a:pt x="202177" y="258002"/>
                    <a:pt x="202088" y="257037"/>
                  </a:cubicBezTo>
                  <a:lnTo>
                    <a:pt x="169762" y="20557"/>
                  </a:lnTo>
                  <a:lnTo>
                    <a:pt x="169349" y="20557"/>
                  </a:lnTo>
                  <a:cubicBezTo>
                    <a:pt x="164607" y="8496"/>
                    <a:pt x="153152" y="363"/>
                    <a:pt x="140194" y="-5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170760C-F9C6-45FB-8B40-4EE4DE6CDB08}"/>
                </a:ext>
              </a:extLst>
            </p:cNvPr>
            <p:cNvSpPr/>
            <p:nvPr/>
          </p:nvSpPr>
          <p:spPr>
            <a:xfrm>
              <a:off x="7348429" y="6338859"/>
              <a:ext cx="354855" cy="486125"/>
            </a:xfrm>
            <a:custGeom>
              <a:avLst/>
              <a:gdLst>
                <a:gd name="connsiteX0" fmla="*/ 354566 w 354855"/>
                <a:gd name="connsiteY0" fmla="*/ 303825 h 486125"/>
                <a:gd name="connsiteX1" fmla="*/ 333131 w 354855"/>
                <a:gd name="connsiteY1" fmla="*/ 265090 h 486125"/>
                <a:gd name="connsiteX2" fmla="*/ 347811 w 354855"/>
                <a:gd name="connsiteY2" fmla="*/ 239105 h 486125"/>
                <a:gd name="connsiteX3" fmla="*/ 329753 w 354855"/>
                <a:gd name="connsiteY3" fmla="*/ 183966 h 486125"/>
                <a:gd name="connsiteX4" fmla="*/ 285021 w 354855"/>
                <a:gd name="connsiteY4" fmla="*/ 165356 h 486125"/>
                <a:gd name="connsiteX5" fmla="*/ 179911 w 354855"/>
                <a:gd name="connsiteY5" fmla="*/ 165356 h 486125"/>
                <a:gd name="connsiteX6" fmla="*/ 180807 w 354855"/>
                <a:gd name="connsiteY6" fmla="*/ 105047 h 486125"/>
                <a:gd name="connsiteX7" fmla="*/ 148413 w 354855"/>
                <a:gd name="connsiteY7" fmla="*/ 17650 h 486125"/>
                <a:gd name="connsiteX8" fmla="*/ 121601 w 354855"/>
                <a:gd name="connsiteY8" fmla="*/ 488 h 486125"/>
                <a:gd name="connsiteX9" fmla="*/ 112779 w 354855"/>
                <a:gd name="connsiteY9" fmla="*/ -63 h 486125"/>
                <a:gd name="connsiteX10" fmla="*/ 65979 w 354855"/>
                <a:gd name="connsiteY10" fmla="*/ 24680 h 486125"/>
                <a:gd name="connsiteX11" fmla="*/ 67840 w 354855"/>
                <a:gd name="connsiteY11" fmla="*/ 48115 h 486125"/>
                <a:gd name="connsiteX12" fmla="*/ 70252 w 354855"/>
                <a:gd name="connsiteY12" fmla="*/ 91675 h 486125"/>
                <a:gd name="connsiteX13" fmla="*/ -51 w 354855"/>
                <a:gd name="connsiteY13" fmla="*/ 216291 h 486125"/>
                <a:gd name="connsiteX14" fmla="*/ 32826 w 354855"/>
                <a:gd name="connsiteY14" fmla="*/ 459388 h 486125"/>
                <a:gd name="connsiteX15" fmla="*/ 130837 w 354855"/>
                <a:gd name="connsiteY15" fmla="*/ 486062 h 486125"/>
                <a:gd name="connsiteX16" fmla="*/ 262276 w 354855"/>
                <a:gd name="connsiteY16" fmla="*/ 486062 h 486125"/>
                <a:gd name="connsiteX17" fmla="*/ 310110 w 354855"/>
                <a:gd name="connsiteY17" fmla="*/ 458975 h 486125"/>
                <a:gd name="connsiteX18" fmla="*/ 308593 w 354855"/>
                <a:gd name="connsiteY18" fmla="*/ 425684 h 486125"/>
                <a:gd name="connsiteX19" fmla="*/ 308593 w 354855"/>
                <a:gd name="connsiteY19" fmla="*/ 423409 h 486125"/>
                <a:gd name="connsiteX20" fmla="*/ 308593 w 354855"/>
                <a:gd name="connsiteY20" fmla="*/ 422720 h 486125"/>
                <a:gd name="connsiteX21" fmla="*/ 338438 w 354855"/>
                <a:gd name="connsiteY21" fmla="*/ 391222 h 486125"/>
                <a:gd name="connsiteX22" fmla="*/ 330098 w 354855"/>
                <a:gd name="connsiteY22" fmla="*/ 349867 h 486125"/>
                <a:gd name="connsiteX23" fmla="*/ 354566 w 354855"/>
                <a:gd name="connsiteY23" fmla="*/ 303825 h 4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4855" h="486125">
                  <a:moveTo>
                    <a:pt x="354566" y="303825"/>
                  </a:moveTo>
                  <a:cubicBezTo>
                    <a:pt x="353250" y="288455"/>
                    <a:pt x="345454" y="274395"/>
                    <a:pt x="333131" y="265090"/>
                  </a:cubicBezTo>
                  <a:cubicBezTo>
                    <a:pt x="341677" y="259093"/>
                    <a:pt x="347067" y="249512"/>
                    <a:pt x="347811" y="239105"/>
                  </a:cubicBezTo>
                  <a:cubicBezTo>
                    <a:pt x="349542" y="219048"/>
                    <a:pt x="343022" y="199129"/>
                    <a:pt x="329753" y="183966"/>
                  </a:cubicBezTo>
                  <a:cubicBezTo>
                    <a:pt x="318174" y="171697"/>
                    <a:pt x="301901" y="164873"/>
                    <a:pt x="285021" y="165356"/>
                  </a:cubicBezTo>
                  <a:lnTo>
                    <a:pt x="179911" y="165356"/>
                  </a:lnTo>
                  <a:cubicBezTo>
                    <a:pt x="179911" y="150123"/>
                    <a:pt x="179911" y="126276"/>
                    <a:pt x="180807" y="105047"/>
                  </a:cubicBezTo>
                  <a:cubicBezTo>
                    <a:pt x="182392" y="74513"/>
                    <a:pt x="165299" y="37225"/>
                    <a:pt x="148413" y="17650"/>
                  </a:cubicBezTo>
                  <a:cubicBezTo>
                    <a:pt x="141886" y="8828"/>
                    <a:pt x="132340" y="2721"/>
                    <a:pt x="121601" y="488"/>
                  </a:cubicBezTo>
                  <a:cubicBezTo>
                    <a:pt x="118672" y="130"/>
                    <a:pt x="115728" y="-57"/>
                    <a:pt x="112779" y="-63"/>
                  </a:cubicBezTo>
                  <a:cubicBezTo>
                    <a:pt x="93342" y="-63"/>
                    <a:pt x="70459" y="7725"/>
                    <a:pt x="65979" y="24680"/>
                  </a:cubicBezTo>
                  <a:cubicBezTo>
                    <a:pt x="64655" y="32524"/>
                    <a:pt x="65297" y="40575"/>
                    <a:pt x="67840" y="48115"/>
                  </a:cubicBezTo>
                  <a:cubicBezTo>
                    <a:pt x="71872" y="62272"/>
                    <a:pt x="72699" y="77160"/>
                    <a:pt x="70252" y="91675"/>
                  </a:cubicBezTo>
                  <a:cubicBezTo>
                    <a:pt x="64531" y="123932"/>
                    <a:pt x="15733" y="201955"/>
                    <a:pt x="-51" y="216291"/>
                  </a:cubicBezTo>
                  <a:lnTo>
                    <a:pt x="32826" y="459388"/>
                  </a:lnTo>
                  <a:cubicBezTo>
                    <a:pt x="54468" y="467797"/>
                    <a:pt x="104508" y="486062"/>
                    <a:pt x="130837" y="486062"/>
                  </a:cubicBezTo>
                  <a:lnTo>
                    <a:pt x="262276" y="486062"/>
                  </a:lnTo>
                  <a:cubicBezTo>
                    <a:pt x="271236" y="486062"/>
                    <a:pt x="301150" y="484132"/>
                    <a:pt x="310110" y="458975"/>
                  </a:cubicBezTo>
                  <a:cubicBezTo>
                    <a:pt x="313949" y="448085"/>
                    <a:pt x="313405" y="436161"/>
                    <a:pt x="308593" y="425684"/>
                  </a:cubicBezTo>
                  <a:cubicBezTo>
                    <a:pt x="308593" y="424719"/>
                    <a:pt x="308593" y="423961"/>
                    <a:pt x="308593" y="423409"/>
                  </a:cubicBezTo>
                  <a:cubicBezTo>
                    <a:pt x="308593" y="422858"/>
                    <a:pt x="308593" y="422927"/>
                    <a:pt x="308593" y="422720"/>
                  </a:cubicBezTo>
                  <a:cubicBezTo>
                    <a:pt x="324101" y="419412"/>
                    <a:pt x="335963" y="406868"/>
                    <a:pt x="338438" y="391222"/>
                  </a:cubicBezTo>
                  <a:cubicBezTo>
                    <a:pt x="341533" y="376885"/>
                    <a:pt x="338513" y="361860"/>
                    <a:pt x="330098" y="349867"/>
                  </a:cubicBezTo>
                  <a:cubicBezTo>
                    <a:pt x="347329" y="342010"/>
                    <a:pt x="356427" y="325813"/>
                    <a:pt x="354566" y="30382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5400" dist="25400" dir="2700000" algn="tl" rotWithShape="0">
                <a:schemeClr val="accent1">
                  <a:lumMod val="7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OPPOSans R"/>
                <a:ea typeface="OPPOSans R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995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应用前景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7122CD3-EE84-4E2F-8D1C-E7ABC7026664}"/>
              </a:ext>
            </a:extLst>
          </p:cNvPr>
          <p:cNvSpPr/>
          <p:nvPr/>
        </p:nvSpPr>
        <p:spPr>
          <a:xfrm>
            <a:off x="0" y="1737359"/>
            <a:ext cx="12192000" cy="2221577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AED02C7-7DE4-4247-B426-12A622D0956B}"/>
              </a:ext>
            </a:extLst>
          </p:cNvPr>
          <p:cNvSpPr/>
          <p:nvPr/>
        </p:nvSpPr>
        <p:spPr>
          <a:xfrm>
            <a:off x="5339917" y="4203788"/>
            <a:ext cx="1512000" cy="1512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AEB80DE-26A9-432E-AD01-E587E69748EF}"/>
              </a:ext>
            </a:extLst>
          </p:cNvPr>
          <p:cNvSpPr txBox="1"/>
          <p:nvPr/>
        </p:nvSpPr>
        <p:spPr>
          <a:xfrm>
            <a:off x="1090040" y="2939678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25" name="任意多边形: 形状 24">
            <a:extLst>
              <a:ext uri="{FF2B5EF4-FFF2-40B4-BE49-F238E27FC236}">
                <a16:creationId xmlns:a16="http://schemas.microsoft.com/office/drawing/2014/main" id="{9C186D42-6F80-4739-BACC-B1397AE56AA9}"/>
              </a:ext>
            </a:extLst>
          </p:cNvPr>
          <p:cNvSpPr/>
          <p:nvPr/>
        </p:nvSpPr>
        <p:spPr>
          <a:xfrm>
            <a:off x="1487943" y="2001579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E49AC64-6BE5-4FA3-A7A5-E95288F36FAB}"/>
              </a:ext>
            </a:extLst>
          </p:cNvPr>
          <p:cNvSpPr txBox="1"/>
          <p:nvPr/>
        </p:nvSpPr>
        <p:spPr>
          <a:xfrm>
            <a:off x="1653571" y="2167887"/>
            <a:ext cx="1954924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核心功能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595ED55-75E1-4D31-9D8F-3776DA617E29}"/>
              </a:ext>
            </a:extLst>
          </p:cNvPr>
          <p:cNvSpPr txBox="1"/>
          <p:nvPr/>
        </p:nvSpPr>
        <p:spPr>
          <a:xfrm>
            <a:off x="7952111" y="2939678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bg1"/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29" name="任意多边形: 形状 28">
            <a:extLst>
              <a:ext uri="{FF2B5EF4-FFF2-40B4-BE49-F238E27FC236}">
                <a16:creationId xmlns:a16="http://schemas.microsoft.com/office/drawing/2014/main" id="{6234A580-ECC3-41A7-87C7-189A65EEFB1E}"/>
              </a:ext>
            </a:extLst>
          </p:cNvPr>
          <p:cNvSpPr/>
          <p:nvPr/>
        </p:nvSpPr>
        <p:spPr>
          <a:xfrm>
            <a:off x="8350014" y="2001579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7882823-A055-4B14-BB5D-08D045357B00}"/>
              </a:ext>
            </a:extLst>
          </p:cNvPr>
          <p:cNvSpPr txBox="1"/>
          <p:nvPr/>
        </p:nvSpPr>
        <p:spPr>
          <a:xfrm>
            <a:off x="8515642" y="2167887"/>
            <a:ext cx="1954924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特殊应用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305F8F2-0AF4-47BD-BB05-53ADAF3E8E05}"/>
              </a:ext>
            </a:extLst>
          </p:cNvPr>
          <p:cNvSpPr txBox="1"/>
          <p:nvPr/>
        </p:nvSpPr>
        <p:spPr>
          <a:xfrm>
            <a:off x="1090040" y="4611199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35A3279-9A3B-491C-8553-3B8A7E52A590}"/>
              </a:ext>
            </a:extLst>
          </p:cNvPr>
          <p:cNvSpPr txBox="1"/>
          <p:nvPr/>
        </p:nvSpPr>
        <p:spPr>
          <a:xfrm>
            <a:off x="7952111" y="4611199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grpSp>
        <p:nvGrpSpPr>
          <p:cNvPr id="35" name="图形 2">
            <a:extLst>
              <a:ext uri="{FF2B5EF4-FFF2-40B4-BE49-F238E27FC236}">
                <a16:creationId xmlns:a16="http://schemas.microsoft.com/office/drawing/2014/main" id="{A6320040-B490-4151-9F84-16D1681987D3}"/>
              </a:ext>
            </a:extLst>
          </p:cNvPr>
          <p:cNvGrpSpPr/>
          <p:nvPr/>
        </p:nvGrpSpPr>
        <p:grpSpPr>
          <a:xfrm>
            <a:off x="4240663" y="4817961"/>
            <a:ext cx="1794287" cy="697179"/>
            <a:chOff x="3284126" y="4971301"/>
            <a:chExt cx="3420528" cy="1329063"/>
          </a:xfrm>
          <a:solidFill>
            <a:schemeClr val="accent1">
              <a:alpha val="10000"/>
            </a:schemeClr>
          </a:solidFill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D4EC2E83-D486-455B-826D-263E03B528D4}"/>
                </a:ext>
              </a:extLst>
            </p:cNvPr>
            <p:cNvSpPr/>
            <p:nvPr/>
          </p:nvSpPr>
          <p:spPr>
            <a:xfrm>
              <a:off x="4358832" y="4971301"/>
              <a:ext cx="2345822" cy="1315570"/>
            </a:xfrm>
            <a:custGeom>
              <a:avLst/>
              <a:gdLst>
                <a:gd name="connsiteX0" fmla="*/ 2237520 w 2345822"/>
                <a:gd name="connsiteY0" fmla="*/ 655194 h 1315570"/>
                <a:gd name="connsiteX1" fmla="*/ 2345823 w 2345822"/>
                <a:gd name="connsiteY1" fmla="*/ 649035 h 1315570"/>
                <a:gd name="connsiteX2" fmla="*/ 2308866 w 2345822"/>
                <a:gd name="connsiteY2" fmla="*/ 632610 h 1315570"/>
                <a:gd name="connsiteX3" fmla="*/ 2292955 w 2345822"/>
                <a:gd name="connsiteY3" fmla="*/ 625424 h 1315570"/>
                <a:gd name="connsiteX4" fmla="*/ 2151801 w 2345822"/>
                <a:gd name="connsiteY4" fmla="*/ 602839 h 1315570"/>
                <a:gd name="connsiteX5" fmla="*/ 2010134 w 2345822"/>
                <a:gd name="connsiteY5" fmla="*/ 706523 h 1315570"/>
                <a:gd name="connsiteX6" fmla="*/ 2006541 w 2345822"/>
                <a:gd name="connsiteY6" fmla="*/ 711142 h 1315570"/>
                <a:gd name="connsiteX7" fmla="*/ 1997816 w 2345822"/>
                <a:gd name="connsiteY7" fmla="*/ 721408 h 1315570"/>
                <a:gd name="connsiteX8" fmla="*/ 1694978 w 2345822"/>
                <a:gd name="connsiteY8" fmla="*/ 778896 h 1315570"/>
                <a:gd name="connsiteX9" fmla="*/ 1622605 w 2345822"/>
                <a:gd name="connsiteY9" fmla="*/ 694204 h 1315570"/>
                <a:gd name="connsiteX10" fmla="*/ 1394706 w 2345822"/>
                <a:gd name="connsiteY10" fmla="*/ 565883 h 1315570"/>
                <a:gd name="connsiteX11" fmla="*/ 1386494 w 2345822"/>
                <a:gd name="connsiteY11" fmla="*/ 569476 h 1315570"/>
                <a:gd name="connsiteX12" fmla="*/ 1375715 w 2345822"/>
                <a:gd name="connsiteY12" fmla="*/ 574095 h 1315570"/>
                <a:gd name="connsiteX13" fmla="*/ 1370069 w 2345822"/>
                <a:gd name="connsiteY13" fmla="*/ 576149 h 1315570"/>
                <a:gd name="connsiteX14" fmla="*/ 1337732 w 2345822"/>
                <a:gd name="connsiteY14" fmla="*/ 583848 h 1315570"/>
                <a:gd name="connsiteX15" fmla="*/ 1324386 w 2345822"/>
                <a:gd name="connsiteY15" fmla="*/ 573582 h 1315570"/>
                <a:gd name="connsiteX16" fmla="*/ 1341325 w 2345822"/>
                <a:gd name="connsiteY16" fmla="*/ 534572 h 1315570"/>
                <a:gd name="connsiteX17" fmla="*/ 1344918 w 2345822"/>
                <a:gd name="connsiteY17" fmla="*/ 531493 h 1315570"/>
                <a:gd name="connsiteX18" fmla="*/ 1361343 w 2345822"/>
                <a:gd name="connsiteY18" fmla="*/ 517121 h 1315570"/>
                <a:gd name="connsiteX19" fmla="*/ 1377255 w 2345822"/>
                <a:gd name="connsiteY19" fmla="*/ 502235 h 1315570"/>
                <a:gd name="connsiteX20" fmla="*/ 1379821 w 2345822"/>
                <a:gd name="connsiteY20" fmla="*/ 338498 h 1315570"/>
                <a:gd name="connsiteX21" fmla="*/ 1095461 w 2345822"/>
                <a:gd name="connsiteY21" fmla="*/ 240460 h 1315570"/>
                <a:gd name="connsiteX22" fmla="*/ 971760 w 2345822"/>
                <a:gd name="connsiteY22" fmla="*/ 370321 h 1315570"/>
                <a:gd name="connsiteX23" fmla="*/ 961494 w 2345822"/>
                <a:gd name="connsiteY23" fmla="*/ 433969 h 1315570"/>
                <a:gd name="connsiteX24" fmla="*/ 942503 w 2345822"/>
                <a:gd name="connsiteY24" fmla="*/ 447827 h 1315570"/>
                <a:gd name="connsiteX25" fmla="*/ 928644 w 2345822"/>
                <a:gd name="connsiteY25" fmla="*/ 428836 h 1315570"/>
                <a:gd name="connsiteX26" fmla="*/ 927617 w 2345822"/>
                <a:gd name="connsiteY26" fmla="*/ 257912 h 1315570"/>
                <a:gd name="connsiteX27" fmla="*/ 854731 w 2345822"/>
                <a:gd name="connsiteY27" fmla="*/ 152689 h 1315570"/>
                <a:gd name="connsiteX28" fmla="*/ 335800 w 2345822"/>
                <a:gd name="connsiteY28" fmla="*/ 16668 h 1315570"/>
                <a:gd name="connsiteX29" fmla="*/ 116628 w 2345822"/>
                <a:gd name="connsiteY29" fmla="*/ 158848 h 1315570"/>
                <a:gd name="connsiteX30" fmla="*/ 7298 w 2345822"/>
                <a:gd name="connsiteY30" fmla="*/ 348250 h 1315570"/>
                <a:gd name="connsiteX31" fmla="*/ 121247 w 2345822"/>
                <a:gd name="connsiteY31" fmla="*/ 659301 h 1315570"/>
                <a:gd name="connsiteX32" fmla="*/ 455909 w 2345822"/>
                <a:gd name="connsiteY32" fmla="*/ 729620 h 1315570"/>
                <a:gd name="connsiteX33" fmla="*/ 548300 w 2345822"/>
                <a:gd name="connsiteY33" fmla="*/ 695744 h 1315570"/>
                <a:gd name="connsiteX34" fmla="*/ 599115 w 2345822"/>
                <a:gd name="connsiteY34" fmla="*/ 660327 h 1315570"/>
                <a:gd name="connsiteX35" fmla="*/ 609894 w 2345822"/>
                <a:gd name="connsiteY35" fmla="*/ 649548 h 1315570"/>
                <a:gd name="connsiteX36" fmla="*/ 621187 w 2345822"/>
                <a:gd name="connsiteY36" fmla="*/ 367755 h 1315570"/>
                <a:gd name="connsiteX37" fmla="*/ 425112 w 2345822"/>
                <a:gd name="connsiteY37" fmla="*/ 329258 h 1315570"/>
                <a:gd name="connsiteX38" fmla="*/ 368650 w 2345822"/>
                <a:gd name="connsiteY38" fmla="*/ 397012 h 1315570"/>
                <a:gd name="connsiteX39" fmla="*/ 381996 w 2345822"/>
                <a:gd name="connsiteY39" fmla="*/ 437562 h 1315570"/>
                <a:gd name="connsiteX40" fmla="*/ 380969 w 2345822"/>
                <a:gd name="connsiteY40" fmla="*/ 461173 h 1315570"/>
                <a:gd name="connsiteX41" fmla="*/ 357358 w 2345822"/>
                <a:gd name="connsiteY41" fmla="*/ 460146 h 1315570"/>
                <a:gd name="connsiteX42" fmla="*/ 335800 w 2345822"/>
                <a:gd name="connsiteY42" fmla="*/ 390853 h 1315570"/>
                <a:gd name="connsiteX43" fmla="*/ 410227 w 2345822"/>
                <a:gd name="connsiteY43" fmla="*/ 298975 h 1315570"/>
                <a:gd name="connsiteX44" fmla="*/ 648391 w 2345822"/>
                <a:gd name="connsiteY44" fmla="*/ 347223 h 1315570"/>
                <a:gd name="connsiteX45" fmla="*/ 665329 w 2345822"/>
                <a:gd name="connsiteY45" fmla="*/ 631583 h 1315570"/>
                <a:gd name="connsiteX46" fmla="*/ 850111 w 2345822"/>
                <a:gd name="connsiteY46" fmla="*/ 618751 h 1315570"/>
                <a:gd name="connsiteX47" fmla="*/ 1056965 w 2345822"/>
                <a:gd name="connsiteY47" fmla="*/ 765037 h 1315570"/>
                <a:gd name="connsiteX48" fmla="*/ 958928 w 2345822"/>
                <a:gd name="connsiteY48" fmla="*/ 1016547 h 1315570"/>
                <a:gd name="connsiteX49" fmla="*/ 789031 w 2345822"/>
                <a:gd name="connsiteY49" fmla="*/ 1034512 h 1315570"/>
                <a:gd name="connsiteX50" fmla="*/ 716144 w 2345822"/>
                <a:gd name="connsiteY50" fmla="*/ 948280 h 1315570"/>
                <a:gd name="connsiteX51" fmla="*/ 797756 w 2345822"/>
                <a:gd name="connsiteY51" fmla="*/ 806100 h 1315570"/>
                <a:gd name="connsiteX52" fmla="*/ 879369 w 2345822"/>
                <a:gd name="connsiteY52" fmla="*/ 818419 h 1315570"/>
                <a:gd name="connsiteX53" fmla="*/ 899387 w 2345822"/>
                <a:gd name="connsiteY53" fmla="*/ 868721 h 1315570"/>
                <a:gd name="connsiteX54" fmla="*/ 874749 w 2345822"/>
                <a:gd name="connsiteY54" fmla="*/ 911323 h 1315570"/>
                <a:gd name="connsiteX55" fmla="*/ 831633 w 2345822"/>
                <a:gd name="connsiteY55" fmla="*/ 917996 h 1315570"/>
                <a:gd name="connsiteX56" fmla="*/ 821368 w 2345822"/>
                <a:gd name="connsiteY56" fmla="*/ 896438 h 1315570"/>
                <a:gd name="connsiteX57" fmla="*/ 842925 w 2345822"/>
                <a:gd name="connsiteY57" fmla="*/ 886172 h 1315570"/>
                <a:gd name="connsiteX58" fmla="*/ 855758 w 2345822"/>
                <a:gd name="connsiteY58" fmla="*/ 883606 h 1315570"/>
                <a:gd name="connsiteX59" fmla="*/ 865510 w 2345822"/>
                <a:gd name="connsiteY59" fmla="*/ 867181 h 1315570"/>
                <a:gd name="connsiteX60" fmla="*/ 857297 w 2345822"/>
                <a:gd name="connsiteY60" fmla="*/ 844596 h 1315570"/>
                <a:gd name="connsiteX61" fmla="*/ 804942 w 2345822"/>
                <a:gd name="connsiteY61" fmla="*/ 838950 h 1315570"/>
                <a:gd name="connsiteX62" fmla="*/ 747968 w 2345822"/>
                <a:gd name="connsiteY62" fmla="*/ 941094 h 1315570"/>
                <a:gd name="connsiteX63" fmla="*/ 800836 w 2345822"/>
                <a:gd name="connsiteY63" fmla="*/ 1003715 h 1315570"/>
                <a:gd name="connsiteX64" fmla="*/ 940449 w 2345822"/>
                <a:gd name="connsiteY64" fmla="*/ 988316 h 1315570"/>
                <a:gd name="connsiteX65" fmla="*/ 1025141 w 2345822"/>
                <a:gd name="connsiteY65" fmla="*/ 776843 h 1315570"/>
                <a:gd name="connsiteX66" fmla="*/ 845492 w 2345822"/>
                <a:gd name="connsiteY66" fmla="*/ 652115 h 1315570"/>
                <a:gd name="connsiteX67" fmla="*/ 618620 w 2345822"/>
                <a:gd name="connsiteY67" fmla="*/ 688045 h 1315570"/>
                <a:gd name="connsiteX68" fmla="*/ 568831 w 2345822"/>
                <a:gd name="connsiteY68" fmla="*/ 722948 h 1315570"/>
                <a:gd name="connsiteX69" fmla="*/ 497998 w 2345822"/>
                <a:gd name="connsiteY69" fmla="*/ 819445 h 1315570"/>
                <a:gd name="connsiteX70" fmla="*/ 555486 w 2345822"/>
                <a:gd name="connsiteY70" fmla="*/ 1173612 h 1315570"/>
                <a:gd name="connsiteX71" fmla="*/ 559592 w 2345822"/>
                <a:gd name="connsiteY71" fmla="*/ 1175665 h 1315570"/>
                <a:gd name="connsiteX72" fmla="*/ 566778 w 2345822"/>
                <a:gd name="connsiteY72" fmla="*/ 1188497 h 1315570"/>
                <a:gd name="connsiteX73" fmla="*/ 628886 w 2345822"/>
                <a:gd name="connsiteY73" fmla="*/ 1248038 h 1315570"/>
                <a:gd name="connsiteX74" fmla="*/ 994858 w 2345822"/>
                <a:gd name="connsiteY74" fmla="*/ 1285508 h 1315570"/>
                <a:gd name="connsiteX75" fmla="*/ 1164242 w 2345822"/>
                <a:gd name="connsiteY75" fmla="*/ 1098672 h 1315570"/>
                <a:gd name="connsiteX76" fmla="*/ 1114966 w 2345822"/>
                <a:gd name="connsiteY76" fmla="*/ 1075061 h 1315570"/>
                <a:gd name="connsiteX77" fmla="*/ 1056965 w 2345822"/>
                <a:gd name="connsiteY77" fmla="*/ 970864 h 1315570"/>
                <a:gd name="connsiteX78" fmla="*/ 1073903 w 2345822"/>
                <a:gd name="connsiteY78" fmla="*/ 953926 h 1315570"/>
                <a:gd name="connsiteX79" fmla="*/ 1073903 w 2345822"/>
                <a:gd name="connsiteY79" fmla="*/ 953926 h 1315570"/>
                <a:gd name="connsiteX80" fmla="*/ 1090842 w 2345822"/>
                <a:gd name="connsiteY80" fmla="*/ 970864 h 1315570"/>
                <a:gd name="connsiteX81" fmla="*/ 1134471 w 2345822"/>
                <a:gd name="connsiteY81" fmla="*/ 1047344 h 1315570"/>
                <a:gd name="connsiteX82" fmla="*/ 1227376 w 2345822"/>
                <a:gd name="connsiteY82" fmla="*/ 1075061 h 1315570"/>
                <a:gd name="connsiteX83" fmla="*/ 1458867 w 2345822"/>
                <a:gd name="connsiteY83" fmla="*/ 969838 h 1315570"/>
                <a:gd name="connsiteX84" fmla="*/ 1482478 w 2345822"/>
                <a:gd name="connsiteY84" fmla="*/ 970351 h 1315570"/>
                <a:gd name="connsiteX85" fmla="*/ 1481965 w 2345822"/>
                <a:gd name="connsiteY85" fmla="*/ 993962 h 1315570"/>
                <a:gd name="connsiteX86" fmla="*/ 1236615 w 2345822"/>
                <a:gd name="connsiteY86" fmla="*/ 1108425 h 1315570"/>
                <a:gd name="connsiteX87" fmla="*/ 1225836 w 2345822"/>
                <a:gd name="connsiteY87" fmla="*/ 1108425 h 1315570"/>
                <a:gd name="connsiteX88" fmla="*/ 1199145 w 2345822"/>
                <a:gd name="connsiteY88" fmla="*/ 1105858 h 1315570"/>
                <a:gd name="connsiteX89" fmla="*/ 1280244 w 2345822"/>
                <a:gd name="connsiteY89" fmla="*/ 1238799 h 1315570"/>
                <a:gd name="connsiteX90" fmla="*/ 1502496 w 2345822"/>
                <a:gd name="connsiteY90" fmla="*/ 1256250 h 1315570"/>
                <a:gd name="connsiteX91" fmla="*/ 1673420 w 2345822"/>
                <a:gd name="connsiteY91" fmla="*/ 1081734 h 1315570"/>
                <a:gd name="connsiteX92" fmla="*/ 1641596 w 2345822"/>
                <a:gd name="connsiteY92" fmla="*/ 981643 h 1315570"/>
                <a:gd name="connsiteX93" fmla="*/ 1748873 w 2345822"/>
                <a:gd name="connsiteY93" fmla="*/ 890792 h 1315570"/>
                <a:gd name="connsiteX94" fmla="*/ 1812007 w 2345822"/>
                <a:gd name="connsiteY94" fmla="*/ 917483 h 1315570"/>
                <a:gd name="connsiteX95" fmla="*/ 1836131 w 2345822"/>
                <a:gd name="connsiteY95" fmla="*/ 1006281 h 1315570"/>
                <a:gd name="connsiteX96" fmla="*/ 1818166 w 2345822"/>
                <a:gd name="connsiteY96" fmla="*/ 1021166 h 1315570"/>
                <a:gd name="connsiteX97" fmla="*/ 1803281 w 2345822"/>
                <a:gd name="connsiteY97" fmla="*/ 1003201 h 1315570"/>
                <a:gd name="connsiteX98" fmla="*/ 1787882 w 2345822"/>
                <a:gd name="connsiteY98" fmla="*/ 940067 h 1315570"/>
                <a:gd name="connsiteX99" fmla="*/ 1749899 w 2345822"/>
                <a:gd name="connsiteY99" fmla="*/ 924155 h 1315570"/>
                <a:gd name="connsiteX100" fmla="*/ 1674960 w 2345822"/>
                <a:gd name="connsiteY100" fmla="*/ 985750 h 1315570"/>
                <a:gd name="connsiteX101" fmla="*/ 1744766 w 2345822"/>
                <a:gd name="connsiteY101" fmla="*/ 1087893 h 1315570"/>
                <a:gd name="connsiteX102" fmla="*/ 1956240 w 2345822"/>
                <a:gd name="connsiteY102" fmla="*/ 1022193 h 1315570"/>
                <a:gd name="connsiteX103" fmla="*/ 1962399 w 2345822"/>
                <a:gd name="connsiteY103" fmla="*/ 979590 h 1315570"/>
                <a:gd name="connsiteX104" fmla="*/ 1962399 w 2345822"/>
                <a:gd name="connsiteY104" fmla="*/ 931855 h 1315570"/>
                <a:gd name="connsiteX105" fmla="*/ 2038365 w 2345822"/>
                <a:gd name="connsiteY105" fmla="*/ 890792 h 1315570"/>
                <a:gd name="connsiteX106" fmla="*/ 2061976 w 2345822"/>
                <a:gd name="connsiteY106" fmla="*/ 891819 h 1315570"/>
                <a:gd name="connsiteX107" fmla="*/ 2078401 w 2345822"/>
                <a:gd name="connsiteY107" fmla="*/ 891305 h 1315570"/>
                <a:gd name="connsiteX108" fmla="*/ 2128703 w 2345822"/>
                <a:gd name="connsiteY108" fmla="*/ 801480 h 1315570"/>
                <a:gd name="connsiteX109" fmla="*/ 2136403 w 2345822"/>
                <a:gd name="connsiteY109" fmla="*/ 765550 h 1315570"/>
                <a:gd name="connsiteX110" fmla="*/ 2237520 w 2345822"/>
                <a:gd name="connsiteY110" fmla="*/ 655194 h 131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345822" h="1315570">
                  <a:moveTo>
                    <a:pt x="2237520" y="655194"/>
                  </a:moveTo>
                  <a:cubicBezTo>
                    <a:pt x="2271910" y="640822"/>
                    <a:pt x="2309379" y="644415"/>
                    <a:pt x="2345823" y="649035"/>
                  </a:cubicBezTo>
                  <a:cubicBezTo>
                    <a:pt x="2332991" y="643902"/>
                    <a:pt x="2320672" y="638256"/>
                    <a:pt x="2308866" y="632610"/>
                  </a:cubicBezTo>
                  <a:cubicBezTo>
                    <a:pt x="2303733" y="630043"/>
                    <a:pt x="2298087" y="627477"/>
                    <a:pt x="2292955" y="625424"/>
                  </a:cubicBezTo>
                  <a:cubicBezTo>
                    <a:pt x="2245732" y="603866"/>
                    <a:pt x="2199537" y="586414"/>
                    <a:pt x="2151801" y="602839"/>
                  </a:cubicBezTo>
                  <a:cubicBezTo>
                    <a:pt x="2095853" y="622344"/>
                    <a:pt x="2046578" y="668540"/>
                    <a:pt x="2010134" y="706523"/>
                  </a:cubicBezTo>
                  <a:cubicBezTo>
                    <a:pt x="2008595" y="708063"/>
                    <a:pt x="2007568" y="709603"/>
                    <a:pt x="2006541" y="711142"/>
                  </a:cubicBezTo>
                  <a:cubicBezTo>
                    <a:pt x="2004488" y="714222"/>
                    <a:pt x="2001922" y="718328"/>
                    <a:pt x="1997816" y="721408"/>
                  </a:cubicBezTo>
                  <a:cubicBezTo>
                    <a:pt x="1929036" y="784542"/>
                    <a:pt x="1791475" y="851782"/>
                    <a:pt x="1694978" y="778896"/>
                  </a:cubicBezTo>
                  <a:cubicBezTo>
                    <a:pt x="1663667" y="755285"/>
                    <a:pt x="1641083" y="722948"/>
                    <a:pt x="1622605" y="694204"/>
                  </a:cubicBezTo>
                  <a:cubicBezTo>
                    <a:pt x="1566143" y="607972"/>
                    <a:pt x="1499930" y="532519"/>
                    <a:pt x="1394706" y="565883"/>
                  </a:cubicBezTo>
                  <a:cubicBezTo>
                    <a:pt x="1392140" y="566909"/>
                    <a:pt x="1389573" y="567936"/>
                    <a:pt x="1386494" y="569476"/>
                  </a:cubicBezTo>
                  <a:cubicBezTo>
                    <a:pt x="1382901" y="571016"/>
                    <a:pt x="1379821" y="572556"/>
                    <a:pt x="1375715" y="574095"/>
                  </a:cubicBezTo>
                  <a:cubicBezTo>
                    <a:pt x="1374175" y="574609"/>
                    <a:pt x="1372122" y="575635"/>
                    <a:pt x="1370069" y="576149"/>
                  </a:cubicBezTo>
                  <a:cubicBezTo>
                    <a:pt x="1356723" y="581281"/>
                    <a:pt x="1346458" y="585388"/>
                    <a:pt x="1337732" y="583848"/>
                  </a:cubicBezTo>
                  <a:cubicBezTo>
                    <a:pt x="1332086" y="582821"/>
                    <a:pt x="1326953" y="579228"/>
                    <a:pt x="1324386" y="573582"/>
                  </a:cubicBezTo>
                  <a:cubicBezTo>
                    <a:pt x="1317200" y="556130"/>
                    <a:pt x="1332599" y="542272"/>
                    <a:pt x="1341325" y="534572"/>
                  </a:cubicBezTo>
                  <a:cubicBezTo>
                    <a:pt x="1342865" y="533546"/>
                    <a:pt x="1343891" y="532519"/>
                    <a:pt x="1344918" y="531493"/>
                  </a:cubicBezTo>
                  <a:cubicBezTo>
                    <a:pt x="1350051" y="525847"/>
                    <a:pt x="1355697" y="521740"/>
                    <a:pt x="1361343" y="517121"/>
                  </a:cubicBezTo>
                  <a:cubicBezTo>
                    <a:pt x="1367502" y="511988"/>
                    <a:pt x="1373662" y="507368"/>
                    <a:pt x="1377255" y="502235"/>
                  </a:cubicBezTo>
                  <a:cubicBezTo>
                    <a:pt x="1414211" y="444748"/>
                    <a:pt x="1414724" y="388286"/>
                    <a:pt x="1379821" y="338498"/>
                  </a:cubicBezTo>
                  <a:cubicBezTo>
                    <a:pt x="1325926" y="262018"/>
                    <a:pt x="1195552" y="216849"/>
                    <a:pt x="1095461" y="240460"/>
                  </a:cubicBezTo>
                  <a:cubicBezTo>
                    <a:pt x="1046699" y="251753"/>
                    <a:pt x="985619" y="283576"/>
                    <a:pt x="971760" y="370321"/>
                  </a:cubicBezTo>
                  <a:lnTo>
                    <a:pt x="961494" y="433969"/>
                  </a:lnTo>
                  <a:cubicBezTo>
                    <a:pt x="959954" y="443208"/>
                    <a:pt x="951742" y="449367"/>
                    <a:pt x="942503" y="447827"/>
                  </a:cubicBezTo>
                  <a:cubicBezTo>
                    <a:pt x="933264" y="446288"/>
                    <a:pt x="927104" y="438075"/>
                    <a:pt x="928644" y="428836"/>
                  </a:cubicBezTo>
                  <a:cubicBezTo>
                    <a:pt x="936857" y="374428"/>
                    <a:pt x="946096" y="312320"/>
                    <a:pt x="927617" y="257912"/>
                  </a:cubicBezTo>
                  <a:cubicBezTo>
                    <a:pt x="915812" y="223009"/>
                    <a:pt x="892201" y="189132"/>
                    <a:pt x="854731" y="152689"/>
                  </a:cubicBezTo>
                  <a:cubicBezTo>
                    <a:pt x="720250" y="23341"/>
                    <a:pt x="516476" y="-30041"/>
                    <a:pt x="335800" y="16668"/>
                  </a:cubicBezTo>
                  <a:cubicBezTo>
                    <a:pt x="250595" y="38740"/>
                    <a:pt x="181302" y="83909"/>
                    <a:pt x="116628" y="158848"/>
                  </a:cubicBezTo>
                  <a:cubicBezTo>
                    <a:pt x="75052" y="207097"/>
                    <a:pt x="25263" y="272284"/>
                    <a:pt x="7298" y="348250"/>
                  </a:cubicBezTo>
                  <a:cubicBezTo>
                    <a:pt x="-18879" y="458606"/>
                    <a:pt x="26803" y="583334"/>
                    <a:pt x="121247" y="659301"/>
                  </a:cubicBezTo>
                  <a:cubicBezTo>
                    <a:pt x="210046" y="730134"/>
                    <a:pt x="334774" y="756311"/>
                    <a:pt x="455909" y="729620"/>
                  </a:cubicBezTo>
                  <a:cubicBezTo>
                    <a:pt x="490299" y="721921"/>
                    <a:pt x="521609" y="710629"/>
                    <a:pt x="548300" y="695744"/>
                  </a:cubicBezTo>
                  <a:cubicBezTo>
                    <a:pt x="563699" y="682912"/>
                    <a:pt x="580124" y="670593"/>
                    <a:pt x="599115" y="660327"/>
                  </a:cubicBezTo>
                  <a:cubicBezTo>
                    <a:pt x="602708" y="656734"/>
                    <a:pt x="606815" y="653654"/>
                    <a:pt x="609894" y="649548"/>
                  </a:cubicBezTo>
                  <a:cubicBezTo>
                    <a:pt x="686887" y="568962"/>
                    <a:pt x="675595" y="440641"/>
                    <a:pt x="621187" y="367755"/>
                  </a:cubicBezTo>
                  <a:cubicBezTo>
                    <a:pt x="572938" y="303594"/>
                    <a:pt x="501591" y="289222"/>
                    <a:pt x="425112" y="329258"/>
                  </a:cubicBezTo>
                  <a:cubicBezTo>
                    <a:pt x="401501" y="341577"/>
                    <a:pt x="373270" y="368268"/>
                    <a:pt x="368650" y="397012"/>
                  </a:cubicBezTo>
                  <a:cubicBezTo>
                    <a:pt x="366084" y="412411"/>
                    <a:pt x="370190" y="425243"/>
                    <a:pt x="381996" y="437562"/>
                  </a:cubicBezTo>
                  <a:cubicBezTo>
                    <a:pt x="388155" y="444234"/>
                    <a:pt x="388155" y="455013"/>
                    <a:pt x="380969" y="461173"/>
                  </a:cubicBezTo>
                  <a:cubicBezTo>
                    <a:pt x="374297" y="467332"/>
                    <a:pt x="363518" y="467332"/>
                    <a:pt x="357358" y="460146"/>
                  </a:cubicBezTo>
                  <a:cubicBezTo>
                    <a:pt x="338880" y="440128"/>
                    <a:pt x="331181" y="416517"/>
                    <a:pt x="335800" y="390853"/>
                  </a:cubicBezTo>
                  <a:cubicBezTo>
                    <a:pt x="342986" y="350303"/>
                    <a:pt x="377890" y="315400"/>
                    <a:pt x="410227" y="298975"/>
                  </a:cubicBezTo>
                  <a:cubicBezTo>
                    <a:pt x="501078" y="251753"/>
                    <a:pt x="590389" y="269718"/>
                    <a:pt x="648391" y="347223"/>
                  </a:cubicBezTo>
                  <a:cubicBezTo>
                    <a:pt x="702799" y="419597"/>
                    <a:pt x="719224" y="539705"/>
                    <a:pt x="665329" y="631583"/>
                  </a:cubicBezTo>
                  <a:cubicBezTo>
                    <a:pt x="717171" y="615672"/>
                    <a:pt x="778765" y="609512"/>
                    <a:pt x="850111" y="618751"/>
                  </a:cubicBezTo>
                  <a:cubicBezTo>
                    <a:pt x="924024" y="627990"/>
                    <a:pt x="1022575" y="672133"/>
                    <a:pt x="1056965" y="765037"/>
                  </a:cubicBezTo>
                  <a:cubicBezTo>
                    <a:pt x="1093922" y="864615"/>
                    <a:pt x="1033867" y="968811"/>
                    <a:pt x="958928" y="1016547"/>
                  </a:cubicBezTo>
                  <a:cubicBezTo>
                    <a:pt x="909139" y="1047857"/>
                    <a:pt x="839333" y="1055556"/>
                    <a:pt x="789031" y="1034512"/>
                  </a:cubicBezTo>
                  <a:cubicBezTo>
                    <a:pt x="750534" y="1018600"/>
                    <a:pt x="725383" y="988829"/>
                    <a:pt x="716144" y="948280"/>
                  </a:cubicBezTo>
                  <a:cubicBezTo>
                    <a:pt x="701772" y="885146"/>
                    <a:pt x="739242" y="819959"/>
                    <a:pt x="797756" y="806100"/>
                  </a:cubicBezTo>
                  <a:cubicBezTo>
                    <a:pt x="830093" y="798401"/>
                    <a:pt x="860890" y="803020"/>
                    <a:pt x="879369" y="818419"/>
                  </a:cubicBezTo>
                  <a:cubicBezTo>
                    <a:pt x="889121" y="826631"/>
                    <a:pt x="900927" y="842030"/>
                    <a:pt x="899387" y="868721"/>
                  </a:cubicBezTo>
                  <a:cubicBezTo>
                    <a:pt x="898873" y="885146"/>
                    <a:pt x="889121" y="901571"/>
                    <a:pt x="874749" y="911323"/>
                  </a:cubicBezTo>
                  <a:cubicBezTo>
                    <a:pt x="861404" y="920562"/>
                    <a:pt x="846005" y="922616"/>
                    <a:pt x="831633" y="917996"/>
                  </a:cubicBezTo>
                  <a:cubicBezTo>
                    <a:pt x="822907" y="914916"/>
                    <a:pt x="818288" y="905164"/>
                    <a:pt x="821368" y="896438"/>
                  </a:cubicBezTo>
                  <a:cubicBezTo>
                    <a:pt x="824447" y="887712"/>
                    <a:pt x="834200" y="883093"/>
                    <a:pt x="842925" y="886172"/>
                  </a:cubicBezTo>
                  <a:cubicBezTo>
                    <a:pt x="848572" y="888225"/>
                    <a:pt x="853704" y="885146"/>
                    <a:pt x="855758" y="883606"/>
                  </a:cubicBezTo>
                  <a:cubicBezTo>
                    <a:pt x="861404" y="879500"/>
                    <a:pt x="865510" y="873340"/>
                    <a:pt x="865510" y="867181"/>
                  </a:cubicBezTo>
                  <a:cubicBezTo>
                    <a:pt x="866023" y="856915"/>
                    <a:pt x="863457" y="849216"/>
                    <a:pt x="857297" y="844596"/>
                  </a:cubicBezTo>
                  <a:cubicBezTo>
                    <a:pt x="847032" y="835870"/>
                    <a:pt x="826500" y="833817"/>
                    <a:pt x="804942" y="838950"/>
                  </a:cubicBezTo>
                  <a:cubicBezTo>
                    <a:pt x="759260" y="849729"/>
                    <a:pt x="738729" y="900031"/>
                    <a:pt x="747968" y="941094"/>
                  </a:cubicBezTo>
                  <a:cubicBezTo>
                    <a:pt x="754641" y="970864"/>
                    <a:pt x="772606" y="992422"/>
                    <a:pt x="800836" y="1003715"/>
                  </a:cubicBezTo>
                  <a:cubicBezTo>
                    <a:pt x="841899" y="1020653"/>
                    <a:pt x="899387" y="1014493"/>
                    <a:pt x="940449" y="988316"/>
                  </a:cubicBezTo>
                  <a:cubicBezTo>
                    <a:pt x="1004610" y="947766"/>
                    <a:pt x="1056452" y="859482"/>
                    <a:pt x="1025141" y="776843"/>
                  </a:cubicBezTo>
                  <a:cubicBezTo>
                    <a:pt x="995884" y="697797"/>
                    <a:pt x="910166" y="660327"/>
                    <a:pt x="845492" y="652115"/>
                  </a:cubicBezTo>
                  <a:cubicBezTo>
                    <a:pt x="751047" y="639796"/>
                    <a:pt x="675595" y="656734"/>
                    <a:pt x="618620" y="688045"/>
                  </a:cubicBezTo>
                  <a:cubicBezTo>
                    <a:pt x="603735" y="700877"/>
                    <a:pt x="586796" y="712682"/>
                    <a:pt x="568831" y="722948"/>
                  </a:cubicBezTo>
                  <a:cubicBezTo>
                    <a:pt x="535981" y="751692"/>
                    <a:pt x="512883" y="785569"/>
                    <a:pt x="497998" y="819445"/>
                  </a:cubicBezTo>
                  <a:cubicBezTo>
                    <a:pt x="452829" y="925695"/>
                    <a:pt x="480546" y="1070955"/>
                    <a:pt x="555486" y="1173612"/>
                  </a:cubicBezTo>
                  <a:cubicBezTo>
                    <a:pt x="557026" y="1174125"/>
                    <a:pt x="558566" y="1174639"/>
                    <a:pt x="559592" y="1175665"/>
                  </a:cubicBezTo>
                  <a:cubicBezTo>
                    <a:pt x="564212" y="1178744"/>
                    <a:pt x="566778" y="1183364"/>
                    <a:pt x="566778" y="1188497"/>
                  </a:cubicBezTo>
                  <a:cubicBezTo>
                    <a:pt x="585257" y="1211082"/>
                    <a:pt x="605788" y="1231613"/>
                    <a:pt x="628886" y="1248038"/>
                  </a:cubicBezTo>
                  <a:cubicBezTo>
                    <a:pt x="728463" y="1320411"/>
                    <a:pt x="892714" y="1337350"/>
                    <a:pt x="994858" y="1285508"/>
                  </a:cubicBezTo>
                  <a:cubicBezTo>
                    <a:pt x="1066718" y="1249065"/>
                    <a:pt x="1126259" y="1183364"/>
                    <a:pt x="1164242" y="1098672"/>
                  </a:cubicBezTo>
                  <a:cubicBezTo>
                    <a:pt x="1145763" y="1093026"/>
                    <a:pt x="1129338" y="1085327"/>
                    <a:pt x="1114966" y="1075061"/>
                  </a:cubicBezTo>
                  <a:cubicBezTo>
                    <a:pt x="1079036" y="1049910"/>
                    <a:pt x="1056965" y="1010387"/>
                    <a:pt x="1056965" y="970864"/>
                  </a:cubicBezTo>
                  <a:cubicBezTo>
                    <a:pt x="1056965" y="961625"/>
                    <a:pt x="1064151" y="953926"/>
                    <a:pt x="1073903" y="953926"/>
                  </a:cubicBezTo>
                  <a:cubicBezTo>
                    <a:pt x="1073903" y="953926"/>
                    <a:pt x="1073903" y="953926"/>
                    <a:pt x="1073903" y="953926"/>
                  </a:cubicBezTo>
                  <a:cubicBezTo>
                    <a:pt x="1083143" y="953926"/>
                    <a:pt x="1090842" y="961625"/>
                    <a:pt x="1090842" y="970864"/>
                  </a:cubicBezTo>
                  <a:cubicBezTo>
                    <a:pt x="1090842" y="999095"/>
                    <a:pt x="1107780" y="1028866"/>
                    <a:pt x="1134471" y="1047344"/>
                  </a:cubicBezTo>
                  <a:cubicBezTo>
                    <a:pt x="1158082" y="1064282"/>
                    <a:pt x="1190419" y="1073521"/>
                    <a:pt x="1227376" y="1075061"/>
                  </a:cubicBezTo>
                  <a:cubicBezTo>
                    <a:pt x="1306935" y="1078141"/>
                    <a:pt x="1380334" y="1044777"/>
                    <a:pt x="1458867" y="969838"/>
                  </a:cubicBezTo>
                  <a:cubicBezTo>
                    <a:pt x="1465540" y="963678"/>
                    <a:pt x="1476319" y="963678"/>
                    <a:pt x="1482478" y="970351"/>
                  </a:cubicBezTo>
                  <a:cubicBezTo>
                    <a:pt x="1488637" y="977024"/>
                    <a:pt x="1488637" y="987803"/>
                    <a:pt x="1481965" y="993962"/>
                  </a:cubicBezTo>
                  <a:cubicBezTo>
                    <a:pt x="1400866" y="1070955"/>
                    <a:pt x="1320280" y="1108425"/>
                    <a:pt x="1236615" y="1108425"/>
                  </a:cubicBezTo>
                  <a:cubicBezTo>
                    <a:pt x="1233022" y="1108425"/>
                    <a:pt x="1229429" y="1108425"/>
                    <a:pt x="1225836" y="1108425"/>
                  </a:cubicBezTo>
                  <a:cubicBezTo>
                    <a:pt x="1216597" y="1107912"/>
                    <a:pt x="1207871" y="1107398"/>
                    <a:pt x="1199145" y="1105858"/>
                  </a:cubicBezTo>
                  <a:cubicBezTo>
                    <a:pt x="1186826" y="1161293"/>
                    <a:pt x="1242774" y="1214674"/>
                    <a:pt x="1280244" y="1238799"/>
                  </a:cubicBezTo>
                  <a:cubicBezTo>
                    <a:pt x="1341838" y="1278835"/>
                    <a:pt x="1427043" y="1285508"/>
                    <a:pt x="1502496" y="1256250"/>
                  </a:cubicBezTo>
                  <a:cubicBezTo>
                    <a:pt x="1572303" y="1229560"/>
                    <a:pt x="1632870" y="1167452"/>
                    <a:pt x="1673420" y="1081734"/>
                  </a:cubicBezTo>
                  <a:cubicBezTo>
                    <a:pt x="1647756" y="1052990"/>
                    <a:pt x="1637490" y="1014493"/>
                    <a:pt x="1641596" y="981643"/>
                  </a:cubicBezTo>
                  <a:cubicBezTo>
                    <a:pt x="1646729" y="938527"/>
                    <a:pt x="1677526" y="892332"/>
                    <a:pt x="1748873" y="890792"/>
                  </a:cubicBezTo>
                  <a:cubicBezTo>
                    <a:pt x="1757598" y="890792"/>
                    <a:pt x="1788395" y="891819"/>
                    <a:pt x="1812007" y="917483"/>
                  </a:cubicBezTo>
                  <a:cubicBezTo>
                    <a:pt x="1831512" y="938527"/>
                    <a:pt x="1839724" y="968298"/>
                    <a:pt x="1836131" y="1006281"/>
                  </a:cubicBezTo>
                  <a:cubicBezTo>
                    <a:pt x="1835105" y="1015520"/>
                    <a:pt x="1826892" y="1022193"/>
                    <a:pt x="1818166" y="1021166"/>
                  </a:cubicBezTo>
                  <a:cubicBezTo>
                    <a:pt x="1808927" y="1020140"/>
                    <a:pt x="1802254" y="1011927"/>
                    <a:pt x="1803281" y="1003201"/>
                  </a:cubicBezTo>
                  <a:cubicBezTo>
                    <a:pt x="1805847" y="974971"/>
                    <a:pt x="1800714" y="953926"/>
                    <a:pt x="1787882" y="940067"/>
                  </a:cubicBezTo>
                  <a:cubicBezTo>
                    <a:pt x="1776590" y="927748"/>
                    <a:pt x="1760678" y="924155"/>
                    <a:pt x="1749899" y="924155"/>
                  </a:cubicBezTo>
                  <a:cubicBezTo>
                    <a:pt x="1688818" y="925695"/>
                    <a:pt x="1677013" y="967785"/>
                    <a:pt x="1674960" y="985750"/>
                  </a:cubicBezTo>
                  <a:cubicBezTo>
                    <a:pt x="1670340" y="1025273"/>
                    <a:pt x="1694978" y="1074548"/>
                    <a:pt x="1744766" y="1087893"/>
                  </a:cubicBezTo>
                  <a:cubicBezTo>
                    <a:pt x="1809440" y="1104831"/>
                    <a:pt x="1912097" y="1082247"/>
                    <a:pt x="1956240" y="1022193"/>
                  </a:cubicBezTo>
                  <a:cubicBezTo>
                    <a:pt x="1966505" y="1007821"/>
                    <a:pt x="1964965" y="997042"/>
                    <a:pt x="1962399" y="979590"/>
                  </a:cubicBezTo>
                  <a:cubicBezTo>
                    <a:pt x="1960346" y="965731"/>
                    <a:pt x="1957779" y="950333"/>
                    <a:pt x="1962399" y="931855"/>
                  </a:cubicBezTo>
                  <a:cubicBezTo>
                    <a:pt x="1974205" y="887199"/>
                    <a:pt x="2014241" y="889252"/>
                    <a:pt x="2038365" y="890792"/>
                  </a:cubicBezTo>
                  <a:cubicBezTo>
                    <a:pt x="2046064" y="891305"/>
                    <a:pt x="2053764" y="891305"/>
                    <a:pt x="2061976" y="891819"/>
                  </a:cubicBezTo>
                  <a:cubicBezTo>
                    <a:pt x="2068136" y="892332"/>
                    <a:pt x="2074809" y="892332"/>
                    <a:pt x="2078401" y="891305"/>
                  </a:cubicBezTo>
                  <a:cubicBezTo>
                    <a:pt x="2111765" y="881553"/>
                    <a:pt x="2119978" y="849216"/>
                    <a:pt x="2128703" y="801480"/>
                  </a:cubicBezTo>
                  <a:cubicBezTo>
                    <a:pt x="2131270" y="788648"/>
                    <a:pt x="2133323" y="776843"/>
                    <a:pt x="2136403" y="765550"/>
                  </a:cubicBezTo>
                  <a:cubicBezTo>
                    <a:pt x="2149235" y="714735"/>
                    <a:pt x="2183625" y="677779"/>
                    <a:pt x="2237520" y="655194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C9E0366F-1000-474A-A804-9D2AE261B628}"/>
                </a:ext>
              </a:extLst>
            </p:cNvPr>
            <p:cNvSpPr/>
            <p:nvPr/>
          </p:nvSpPr>
          <p:spPr>
            <a:xfrm>
              <a:off x="3284126" y="5497148"/>
              <a:ext cx="1601447" cy="803216"/>
            </a:xfrm>
            <a:custGeom>
              <a:avLst/>
              <a:gdLst>
                <a:gd name="connsiteX0" fmla="*/ 1541907 w 1601447"/>
                <a:gd name="connsiteY0" fmla="*/ 280766 h 803216"/>
                <a:gd name="connsiteX1" fmla="*/ 1571164 w 1601447"/>
                <a:gd name="connsiteY1" fmla="*/ 227898 h 803216"/>
                <a:gd name="connsiteX2" fmla="*/ 1537801 w 1601447"/>
                <a:gd name="connsiteY2" fmla="*/ 236624 h 803216"/>
                <a:gd name="connsiteX3" fmla="*/ 1174908 w 1601447"/>
                <a:gd name="connsiteY3" fmla="*/ 159631 h 803216"/>
                <a:gd name="connsiteX4" fmla="*/ 1061473 w 1601447"/>
                <a:gd name="connsiteY4" fmla="*/ 0 h 803216"/>
                <a:gd name="connsiteX5" fmla="*/ 850513 w 1601447"/>
                <a:gd name="connsiteY5" fmla="*/ 66214 h 803216"/>
                <a:gd name="connsiteX6" fmla="*/ 739643 w 1601447"/>
                <a:gd name="connsiteY6" fmla="*/ 315670 h 803216"/>
                <a:gd name="connsiteX7" fmla="*/ 804317 w 1601447"/>
                <a:gd name="connsiteY7" fmla="*/ 427566 h 803216"/>
                <a:gd name="connsiteX8" fmla="*/ 1010144 w 1601447"/>
                <a:gd name="connsiteY8" fmla="*/ 451177 h 803216"/>
                <a:gd name="connsiteX9" fmla="*/ 1074818 w 1601447"/>
                <a:gd name="connsiteY9" fmla="*/ 368538 h 803216"/>
                <a:gd name="connsiteX10" fmla="*/ 1008604 w 1601447"/>
                <a:gd name="connsiteY10" fmla="*/ 274094 h 803216"/>
                <a:gd name="connsiteX11" fmla="*/ 915186 w 1601447"/>
                <a:gd name="connsiteY11" fmla="*/ 314643 h 803216"/>
                <a:gd name="connsiteX12" fmla="*/ 892602 w 1601447"/>
                <a:gd name="connsiteY12" fmla="*/ 321829 h 803216"/>
                <a:gd name="connsiteX13" fmla="*/ 885416 w 1601447"/>
                <a:gd name="connsiteY13" fmla="*/ 299245 h 803216"/>
                <a:gd name="connsiteX14" fmla="*/ 1017843 w 1601447"/>
                <a:gd name="connsiteY14" fmla="*/ 241757 h 803216"/>
                <a:gd name="connsiteX15" fmla="*/ 1107668 w 1601447"/>
                <a:gd name="connsiteY15" fmla="*/ 371618 h 803216"/>
                <a:gd name="connsiteX16" fmla="*/ 1022463 w 1601447"/>
                <a:gd name="connsiteY16" fmla="*/ 481461 h 803216"/>
                <a:gd name="connsiteX17" fmla="*/ 930585 w 1601447"/>
                <a:gd name="connsiteY17" fmla="*/ 498399 h 803216"/>
                <a:gd name="connsiteX18" fmla="*/ 782246 w 1601447"/>
                <a:gd name="connsiteY18" fmla="*/ 453230 h 803216"/>
                <a:gd name="connsiteX19" fmla="*/ 705253 w 1601447"/>
                <a:gd name="connsiteY19" fmla="*/ 320289 h 803216"/>
                <a:gd name="connsiteX20" fmla="*/ 704226 w 1601447"/>
                <a:gd name="connsiteY20" fmla="*/ 262288 h 803216"/>
                <a:gd name="connsiteX21" fmla="*/ 469655 w 1601447"/>
                <a:gd name="connsiteY21" fmla="*/ 265881 h 803216"/>
                <a:gd name="connsiteX22" fmla="*/ 398822 w 1601447"/>
                <a:gd name="connsiteY22" fmla="*/ 349034 h 803216"/>
                <a:gd name="connsiteX23" fmla="*/ 295652 w 1601447"/>
                <a:gd name="connsiteY23" fmla="*/ 455283 h 803216"/>
                <a:gd name="connsiteX24" fmla="*/ 221739 w 1601447"/>
                <a:gd name="connsiteY24" fmla="*/ 471708 h 803216"/>
                <a:gd name="connsiteX25" fmla="*/ 128321 w 1601447"/>
                <a:gd name="connsiteY25" fmla="*/ 451177 h 803216"/>
                <a:gd name="connsiteX26" fmla="*/ 94444 w 1601447"/>
                <a:gd name="connsiteY26" fmla="*/ 437318 h 803216"/>
                <a:gd name="connsiteX27" fmla="*/ 80586 w 1601447"/>
                <a:gd name="connsiteY27" fmla="*/ 432185 h 803216"/>
                <a:gd name="connsiteX28" fmla="*/ 50302 w 1601447"/>
                <a:gd name="connsiteY28" fmla="*/ 423973 h 803216"/>
                <a:gd name="connsiteX29" fmla="*/ 3080 w 1601447"/>
                <a:gd name="connsiteY29" fmla="*/ 429106 h 803216"/>
                <a:gd name="connsiteX30" fmla="*/ 0 w 1601447"/>
                <a:gd name="connsiteY30" fmla="*/ 430132 h 803216"/>
                <a:gd name="connsiteX31" fmla="*/ 83665 w 1601447"/>
                <a:gd name="connsiteY31" fmla="*/ 528170 h 803216"/>
                <a:gd name="connsiteX32" fmla="*/ 222252 w 1601447"/>
                <a:gd name="connsiteY32" fmla="*/ 646225 h 803216"/>
                <a:gd name="connsiteX33" fmla="*/ 395229 w 1601447"/>
                <a:gd name="connsiteY33" fmla="*/ 580525 h 803216"/>
                <a:gd name="connsiteX34" fmla="*/ 487620 w 1601447"/>
                <a:gd name="connsiteY34" fmla="*/ 527656 h 803216"/>
                <a:gd name="connsiteX35" fmla="*/ 514311 w 1601447"/>
                <a:gd name="connsiteY35" fmla="*/ 518417 h 803216"/>
                <a:gd name="connsiteX36" fmla="*/ 522524 w 1601447"/>
                <a:gd name="connsiteY36" fmla="*/ 514311 h 803216"/>
                <a:gd name="connsiteX37" fmla="*/ 559993 w 1601447"/>
                <a:gd name="connsiteY37" fmla="*/ 510718 h 803216"/>
                <a:gd name="connsiteX38" fmla="*/ 771980 w 1601447"/>
                <a:gd name="connsiteY38" fmla="*/ 581038 h 803216"/>
                <a:gd name="connsiteX39" fmla="*/ 931098 w 1601447"/>
                <a:gd name="connsiteY39" fmla="*/ 646225 h 803216"/>
                <a:gd name="connsiteX40" fmla="*/ 1150784 w 1601447"/>
                <a:gd name="connsiteY40" fmla="*/ 587711 h 803216"/>
                <a:gd name="connsiteX41" fmla="*/ 1174395 w 1601447"/>
                <a:gd name="connsiteY41" fmla="*/ 588737 h 803216"/>
                <a:gd name="connsiteX42" fmla="*/ 1173369 w 1601447"/>
                <a:gd name="connsiteY42" fmla="*/ 612348 h 803216"/>
                <a:gd name="connsiteX43" fmla="*/ 976781 w 1601447"/>
                <a:gd name="connsiteY43" fmla="*/ 682668 h 803216"/>
                <a:gd name="connsiteX44" fmla="*/ 926992 w 1601447"/>
                <a:gd name="connsiteY44" fmla="*/ 679075 h 803216"/>
                <a:gd name="connsiteX45" fmla="*/ 758121 w 1601447"/>
                <a:gd name="connsiteY45" fmla="*/ 610809 h 803216"/>
                <a:gd name="connsiteX46" fmla="*/ 788405 w 1601447"/>
                <a:gd name="connsiteY46" fmla="*/ 641093 h 803216"/>
                <a:gd name="connsiteX47" fmla="*/ 830494 w 1601447"/>
                <a:gd name="connsiteY47" fmla="*/ 681642 h 803216"/>
                <a:gd name="connsiteX48" fmla="*/ 852052 w 1601447"/>
                <a:gd name="connsiteY48" fmla="*/ 700633 h 803216"/>
                <a:gd name="connsiteX49" fmla="*/ 1023489 w 1601447"/>
                <a:gd name="connsiteY49" fmla="*/ 799184 h 803216"/>
                <a:gd name="connsiteX50" fmla="*/ 1169262 w 1601447"/>
                <a:gd name="connsiteY50" fmla="*/ 784298 h 803216"/>
                <a:gd name="connsiteX51" fmla="*/ 1272432 w 1601447"/>
                <a:gd name="connsiteY51" fmla="*/ 698580 h 803216"/>
                <a:gd name="connsiteX52" fmla="*/ 1288858 w 1601447"/>
                <a:gd name="connsiteY52" fmla="*/ 679075 h 803216"/>
                <a:gd name="connsiteX53" fmla="*/ 1288858 w 1601447"/>
                <a:gd name="connsiteY53" fmla="*/ 679075 h 803216"/>
                <a:gd name="connsiteX54" fmla="*/ 1312469 w 1601447"/>
                <a:gd name="connsiteY54" fmla="*/ 677536 h 803216"/>
                <a:gd name="connsiteX55" fmla="*/ 1318115 w 1601447"/>
                <a:gd name="connsiteY55" fmla="*/ 692934 h 803216"/>
                <a:gd name="connsiteX56" fmla="*/ 1365850 w 1601447"/>
                <a:gd name="connsiteY56" fmla="*/ 732457 h 803216"/>
                <a:gd name="connsiteX57" fmla="*/ 1601448 w 1601447"/>
                <a:gd name="connsiteY57" fmla="*/ 665730 h 803216"/>
                <a:gd name="connsiteX58" fmla="*/ 1541907 w 1601447"/>
                <a:gd name="connsiteY58" fmla="*/ 280766 h 8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601447" h="803216">
                  <a:moveTo>
                    <a:pt x="1541907" y="280766"/>
                  </a:moveTo>
                  <a:cubicBezTo>
                    <a:pt x="1549606" y="262801"/>
                    <a:pt x="1559359" y="244836"/>
                    <a:pt x="1571164" y="227898"/>
                  </a:cubicBezTo>
                  <a:cubicBezTo>
                    <a:pt x="1560385" y="230978"/>
                    <a:pt x="1549093" y="234571"/>
                    <a:pt x="1537801" y="236624"/>
                  </a:cubicBezTo>
                  <a:cubicBezTo>
                    <a:pt x="1406913" y="265368"/>
                    <a:pt x="1271406" y="236624"/>
                    <a:pt x="1174908" y="159631"/>
                  </a:cubicBezTo>
                  <a:cubicBezTo>
                    <a:pt x="1122040" y="117542"/>
                    <a:pt x="1083030" y="61081"/>
                    <a:pt x="1061473" y="0"/>
                  </a:cubicBezTo>
                  <a:cubicBezTo>
                    <a:pt x="976781" y="1540"/>
                    <a:pt x="902354" y="24638"/>
                    <a:pt x="850513" y="66214"/>
                  </a:cubicBezTo>
                  <a:cubicBezTo>
                    <a:pt x="784812" y="118569"/>
                    <a:pt x="725784" y="221226"/>
                    <a:pt x="739643" y="315670"/>
                  </a:cubicBezTo>
                  <a:cubicBezTo>
                    <a:pt x="746316" y="359299"/>
                    <a:pt x="769927" y="400362"/>
                    <a:pt x="804317" y="427566"/>
                  </a:cubicBezTo>
                  <a:cubicBezTo>
                    <a:pt x="853592" y="466575"/>
                    <a:pt x="947523" y="477355"/>
                    <a:pt x="1010144" y="451177"/>
                  </a:cubicBezTo>
                  <a:cubicBezTo>
                    <a:pt x="1049154" y="434752"/>
                    <a:pt x="1070712" y="407035"/>
                    <a:pt x="1074818" y="368538"/>
                  </a:cubicBezTo>
                  <a:cubicBezTo>
                    <a:pt x="1079951" y="318750"/>
                    <a:pt x="1044021" y="284359"/>
                    <a:pt x="1008604" y="274094"/>
                  </a:cubicBezTo>
                  <a:cubicBezTo>
                    <a:pt x="977807" y="264855"/>
                    <a:pt x="937258" y="271014"/>
                    <a:pt x="915186" y="314643"/>
                  </a:cubicBezTo>
                  <a:cubicBezTo>
                    <a:pt x="911080" y="322856"/>
                    <a:pt x="900814" y="325936"/>
                    <a:pt x="892602" y="321829"/>
                  </a:cubicBezTo>
                  <a:cubicBezTo>
                    <a:pt x="884389" y="317723"/>
                    <a:pt x="880796" y="307457"/>
                    <a:pt x="885416" y="299245"/>
                  </a:cubicBezTo>
                  <a:cubicBezTo>
                    <a:pt x="911080" y="248430"/>
                    <a:pt x="963435" y="225845"/>
                    <a:pt x="1017843" y="241757"/>
                  </a:cubicBezTo>
                  <a:cubicBezTo>
                    <a:pt x="1066092" y="256129"/>
                    <a:pt x="1114854" y="302324"/>
                    <a:pt x="1107668" y="371618"/>
                  </a:cubicBezTo>
                  <a:cubicBezTo>
                    <a:pt x="1102535" y="421407"/>
                    <a:pt x="1072251" y="460416"/>
                    <a:pt x="1022463" y="481461"/>
                  </a:cubicBezTo>
                  <a:cubicBezTo>
                    <a:pt x="995259" y="492753"/>
                    <a:pt x="963435" y="498399"/>
                    <a:pt x="930585" y="498399"/>
                  </a:cubicBezTo>
                  <a:cubicBezTo>
                    <a:pt x="875663" y="498399"/>
                    <a:pt x="819202" y="482487"/>
                    <a:pt x="782246" y="453230"/>
                  </a:cubicBezTo>
                  <a:cubicBezTo>
                    <a:pt x="741183" y="420380"/>
                    <a:pt x="712952" y="372131"/>
                    <a:pt x="705253" y="320289"/>
                  </a:cubicBezTo>
                  <a:cubicBezTo>
                    <a:pt x="702173" y="301298"/>
                    <a:pt x="702173" y="281793"/>
                    <a:pt x="704226" y="262288"/>
                  </a:cubicBezTo>
                  <a:cubicBezTo>
                    <a:pt x="636473" y="214553"/>
                    <a:pt x="537922" y="216093"/>
                    <a:pt x="469655" y="265881"/>
                  </a:cubicBezTo>
                  <a:cubicBezTo>
                    <a:pt x="440911" y="286926"/>
                    <a:pt x="420380" y="317210"/>
                    <a:pt x="398822" y="349034"/>
                  </a:cubicBezTo>
                  <a:cubicBezTo>
                    <a:pt x="371618" y="389583"/>
                    <a:pt x="342874" y="431159"/>
                    <a:pt x="295652" y="455283"/>
                  </a:cubicBezTo>
                  <a:cubicBezTo>
                    <a:pt x="272554" y="467089"/>
                    <a:pt x="246377" y="469655"/>
                    <a:pt x="221739" y="471708"/>
                  </a:cubicBezTo>
                  <a:cubicBezTo>
                    <a:pt x="181189" y="474788"/>
                    <a:pt x="155525" y="463496"/>
                    <a:pt x="128321" y="451177"/>
                  </a:cubicBezTo>
                  <a:cubicBezTo>
                    <a:pt x="117542" y="446558"/>
                    <a:pt x="106763" y="441425"/>
                    <a:pt x="94444" y="437318"/>
                  </a:cubicBezTo>
                  <a:cubicBezTo>
                    <a:pt x="89825" y="435778"/>
                    <a:pt x="85205" y="433725"/>
                    <a:pt x="80586" y="432185"/>
                  </a:cubicBezTo>
                  <a:cubicBezTo>
                    <a:pt x="69807" y="428079"/>
                    <a:pt x="60568" y="423973"/>
                    <a:pt x="50302" y="423973"/>
                  </a:cubicBezTo>
                  <a:cubicBezTo>
                    <a:pt x="31824" y="423460"/>
                    <a:pt x="17452" y="425000"/>
                    <a:pt x="3080" y="429106"/>
                  </a:cubicBezTo>
                  <a:cubicBezTo>
                    <a:pt x="2053" y="429619"/>
                    <a:pt x="1027" y="429619"/>
                    <a:pt x="0" y="430132"/>
                  </a:cubicBezTo>
                  <a:cubicBezTo>
                    <a:pt x="46709" y="447071"/>
                    <a:pt x="70320" y="498912"/>
                    <a:pt x="83665" y="528170"/>
                  </a:cubicBezTo>
                  <a:cubicBezTo>
                    <a:pt x="114976" y="597977"/>
                    <a:pt x="149366" y="642119"/>
                    <a:pt x="222252" y="646225"/>
                  </a:cubicBezTo>
                  <a:cubicBezTo>
                    <a:pt x="288979" y="649818"/>
                    <a:pt x="340821" y="616455"/>
                    <a:pt x="395229" y="580525"/>
                  </a:cubicBezTo>
                  <a:cubicBezTo>
                    <a:pt x="424486" y="561533"/>
                    <a:pt x="454770" y="541515"/>
                    <a:pt x="487620" y="527656"/>
                  </a:cubicBezTo>
                  <a:cubicBezTo>
                    <a:pt x="496346" y="524063"/>
                    <a:pt x="505585" y="520984"/>
                    <a:pt x="514311" y="518417"/>
                  </a:cubicBezTo>
                  <a:cubicBezTo>
                    <a:pt x="516364" y="516364"/>
                    <a:pt x="519444" y="514824"/>
                    <a:pt x="522524" y="514311"/>
                  </a:cubicBezTo>
                  <a:cubicBezTo>
                    <a:pt x="535356" y="511744"/>
                    <a:pt x="548188" y="510718"/>
                    <a:pt x="559993" y="510718"/>
                  </a:cubicBezTo>
                  <a:cubicBezTo>
                    <a:pt x="635446" y="506612"/>
                    <a:pt x="704740" y="544082"/>
                    <a:pt x="771980" y="581038"/>
                  </a:cubicBezTo>
                  <a:cubicBezTo>
                    <a:pt x="823822" y="609269"/>
                    <a:pt x="877203" y="638526"/>
                    <a:pt x="931098" y="646225"/>
                  </a:cubicBezTo>
                  <a:cubicBezTo>
                    <a:pt x="1014764" y="658544"/>
                    <a:pt x="1096376" y="636473"/>
                    <a:pt x="1150784" y="587711"/>
                  </a:cubicBezTo>
                  <a:cubicBezTo>
                    <a:pt x="1157457" y="581551"/>
                    <a:pt x="1168236" y="582065"/>
                    <a:pt x="1174395" y="588737"/>
                  </a:cubicBezTo>
                  <a:cubicBezTo>
                    <a:pt x="1180555" y="595410"/>
                    <a:pt x="1180041" y="606189"/>
                    <a:pt x="1173369" y="612348"/>
                  </a:cubicBezTo>
                  <a:cubicBezTo>
                    <a:pt x="1123067" y="658031"/>
                    <a:pt x="1051720" y="682668"/>
                    <a:pt x="976781" y="682668"/>
                  </a:cubicBezTo>
                  <a:cubicBezTo>
                    <a:pt x="960355" y="682668"/>
                    <a:pt x="943417" y="681642"/>
                    <a:pt x="926992" y="679075"/>
                  </a:cubicBezTo>
                  <a:cubicBezTo>
                    <a:pt x="867451" y="670350"/>
                    <a:pt x="812016" y="640066"/>
                    <a:pt x="758121" y="610809"/>
                  </a:cubicBezTo>
                  <a:cubicBezTo>
                    <a:pt x="768900" y="621074"/>
                    <a:pt x="779166" y="631340"/>
                    <a:pt x="788405" y="641093"/>
                  </a:cubicBezTo>
                  <a:cubicBezTo>
                    <a:pt x="803290" y="656491"/>
                    <a:pt x="817662" y="670863"/>
                    <a:pt x="830494" y="681642"/>
                  </a:cubicBezTo>
                  <a:cubicBezTo>
                    <a:pt x="838194" y="688314"/>
                    <a:pt x="845380" y="694474"/>
                    <a:pt x="852052" y="700633"/>
                  </a:cubicBezTo>
                  <a:cubicBezTo>
                    <a:pt x="908514" y="749909"/>
                    <a:pt x="949063" y="785839"/>
                    <a:pt x="1023489" y="799184"/>
                  </a:cubicBezTo>
                  <a:cubicBezTo>
                    <a:pt x="1071225" y="807910"/>
                    <a:pt x="1124606" y="802263"/>
                    <a:pt x="1169262" y="784298"/>
                  </a:cubicBezTo>
                  <a:cubicBezTo>
                    <a:pt x="1215458" y="765307"/>
                    <a:pt x="1242149" y="734510"/>
                    <a:pt x="1272432" y="698580"/>
                  </a:cubicBezTo>
                  <a:cubicBezTo>
                    <a:pt x="1277565" y="692421"/>
                    <a:pt x="1283211" y="685748"/>
                    <a:pt x="1288858" y="679075"/>
                  </a:cubicBezTo>
                  <a:cubicBezTo>
                    <a:pt x="1288858" y="679075"/>
                    <a:pt x="1288858" y="679075"/>
                    <a:pt x="1288858" y="679075"/>
                  </a:cubicBezTo>
                  <a:cubicBezTo>
                    <a:pt x="1295017" y="671890"/>
                    <a:pt x="1305283" y="671376"/>
                    <a:pt x="1312469" y="677536"/>
                  </a:cubicBezTo>
                  <a:cubicBezTo>
                    <a:pt x="1317088" y="681642"/>
                    <a:pt x="1319141" y="687801"/>
                    <a:pt x="1318115" y="692934"/>
                  </a:cubicBezTo>
                  <a:cubicBezTo>
                    <a:pt x="1324274" y="701147"/>
                    <a:pt x="1344806" y="718598"/>
                    <a:pt x="1365850" y="732457"/>
                  </a:cubicBezTo>
                  <a:cubicBezTo>
                    <a:pt x="1451569" y="788918"/>
                    <a:pt x="1545500" y="739130"/>
                    <a:pt x="1601448" y="665730"/>
                  </a:cubicBezTo>
                  <a:cubicBezTo>
                    <a:pt x="1519836" y="554860"/>
                    <a:pt x="1491605" y="398822"/>
                    <a:pt x="1541907" y="280766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0" name="椭圆 19">
            <a:extLst>
              <a:ext uri="{FF2B5EF4-FFF2-40B4-BE49-F238E27FC236}">
                <a16:creationId xmlns:a16="http://schemas.microsoft.com/office/drawing/2014/main" id="{103DF17C-1B4E-4AE4-A06D-86D4D8EB1408}"/>
              </a:ext>
            </a:extLst>
          </p:cNvPr>
          <p:cNvSpPr>
            <a:spLocks noChangeAspect="1"/>
          </p:cNvSpPr>
          <p:nvPr/>
        </p:nvSpPr>
        <p:spPr>
          <a:xfrm>
            <a:off x="5339917" y="2092064"/>
            <a:ext cx="1512000" cy="1512000"/>
          </a:xfrm>
          <a:prstGeom prst="ellipse">
            <a:avLst/>
          </a:prstGeom>
          <a:blipFill dpi="0" rotWithShape="1">
            <a:blip r:embed="rId2"/>
            <a:srcRect/>
            <a:stretch>
              <a:fillRect l="-22834" r="-21636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9" name="图形 2">
            <a:extLst>
              <a:ext uri="{FF2B5EF4-FFF2-40B4-BE49-F238E27FC236}">
                <a16:creationId xmlns:a16="http://schemas.microsoft.com/office/drawing/2014/main" id="{43D2BB37-9EBF-4F1A-BC87-E62199A7CD08}"/>
              </a:ext>
            </a:extLst>
          </p:cNvPr>
          <p:cNvGrpSpPr/>
          <p:nvPr/>
        </p:nvGrpSpPr>
        <p:grpSpPr>
          <a:xfrm>
            <a:off x="6225520" y="4817961"/>
            <a:ext cx="1794287" cy="697179"/>
            <a:chOff x="3284126" y="4971301"/>
            <a:chExt cx="3420528" cy="1329063"/>
          </a:xfrm>
          <a:solidFill>
            <a:schemeClr val="accent1">
              <a:alpha val="10000"/>
            </a:schemeClr>
          </a:solidFill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7FAF7C71-031D-492D-9E76-D72A2187A495}"/>
                </a:ext>
              </a:extLst>
            </p:cNvPr>
            <p:cNvSpPr/>
            <p:nvPr/>
          </p:nvSpPr>
          <p:spPr>
            <a:xfrm>
              <a:off x="4358832" y="4971301"/>
              <a:ext cx="2345822" cy="1315570"/>
            </a:xfrm>
            <a:custGeom>
              <a:avLst/>
              <a:gdLst>
                <a:gd name="connsiteX0" fmla="*/ 2237520 w 2345822"/>
                <a:gd name="connsiteY0" fmla="*/ 655194 h 1315570"/>
                <a:gd name="connsiteX1" fmla="*/ 2345823 w 2345822"/>
                <a:gd name="connsiteY1" fmla="*/ 649035 h 1315570"/>
                <a:gd name="connsiteX2" fmla="*/ 2308866 w 2345822"/>
                <a:gd name="connsiteY2" fmla="*/ 632610 h 1315570"/>
                <a:gd name="connsiteX3" fmla="*/ 2292955 w 2345822"/>
                <a:gd name="connsiteY3" fmla="*/ 625424 h 1315570"/>
                <a:gd name="connsiteX4" fmla="*/ 2151801 w 2345822"/>
                <a:gd name="connsiteY4" fmla="*/ 602839 h 1315570"/>
                <a:gd name="connsiteX5" fmla="*/ 2010134 w 2345822"/>
                <a:gd name="connsiteY5" fmla="*/ 706523 h 1315570"/>
                <a:gd name="connsiteX6" fmla="*/ 2006541 w 2345822"/>
                <a:gd name="connsiteY6" fmla="*/ 711142 h 1315570"/>
                <a:gd name="connsiteX7" fmla="*/ 1997816 w 2345822"/>
                <a:gd name="connsiteY7" fmla="*/ 721408 h 1315570"/>
                <a:gd name="connsiteX8" fmla="*/ 1694978 w 2345822"/>
                <a:gd name="connsiteY8" fmla="*/ 778896 h 1315570"/>
                <a:gd name="connsiteX9" fmla="*/ 1622605 w 2345822"/>
                <a:gd name="connsiteY9" fmla="*/ 694204 h 1315570"/>
                <a:gd name="connsiteX10" fmla="*/ 1394706 w 2345822"/>
                <a:gd name="connsiteY10" fmla="*/ 565883 h 1315570"/>
                <a:gd name="connsiteX11" fmla="*/ 1386494 w 2345822"/>
                <a:gd name="connsiteY11" fmla="*/ 569476 h 1315570"/>
                <a:gd name="connsiteX12" fmla="*/ 1375715 w 2345822"/>
                <a:gd name="connsiteY12" fmla="*/ 574095 h 1315570"/>
                <a:gd name="connsiteX13" fmla="*/ 1370069 w 2345822"/>
                <a:gd name="connsiteY13" fmla="*/ 576149 h 1315570"/>
                <a:gd name="connsiteX14" fmla="*/ 1337732 w 2345822"/>
                <a:gd name="connsiteY14" fmla="*/ 583848 h 1315570"/>
                <a:gd name="connsiteX15" fmla="*/ 1324386 w 2345822"/>
                <a:gd name="connsiteY15" fmla="*/ 573582 h 1315570"/>
                <a:gd name="connsiteX16" fmla="*/ 1341325 w 2345822"/>
                <a:gd name="connsiteY16" fmla="*/ 534572 h 1315570"/>
                <a:gd name="connsiteX17" fmla="*/ 1344918 w 2345822"/>
                <a:gd name="connsiteY17" fmla="*/ 531493 h 1315570"/>
                <a:gd name="connsiteX18" fmla="*/ 1361343 w 2345822"/>
                <a:gd name="connsiteY18" fmla="*/ 517121 h 1315570"/>
                <a:gd name="connsiteX19" fmla="*/ 1377255 w 2345822"/>
                <a:gd name="connsiteY19" fmla="*/ 502235 h 1315570"/>
                <a:gd name="connsiteX20" fmla="*/ 1379821 w 2345822"/>
                <a:gd name="connsiteY20" fmla="*/ 338498 h 1315570"/>
                <a:gd name="connsiteX21" fmla="*/ 1095461 w 2345822"/>
                <a:gd name="connsiteY21" fmla="*/ 240460 h 1315570"/>
                <a:gd name="connsiteX22" fmla="*/ 971760 w 2345822"/>
                <a:gd name="connsiteY22" fmla="*/ 370321 h 1315570"/>
                <a:gd name="connsiteX23" fmla="*/ 961494 w 2345822"/>
                <a:gd name="connsiteY23" fmla="*/ 433969 h 1315570"/>
                <a:gd name="connsiteX24" fmla="*/ 942503 w 2345822"/>
                <a:gd name="connsiteY24" fmla="*/ 447827 h 1315570"/>
                <a:gd name="connsiteX25" fmla="*/ 928644 w 2345822"/>
                <a:gd name="connsiteY25" fmla="*/ 428836 h 1315570"/>
                <a:gd name="connsiteX26" fmla="*/ 927617 w 2345822"/>
                <a:gd name="connsiteY26" fmla="*/ 257912 h 1315570"/>
                <a:gd name="connsiteX27" fmla="*/ 854731 w 2345822"/>
                <a:gd name="connsiteY27" fmla="*/ 152689 h 1315570"/>
                <a:gd name="connsiteX28" fmla="*/ 335800 w 2345822"/>
                <a:gd name="connsiteY28" fmla="*/ 16668 h 1315570"/>
                <a:gd name="connsiteX29" fmla="*/ 116628 w 2345822"/>
                <a:gd name="connsiteY29" fmla="*/ 158848 h 1315570"/>
                <a:gd name="connsiteX30" fmla="*/ 7298 w 2345822"/>
                <a:gd name="connsiteY30" fmla="*/ 348250 h 1315570"/>
                <a:gd name="connsiteX31" fmla="*/ 121247 w 2345822"/>
                <a:gd name="connsiteY31" fmla="*/ 659301 h 1315570"/>
                <a:gd name="connsiteX32" fmla="*/ 455909 w 2345822"/>
                <a:gd name="connsiteY32" fmla="*/ 729620 h 1315570"/>
                <a:gd name="connsiteX33" fmla="*/ 548300 w 2345822"/>
                <a:gd name="connsiteY33" fmla="*/ 695744 h 1315570"/>
                <a:gd name="connsiteX34" fmla="*/ 599115 w 2345822"/>
                <a:gd name="connsiteY34" fmla="*/ 660327 h 1315570"/>
                <a:gd name="connsiteX35" fmla="*/ 609894 w 2345822"/>
                <a:gd name="connsiteY35" fmla="*/ 649548 h 1315570"/>
                <a:gd name="connsiteX36" fmla="*/ 621187 w 2345822"/>
                <a:gd name="connsiteY36" fmla="*/ 367755 h 1315570"/>
                <a:gd name="connsiteX37" fmla="*/ 425112 w 2345822"/>
                <a:gd name="connsiteY37" fmla="*/ 329258 h 1315570"/>
                <a:gd name="connsiteX38" fmla="*/ 368650 w 2345822"/>
                <a:gd name="connsiteY38" fmla="*/ 397012 h 1315570"/>
                <a:gd name="connsiteX39" fmla="*/ 381996 w 2345822"/>
                <a:gd name="connsiteY39" fmla="*/ 437562 h 1315570"/>
                <a:gd name="connsiteX40" fmla="*/ 380969 w 2345822"/>
                <a:gd name="connsiteY40" fmla="*/ 461173 h 1315570"/>
                <a:gd name="connsiteX41" fmla="*/ 357358 w 2345822"/>
                <a:gd name="connsiteY41" fmla="*/ 460146 h 1315570"/>
                <a:gd name="connsiteX42" fmla="*/ 335800 w 2345822"/>
                <a:gd name="connsiteY42" fmla="*/ 390853 h 1315570"/>
                <a:gd name="connsiteX43" fmla="*/ 410227 w 2345822"/>
                <a:gd name="connsiteY43" fmla="*/ 298975 h 1315570"/>
                <a:gd name="connsiteX44" fmla="*/ 648391 w 2345822"/>
                <a:gd name="connsiteY44" fmla="*/ 347223 h 1315570"/>
                <a:gd name="connsiteX45" fmla="*/ 665329 w 2345822"/>
                <a:gd name="connsiteY45" fmla="*/ 631583 h 1315570"/>
                <a:gd name="connsiteX46" fmla="*/ 850111 w 2345822"/>
                <a:gd name="connsiteY46" fmla="*/ 618751 h 1315570"/>
                <a:gd name="connsiteX47" fmla="*/ 1056965 w 2345822"/>
                <a:gd name="connsiteY47" fmla="*/ 765037 h 1315570"/>
                <a:gd name="connsiteX48" fmla="*/ 958928 w 2345822"/>
                <a:gd name="connsiteY48" fmla="*/ 1016547 h 1315570"/>
                <a:gd name="connsiteX49" fmla="*/ 789031 w 2345822"/>
                <a:gd name="connsiteY49" fmla="*/ 1034512 h 1315570"/>
                <a:gd name="connsiteX50" fmla="*/ 716144 w 2345822"/>
                <a:gd name="connsiteY50" fmla="*/ 948280 h 1315570"/>
                <a:gd name="connsiteX51" fmla="*/ 797756 w 2345822"/>
                <a:gd name="connsiteY51" fmla="*/ 806100 h 1315570"/>
                <a:gd name="connsiteX52" fmla="*/ 879369 w 2345822"/>
                <a:gd name="connsiteY52" fmla="*/ 818419 h 1315570"/>
                <a:gd name="connsiteX53" fmla="*/ 899387 w 2345822"/>
                <a:gd name="connsiteY53" fmla="*/ 868721 h 1315570"/>
                <a:gd name="connsiteX54" fmla="*/ 874749 w 2345822"/>
                <a:gd name="connsiteY54" fmla="*/ 911323 h 1315570"/>
                <a:gd name="connsiteX55" fmla="*/ 831633 w 2345822"/>
                <a:gd name="connsiteY55" fmla="*/ 917996 h 1315570"/>
                <a:gd name="connsiteX56" fmla="*/ 821368 w 2345822"/>
                <a:gd name="connsiteY56" fmla="*/ 896438 h 1315570"/>
                <a:gd name="connsiteX57" fmla="*/ 842925 w 2345822"/>
                <a:gd name="connsiteY57" fmla="*/ 886172 h 1315570"/>
                <a:gd name="connsiteX58" fmla="*/ 855758 w 2345822"/>
                <a:gd name="connsiteY58" fmla="*/ 883606 h 1315570"/>
                <a:gd name="connsiteX59" fmla="*/ 865510 w 2345822"/>
                <a:gd name="connsiteY59" fmla="*/ 867181 h 1315570"/>
                <a:gd name="connsiteX60" fmla="*/ 857297 w 2345822"/>
                <a:gd name="connsiteY60" fmla="*/ 844596 h 1315570"/>
                <a:gd name="connsiteX61" fmla="*/ 804942 w 2345822"/>
                <a:gd name="connsiteY61" fmla="*/ 838950 h 1315570"/>
                <a:gd name="connsiteX62" fmla="*/ 747968 w 2345822"/>
                <a:gd name="connsiteY62" fmla="*/ 941094 h 1315570"/>
                <a:gd name="connsiteX63" fmla="*/ 800836 w 2345822"/>
                <a:gd name="connsiteY63" fmla="*/ 1003715 h 1315570"/>
                <a:gd name="connsiteX64" fmla="*/ 940449 w 2345822"/>
                <a:gd name="connsiteY64" fmla="*/ 988316 h 1315570"/>
                <a:gd name="connsiteX65" fmla="*/ 1025141 w 2345822"/>
                <a:gd name="connsiteY65" fmla="*/ 776843 h 1315570"/>
                <a:gd name="connsiteX66" fmla="*/ 845492 w 2345822"/>
                <a:gd name="connsiteY66" fmla="*/ 652115 h 1315570"/>
                <a:gd name="connsiteX67" fmla="*/ 618620 w 2345822"/>
                <a:gd name="connsiteY67" fmla="*/ 688045 h 1315570"/>
                <a:gd name="connsiteX68" fmla="*/ 568831 w 2345822"/>
                <a:gd name="connsiteY68" fmla="*/ 722948 h 1315570"/>
                <a:gd name="connsiteX69" fmla="*/ 497998 w 2345822"/>
                <a:gd name="connsiteY69" fmla="*/ 819445 h 1315570"/>
                <a:gd name="connsiteX70" fmla="*/ 555486 w 2345822"/>
                <a:gd name="connsiteY70" fmla="*/ 1173612 h 1315570"/>
                <a:gd name="connsiteX71" fmla="*/ 559592 w 2345822"/>
                <a:gd name="connsiteY71" fmla="*/ 1175665 h 1315570"/>
                <a:gd name="connsiteX72" fmla="*/ 566778 w 2345822"/>
                <a:gd name="connsiteY72" fmla="*/ 1188497 h 1315570"/>
                <a:gd name="connsiteX73" fmla="*/ 628886 w 2345822"/>
                <a:gd name="connsiteY73" fmla="*/ 1248038 h 1315570"/>
                <a:gd name="connsiteX74" fmla="*/ 994858 w 2345822"/>
                <a:gd name="connsiteY74" fmla="*/ 1285508 h 1315570"/>
                <a:gd name="connsiteX75" fmla="*/ 1164242 w 2345822"/>
                <a:gd name="connsiteY75" fmla="*/ 1098672 h 1315570"/>
                <a:gd name="connsiteX76" fmla="*/ 1114966 w 2345822"/>
                <a:gd name="connsiteY76" fmla="*/ 1075061 h 1315570"/>
                <a:gd name="connsiteX77" fmla="*/ 1056965 w 2345822"/>
                <a:gd name="connsiteY77" fmla="*/ 970864 h 1315570"/>
                <a:gd name="connsiteX78" fmla="*/ 1073903 w 2345822"/>
                <a:gd name="connsiteY78" fmla="*/ 953926 h 1315570"/>
                <a:gd name="connsiteX79" fmla="*/ 1073903 w 2345822"/>
                <a:gd name="connsiteY79" fmla="*/ 953926 h 1315570"/>
                <a:gd name="connsiteX80" fmla="*/ 1090842 w 2345822"/>
                <a:gd name="connsiteY80" fmla="*/ 970864 h 1315570"/>
                <a:gd name="connsiteX81" fmla="*/ 1134471 w 2345822"/>
                <a:gd name="connsiteY81" fmla="*/ 1047344 h 1315570"/>
                <a:gd name="connsiteX82" fmla="*/ 1227376 w 2345822"/>
                <a:gd name="connsiteY82" fmla="*/ 1075061 h 1315570"/>
                <a:gd name="connsiteX83" fmla="*/ 1458867 w 2345822"/>
                <a:gd name="connsiteY83" fmla="*/ 969838 h 1315570"/>
                <a:gd name="connsiteX84" fmla="*/ 1482478 w 2345822"/>
                <a:gd name="connsiteY84" fmla="*/ 970351 h 1315570"/>
                <a:gd name="connsiteX85" fmla="*/ 1481965 w 2345822"/>
                <a:gd name="connsiteY85" fmla="*/ 993962 h 1315570"/>
                <a:gd name="connsiteX86" fmla="*/ 1236615 w 2345822"/>
                <a:gd name="connsiteY86" fmla="*/ 1108425 h 1315570"/>
                <a:gd name="connsiteX87" fmla="*/ 1225836 w 2345822"/>
                <a:gd name="connsiteY87" fmla="*/ 1108425 h 1315570"/>
                <a:gd name="connsiteX88" fmla="*/ 1199145 w 2345822"/>
                <a:gd name="connsiteY88" fmla="*/ 1105858 h 1315570"/>
                <a:gd name="connsiteX89" fmla="*/ 1280244 w 2345822"/>
                <a:gd name="connsiteY89" fmla="*/ 1238799 h 1315570"/>
                <a:gd name="connsiteX90" fmla="*/ 1502496 w 2345822"/>
                <a:gd name="connsiteY90" fmla="*/ 1256250 h 1315570"/>
                <a:gd name="connsiteX91" fmla="*/ 1673420 w 2345822"/>
                <a:gd name="connsiteY91" fmla="*/ 1081734 h 1315570"/>
                <a:gd name="connsiteX92" fmla="*/ 1641596 w 2345822"/>
                <a:gd name="connsiteY92" fmla="*/ 981643 h 1315570"/>
                <a:gd name="connsiteX93" fmla="*/ 1748873 w 2345822"/>
                <a:gd name="connsiteY93" fmla="*/ 890792 h 1315570"/>
                <a:gd name="connsiteX94" fmla="*/ 1812007 w 2345822"/>
                <a:gd name="connsiteY94" fmla="*/ 917483 h 1315570"/>
                <a:gd name="connsiteX95" fmla="*/ 1836131 w 2345822"/>
                <a:gd name="connsiteY95" fmla="*/ 1006281 h 1315570"/>
                <a:gd name="connsiteX96" fmla="*/ 1818166 w 2345822"/>
                <a:gd name="connsiteY96" fmla="*/ 1021166 h 1315570"/>
                <a:gd name="connsiteX97" fmla="*/ 1803281 w 2345822"/>
                <a:gd name="connsiteY97" fmla="*/ 1003201 h 1315570"/>
                <a:gd name="connsiteX98" fmla="*/ 1787882 w 2345822"/>
                <a:gd name="connsiteY98" fmla="*/ 940067 h 1315570"/>
                <a:gd name="connsiteX99" fmla="*/ 1749899 w 2345822"/>
                <a:gd name="connsiteY99" fmla="*/ 924155 h 1315570"/>
                <a:gd name="connsiteX100" fmla="*/ 1674960 w 2345822"/>
                <a:gd name="connsiteY100" fmla="*/ 985750 h 1315570"/>
                <a:gd name="connsiteX101" fmla="*/ 1744766 w 2345822"/>
                <a:gd name="connsiteY101" fmla="*/ 1087893 h 1315570"/>
                <a:gd name="connsiteX102" fmla="*/ 1956240 w 2345822"/>
                <a:gd name="connsiteY102" fmla="*/ 1022193 h 1315570"/>
                <a:gd name="connsiteX103" fmla="*/ 1962399 w 2345822"/>
                <a:gd name="connsiteY103" fmla="*/ 979590 h 1315570"/>
                <a:gd name="connsiteX104" fmla="*/ 1962399 w 2345822"/>
                <a:gd name="connsiteY104" fmla="*/ 931855 h 1315570"/>
                <a:gd name="connsiteX105" fmla="*/ 2038365 w 2345822"/>
                <a:gd name="connsiteY105" fmla="*/ 890792 h 1315570"/>
                <a:gd name="connsiteX106" fmla="*/ 2061976 w 2345822"/>
                <a:gd name="connsiteY106" fmla="*/ 891819 h 1315570"/>
                <a:gd name="connsiteX107" fmla="*/ 2078401 w 2345822"/>
                <a:gd name="connsiteY107" fmla="*/ 891305 h 1315570"/>
                <a:gd name="connsiteX108" fmla="*/ 2128703 w 2345822"/>
                <a:gd name="connsiteY108" fmla="*/ 801480 h 1315570"/>
                <a:gd name="connsiteX109" fmla="*/ 2136403 w 2345822"/>
                <a:gd name="connsiteY109" fmla="*/ 765550 h 1315570"/>
                <a:gd name="connsiteX110" fmla="*/ 2237520 w 2345822"/>
                <a:gd name="connsiteY110" fmla="*/ 655194 h 131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345822" h="1315570">
                  <a:moveTo>
                    <a:pt x="2237520" y="655194"/>
                  </a:moveTo>
                  <a:cubicBezTo>
                    <a:pt x="2271910" y="640822"/>
                    <a:pt x="2309379" y="644415"/>
                    <a:pt x="2345823" y="649035"/>
                  </a:cubicBezTo>
                  <a:cubicBezTo>
                    <a:pt x="2332991" y="643902"/>
                    <a:pt x="2320672" y="638256"/>
                    <a:pt x="2308866" y="632610"/>
                  </a:cubicBezTo>
                  <a:cubicBezTo>
                    <a:pt x="2303733" y="630043"/>
                    <a:pt x="2298087" y="627477"/>
                    <a:pt x="2292955" y="625424"/>
                  </a:cubicBezTo>
                  <a:cubicBezTo>
                    <a:pt x="2245732" y="603866"/>
                    <a:pt x="2199537" y="586414"/>
                    <a:pt x="2151801" y="602839"/>
                  </a:cubicBezTo>
                  <a:cubicBezTo>
                    <a:pt x="2095853" y="622344"/>
                    <a:pt x="2046578" y="668540"/>
                    <a:pt x="2010134" y="706523"/>
                  </a:cubicBezTo>
                  <a:cubicBezTo>
                    <a:pt x="2008595" y="708063"/>
                    <a:pt x="2007568" y="709603"/>
                    <a:pt x="2006541" y="711142"/>
                  </a:cubicBezTo>
                  <a:cubicBezTo>
                    <a:pt x="2004488" y="714222"/>
                    <a:pt x="2001922" y="718328"/>
                    <a:pt x="1997816" y="721408"/>
                  </a:cubicBezTo>
                  <a:cubicBezTo>
                    <a:pt x="1929036" y="784542"/>
                    <a:pt x="1791475" y="851782"/>
                    <a:pt x="1694978" y="778896"/>
                  </a:cubicBezTo>
                  <a:cubicBezTo>
                    <a:pt x="1663667" y="755285"/>
                    <a:pt x="1641083" y="722948"/>
                    <a:pt x="1622605" y="694204"/>
                  </a:cubicBezTo>
                  <a:cubicBezTo>
                    <a:pt x="1566143" y="607972"/>
                    <a:pt x="1499930" y="532519"/>
                    <a:pt x="1394706" y="565883"/>
                  </a:cubicBezTo>
                  <a:cubicBezTo>
                    <a:pt x="1392140" y="566909"/>
                    <a:pt x="1389573" y="567936"/>
                    <a:pt x="1386494" y="569476"/>
                  </a:cubicBezTo>
                  <a:cubicBezTo>
                    <a:pt x="1382901" y="571016"/>
                    <a:pt x="1379821" y="572556"/>
                    <a:pt x="1375715" y="574095"/>
                  </a:cubicBezTo>
                  <a:cubicBezTo>
                    <a:pt x="1374175" y="574609"/>
                    <a:pt x="1372122" y="575635"/>
                    <a:pt x="1370069" y="576149"/>
                  </a:cubicBezTo>
                  <a:cubicBezTo>
                    <a:pt x="1356723" y="581281"/>
                    <a:pt x="1346458" y="585388"/>
                    <a:pt x="1337732" y="583848"/>
                  </a:cubicBezTo>
                  <a:cubicBezTo>
                    <a:pt x="1332086" y="582821"/>
                    <a:pt x="1326953" y="579228"/>
                    <a:pt x="1324386" y="573582"/>
                  </a:cubicBezTo>
                  <a:cubicBezTo>
                    <a:pt x="1317200" y="556130"/>
                    <a:pt x="1332599" y="542272"/>
                    <a:pt x="1341325" y="534572"/>
                  </a:cubicBezTo>
                  <a:cubicBezTo>
                    <a:pt x="1342865" y="533546"/>
                    <a:pt x="1343891" y="532519"/>
                    <a:pt x="1344918" y="531493"/>
                  </a:cubicBezTo>
                  <a:cubicBezTo>
                    <a:pt x="1350051" y="525847"/>
                    <a:pt x="1355697" y="521740"/>
                    <a:pt x="1361343" y="517121"/>
                  </a:cubicBezTo>
                  <a:cubicBezTo>
                    <a:pt x="1367502" y="511988"/>
                    <a:pt x="1373662" y="507368"/>
                    <a:pt x="1377255" y="502235"/>
                  </a:cubicBezTo>
                  <a:cubicBezTo>
                    <a:pt x="1414211" y="444748"/>
                    <a:pt x="1414724" y="388286"/>
                    <a:pt x="1379821" y="338498"/>
                  </a:cubicBezTo>
                  <a:cubicBezTo>
                    <a:pt x="1325926" y="262018"/>
                    <a:pt x="1195552" y="216849"/>
                    <a:pt x="1095461" y="240460"/>
                  </a:cubicBezTo>
                  <a:cubicBezTo>
                    <a:pt x="1046699" y="251753"/>
                    <a:pt x="985619" y="283576"/>
                    <a:pt x="971760" y="370321"/>
                  </a:cubicBezTo>
                  <a:lnTo>
                    <a:pt x="961494" y="433969"/>
                  </a:lnTo>
                  <a:cubicBezTo>
                    <a:pt x="959954" y="443208"/>
                    <a:pt x="951742" y="449367"/>
                    <a:pt x="942503" y="447827"/>
                  </a:cubicBezTo>
                  <a:cubicBezTo>
                    <a:pt x="933264" y="446288"/>
                    <a:pt x="927104" y="438075"/>
                    <a:pt x="928644" y="428836"/>
                  </a:cubicBezTo>
                  <a:cubicBezTo>
                    <a:pt x="936857" y="374428"/>
                    <a:pt x="946096" y="312320"/>
                    <a:pt x="927617" y="257912"/>
                  </a:cubicBezTo>
                  <a:cubicBezTo>
                    <a:pt x="915812" y="223009"/>
                    <a:pt x="892201" y="189132"/>
                    <a:pt x="854731" y="152689"/>
                  </a:cubicBezTo>
                  <a:cubicBezTo>
                    <a:pt x="720250" y="23341"/>
                    <a:pt x="516476" y="-30041"/>
                    <a:pt x="335800" y="16668"/>
                  </a:cubicBezTo>
                  <a:cubicBezTo>
                    <a:pt x="250595" y="38740"/>
                    <a:pt x="181302" y="83909"/>
                    <a:pt x="116628" y="158848"/>
                  </a:cubicBezTo>
                  <a:cubicBezTo>
                    <a:pt x="75052" y="207097"/>
                    <a:pt x="25263" y="272284"/>
                    <a:pt x="7298" y="348250"/>
                  </a:cubicBezTo>
                  <a:cubicBezTo>
                    <a:pt x="-18879" y="458606"/>
                    <a:pt x="26803" y="583334"/>
                    <a:pt x="121247" y="659301"/>
                  </a:cubicBezTo>
                  <a:cubicBezTo>
                    <a:pt x="210046" y="730134"/>
                    <a:pt x="334774" y="756311"/>
                    <a:pt x="455909" y="729620"/>
                  </a:cubicBezTo>
                  <a:cubicBezTo>
                    <a:pt x="490299" y="721921"/>
                    <a:pt x="521609" y="710629"/>
                    <a:pt x="548300" y="695744"/>
                  </a:cubicBezTo>
                  <a:cubicBezTo>
                    <a:pt x="563699" y="682912"/>
                    <a:pt x="580124" y="670593"/>
                    <a:pt x="599115" y="660327"/>
                  </a:cubicBezTo>
                  <a:cubicBezTo>
                    <a:pt x="602708" y="656734"/>
                    <a:pt x="606815" y="653654"/>
                    <a:pt x="609894" y="649548"/>
                  </a:cubicBezTo>
                  <a:cubicBezTo>
                    <a:pt x="686887" y="568962"/>
                    <a:pt x="675595" y="440641"/>
                    <a:pt x="621187" y="367755"/>
                  </a:cubicBezTo>
                  <a:cubicBezTo>
                    <a:pt x="572938" y="303594"/>
                    <a:pt x="501591" y="289222"/>
                    <a:pt x="425112" y="329258"/>
                  </a:cubicBezTo>
                  <a:cubicBezTo>
                    <a:pt x="401501" y="341577"/>
                    <a:pt x="373270" y="368268"/>
                    <a:pt x="368650" y="397012"/>
                  </a:cubicBezTo>
                  <a:cubicBezTo>
                    <a:pt x="366084" y="412411"/>
                    <a:pt x="370190" y="425243"/>
                    <a:pt x="381996" y="437562"/>
                  </a:cubicBezTo>
                  <a:cubicBezTo>
                    <a:pt x="388155" y="444234"/>
                    <a:pt x="388155" y="455013"/>
                    <a:pt x="380969" y="461173"/>
                  </a:cubicBezTo>
                  <a:cubicBezTo>
                    <a:pt x="374297" y="467332"/>
                    <a:pt x="363518" y="467332"/>
                    <a:pt x="357358" y="460146"/>
                  </a:cubicBezTo>
                  <a:cubicBezTo>
                    <a:pt x="338880" y="440128"/>
                    <a:pt x="331181" y="416517"/>
                    <a:pt x="335800" y="390853"/>
                  </a:cubicBezTo>
                  <a:cubicBezTo>
                    <a:pt x="342986" y="350303"/>
                    <a:pt x="377890" y="315400"/>
                    <a:pt x="410227" y="298975"/>
                  </a:cubicBezTo>
                  <a:cubicBezTo>
                    <a:pt x="501078" y="251753"/>
                    <a:pt x="590389" y="269718"/>
                    <a:pt x="648391" y="347223"/>
                  </a:cubicBezTo>
                  <a:cubicBezTo>
                    <a:pt x="702799" y="419597"/>
                    <a:pt x="719224" y="539705"/>
                    <a:pt x="665329" y="631583"/>
                  </a:cubicBezTo>
                  <a:cubicBezTo>
                    <a:pt x="717171" y="615672"/>
                    <a:pt x="778765" y="609512"/>
                    <a:pt x="850111" y="618751"/>
                  </a:cubicBezTo>
                  <a:cubicBezTo>
                    <a:pt x="924024" y="627990"/>
                    <a:pt x="1022575" y="672133"/>
                    <a:pt x="1056965" y="765037"/>
                  </a:cubicBezTo>
                  <a:cubicBezTo>
                    <a:pt x="1093922" y="864615"/>
                    <a:pt x="1033867" y="968811"/>
                    <a:pt x="958928" y="1016547"/>
                  </a:cubicBezTo>
                  <a:cubicBezTo>
                    <a:pt x="909139" y="1047857"/>
                    <a:pt x="839333" y="1055556"/>
                    <a:pt x="789031" y="1034512"/>
                  </a:cubicBezTo>
                  <a:cubicBezTo>
                    <a:pt x="750534" y="1018600"/>
                    <a:pt x="725383" y="988829"/>
                    <a:pt x="716144" y="948280"/>
                  </a:cubicBezTo>
                  <a:cubicBezTo>
                    <a:pt x="701772" y="885146"/>
                    <a:pt x="739242" y="819959"/>
                    <a:pt x="797756" y="806100"/>
                  </a:cubicBezTo>
                  <a:cubicBezTo>
                    <a:pt x="830093" y="798401"/>
                    <a:pt x="860890" y="803020"/>
                    <a:pt x="879369" y="818419"/>
                  </a:cubicBezTo>
                  <a:cubicBezTo>
                    <a:pt x="889121" y="826631"/>
                    <a:pt x="900927" y="842030"/>
                    <a:pt x="899387" y="868721"/>
                  </a:cubicBezTo>
                  <a:cubicBezTo>
                    <a:pt x="898873" y="885146"/>
                    <a:pt x="889121" y="901571"/>
                    <a:pt x="874749" y="911323"/>
                  </a:cubicBezTo>
                  <a:cubicBezTo>
                    <a:pt x="861404" y="920562"/>
                    <a:pt x="846005" y="922616"/>
                    <a:pt x="831633" y="917996"/>
                  </a:cubicBezTo>
                  <a:cubicBezTo>
                    <a:pt x="822907" y="914916"/>
                    <a:pt x="818288" y="905164"/>
                    <a:pt x="821368" y="896438"/>
                  </a:cubicBezTo>
                  <a:cubicBezTo>
                    <a:pt x="824447" y="887712"/>
                    <a:pt x="834200" y="883093"/>
                    <a:pt x="842925" y="886172"/>
                  </a:cubicBezTo>
                  <a:cubicBezTo>
                    <a:pt x="848572" y="888225"/>
                    <a:pt x="853704" y="885146"/>
                    <a:pt x="855758" y="883606"/>
                  </a:cubicBezTo>
                  <a:cubicBezTo>
                    <a:pt x="861404" y="879500"/>
                    <a:pt x="865510" y="873340"/>
                    <a:pt x="865510" y="867181"/>
                  </a:cubicBezTo>
                  <a:cubicBezTo>
                    <a:pt x="866023" y="856915"/>
                    <a:pt x="863457" y="849216"/>
                    <a:pt x="857297" y="844596"/>
                  </a:cubicBezTo>
                  <a:cubicBezTo>
                    <a:pt x="847032" y="835870"/>
                    <a:pt x="826500" y="833817"/>
                    <a:pt x="804942" y="838950"/>
                  </a:cubicBezTo>
                  <a:cubicBezTo>
                    <a:pt x="759260" y="849729"/>
                    <a:pt x="738729" y="900031"/>
                    <a:pt x="747968" y="941094"/>
                  </a:cubicBezTo>
                  <a:cubicBezTo>
                    <a:pt x="754641" y="970864"/>
                    <a:pt x="772606" y="992422"/>
                    <a:pt x="800836" y="1003715"/>
                  </a:cubicBezTo>
                  <a:cubicBezTo>
                    <a:pt x="841899" y="1020653"/>
                    <a:pt x="899387" y="1014493"/>
                    <a:pt x="940449" y="988316"/>
                  </a:cubicBezTo>
                  <a:cubicBezTo>
                    <a:pt x="1004610" y="947766"/>
                    <a:pt x="1056452" y="859482"/>
                    <a:pt x="1025141" y="776843"/>
                  </a:cubicBezTo>
                  <a:cubicBezTo>
                    <a:pt x="995884" y="697797"/>
                    <a:pt x="910166" y="660327"/>
                    <a:pt x="845492" y="652115"/>
                  </a:cubicBezTo>
                  <a:cubicBezTo>
                    <a:pt x="751047" y="639796"/>
                    <a:pt x="675595" y="656734"/>
                    <a:pt x="618620" y="688045"/>
                  </a:cubicBezTo>
                  <a:cubicBezTo>
                    <a:pt x="603735" y="700877"/>
                    <a:pt x="586796" y="712682"/>
                    <a:pt x="568831" y="722948"/>
                  </a:cubicBezTo>
                  <a:cubicBezTo>
                    <a:pt x="535981" y="751692"/>
                    <a:pt x="512883" y="785569"/>
                    <a:pt x="497998" y="819445"/>
                  </a:cubicBezTo>
                  <a:cubicBezTo>
                    <a:pt x="452829" y="925695"/>
                    <a:pt x="480546" y="1070955"/>
                    <a:pt x="555486" y="1173612"/>
                  </a:cubicBezTo>
                  <a:cubicBezTo>
                    <a:pt x="557026" y="1174125"/>
                    <a:pt x="558566" y="1174639"/>
                    <a:pt x="559592" y="1175665"/>
                  </a:cubicBezTo>
                  <a:cubicBezTo>
                    <a:pt x="564212" y="1178744"/>
                    <a:pt x="566778" y="1183364"/>
                    <a:pt x="566778" y="1188497"/>
                  </a:cubicBezTo>
                  <a:cubicBezTo>
                    <a:pt x="585257" y="1211082"/>
                    <a:pt x="605788" y="1231613"/>
                    <a:pt x="628886" y="1248038"/>
                  </a:cubicBezTo>
                  <a:cubicBezTo>
                    <a:pt x="728463" y="1320411"/>
                    <a:pt x="892714" y="1337350"/>
                    <a:pt x="994858" y="1285508"/>
                  </a:cubicBezTo>
                  <a:cubicBezTo>
                    <a:pt x="1066718" y="1249065"/>
                    <a:pt x="1126259" y="1183364"/>
                    <a:pt x="1164242" y="1098672"/>
                  </a:cubicBezTo>
                  <a:cubicBezTo>
                    <a:pt x="1145763" y="1093026"/>
                    <a:pt x="1129338" y="1085327"/>
                    <a:pt x="1114966" y="1075061"/>
                  </a:cubicBezTo>
                  <a:cubicBezTo>
                    <a:pt x="1079036" y="1049910"/>
                    <a:pt x="1056965" y="1010387"/>
                    <a:pt x="1056965" y="970864"/>
                  </a:cubicBezTo>
                  <a:cubicBezTo>
                    <a:pt x="1056965" y="961625"/>
                    <a:pt x="1064151" y="953926"/>
                    <a:pt x="1073903" y="953926"/>
                  </a:cubicBezTo>
                  <a:cubicBezTo>
                    <a:pt x="1073903" y="953926"/>
                    <a:pt x="1073903" y="953926"/>
                    <a:pt x="1073903" y="953926"/>
                  </a:cubicBezTo>
                  <a:cubicBezTo>
                    <a:pt x="1083143" y="953926"/>
                    <a:pt x="1090842" y="961625"/>
                    <a:pt x="1090842" y="970864"/>
                  </a:cubicBezTo>
                  <a:cubicBezTo>
                    <a:pt x="1090842" y="999095"/>
                    <a:pt x="1107780" y="1028866"/>
                    <a:pt x="1134471" y="1047344"/>
                  </a:cubicBezTo>
                  <a:cubicBezTo>
                    <a:pt x="1158082" y="1064282"/>
                    <a:pt x="1190419" y="1073521"/>
                    <a:pt x="1227376" y="1075061"/>
                  </a:cubicBezTo>
                  <a:cubicBezTo>
                    <a:pt x="1306935" y="1078141"/>
                    <a:pt x="1380334" y="1044777"/>
                    <a:pt x="1458867" y="969838"/>
                  </a:cubicBezTo>
                  <a:cubicBezTo>
                    <a:pt x="1465540" y="963678"/>
                    <a:pt x="1476319" y="963678"/>
                    <a:pt x="1482478" y="970351"/>
                  </a:cubicBezTo>
                  <a:cubicBezTo>
                    <a:pt x="1488637" y="977024"/>
                    <a:pt x="1488637" y="987803"/>
                    <a:pt x="1481965" y="993962"/>
                  </a:cubicBezTo>
                  <a:cubicBezTo>
                    <a:pt x="1400866" y="1070955"/>
                    <a:pt x="1320280" y="1108425"/>
                    <a:pt x="1236615" y="1108425"/>
                  </a:cubicBezTo>
                  <a:cubicBezTo>
                    <a:pt x="1233022" y="1108425"/>
                    <a:pt x="1229429" y="1108425"/>
                    <a:pt x="1225836" y="1108425"/>
                  </a:cubicBezTo>
                  <a:cubicBezTo>
                    <a:pt x="1216597" y="1107912"/>
                    <a:pt x="1207871" y="1107398"/>
                    <a:pt x="1199145" y="1105858"/>
                  </a:cubicBezTo>
                  <a:cubicBezTo>
                    <a:pt x="1186826" y="1161293"/>
                    <a:pt x="1242774" y="1214674"/>
                    <a:pt x="1280244" y="1238799"/>
                  </a:cubicBezTo>
                  <a:cubicBezTo>
                    <a:pt x="1341838" y="1278835"/>
                    <a:pt x="1427043" y="1285508"/>
                    <a:pt x="1502496" y="1256250"/>
                  </a:cubicBezTo>
                  <a:cubicBezTo>
                    <a:pt x="1572303" y="1229560"/>
                    <a:pt x="1632870" y="1167452"/>
                    <a:pt x="1673420" y="1081734"/>
                  </a:cubicBezTo>
                  <a:cubicBezTo>
                    <a:pt x="1647756" y="1052990"/>
                    <a:pt x="1637490" y="1014493"/>
                    <a:pt x="1641596" y="981643"/>
                  </a:cubicBezTo>
                  <a:cubicBezTo>
                    <a:pt x="1646729" y="938527"/>
                    <a:pt x="1677526" y="892332"/>
                    <a:pt x="1748873" y="890792"/>
                  </a:cubicBezTo>
                  <a:cubicBezTo>
                    <a:pt x="1757598" y="890792"/>
                    <a:pt x="1788395" y="891819"/>
                    <a:pt x="1812007" y="917483"/>
                  </a:cubicBezTo>
                  <a:cubicBezTo>
                    <a:pt x="1831512" y="938527"/>
                    <a:pt x="1839724" y="968298"/>
                    <a:pt x="1836131" y="1006281"/>
                  </a:cubicBezTo>
                  <a:cubicBezTo>
                    <a:pt x="1835105" y="1015520"/>
                    <a:pt x="1826892" y="1022193"/>
                    <a:pt x="1818166" y="1021166"/>
                  </a:cubicBezTo>
                  <a:cubicBezTo>
                    <a:pt x="1808927" y="1020140"/>
                    <a:pt x="1802254" y="1011927"/>
                    <a:pt x="1803281" y="1003201"/>
                  </a:cubicBezTo>
                  <a:cubicBezTo>
                    <a:pt x="1805847" y="974971"/>
                    <a:pt x="1800714" y="953926"/>
                    <a:pt x="1787882" y="940067"/>
                  </a:cubicBezTo>
                  <a:cubicBezTo>
                    <a:pt x="1776590" y="927748"/>
                    <a:pt x="1760678" y="924155"/>
                    <a:pt x="1749899" y="924155"/>
                  </a:cubicBezTo>
                  <a:cubicBezTo>
                    <a:pt x="1688818" y="925695"/>
                    <a:pt x="1677013" y="967785"/>
                    <a:pt x="1674960" y="985750"/>
                  </a:cubicBezTo>
                  <a:cubicBezTo>
                    <a:pt x="1670340" y="1025273"/>
                    <a:pt x="1694978" y="1074548"/>
                    <a:pt x="1744766" y="1087893"/>
                  </a:cubicBezTo>
                  <a:cubicBezTo>
                    <a:pt x="1809440" y="1104831"/>
                    <a:pt x="1912097" y="1082247"/>
                    <a:pt x="1956240" y="1022193"/>
                  </a:cubicBezTo>
                  <a:cubicBezTo>
                    <a:pt x="1966505" y="1007821"/>
                    <a:pt x="1964965" y="997042"/>
                    <a:pt x="1962399" y="979590"/>
                  </a:cubicBezTo>
                  <a:cubicBezTo>
                    <a:pt x="1960346" y="965731"/>
                    <a:pt x="1957779" y="950333"/>
                    <a:pt x="1962399" y="931855"/>
                  </a:cubicBezTo>
                  <a:cubicBezTo>
                    <a:pt x="1974205" y="887199"/>
                    <a:pt x="2014241" y="889252"/>
                    <a:pt x="2038365" y="890792"/>
                  </a:cubicBezTo>
                  <a:cubicBezTo>
                    <a:pt x="2046064" y="891305"/>
                    <a:pt x="2053764" y="891305"/>
                    <a:pt x="2061976" y="891819"/>
                  </a:cubicBezTo>
                  <a:cubicBezTo>
                    <a:pt x="2068136" y="892332"/>
                    <a:pt x="2074809" y="892332"/>
                    <a:pt x="2078401" y="891305"/>
                  </a:cubicBezTo>
                  <a:cubicBezTo>
                    <a:pt x="2111765" y="881553"/>
                    <a:pt x="2119978" y="849216"/>
                    <a:pt x="2128703" y="801480"/>
                  </a:cubicBezTo>
                  <a:cubicBezTo>
                    <a:pt x="2131270" y="788648"/>
                    <a:pt x="2133323" y="776843"/>
                    <a:pt x="2136403" y="765550"/>
                  </a:cubicBezTo>
                  <a:cubicBezTo>
                    <a:pt x="2149235" y="714735"/>
                    <a:pt x="2183625" y="677779"/>
                    <a:pt x="2237520" y="655194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D296F67-BA9F-49A2-83B6-B094A8F3A758}"/>
                </a:ext>
              </a:extLst>
            </p:cNvPr>
            <p:cNvSpPr/>
            <p:nvPr/>
          </p:nvSpPr>
          <p:spPr>
            <a:xfrm>
              <a:off x="3284126" y="5497148"/>
              <a:ext cx="1601447" cy="803216"/>
            </a:xfrm>
            <a:custGeom>
              <a:avLst/>
              <a:gdLst>
                <a:gd name="connsiteX0" fmla="*/ 1541907 w 1601447"/>
                <a:gd name="connsiteY0" fmla="*/ 280766 h 803216"/>
                <a:gd name="connsiteX1" fmla="*/ 1571164 w 1601447"/>
                <a:gd name="connsiteY1" fmla="*/ 227898 h 803216"/>
                <a:gd name="connsiteX2" fmla="*/ 1537801 w 1601447"/>
                <a:gd name="connsiteY2" fmla="*/ 236624 h 803216"/>
                <a:gd name="connsiteX3" fmla="*/ 1174908 w 1601447"/>
                <a:gd name="connsiteY3" fmla="*/ 159631 h 803216"/>
                <a:gd name="connsiteX4" fmla="*/ 1061473 w 1601447"/>
                <a:gd name="connsiteY4" fmla="*/ 0 h 803216"/>
                <a:gd name="connsiteX5" fmla="*/ 850513 w 1601447"/>
                <a:gd name="connsiteY5" fmla="*/ 66214 h 803216"/>
                <a:gd name="connsiteX6" fmla="*/ 739643 w 1601447"/>
                <a:gd name="connsiteY6" fmla="*/ 315670 h 803216"/>
                <a:gd name="connsiteX7" fmla="*/ 804317 w 1601447"/>
                <a:gd name="connsiteY7" fmla="*/ 427566 h 803216"/>
                <a:gd name="connsiteX8" fmla="*/ 1010144 w 1601447"/>
                <a:gd name="connsiteY8" fmla="*/ 451177 h 803216"/>
                <a:gd name="connsiteX9" fmla="*/ 1074818 w 1601447"/>
                <a:gd name="connsiteY9" fmla="*/ 368538 h 803216"/>
                <a:gd name="connsiteX10" fmla="*/ 1008604 w 1601447"/>
                <a:gd name="connsiteY10" fmla="*/ 274094 h 803216"/>
                <a:gd name="connsiteX11" fmla="*/ 915186 w 1601447"/>
                <a:gd name="connsiteY11" fmla="*/ 314643 h 803216"/>
                <a:gd name="connsiteX12" fmla="*/ 892602 w 1601447"/>
                <a:gd name="connsiteY12" fmla="*/ 321829 h 803216"/>
                <a:gd name="connsiteX13" fmla="*/ 885416 w 1601447"/>
                <a:gd name="connsiteY13" fmla="*/ 299245 h 803216"/>
                <a:gd name="connsiteX14" fmla="*/ 1017843 w 1601447"/>
                <a:gd name="connsiteY14" fmla="*/ 241757 h 803216"/>
                <a:gd name="connsiteX15" fmla="*/ 1107668 w 1601447"/>
                <a:gd name="connsiteY15" fmla="*/ 371618 h 803216"/>
                <a:gd name="connsiteX16" fmla="*/ 1022463 w 1601447"/>
                <a:gd name="connsiteY16" fmla="*/ 481461 h 803216"/>
                <a:gd name="connsiteX17" fmla="*/ 930585 w 1601447"/>
                <a:gd name="connsiteY17" fmla="*/ 498399 h 803216"/>
                <a:gd name="connsiteX18" fmla="*/ 782246 w 1601447"/>
                <a:gd name="connsiteY18" fmla="*/ 453230 h 803216"/>
                <a:gd name="connsiteX19" fmla="*/ 705253 w 1601447"/>
                <a:gd name="connsiteY19" fmla="*/ 320289 h 803216"/>
                <a:gd name="connsiteX20" fmla="*/ 704226 w 1601447"/>
                <a:gd name="connsiteY20" fmla="*/ 262288 h 803216"/>
                <a:gd name="connsiteX21" fmla="*/ 469655 w 1601447"/>
                <a:gd name="connsiteY21" fmla="*/ 265881 h 803216"/>
                <a:gd name="connsiteX22" fmla="*/ 398822 w 1601447"/>
                <a:gd name="connsiteY22" fmla="*/ 349034 h 803216"/>
                <a:gd name="connsiteX23" fmla="*/ 295652 w 1601447"/>
                <a:gd name="connsiteY23" fmla="*/ 455283 h 803216"/>
                <a:gd name="connsiteX24" fmla="*/ 221739 w 1601447"/>
                <a:gd name="connsiteY24" fmla="*/ 471708 h 803216"/>
                <a:gd name="connsiteX25" fmla="*/ 128321 w 1601447"/>
                <a:gd name="connsiteY25" fmla="*/ 451177 h 803216"/>
                <a:gd name="connsiteX26" fmla="*/ 94444 w 1601447"/>
                <a:gd name="connsiteY26" fmla="*/ 437318 h 803216"/>
                <a:gd name="connsiteX27" fmla="*/ 80586 w 1601447"/>
                <a:gd name="connsiteY27" fmla="*/ 432185 h 803216"/>
                <a:gd name="connsiteX28" fmla="*/ 50302 w 1601447"/>
                <a:gd name="connsiteY28" fmla="*/ 423973 h 803216"/>
                <a:gd name="connsiteX29" fmla="*/ 3080 w 1601447"/>
                <a:gd name="connsiteY29" fmla="*/ 429106 h 803216"/>
                <a:gd name="connsiteX30" fmla="*/ 0 w 1601447"/>
                <a:gd name="connsiteY30" fmla="*/ 430132 h 803216"/>
                <a:gd name="connsiteX31" fmla="*/ 83665 w 1601447"/>
                <a:gd name="connsiteY31" fmla="*/ 528170 h 803216"/>
                <a:gd name="connsiteX32" fmla="*/ 222252 w 1601447"/>
                <a:gd name="connsiteY32" fmla="*/ 646225 h 803216"/>
                <a:gd name="connsiteX33" fmla="*/ 395229 w 1601447"/>
                <a:gd name="connsiteY33" fmla="*/ 580525 h 803216"/>
                <a:gd name="connsiteX34" fmla="*/ 487620 w 1601447"/>
                <a:gd name="connsiteY34" fmla="*/ 527656 h 803216"/>
                <a:gd name="connsiteX35" fmla="*/ 514311 w 1601447"/>
                <a:gd name="connsiteY35" fmla="*/ 518417 h 803216"/>
                <a:gd name="connsiteX36" fmla="*/ 522524 w 1601447"/>
                <a:gd name="connsiteY36" fmla="*/ 514311 h 803216"/>
                <a:gd name="connsiteX37" fmla="*/ 559993 w 1601447"/>
                <a:gd name="connsiteY37" fmla="*/ 510718 h 803216"/>
                <a:gd name="connsiteX38" fmla="*/ 771980 w 1601447"/>
                <a:gd name="connsiteY38" fmla="*/ 581038 h 803216"/>
                <a:gd name="connsiteX39" fmla="*/ 931098 w 1601447"/>
                <a:gd name="connsiteY39" fmla="*/ 646225 h 803216"/>
                <a:gd name="connsiteX40" fmla="*/ 1150784 w 1601447"/>
                <a:gd name="connsiteY40" fmla="*/ 587711 h 803216"/>
                <a:gd name="connsiteX41" fmla="*/ 1174395 w 1601447"/>
                <a:gd name="connsiteY41" fmla="*/ 588737 h 803216"/>
                <a:gd name="connsiteX42" fmla="*/ 1173369 w 1601447"/>
                <a:gd name="connsiteY42" fmla="*/ 612348 h 803216"/>
                <a:gd name="connsiteX43" fmla="*/ 976781 w 1601447"/>
                <a:gd name="connsiteY43" fmla="*/ 682668 h 803216"/>
                <a:gd name="connsiteX44" fmla="*/ 926992 w 1601447"/>
                <a:gd name="connsiteY44" fmla="*/ 679075 h 803216"/>
                <a:gd name="connsiteX45" fmla="*/ 758121 w 1601447"/>
                <a:gd name="connsiteY45" fmla="*/ 610809 h 803216"/>
                <a:gd name="connsiteX46" fmla="*/ 788405 w 1601447"/>
                <a:gd name="connsiteY46" fmla="*/ 641093 h 803216"/>
                <a:gd name="connsiteX47" fmla="*/ 830494 w 1601447"/>
                <a:gd name="connsiteY47" fmla="*/ 681642 h 803216"/>
                <a:gd name="connsiteX48" fmla="*/ 852052 w 1601447"/>
                <a:gd name="connsiteY48" fmla="*/ 700633 h 803216"/>
                <a:gd name="connsiteX49" fmla="*/ 1023489 w 1601447"/>
                <a:gd name="connsiteY49" fmla="*/ 799184 h 803216"/>
                <a:gd name="connsiteX50" fmla="*/ 1169262 w 1601447"/>
                <a:gd name="connsiteY50" fmla="*/ 784298 h 803216"/>
                <a:gd name="connsiteX51" fmla="*/ 1272432 w 1601447"/>
                <a:gd name="connsiteY51" fmla="*/ 698580 h 803216"/>
                <a:gd name="connsiteX52" fmla="*/ 1288858 w 1601447"/>
                <a:gd name="connsiteY52" fmla="*/ 679075 h 803216"/>
                <a:gd name="connsiteX53" fmla="*/ 1288858 w 1601447"/>
                <a:gd name="connsiteY53" fmla="*/ 679075 h 803216"/>
                <a:gd name="connsiteX54" fmla="*/ 1312469 w 1601447"/>
                <a:gd name="connsiteY54" fmla="*/ 677536 h 803216"/>
                <a:gd name="connsiteX55" fmla="*/ 1318115 w 1601447"/>
                <a:gd name="connsiteY55" fmla="*/ 692934 h 803216"/>
                <a:gd name="connsiteX56" fmla="*/ 1365850 w 1601447"/>
                <a:gd name="connsiteY56" fmla="*/ 732457 h 803216"/>
                <a:gd name="connsiteX57" fmla="*/ 1601448 w 1601447"/>
                <a:gd name="connsiteY57" fmla="*/ 665730 h 803216"/>
                <a:gd name="connsiteX58" fmla="*/ 1541907 w 1601447"/>
                <a:gd name="connsiteY58" fmla="*/ 280766 h 8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601447" h="803216">
                  <a:moveTo>
                    <a:pt x="1541907" y="280766"/>
                  </a:moveTo>
                  <a:cubicBezTo>
                    <a:pt x="1549606" y="262801"/>
                    <a:pt x="1559359" y="244836"/>
                    <a:pt x="1571164" y="227898"/>
                  </a:cubicBezTo>
                  <a:cubicBezTo>
                    <a:pt x="1560385" y="230978"/>
                    <a:pt x="1549093" y="234571"/>
                    <a:pt x="1537801" y="236624"/>
                  </a:cubicBezTo>
                  <a:cubicBezTo>
                    <a:pt x="1406913" y="265368"/>
                    <a:pt x="1271406" y="236624"/>
                    <a:pt x="1174908" y="159631"/>
                  </a:cubicBezTo>
                  <a:cubicBezTo>
                    <a:pt x="1122040" y="117542"/>
                    <a:pt x="1083030" y="61081"/>
                    <a:pt x="1061473" y="0"/>
                  </a:cubicBezTo>
                  <a:cubicBezTo>
                    <a:pt x="976781" y="1540"/>
                    <a:pt x="902354" y="24638"/>
                    <a:pt x="850513" y="66214"/>
                  </a:cubicBezTo>
                  <a:cubicBezTo>
                    <a:pt x="784812" y="118569"/>
                    <a:pt x="725784" y="221226"/>
                    <a:pt x="739643" y="315670"/>
                  </a:cubicBezTo>
                  <a:cubicBezTo>
                    <a:pt x="746316" y="359299"/>
                    <a:pt x="769927" y="400362"/>
                    <a:pt x="804317" y="427566"/>
                  </a:cubicBezTo>
                  <a:cubicBezTo>
                    <a:pt x="853592" y="466575"/>
                    <a:pt x="947523" y="477355"/>
                    <a:pt x="1010144" y="451177"/>
                  </a:cubicBezTo>
                  <a:cubicBezTo>
                    <a:pt x="1049154" y="434752"/>
                    <a:pt x="1070712" y="407035"/>
                    <a:pt x="1074818" y="368538"/>
                  </a:cubicBezTo>
                  <a:cubicBezTo>
                    <a:pt x="1079951" y="318750"/>
                    <a:pt x="1044021" y="284359"/>
                    <a:pt x="1008604" y="274094"/>
                  </a:cubicBezTo>
                  <a:cubicBezTo>
                    <a:pt x="977807" y="264855"/>
                    <a:pt x="937258" y="271014"/>
                    <a:pt x="915186" y="314643"/>
                  </a:cubicBezTo>
                  <a:cubicBezTo>
                    <a:pt x="911080" y="322856"/>
                    <a:pt x="900814" y="325936"/>
                    <a:pt x="892602" y="321829"/>
                  </a:cubicBezTo>
                  <a:cubicBezTo>
                    <a:pt x="884389" y="317723"/>
                    <a:pt x="880796" y="307457"/>
                    <a:pt x="885416" y="299245"/>
                  </a:cubicBezTo>
                  <a:cubicBezTo>
                    <a:pt x="911080" y="248430"/>
                    <a:pt x="963435" y="225845"/>
                    <a:pt x="1017843" y="241757"/>
                  </a:cubicBezTo>
                  <a:cubicBezTo>
                    <a:pt x="1066092" y="256129"/>
                    <a:pt x="1114854" y="302324"/>
                    <a:pt x="1107668" y="371618"/>
                  </a:cubicBezTo>
                  <a:cubicBezTo>
                    <a:pt x="1102535" y="421407"/>
                    <a:pt x="1072251" y="460416"/>
                    <a:pt x="1022463" y="481461"/>
                  </a:cubicBezTo>
                  <a:cubicBezTo>
                    <a:pt x="995259" y="492753"/>
                    <a:pt x="963435" y="498399"/>
                    <a:pt x="930585" y="498399"/>
                  </a:cubicBezTo>
                  <a:cubicBezTo>
                    <a:pt x="875663" y="498399"/>
                    <a:pt x="819202" y="482487"/>
                    <a:pt x="782246" y="453230"/>
                  </a:cubicBezTo>
                  <a:cubicBezTo>
                    <a:pt x="741183" y="420380"/>
                    <a:pt x="712952" y="372131"/>
                    <a:pt x="705253" y="320289"/>
                  </a:cubicBezTo>
                  <a:cubicBezTo>
                    <a:pt x="702173" y="301298"/>
                    <a:pt x="702173" y="281793"/>
                    <a:pt x="704226" y="262288"/>
                  </a:cubicBezTo>
                  <a:cubicBezTo>
                    <a:pt x="636473" y="214553"/>
                    <a:pt x="537922" y="216093"/>
                    <a:pt x="469655" y="265881"/>
                  </a:cubicBezTo>
                  <a:cubicBezTo>
                    <a:pt x="440911" y="286926"/>
                    <a:pt x="420380" y="317210"/>
                    <a:pt x="398822" y="349034"/>
                  </a:cubicBezTo>
                  <a:cubicBezTo>
                    <a:pt x="371618" y="389583"/>
                    <a:pt x="342874" y="431159"/>
                    <a:pt x="295652" y="455283"/>
                  </a:cubicBezTo>
                  <a:cubicBezTo>
                    <a:pt x="272554" y="467089"/>
                    <a:pt x="246377" y="469655"/>
                    <a:pt x="221739" y="471708"/>
                  </a:cubicBezTo>
                  <a:cubicBezTo>
                    <a:pt x="181189" y="474788"/>
                    <a:pt x="155525" y="463496"/>
                    <a:pt x="128321" y="451177"/>
                  </a:cubicBezTo>
                  <a:cubicBezTo>
                    <a:pt x="117542" y="446558"/>
                    <a:pt x="106763" y="441425"/>
                    <a:pt x="94444" y="437318"/>
                  </a:cubicBezTo>
                  <a:cubicBezTo>
                    <a:pt x="89825" y="435778"/>
                    <a:pt x="85205" y="433725"/>
                    <a:pt x="80586" y="432185"/>
                  </a:cubicBezTo>
                  <a:cubicBezTo>
                    <a:pt x="69807" y="428079"/>
                    <a:pt x="60568" y="423973"/>
                    <a:pt x="50302" y="423973"/>
                  </a:cubicBezTo>
                  <a:cubicBezTo>
                    <a:pt x="31824" y="423460"/>
                    <a:pt x="17452" y="425000"/>
                    <a:pt x="3080" y="429106"/>
                  </a:cubicBezTo>
                  <a:cubicBezTo>
                    <a:pt x="2053" y="429619"/>
                    <a:pt x="1027" y="429619"/>
                    <a:pt x="0" y="430132"/>
                  </a:cubicBezTo>
                  <a:cubicBezTo>
                    <a:pt x="46709" y="447071"/>
                    <a:pt x="70320" y="498912"/>
                    <a:pt x="83665" y="528170"/>
                  </a:cubicBezTo>
                  <a:cubicBezTo>
                    <a:pt x="114976" y="597977"/>
                    <a:pt x="149366" y="642119"/>
                    <a:pt x="222252" y="646225"/>
                  </a:cubicBezTo>
                  <a:cubicBezTo>
                    <a:pt x="288979" y="649818"/>
                    <a:pt x="340821" y="616455"/>
                    <a:pt x="395229" y="580525"/>
                  </a:cubicBezTo>
                  <a:cubicBezTo>
                    <a:pt x="424486" y="561533"/>
                    <a:pt x="454770" y="541515"/>
                    <a:pt x="487620" y="527656"/>
                  </a:cubicBezTo>
                  <a:cubicBezTo>
                    <a:pt x="496346" y="524063"/>
                    <a:pt x="505585" y="520984"/>
                    <a:pt x="514311" y="518417"/>
                  </a:cubicBezTo>
                  <a:cubicBezTo>
                    <a:pt x="516364" y="516364"/>
                    <a:pt x="519444" y="514824"/>
                    <a:pt x="522524" y="514311"/>
                  </a:cubicBezTo>
                  <a:cubicBezTo>
                    <a:pt x="535356" y="511744"/>
                    <a:pt x="548188" y="510718"/>
                    <a:pt x="559993" y="510718"/>
                  </a:cubicBezTo>
                  <a:cubicBezTo>
                    <a:pt x="635446" y="506612"/>
                    <a:pt x="704740" y="544082"/>
                    <a:pt x="771980" y="581038"/>
                  </a:cubicBezTo>
                  <a:cubicBezTo>
                    <a:pt x="823822" y="609269"/>
                    <a:pt x="877203" y="638526"/>
                    <a:pt x="931098" y="646225"/>
                  </a:cubicBezTo>
                  <a:cubicBezTo>
                    <a:pt x="1014764" y="658544"/>
                    <a:pt x="1096376" y="636473"/>
                    <a:pt x="1150784" y="587711"/>
                  </a:cubicBezTo>
                  <a:cubicBezTo>
                    <a:pt x="1157457" y="581551"/>
                    <a:pt x="1168236" y="582065"/>
                    <a:pt x="1174395" y="588737"/>
                  </a:cubicBezTo>
                  <a:cubicBezTo>
                    <a:pt x="1180555" y="595410"/>
                    <a:pt x="1180041" y="606189"/>
                    <a:pt x="1173369" y="612348"/>
                  </a:cubicBezTo>
                  <a:cubicBezTo>
                    <a:pt x="1123067" y="658031"/>
                    <a:pt x="1051720" y="682668"/>
                    <a:pt x="976781" y="682668"/>
                  </a:cubicBezTo>
                  <a:cubicBezTo>
                    <a:pt x="960355" y="682668"/>
                    <a:pt x="943417" y="681642"/>
                    <a:pt x="926992" y="679075"/>
                  </a:cubicBezTo>
                  <a:cubicBezTo>
                    <a:pt x="867451" y="670350"/>
                    <a:pt x="812016" y="640066"/>
                    <a:pt x="758121" y="610809"/>
                  </a:cubicBezTo>
                  <a:cubicBezTo>
                    <a:pt x="768900" y="621074"/>
                    <a:pt x="779166" y="631340"/>
                    <a:pt x="788405" y="641093"/>
                  </a:cubicBezTo>
                  <a:cubicBezTo>
                    <a:pt x="803290" y="656491"/>
                    <a:pt x="817662" y="670863"/>
                    <a:pt x="830494" y="681642"/>
                  </a:cubicBezTo>
                  <a:cubicBezTo>
                    <a:pt x="838194" y="688314"/>
                    <a:pt x="845380" y="694474"/>
                    <a:pt x="852052" y="700633"/>
                  </a:cubicBezTo>
                  <a:cubicBezTo>
                    <a:pt x="908514" y="749909"/>
                    <a:pt x="949063" y="785839"/>
                    <a:pt x="1023489" y="799184"/>
                  </a:cubicBezTo>
                  <a:cubicBezTo>
                    <a:pt x="1071225" y="807910"/>
                    <a:pt x="1124606" y="802263"/>
                    <a:pt x="1169262" y="784298"/>
                  </a:cubicBezTo>
                  <a:cubicBezTo>
                    <a:pt x="1215458" y="765307"/>
                    <a:pt x="1242149" y="734510"/>
                    <a:pt x="1272432" y="698580"/>
                  </a:cubicBezTo>
                  <a:cubicBezTo>
                    <a:pt x="1277565" y="692421"/>
                    <a:pt x="1283211" y="685748"/>
                    <a:pt x="1288858" y="679075"/>
                  </a:cubicBezTo>
                  <a:cubicBezTo>
                    <a:pt x="1288858" y="679075"/>
                    <a:pt x="1288858" y="679075"/>
                    <a:pt x="1288858" y="679075"/>
                  </a:cubicBezTo>
                  <a:cubicBezTo>
                    <a:pt x="1295017" y="671890"/>
                    <a:pt x="1305283" y="671376"/>
                    <a:pt x="1312469" y="677536"/>
                  </a:cubicBezTo>
                  <a:cubicBezTo>
                    <a:pt x="1317088" y="681642"/>
                    <a:pt x="1319141" y="687801"/>
                    <a:pt x="1318115" y="692934"/>
                  </a:cubicBezTo>
                  <a:cubicBezTo>
                    <a:pt x="1324274" y="701147"/>
                    <a:pt x="1344806" y="718598"/>
                    <a:pt x="1365850" y="732457"/>
                  </a:cubicBezTo>
                  <a:cubicBezTo>
                    <a:pt x="1451569" y="788918"/>
                    <a:pt x="1545500" y="739130"/>
                    <a:pt x="1601448" y="665730"/>
                  </a:cubicBezTo>
                  <a:cubicBezTo>
                    <a:pt x="1519836" y="554860"/>
                    <a:pt x="1491605" y="398822"/>
                    <a:pt x="1541907" y="280766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CC23FEFC-44D7-4F5E-BD2D-B0115A36BE2D}"/>
              </a:ext>
            </a:extLst>
          </p:cNvPr>
          <p:cNvSpPr txBox="1"/>
          <p:nvPr/>
        </p:nvSpPr>
        <p:spPr>
          <a:xfrm>
            <a:off x="5515972" y="4463089"/>
            <a:ext cx="558864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4400" dirty="0">
                <a:solidFill>
                  <a:schemeClr val="bg1">
                    <a:lumMod val="100000"/>
                  </a:schemeClr>
                </a:solidFill>
                <a:effectLst/>
                <a:latin typeface="+mj-ea"/>
                <a:ea typeface="+mj-ea"/>
              </a:rPr>
              <a:t>展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8E6E34C-80BC-4606-BBAA-2FA46907E157}"/>
              </a:ext>
            </a:extLst>
          </p:cNvPr>
          <p:cNvSpPr txBox="1"/>
          <p:nvPr/>
        </p:nvSpPr>
        <p:spPr>
          <a:xfrm>
            <a:off x="6096480" y="4792458"/>
            <a:ext cx="558864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4400" dirty="0">
                <a:solidFill>
                  <a:schemeClr val="bg1">
                    <a:lumMod val="100000"/>
                  </a:schemeClr>
                </a:solidFill>
                <a:effectLst/>
                <a:latin typeface="+mj-ea"/>
                <a:ea typeface="+mj-ea"/>
              </a:rPr>
              <a:t>望</a:t>
            </a:r>
          </a:p>
        </p:txBody>
      </p:sp>
    </p:spTree>
    <p:extLst>
      <p:ext uri="{BB962C8B-B14F-4D97-AF65-F5344CB8AC3E}">
        <p14:creationId xmlns:p14="http://schemas.microsoft.com/office/powerpoint/2010/main" val="1734498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推广方式</a:t>
            </a:r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EB56161F-129D-4BCE-AECE-47929D12BC0E}"/>
              </a:ext>
            </a:extLst>
          </p:cNvPr>
          <p:cNvSpPr/>
          <p:nvPr/>
        </p:nvSpPr>
        <p:spPr>
          <a:xfrm>
            <a:off x="-452104" y="1170748"/>
            <a:ext cx="4887794" cy="4860232"/>
          </a:xfrm>
          <a:prstGeom prst="arc">
            <a:avLst>
              <a:gd name="adj1" fmla="val 16200000"/>
              <a:gd name="adj2" fmla="val 5316805"/>
            </a:avLst>
          </a:prstGeom>
          <a:noFill/>
          <a:ln w="25400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78000">
                  <a:srgbClr val="25406B"/>
                </a:gs>
                <a:gs pos="21000">
                  <a:srgbClr val="25406B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C9F59D-4AA4-413B-8CED-01EECA28A344}"/>
              </a:ext>
            </a:extLst>
          </p:cNvPr>
          <p:cNvSpPr txBox="1"/>
          <p:nvPr/>
        </p:nvSpPr>
        <p:spPr>
          <a:xfrm>
            <a:off x="4435689" y="2241447"/>
            <a:ext cx="706098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 useBgFill="1">
        <p:nvSpPr>
          <p:cNvPr id="15" name="任意多边形: 形状 14">
            <a:extLst>
              <a:ext uri="{FF2B5EF4-FFF2-40B4-BE49-F238E27FC236}">
                <a16:creationId xmlns:a16="http://schemas.microsoft.com/office/drawing/2014/main" id="{DFDEECA0-0689-4D4F-B24C-A786929D673A}"/>
              </a:ext>
            </a:extLst>
          </p:cNvPr>
          <p:cNvSpPr/>
          <p:nvPr/>
        </p:nvSpPr>
        <p:spPr>
          <a:xfrm>
            <a:off x="4435689" y="1554373"/>
            <a:ext cx="2120552" cy="689893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F56D35A-5233-42F9-B25A-4A1CA6366498}"/>
              </a:ext>
            </a:extLst>
          </p:cNvPr>
          <p:cNvSpPr txBox="1"/>
          <p:nvPr/>
        </p:nvSpPr>
        <p:spPr>
          <a:xfrm>
            <a:off x="4528894" y="168881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线下推广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7605C04-6A6A-4ABF-8595-B1FB8A085133}"/>
              </a:ext>
            </a:extLst>
          </p:cNvPr>
          <p:cNvSpPr txBox="1"/>
          <p:nvPr/>
        </p:nvSpPr>
        <p:spPr>
          <a:xfrm>
            <a:off x="5037614" y="3874458"/>
            <a:ext cx="6459061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25D4E49-2667-4E40-A503-A09504CAC7FB}"/>
              </a:ext>
            </a:extLst>
          </p:cNvPr>
          <p:cNvSpPr txBox="1"/>
          <p:nvPr/>
        </p:nvSpPr>
        <p:spPr>
          <a:xfrm>
            <a:off x="4435689" y="5635004"/>
            <a:ext cx="706098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 useBgFill="1">
        <p:nvSpPr>
          <p:cNvPr id="27" name="任意多边形: 形状 26">
            <a:extLst>
              <a:ext uri="{FF2B5EF4-FFF2-40B4-BE49-F238E27FC236}">
                <a16:creationId xmlns:a16="http://schemas.microsoft.com/office/drawing/2014/main" id="{7EE4BF3D-02F2-42E4-9106-E5FBB029B528}"/>
              </a:ext>
            </a:extLst>
          </p:cNvPr>
          <p:cNvSpPr/>
          <p:nvPr/>
        </p:nvSpPr>
        <p:spPr>
          <a:xfrm>
            <a:off x="5037614" y="3193419"/>
            <a:ext cx="2120552" cy="689893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80FE710-3D96-4836-AA19-A3911F9B48C7}"/>
              </a:ext>
            </a:extLst>
          </p:cNvPr>
          <p:cNvSpPr txBox="1"/>
          <p:nvPr/>
        </p:nvSpPr>
        <p:spPr>
          <a:xfrm>
            <a:off x="5130819" y="3327856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线下广告</a:t>
            </a:r>
          </a:p>
        </p:txBody>
      </p:sp>
      <p:sp useBgFill="1">
        <p:nvSpPr>
          <p:cNvPr id="30" name="任意多边形: 形状 29">
            <a:extLst>
              <a:ext uri="{FF2B5EF4-FFF2-40B4-BE49-F238E27FC236}">
                <a16:creationId xmlns:a16="http://schemas.microsoft.com/office/drawing/2014/main" id="{15A29967-E861-4F45-BA95-1A8DB62B4A5D}"/>
              </a:ext>
            </a:extLst>
          </p:cNvPr>
          <p:cNvSpPr/>
          <p:nvPr/>
        </p:nvSpPr>
        <p:spPr>
          <a:xfrm>
            <a:off x="4524845" y="4898187"/>
            <a:ext cx="2120552" cy="689893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8C7CB92-61EC-4DBC-81B9-C183E1A632E4}"/>
              </a:ext>
            </a:extLst>
          </p:cNvPr>
          <p:cNvSpPr txBox="1"/>
          <p:nvPr/>
        </p:nvSpPr>
        <p:spPr>
          <a:xfrm>
            <a:off x="4618050" y="5032624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线下活动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E328DF4-4B0E-4E2F-84CE-155096F075A2}"/>
              </a:ext>
            </a:extLst>
          </p:cNvPr>
          <p:cNvGrpSpPr/>
          <p:nvPr/>
        </p:nvGrpSpPr>
        <p:grpSpPr>
          <a:xfrm>
            <a:off x="3466869" y="4811650"/>
            <a:ext cx="791476" cy="823354"/>
            <a:chOff x="3466869" y="4811650"/>
            <a:chExt cx="791476" cy="823354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B03A5C9C-1B17-41CF-96B8-EBF832B64A95}"/>
                </a:ext>
              </a:extLst>
            </p:cNvPr>
            <p:cNvSpPr/>
            <p:nvPr/>
          </p:nvSpPr>
          <p:spPr>
            <a:xfrm>
              <a:off x="3466869" y="4811650"/>
              <a:ext cx="791476" cy="823354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0CFA05C5-3526-4626-B5CE-A24738F4ED56}"/>
                </a:ext>
              </a:extLst>
            </p:cNvPr>
            <p:cNvGrpSpPr/>
            <p:nvPr/>
          </p:nvGrpSpPr>
          <p:grpSpPr>
            <a:xfrm>
              <a:off x="3638738" y="5117573"/>
              <a:ext cx="438234" cy="241264"/>
              <a:chOff x="8918781" y="108406"/>
              <a:chExt cx="636890" cy="350631"/>
            </a:xfr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</p:grpSpPr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270E3912-934A-433B-82B0-7A19BBB61979}"/>
                  </a:ext>
                </a:extLst>
              </p:cNvPr>
              <p:cNvSpPr/>
              <p:nvPr/>
            </p:nvSpPr>
            <p:spPr>
              <a:xfrm>
                <a:off x="9163283" y="108406"/>
                <a:ext cx="392388" cy="350631"/>
              </a:xfrm>
              <a:custGeom>
                <a:avLst/>
                <a:gdLst>
                  <a:gd name="connsiteX0" fmla="*/ 282540 w 392388"/>
                  <a:gd name="connsiteY0" fmla="*/ 140072 h 350631"/>
                  <a:gd name="connsiteX1" fmla="*/ 270478 w 392388"/>
                  <a:gd name="connsiteY1" fmla="*/ 140693 h 350631"/>
                  <a:gd name="connsiteX2" fmla="*/ 270478 w 392388"/>
                  <a:gd name="connsiteY2" fmla="*/ 131250 h 350631"/>
                  <a:gd name="connsiteX3" fmla="*/ 130148 w 392388"/>
                  <a:gd name="connsiteY3" fmla="*/ 14 h 350631"/>
                  <a:gd name="connsiteX4" fmla="*/ -51 w 392388"/>
                  <a:gd name="connsiteY4" fmla="*/ 118568 h 350631"/>
                  <a:gd name="connsiteX5" fmla="*/ 40201 w 392388"/>
                  <a:gd name="connsiteY5" fmla="*/ 200312 h 350631"/>
                  <a:gd name="connsiteX6" fmla="*/ 41166 w 392388"/>
                  <a:gd name="connsiteY6" fmla="*/ 200312 h 350631"/>
                  <a:gd name="connsiteX7" fmla="*/ 126357 w 392388"/>
                  <a:gd name="connsiteY7" fmla="*/ 282608 h 350631"/>
                  <a:gd name="connsiteX8" fmla="*/ 89069 w 392388"/>
                  <a:gd name="connsiteY8" fmla="*/ 350568 h 350631"/>
                  <a:gd name="connsiteX9" fmla="*/ 283505 w 392388"/>
                  <a:gd name="connsiteY9" fmla="*/ 350568 h 350631"/>
                  <a:gd name="connsiteX10" fmla="*/ 392337 w 392388"/>
                  <a:gd name="connsiteY10" fmla="*/ 245389 h 350631"/>
                  <a:gd name="connsiteX11" fmla="*/ 282540 w 392388"/>
                  <a:gd name="connsiteY11" fmla="*/ 140072 h 350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2388" h="350631">
                    <a:moveTo>
                      <a:pt x="282540" y="140072"/>
                    </a:moveTo>
                    <a:cubicBezTo>
                      <a:pt x="278543" y="140067"/>
                      <a:pt x="274476" y="140274"/>
                      <a:pt x="270478" y="140693"/>
                    </a:cubicBezTo>
                    <a:cubicBezTo>
                      <a:pt x="270478" y="137591"/>
                      <a:pt x="270478" y="134420"/>
                      <a:pt x="270478" y="131250"/>
                    </a:cubicBezTo>
                    <a:cubicBezTo>
                      <a:pt x="267997" y="56263"/>
                      <a:pt x="205138" y="-2493"/>
                      <a:pt x="130148" y="14"/>
                    </a:cubicBezTo>
                    <a:cubicBezTo>
                      <a:pt x="63566" y="2240"/>
                      <a:pt x="8427" y="52459"/>
                      <a:pt x="-51" y="118568"/>
                    </a:cubicBezTo>
                    <a:cubicBezTo>
                      <a:pt x="25107" y="138289"/>
                      <a:pt x="39926" y="168366"/>
                      <a:pt x="40201" y="200312"/>
                    </a:cubicBezTo>
                    <a:lnTo>
                      <a:pt x="41166" y="200312"/>
                    </a:lnTo>
                    <a:cubicBezTo>
                      <a:pt x="87414" y="199582"/>
                      <a:pt x="125460" y="236388"/>
                      <a:pt x="126357" y="282608"/>
                    </a:cubicBezTo>
                    <a:cubicBezTo>
                      <a:pt x="126150" y="310102"/>
                      <a:pt x="112159" y="335653"/>
                      <a:pt x="89069" y="350568"/>
                    </a:cubicBezTo>
                    <a:lnTo>
                      <a:pt x="283505" y="350568"/>
                    </a:lnTo>
                    <a:cubicBezTo>
                      <a:pt x="343676" y="350568"/>
                      <a:pt x="392337" y="303355"/>
                      <a:pt x="392337" y="245389"/>
                    </a:cubicBezTo>
                    <a:cubicBezTo>
                      <a:pt x="392337" y="187423"/>
                      <a:pt x="343125" y="140072"/>
                      <a:pt x="282540" y="140072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AD95D3CA-8AA2-4833-8971-28AAACFF4870}"/>
                  </a:ext>
                </a:extLst>
              </p:cNvPr>
              <p:cNvSpPr/>
              <p:nvPr/>
            </p:nvSpPr>
            <p:spPr>
              <a:xfrm>
                <a:off x="8918781" y="219800"/>
                <a:ext cx="356023" cy="238559"/>
              </a:xfrm>
              <a:custGeom>
                <a:avLst/>
                <a:gdLst>
                  <a:gd name="connsiteX0" fmla="*/ 355972 w 356023"/>
                  <a:gd name="connsiteY0" fmla="*/ 171145 h 238559"/>
                  <a:gd name="connsiteX1" fmla="*/ 285600 w 356023"/>
                  <a:gd name="connsiteY1" fmla="*/ 103737 h 238559"/>
                  <a:gd name="connsiteX2" fmla="*/ 285462 w 356023"/>
                  <a:gd name="connsiteY2" fmla="*/ 103737 h 238559"/>
                  <a:gd name="connsiteX3" fmla="*/ 277673 w 356023"/>
                  <a:gd name="connsiteY3" fmla="*/ 104151 h 238559"/>
                  <a:gd name="connsiteX4" fmla="*/ 268920 w 356023"/>
                  <a:gd name="connsiteY4" fmla="*/ 105116 h 238559"/>
                  <a:gd name="connsiteX5" fmla="*/ 269540 w 356023"/>
                  <a:gd name="connsiteY5" fmla="*/ 96293 h 238559"/>
                  <a:gd name="connsiteX6" fmla="*/ 269540 w 356023"/>
                  <a:gd name="connsiteY6" fmla="*/ 90021 h 238559"/>
                  <a:gd name="connsiteX7" fmla="*/ 180420 w 356023"/>
                  <a:gd name="connsiteY7" fmla="*/ -62 h 238559"/>
                  <a:gd name="connsiteX8" fmla="*/ 179938 w 356023"/>
                  <a:gd name="connsiteY8" fmla="*/ -63 h 238559"/>
                  <a:gd name="connsiteX9" fmla="*/ 119215 w 356023"/>
                  <a:gd name="connsiteY9" fmla="*/ 23991 h 238559"/>
                  <a:gd name="connsiteX10" fmla="*/ 90887 w 356023"/>
                  <a:gd name="connsiteY10" fmla="*/ 82784 h 238559"/>
                  <a:gd name="connsiteX11" fmla="*/ 90267 w 356023"/>
                  <a:gd name="connsiteY11" fmla="*/ 90573 h 238559"/>
                  <a:gd name="connsiteX12" fmla="*/ 82617 w 356023"/>
                  <a:gd name="connsiteY12" fmla="*/ 89539 h 238559"/>
                  <a:gd name="connsiteX13" fmla="*/ 72760 w 356023"/>
                  <a:gd name="connsiteY13" fmla="*/ 88849 h 238559"/>
                  <a:gd name="connsiteX14" fmla="*/ -24 w 356023"/>
                  <a:gd name="connsiteY14" fmla="*/ 165728 h 238559"/>
                  <a:gd name="connsiteX15" fmla="*/ 72347 w 356023"/>
                  <a:gd name="connsiteY15" fmla="*/ 238485 h 238559"/>
                  <a:gd name="connsiteX16" fmla="*/ 285806 w 356023"/>
                  <a:gd name="connsiteY16" fmla="*/ 238485 h 238559"/>
                  <a:gd name="connsiteX17" fmla="*/ 355972 w 356023"/>
                  <a:gd name="connsiteY17" fmla="*/ 171145 h 238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6023" h="238559">
                    <a:moveTo>
                      <a:pt x="355972" y="171145"/>
                    </a:moveTo>
                    <a:cubicBezTo>
                      <a:pt x="355145" y="133085"/>
                      <a:pt x="323646" y="102910"/>
                      <a:pt x="285600" y="103737"/>
                    </a:cubicBezTo>
                    <a:cubicBezTo>
                      <a:pt x="285531" y="103737"/>
                      <a:pt x="285531" y="103737"/>
                      <a:pt x="285462" y="103737"/>
                    </a:cubicBezTo>
                    <a:cubicBezTo>
                      <a:pt x="282842" y="103737"/>
                      <a:pt x="280292" y="103875"/>
                      <a:pt x="277673" y="104151"/>
                    </a:cubicBezTo>
                    <a:lnTo>
                      <a:pt x="268920" y="105116"/>
                    </a:lnTo>
                    <a:lnTo>
                      <a:pt x="269540" y="96293"/>
                    </a:lnTo>
                    <a:cubicBezTo>
                      <a:pt x="269540" y="94157"/>
                      <a:pt x="269540" y="92089"/>
                      <a:pt x="269540" y="90021"/>
                    </a:cubicBezTo>
                    <a:cubicBezTo>
                      <a:pt x="269816" y="40533"/>
                      <a:pt x="229909" y="205"/>
                      <a:pt x="180420" y="-62"/>
                    </a:cubicBezTo>
                    <a:cubicBezTo>
                      <a:pt x="180282" y="-63"/>
                      <a:pt x="180076" y="-63"/>
                      <a:pt x="179938" y="-63"/>
                    </a:cubicBezTo>
                    <a:cubicBezTo>
                      <a:pt x="157400" y="-81"/>
                      <a:pt x="135619" y="8524"/>
                      <a:pt x="119215" y="23991"/>
                    </a:cubicBezTo>
                    <a:cubicBezTo>
                      <a:pt x="102742" y="39355"/>
                      <a:pt x="92611" y="60328"/>
                      <a:pt x="90887" y="82784"/>
                    </a:cubicBezTo>
                    <a:lnTo>
                      <a:pt x="90267" y="90573"/>
                    </a:lnTo>
                    <a:lnTo>
                      <a:pt x="82617" y="89539"/>
                    </a:lnTo>
                    <a:cubicBezTo>
                      <a:pt x="79378" y="89070"/>
                      <a:pt x="76068" y="88836"/>
                      <a:pt x="72760" y="88849"/>
                    </a:cubicBezTo>
                    <a:cubicBezTo>
                      <a:pt x="31405" y="89987"/>
                      <a:pt x="-1127" y="124401"/>
                      <a:pt x="-24" y="165728"/>
                    </a:cubicBezTo>
                    <a:cubicBezTo>
                      <a:pt x="1078" y="205298"/>
                      <a:pt x="32784" y="237182"/>
                      <a:pt x="72347" y="238485"/>
                    </a:cubicBezTo>
                    <a:lnTo>
                      <a:pt x="285806" y="238485"/>
                    </a:lnTo>
                    <a:cubicBezTo>
                      <a:pt x="323715" y="239181"/>
                      <a:pt x="355076" y="209082"/>
                      <a:pt x="355972" y="17114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498A209-481D-4544-B874-C9D84000ABEA}"/>
              </a:ext>
            </a:extLst>
          </p:cNvPr>
          <p:cNvGrpSpPr/>
          <p:nvPr/>
        </p:nvGrpSpPr>
        <p:grpSpPr>
          <a:xfrm>
            <a:off x="3466166" y="1595112"/>
            <a:ext cx="791476" cy="823354"/>
            <a:chOff x="3466166" y="1595112"/>
            <a:chExt cx="791476" cy="823354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9C24352-B6B7-4BE6-BE90-6134F4C3C87A}"/>
                </a:ext>
              </a:extLst>
            </p:cNvPr>
            <p:cNvSpPr/>
            <p:nvPr/>
          </p:nvSpPr>
          <p:spPr>
            <a:xfrm>
              <a:off x="3466166" y="1595112"/>
              <a:ext cx="791476" cy="823354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A228ED4-92F2-4DC7-A574-384609BC68D1}"/>
                </a:ext>
              </a:extLst>
            </p:cNvPr>
            <p:cNvGrpSpPr/>
            <p:nvPr/>
          </p:nvGrpSpPr>
          <p:grpSpPr>
            <a:xfrm>
              <a:off x="3666330" y="1873339"/>
              <a:ext cx="391148" cy="267274"/>
              <a:chOff x="4454628" y="96770"/>
              <a:chExt cx="538439" cy="367919"/>
            </a:xfr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</p:grpSpPr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1DA22FB6-9643-4F63-8C93-E70E1EC232B1}"/>
                  </a:ext>
                </a:extLst>
              </p:cNvPr>
              <p:cNvSpPr/>
              <p:nvPr/>
            </p:nvSpPr>
            <p:spPr>
              <a:xfrm>
                <a:off x="4505771" y="101457"/>
                <a:ext cx="96494" cy="28396"/>
              </a:xfrm>
              <a:custGeom>
                <a:avLst/>
                <a:gdLst>
                  <a:gd name="connsiteX0" fmla="*/ 20626 w 96494"/>
                  <a:gd name="connsiteY0" fmla="*/ -63 h 28396"/>
                  <a:gd name="connsiteX1" fmla="*/ -51 w 96494"/>
                  <a:gd name="connsiteY1" fmla="*/ 20614 h 28396"/>
                  <a:gd name="connsiteX2" fmla="*/ -51 w 96494"/>
                  <a:gd name="connsiteY2" fmla="*/ 28334 h 28396"/>
                  <a:gd name="connsiteX3" fmla="*/ 96444 w 96494"/>
                  <a:gd name="connsiteY3" fmla="*/ 28334 h 28396"/>
                  <a:gd name="connsiteX4" fmla="*/ 96444 w 96494"/>
                  <a:gd name="connsiteY4" fmla="*/ 20890 h 28396"/>
                  <a:gd name="connsiteX5" fmla="*/ 75766 w 96494"/>
                  <a:gd name="connsiteY5" fmla="*/ 212 h 2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494" h="28396">
                    <a:moveTo>
                      <a:pt x="20626" y="-63"/>
                    </a:moveTo>
                    <a:cubicBezTo>
                      <a:pt x="9206" y="-63"/>
                      <a:pt x="-51" y="9195"/>
                      <a:pt x="-51" y="20614"/>
                    </a:cubicBezTo>
                    <a:lnTo>
                      <a:pt x="-51" y="28334"/>
                    </a:lnTo>
                    <a:lnTo>
                      <a:pt x="96444" y="28334"/>
                    </a:lnTo>
                    <a:lnTo>
                      <a:pt x="96444" y="20890"/>
                    </a:lnTo>
                    <a:cubicBezTo>
                      <a:pt x="96444" y="9470"/>
                      <a:pt x="87187" y="212"/>
                      <a:pt x="75766" y="212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7E35DE6A-42B6-4EEE-8806-A16BF99E44CC}"/>
                  </a:ext>
                </a:extLst>
              </p:cNvPr>
              <p:cNvSpPr/>
              <p:nvPr/>
            </p:nvSpPr>
            <p:spPr>
              <a:xfrm>
                <a:off x="4642804" y="224417"/>
                <a:ext cx="162802" cy="162798"/>
              </a:xfrm>
              <a:custGeom>
                <a:avLst/>
                <a:gdLst>
                  <a:gd name="connsiteX0" fmla="*/ 23786 w 162802"/>
                  <a:gd name="connsiteY0" fmla="*/ 23786 h 162798"/>
                  <a:gd name="connsiteX1" fmla="*/ 23799 w 162802"/>
                  <a:gd name="connsiteY1" fmla="*/ 138904 h 162798"/>
                  <a:gd name="connsiteX2" fmla="*/ 138917 w 162802"/>
                  <a:gd name="connsiteY2" fmla="*/ 138890 h 162798"/>
                  <a:gd name="connsiteX3" fmla="*/ 138904 w 162802"/>
                  <a:gd name="connsiteY3" fmla="*/ 23771 h 162798"/>
                  <a:gd name="connsiteX4" fmla="*/ 81682 w 162802"/>
                  <a:gd name="connsiteY4" fmla="*/ -62 h 162798"/>
                  <a:gd name="connsiteX5" fmla="*/ 23786 w 162802"/>
                  <a:gd name="connsiteY5" fmla="*/ 23786 h 16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802" h="162798">
                    <a:moveTo>
                      <a:pt x="23786" y="23786"/>
                    </a:moveTo>
                    <a:cubicBezTo>
                      <a:pt x="-8002" y="55581"/>
                      <a:pt x="-7995" y="107116"/>
                      <a:pt x="23799" y="138904"/>
                    </a:cubicBezTo>
                    <a:cubicBezTo>
                      <a:pt x="55594" y="170685"/>
                      <a:pt x="107129" y="170678"/>
                      <a:pt x="138917" y="138890"/>
                    </a:cubicBezTo>
                    <a:cubicBezTo>
                      <a:pt x="170699" y="107095"/>
                      <a:pt x="170699" y="55553"/>
                      <a:pt x="138904" y="23771"/>
                    </a:cubicBezTo>
                    <a:cubicBezTo>
                      <a:pt x="123720" y="8591"/>
                      <a:pt x="103152" y="25"/>
                      <a:pt x="81682" y="-62"/>
                    </a:cubicBezTo>
                    <a:cubicBezTo>
                      <a:pt x="59971" y="-181"/>
                      <a:pt x="39115" y="8409"/>
                      <a:pt x="23786" y="23786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F3BE48FC-43D0-4E9D-A8BF-0B12EBF56936}"/>
                  </a:ext>
                </a:extLst>
              </p:cNvPr>
              <p:cNvSpPr/>
              <p:nvPr/>
            </p:nvSpPr>
            <p:spPr>
              <a:xfrm>
                <a:off x="4454628" y="96770"/>
                <a:ext cx="538439" cy="367919"/>
              </a:xfrm>
              <a:custGeom>
                <a:avLst/>
                <a:gdLst>
                  <a:gd name="connsiteX0" fmla="*/ 370832 w 538439"/>
                  <a:gd name="connsiteY0" fmla="*/ 50045 h 367919"/>
                  <a:gd name="connsiteX1" fmla="*/ 307904 w 538439"/>
                  <a:gd name="connsiteY1" fmla="*/ -63 h 367919"/>
                  <a:gd name="connsiteX2" fmla="*/ 230433 w 538439"/>
                  <a:gd name="connsiteY2" fmla="*/ -63 h 367919"/>
                  <a:gd name="connsiteX3" fmla="*/ 167505 w 538439"/>
                  <a:gd name="connsiteY3" fmla="*/ 50045 h 367919"/>
                  <a:gd name="connsiteX4" fmla="*/ 43854 w 538439"/>
                  <a:gd name="connsiteY4" fmla="*/ 50045 h 367919"/>
                  <a:gd name="connsiteX5" fmla="*/ -51 w 538439"/>
                  <a:gd name="connsiteY5" fmla="*/ 93881 h 367919"/>
                  <a:gd name="connsiteX6" fmla="*/ -51 w 538439"/>
                  <a:gd name="connsiteY6" fmla="*/ 323951 h 367919"/>
                  <a:gd name="connsiteX7" fmla="*/ 43854 w 538439"/>
                  <a:gd name="connsiteY7" fmla="*/ 367856 h 367919"/>
                  <a:gd name="connsiteX8" fmla="*/ 494483 w 538439"/>
                  <a:gd name="connsiteY8" fmla="*/ 367856 h 367919"/>
                  <a:gd name="connsiteX9" fmla="*/ 538388 w 538439"/>
                  <a:gd name="connsiteY9" fmla="*/ 323951 h 367919"/>
                  <a:gd name="connsiteX10" fmla="*/ 538388 w 538439"/>
                  <a:gd name="connsiteY10" fmla="*/ 93881 h 367919"/>
                  <a:gd name="connsiteX11" fmla="*/ 494483 w 538439"/>
                  <a:gd name="connsiteY11" fmla="*/ 49976 h 367919"/>
                  <a:gd name="connsiteX12" fmla="*/ 269858 w 538439"/>
                  <a:gd name="connsiteY12" fmla="*/ 307892 h 367919"/>
                  <a:gd name="connsiteX13" fmla="*/ 170882 w 538439"/>
                  <a:gd name="connsiteY13" fmla="*/ 208916 h 367919"/>
                  <a:gd name="connsiteX14" fmla="*/ 269858 w 538439"/>
                  <a:gd name="connsiteY14" fmla="*/ 109940 h 367919"/>
                  <a:gd name="connsiteX15" fmla="*/ 368834 w 538439"/>
                  <a:gd name="connsiteY15" fmla="*/ 208916 h 367919"/>
                  <a:gd name="connsiteX16" fmla="*/ 368834 w 538439"/>
                  <a:gd name="connsiteY16" fmla="*/ 208985 h 367919"/>
                  <a:gd name="connsiteX17" fmla="*/ 270065 w 538439"/>
                  <a:gd name="connsiteY17" fmla="*/ 307892 h 367919"/>
                  <a:gd name="connsiteX18" fmla="*/ 269858 w 538439"/>
                  <a:gd name="connsiteY18" fmla="*/ 307892 h 367919"/>
                  <a:gd name="connsiteX19" fmla="*/ 473737 w 538439"/>
                  <a:gd name="connsiteY19" fmla="*/ 96224 h 367919"/>
                  <a:gd name="connsiteX20" fmla="*/ 427695 w 538439"/>
                  <a:gd name="connsiteY20" fmla="*/ 96224 h 367919"/>
                  <a:gd name="connsiteX21" fmla="*/ 419286 w 538439"/>
                  <a:gd name="connsiteY21" fmla="*/ 87816 h 367919"/>
                  <a:gd name="connsiteX22" fmla="*/ 427695 w 538439"/>
                  <a:gd name="connsiteY22" fmla="*/ 79407 h 367919"/>
                  <a:gd name="connsiteX23" fmla="*/ 473737 w 538439"/>
                  <a:gd name="connsiteY23" fmla="*/ 79407 h 367919"/>
                  <a:gd name="connsiteX24" fmla="*/ 482146 w 538439"/>
                  <a:gd name="connsiteY24" fmla="*/ 87816 h 367919"/>
                  <a:gd name="connsiteX25" fmla="*/ 473737 w 538439"/>
                  <a:gd name="connsiteY25" fmla="*/ 96224 h 36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8439" h="367919">
                    <a:moveTo>
                      <a:pt x="370832" y="50045"/>
                    </a:moveTo>
                    <a:cubicBezTo>
                      <a:pt x="364064" y="20737"/>
                      <a:pt x="337983" y="-32"/>
                      <a:pt x="307904" y="-63"/>
                    </a:cubicBezTo>
                    <a:lnTo>
                      <a:pt x="230433" y="-63"/>
                    </a:lnTo>
                    <a:cubicBezTo>
                      <a:pt x="200354" y="-32"/>
                      <a:pt x="174273" y="20737"/>
                      <a:pt x="167505" y="50045"/>
                    </a:cubicBezTo>
                    <a:lnTo>
                      <a:pt x="43854" y="50045"/>
                    </a:lnTo>
                    <a:cubicBezTo>
                      <a:pt x="19634" y="50045"/>
                      <a:pt x="-10" y="69660"/>
                      <a:pt x="-51" y="93881"/>
                    </a:cubicBezTo>
                    <a:lnTo>
                      <a:pt x="-51" y="323951"/>
                    </a:lnTo>
                    <a:cubicBezTo>
                      <a:pt x="-51" y="348199"/>
                      <a:pt x="19606" y="367856"/>
                      <a:pt x="43854" y="367856"/>
                    </a:cubicBezTo>
                    <a:lnTo>
                      <a:pt x="494483" y="367856"/>
                    </a:lnTo>
                    <a:cubicBezTo>
                      <a:pt x="518731" y="367856"/>
                      <a:pt x="538388" y="348199"/>
                      <a:pt x="538388" y="323951"/>
                    </a:cubicBezTo>
                    <a:lnTo>
                      <a:pt x="538388" y="93881"/>
                    </a:lnTo>
                    <a:cubicBezTo>
                      <a:pt x="538388" y="69633"/>
                      <a:pt x="518731" y="49976"/>
                      <a:pt x="494483" y="49976"/>
                    </a:cubicBezTo>
                    <a:close/>
                    <a:moveTo>
                      <a:pt x="269858" y="307892"/>
                    </a:moveTo>
                    <a:cubicBezTo>
                      <a:pt x="215194" y="307892"/>
                      <a:pt x="170882" y="263580"/>
                      <a:pt x="170882" y="208916"/>
                    </a:cubicBezTo>
                    <a:cubicBezTo>
                      <a:pt x="170882" y="154253"/>
                      <a:pt x="215194" y="109940"/>
                      <a:pt x="269858" y="109940"/>
                    </a:cubicBezTo>
                    <a:cubicBezTo>
                      <a:pt x="324522" y="109940"/>
                      <a:pt x="368834" y="154253"/>
                      <a:pt x="368834" y="208916"/>
                    </a:cubicBezTo>
                    <a:cubicBezTo>
                      <a:pt x="368834" y="208937"/>
                      <a:pt x="368834" y="208964"/>
                      <a:pt x="368834" y="208985"/>
                    </a:cubicBezTo>
                    <a:cubicBezTo>
                      <a:pt x="368875" y="263573"/>
                      <a:pt x="324653" y="307851"/>
                      <a:pt x="270065" y="307892"/>
                    </a:cubicBezTo>
                    <a:cubicBezTo>
                      <a:pt x="269996" y="307892"/>
                      <a:pt x="269927" y="307892"/>
                      <a:pt x="269858" y="307892"/>
                    </a:cubicBezTo>
                    <a:close/>
                    <a:moveTo>
                      <a:pt x="473737" y="96224"/>
                    </a:moveTo>
                    <a:lnTo>
                      <a:pt x="427695" y="96224"/>
                    </a:lnTo>
                    <a:cubicBezTo>
                      <a:pt x="423050" y="96224"/>
                      <a:pt x="419286" y="92460"/>
                      <a:pt x="419286" y="87816"/>
                    </a:cubicBezTo>
                    <a:cubicBezTo>
                      <a:pt x="419286" y="83171"/>
                      <a:pt x="423050" y="79407"/>
                      <a:pt x="427695" y="79407"/>
                    </a:cubicBezTo>
                    <a:lnTo>
                      <a:pt x="473737" y="79407"/>
                    </a:lnTo>
                    <a:cubicBezTo>
                      <a:pt x="478382" y="79407"/>
                      <a:pt x="482146" y="83171"/>
                      <a:pt x="482146" y="87816"/>
                    </a:cubicBezTo>
                    <a:cubicBezTo>
                      <a:pt x="482146" y="92460"/>
                      <a:pt x="478382" y="96224"/>
                      <a:pt x="473737" y="96224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88457C7-62AE-4D93-811E-F9FC6BAA2902}"/>
              </a:ext>
            </a:extLst>
          </p:cNvPr>
          <p:cNvGrpSpPr/>
          <p:nvPr/>
        </p:nvGrpSpPr>
        <p:grpSpPr>
          <a:xfrm>
            <a:off x="4007419" y="3203381"/>
            <a:ext cx="791476" cy="823354"/>
            <a:chOff x="4007419" y="3203381"/>
            <a:chExt cx="791476" cy="823354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576B64A2-1DFB-483D-8677-BAE881E4F9A0}"/>
                </a:ext>
              </a:extLst>
            </p:cNvPr>
            <p:cNvSpPr/>
            <p:nvPr/>
          </p:nvSpPr>
          <p:spPr>
            <a:xfrm>
              <a:off x="4007419" y="3203381"/>
              <a:ext cx="791476" cy="823354"/>
            </a:xfrm>
            <a:custGeom>
              <a:avLst/>
              <a:gdLst>
                <a:gd name="connsiteX0" fmla="*/ 450981 w 999584"/>
                <a:gd name="connsiteY0" fmla="*/ 1025305 h 1039843"/>
                <a:gd name="connsiteX1" fmla="*/ 457102 w 999584"/>
                <a:gd name="connsiteY1" fmla="*/ 1025305 h 1039843"/>
                <a:gd name="connsiteX2" fmla="*/ 450981 w 999584"/>
                <a:gd name="connsiteY2" fmla="*/ 1025305 h 1039843"/>
                <a:gd name="connsiteX3" fmla="*/ 446390 w 999584"/>
                <a:gd name="connsiteY3" fmla="*/ 1019184 h 1039843"/>
                <a:gd name="connsiteX4" fmla="*/ 446677 w 999584"/>
                <a:gd name="connsiteY4" fmla="*/ 1020045 h 1039843"/>
                <a:gd name="connsiteX5" fmla="*/ 443330 w 999584"/>
                <a:gd name="connsiteY5" fmla="*/ 1021480 h 1039843"/>
                <a:gd name="connsiteX6" fmla="*/ 445419 w 999584"/>
                <a:gd name="connsiteY6" fmla="*/ 1019390 h 1039843"/>
                <a:gd name="connsiteX7" fmla="*/ 474318 w 999584"/>
                <a:gd name="connsiteY7" fmla="*/ 1018993 h 1039843"/>
                <a:gd name="connsiteX8" fmla="*/ 469344 w 999584"/>
                <a:gd name="connsiteY8" fmla="*/ 1020714 h 1039843"/>
                <a:gd name="connsiteX9" fmla="*/ 454042 w 999584"/>
                <a:gd name="connsiteY9" fmla="*/ 1019184 h 1039843"/>
                <a:gd name="connsiteX10" fmla="*/ 451747 w 999584"/>
                <a:gd name="connsiteY10" fmla="*/ 1022244 h 1039843"/>
                <a:gd name="connsiteX11" fmla="*/ 467814 w 999584"/>
                <a:gd name="connsiteY11" fmla="*/ 1021480 h 1039843"/>
                <a:gd name="connsiteX12" fmla="*/ 486177 w 999584"/>
                <a:gd name="connsiteY12" fmla="*/ 1020714 h 1039843"/>
                <a:gd name="connsiteX13" fmla="*/ 474318 w 999584"/>
                <a:gd name="connsiteY13" fmla="*/ 1018993 h 1039843"/>
                <a:gd name="connsiteX14" fmla="*/ 440972 w 999584"/>
                <a:gd name="connsiteY14" fmla="*/ 1018519 h 1039843"/>
                <a:gd name="connsiteX15" fmla="*/ 445625 w 999584"/>
                <a:gd name="connsiteY15" fmla="*/ 1019184 h 1039843"/>
                <a:gd name="connsiteX16" fmla="*/ 445419 w 999584"/>
                <a:gd name="connsiteY16" fmla="*/ 1019390 h 1039843"/>
                <a:gd name="connsiteX17" fmla="*/ 443234 w 999584"/>
                <a:gd name="connsiteY17" fmla="*/ 1019853 h 1039843"/>
                <a:gd name="connsiteX18" fmla="*/ 439504 w 999584"/>
                <a:gd name="connsiteY18" fmla="*/ 1017654 h 1039843"/>
                <a:gd name="connsiteX19" fmla="*/ 440972 w 999584"/>
                <a:gd name="connsiteY19" fmla="*/ 1018519 h 1039843"/>
                <a:gd name="connsiteX20" fmla="*/ 437591 w 999584"/>
                <a:gd name="connsiteY20" fmla="*/ 1018036 h 1039843"/>
                <a:gd name="connsiteX21" fmla="*/ 548632 w 999584"/>
                <a:gd name="connsiteY21" fmla="*/ 1017367 h 1039843"/>
                <a:gd name="connsiteX22" fmla="*/ 541267 w 999584"/>
                <a:gd name="connsiteY22" fmla="*/ 1019949 h 1039843"/>
                <a:gd name="connsiteX23" fmla="*/ 547388 w 999584"/>
                <a:gd name="connsiteY23" fmla="*/ 1019949 h 1039843"/>
                <a:gd name="connsiteX24" fmla="*/ 533616 w 999584"/>
                <a:gd name="connsiteY24" fmla="*/ 1023775 h 1039843"/>
                <a:gd name="connsiteX25" fmla="*/ 532085 w 999584"/>
                <a:gd name="connsiteY25" fmla="*/ 1021480 h 1039843"/>
                <a:gd name="connsiteX26" fmla="*/ 525200 w 999584"/>
                <a:gd name="connsiteY26" fmla="*/ 1021480 h 1039843"/>
                <a:gd name="connsiteX27" fmla="*/ 525964 w 999584"/>
                <a:gd name="connsiteY27" fmla="*/ 1024540 h 1039843"/>
                <a:gd name="connsiteX28" fmla="*/ 516018 w 999584"/>
                <a:gd name="connsiteY28" fmla="*/ 1022244 h 1039843"/>
                <a:gd name="connsiteX29" fmla="*/ 466284 w 999584"/>
                <a:gd name="connsiteY29" fmla="*/ 1026835 h 1039843"/>
                <a:gd name="connsiteX30" fmla="*/ 467814 w 999584"/>
                <a:gd name="connsiteY30" fmla="*/ 1029131 h 1039843"/>
                <a:gd name="connsiteX31" fmla="*/ 457868 w 999584"/>
                <a:gd name="connsiteY31" fmla="*/ 1029896 h 1039843"/>
                <a:gd name="connsiteX32" fmla="*/ 464753 w 999584"/>
                <a:gd name="connsiteY32" fmla="*/ 1031426 h 1039843"/>
                <a:gd name="connsiteX33" fmla="*/ 467049 w 999584"/>
                <a:gd name="connsiteY33" fmla="*/ 1029896 h 1039843"/>
                <a:gd name="connsiteX34" fmla="*/ 503776 w 999584"/>
                <a:gd name="connsiteY34" fmla="*/ 1030661 h 1039843"/>
                <a:gd name="connsiteX35" fmla="*/ 521374 w 999584"/>
                <a:gd name="connsiteY35" fmla="*/ 1029131 h 1039843"/>
                <a:gd name="connsiteX36" fmla="*/ 529790 w 999584"/>
                <a:gd name="connsiteY36" fmla="*/ 1027601 h 1039843"/>
                <a:gd name="connsiteX37" fmla="*/ 531321 w 999584"/>
                <a:gd name="connsiteY37" fmla="*/ 1026835 h 1039843"/>
                <a:gd name="connsiteX38" fmla="*/ 531321 w 999584"/>
                <a:gd name="connsiteY38" fmla="*/ 1029131 h 1039843"/>
                <a:gd name="connsiteX39" fmla="*/ 568047 w 999584"/>
                <a:gd name="connsiteY39" fmla="*/ 1024540 h 1039843"/>
                <a:gd name="connsiteX40" fmla="*/ 537442 w 999584"/>
                <a:gd name="connsiteY40" fmla="*/ 1026070 h 1039843"/>
                <a:gd name="connsiteX41" fmla="*/ 558866 w 999584"/>
                <a:gd name="connsiteY41" fmla="*/ 1022244 h 1039843"/>
                <a:gd name="connsiteX42" fmla="*/ 556570 w 999584"/>
                <a:gd name="connsiteY42" fmla="*/ 1017654 h 1039843"/>
                <a:gd name="connsiteX43" fmla="*/ 548632 w 999584"/>
                <a:gd name="connsiteY43" fmla="*/ 1017367 h 1039843"/>
                <a:gd name="connsiteX44" fmla="*/ 430597 w 999584"/>
                <a:gd name="connsiteY44" fmla="*/ 1016488 h 1039843"/>
                <a:gd name="connsiteX45" fmla="*/ 432235 w 999584"/>
                <a:gd name="connsiteY45" fmla="*/ 1017271 h 1039843"/>
                <a:gd name="connsiteX46" fmla="*/ 437591 w 999584"/>
                <a:gd name="connsiteY46" fmla="*/ 1018036 h 1039843"/>
                <a:gd name="connsiteX47" fmla="*/ 435678 w 999584"/>
                <a:gd name="connsiteY47" fmla="*/ 1018419 h 1039843"/>
                <a:gd name="connsiteX48" fmla="*/ 441188 w 999584"/>
                <a:gd name="connsiteY48" fmla="*/ 1021480 h 1039843"/>
                <a:gd name="connsiteX49" fmla="*/ 437976 w 999584"/>
                <a:gd name="connsiteY49" fmla="*/ 1021480 h 1039843"/>
                <a:gd name="connsiteX50" fmla="*/ 433383 w 999584"/>
                <a:gd name="connsiteY50" fmla="*/ 1020714 h 1039843"/>
                <a:gd name="connsiteX51" fmla="*/ 428792 w 999584"/>
                <a:gd name="connsiteY51" fmla="*/ 1016889 h 1039843"/>
                <a:gd name="connsiteX52" fmla="*/ 491534 w 999584"/>
                <a:gd name="connsiteY52" fmla="*/ 1015358 h 1039843"/>
                <a:gd name="connsiteX53" fmla="*/ 457868 w 999584"/>
                <a:gd name="connsiteY53" fmla="*/ 1017654 h 1039843"/>
                <a:gd name="connsiteX54" fmla="*/ 479291 w 999584"/>
                <a:gd name="connsiteY54" fmla="*/ 1017654 h 1039843"/>
                <a:gd name="connsiteX55" fmla="*/ 496124 w 999584"/>
                <a:gd name="connsiteY55" fmla="*/ 1016123 h 1039843"/>
                <a:gd name="connsiteX56" fmla="*/ 491534 w 999584"/>
                <a:gd name="connsiteY56" fmla="*/ 1015358 h 1039843"/>
                <a:gd name="connsiteX57" fmla="*/ 405838 w 999584"/>
                <a:gd name="connsiteY57" fmla="*/ 1014593 h 1039843"/>
                <a:gd name="connsiteX58" fmla="*/ 410429 w 999584"/>
                <a:gd name="connsiteY58" fmla="*/ 1014593 h 1039843"/>
                <a:gd name="connsiteX59" fmla="*/ 411194 w 999584"/>
                <a:gd name="connsiteY59" fmla="*/ 1016889 h 1039843"/>
                <a:gd name="connsiteX60" fmla="*/ 405838 w 999584"/>
                <a:gd name="connsiteY60" fmla="*/ 1014593 h 1039843"/>
                <a:gd name="connsiteX61" fmla="*/ 499950 w 999584"/>
                <a:gd name="connsiteY61" fmla="*/ 1013828 h 1039843"/>
                <a:gd name="connsiteX62" fmla="*/ 523669 w 999584"/>
                <a:gd name="connsiteY62" fmla="*/ 1014593 h 1039843"/>
                <a:gd name="connsiteX63" fmla="*/ 499950 w 999584"/>
                <a:gd name="connsiteY63" fmla="*/ 1013828 h 1039843"/>
                <a:gd name="connsiteX64" fmla="*/ 543563 w 999584"/>
                <a:gd name="connsiteY64" fmla="*/ 1013063 h 1039843"/>
                <a:gd name="connsiteX65" fmla="*/ 529025 w 999584"/>
                <a:gd name="connsiteY65" fmla="*/ 1016123 h 1039843"/>
                <a:gd name="connsiteX66" fmla="*/ 539737 w 999584"/>
                <a:gd name="connsiteY66" fmla="*/ 1016889 h 1039843"/>
                <a:gd name="connsiteX67" fmla="*/ 543563 w 999584"/>
                <a:gd name="connsiteY67" fmla="*/ 1013063 h 1039843"/>
                <a:gd name="connsiteX68" fmla="*/ 423436 w 999584"/>
                <a:gd name="connsiteY68" fmla="*/ 1013063 h 1039843"/>
                <a:gd name="connsiteX69" fmla="*/ 433096 w 999584"/>
                <a:gd name="connsiteY69" fmla="*/ 1014115 h 1039843"/>
                <a:gd name="connsiteX70" fmla="*/ 433570 w 999584"/>
                <a:gd name="connsiteY70" fmla="*/ 1014007 h 1039843"/>
                <a:gd name="connsiteX71" fmla="*/ 435678 w 999584"/>
                <a:gd name="connsiteY71" fmla="*/ 1015358 h 1039843"/>
                <a:gd name="connsiteX72" fmla="*/ 430597 w 999584"/>
                <a:gd name="connsiteY72" fmla="*/ 1016488 h 1039843"/>
                <a:gd name="connsiteX73" fmla="*/ 527495 w 999584"/>
                <a:gd name="connsiteY73" fmla="*/ 1011532 h 1039843"/>
                <a:gd name="connsiteX74" fmla="*/ 524434 w 999584"/>
                <a:gd name="connsiteY74" fmla="*/ 1013828 h 1039843"/>
                <a:gd name="connsiteX75" fmla="*/ 529025 w 999584"/>
                <a:gd name="connsiteY75" fmla="*/ 1013828 h 1039843"/>
                <a:gd name="connsiteX76" fmla="*/ 527495 w 999584"/>
                <a:gd name="connsiteY76" fmla="*/ 1011532 h 1039843"/>
                <a:gd name="connsiteX77" fmla="*/ 593296 w 999584"/>
                <a:gd name="connsiteY77" fmla="*/ 1010002 h 1039843"/>
                <a:gd name="connsiteX78" fmla="*/ 584880 w 999584"/>
                <a:gd name="connsiteY78" fmla="*/ 1010768 h 1039843"/>
                <a:gd name="connsiteX79" fmla="*/ 586411 w 999584"/>
                <a:gd name="connsiteY79" fmla="*/ 1013063 h 1039843"/>
                <a:gd name="connsiteX80" fmla="*/ 593296 w 999584"/>
                <a:gd name="connsiteY80" fmla="*/ 1010002 h 1039843"/>
                <a:gd name="connsiteX81" fmla="*/ 564987 w 999584"/>
                <a:gd name="connsiteY81" fmla="*/ 1009237 h 1039843"/>
                <a:gd name="connsiteX82" fmla="*/ 548154 w 999584"/>
                <a:gd name="connsiteY82" fmla="*/ 1013063 h 1039843"/>
                <a:gd name="connsiteX83" fmla="*/ 564987 w 999584"/>
                <a:gd name="connsiteY83" fmla="*/ 1013828 h 1039843"/>
                <a:gd name="connsiteX84" fmla="*/ 564987 w 999584"/>
                <a:gd name="connsiteY84" fmla="*/ 1009237 h 1039843"/>
                <a:gd name="connsiteX85" fmla="*/ 549684 w 999584"/>
                <a:gd name="connsiteY85" fmla="*/ 996995 h 1039843"/>
                <a:gd name="connsiteX86" fmla="*/ 531321 w 999584"/>
                <a:gd name="connsiteY86" fmla="*/ 1000820 h 1039843"/>
                <a:gd name="connsiteX87" fmla="*/ 522139 w 999584"/>
                <a:gd name="connsiteY87" fmla="*/ 1006942 h 1039843"/>
                <a:gd name="connsiteX88" fmla="*/ 535146 w 999584"/>
                <a:gd name="connsiteY88" fmla="*/ 1003881 h 1039843"/>
                <a:gd name="connsiteX89" fmla="*/ 550449 w 999584"/>
                <a:gd name="connsiteY89" fmla="*/ 1000820 h 1039843"/>
                <a:gd name="connsiteX90" fmla="*/ 549684 w 999584"/>
                <a:gd name="connsiteY90" fmla="*/ 1002351 h 1039843"/>
                <a:gd name="connsiteX91" fmla="*/ 549684 w 999584"/>
                <a:gd name="connsiteY91" fmla="*/ 996995 h 1039843"/>
                <a:gd name="connsiteX92" fmla="*/ 319282 w 999584"/>
                <a:gd name="connsiteY92" fmla="*/ 991065 h 1039843"/>
                <a:gd name="connsiteX93" fmla="*/ 323968 w 999584"/>
                <a:gd name="connsiteY93" fmla="*/ 993935 h 1039843"/>
                <a:gd name="connsiteX94" fmla="*/ 316317 w 999584"/>
                <a:gd name="connsiteY94" fmla="*/ 991639 h 1039843"/>
                <a:gd name="connsiteX95" fmla="*/ 319282 w 999584"/>
                <a:gd name="connsiteY95" fmla="*/ 991065 h 1039843"/>
                <a:gd name="connsiteX96" fmla="*/ 600948 w 999584"/>
                <a:gd name="connsiteY96" fmla="*/ 987814 h 1039843"/>
                <a:gd name="connsiteX97" fmla="*/ 594827 w 999584"/>
                <a:gd name="connsiteY97" fmla="*/ 990109 h 1039843"/>
                <a:gd name="connsiteX98" fmla="*/ 600948 w 999584"/>
                <a:gd name="connsiteY98" fmla="*/ 987814 h 1039843"/>
                <a:gd name="connsiteX99" fmla="*/ 626198 w 999584"/>
                <a:gd name="connsiteY99" fmla="*/ 986283 h 1039843"/>
                <a:gd name="connsiteX100" fmla="*/ 617781 w 999584"/>
                <a:gd name="connsiteY100" fmla="*/ 990109 h 1039843"/>
                <a:gd name="connsiteX101" fmla="*/ 626198 w 999584"/>
                <a:gd name="connsiteY101" fmla="*/ 986283 h 1039843"/>
                <a:gd name="connsiteX102" fmla="*/ 649916 w 999584"/>
                <a:gd name="connsiteY102" fmla="*/ 985518 h 1039843"/>
                <a:gd name="connsiteX103" fmla="*/ 639970 w 999584"/>
                <a:gd name="connsiteY103" fmla="*/ 986283 h 1039843"/>
                <a:gd name="connsiteX104" fmla="*/ 637674 w 999584"/>
                <a:gd name="connsiteY104" fmla="*/ 990109 h 1039843"/>
                <a:gd name="connsiteX105" fmla="*/ 637674 w 999584"/>
                <a:gd name="connsiteY105" fmla="*/ 987048 h 1039843"/>
                <a:gd name="connsiteX106" fmla="*/ 624667 w 999584"/>
                <a:gd name="connsiteY106" fmla="*/ 992404 h 1039843"/>
                <a:gd name="connsiteX107" fmla="*/ 630788 w 999584"/>
                <a:gd name="connsiteY107" fmla="*/ 992404 h 1039843"/>
                <a:gd name="connsiteX108" fmla="*/ 614720 w 999584"/>
                <a:gd name="connsiteY108" fmla="*/ 996230 h 1039843"/>
                <a:gd name="connsiteX109" fmla="*/ 615486 w 999584"/>
                <a:gd name="connsiteY109" fmla="*/ 998525 h 1039843"/>
                <a:gd name="connsiteX110" fmla="*/ 607069 w 999584"/>
                <a:gd name="connsiteY110" fmla="*/ 998525 h 1039843"/>
                <a:gd name="connsiteX111" fmla="*/ 583350 w 999584"/>
                <a:gd name="connsiteY111" fmla="*/ 1006177 h 1039843"/>
                <a:gd name="connsiteX112" fmla="*/ 581820 w 999584"/>
                <a:gd name="connsiteY112" fmla="*/ 1003881 h 1039843"/>
                <a:gd name="connsiteX113" fmla="*/ 576463 w 999584"/>
                <a:gd name="connsiteY113" fmla="*/ 1006942 h 1039843"/>
                <a:gd name="connsiteX114" fmla="*/ 582584 w 999584"/>
                <a:gd name="connsiteY114" fmla="*/ 1006942 h 1039843"/>
                <a:gd name="connsiteX115" fmla="*/ 568812 w 999584"/>
                <a:gd name="connsiteY115" fmla="*/ 1010768 h 1039843"/>
                <a:gd name="connsiteX116" fmla="*/ 573403 w 999584"/>
                <a:gd name="connsiteY116" fmla="*/ 1015358 h 1039843"/>
                <a:gd name="connsiteX117" fmla="*/ 574933 w 999584"/>
                <a:gd name="connsiteY117" fmla="*/ 1010768 h 1039843"/>
                <a:gd name="connsiteX118" fmla="*/ 581820 w 999584"/>
                <a:gd name="connsiteY118" fmla="*/ 1010002 h 1039843"/>
                <a:gd name="connsiteX119" fmla="*/ 577229 w 999584"/>
                <a:gd name="connsiteY119" fmla="*/ 1010002 h 1039843"/>
                <a:gd name="connsiteX120" fmla="*/ 617781 w 999584"/>
                <a:gd name="connsiteY120" fmla="*/ 1001586 h 1039843"/>
                <a:gd name="connsiteX121" fmla="*/ 649916 w 999584"/>
                <a:gd name="connsiteY121" fmla="*/ 985518 h 1039843"/>
                <a:gd name="connsiteX122" fmla="*/ 522904 w 999584"/>
                <a:gd name="connsiteY122" fmla="*/ 980927 h 1039843"/>
                <a:gd name="connsiteX123" fmla="*/ 518026 w 999584"/>
                <a:gd name="connsiteY123" fmla="*/ 982649 h 1039843"/>
                <a:gd name="connsiteX124" fmla="*/ 517784 w 999584"/>
                <a:gd name="connsiteY124" fmla="*/ 982664 h 1039843"/>
                <a:gd name="connsiteX125" fmla="*/ 518750 w 999584"/>
                <a:gd name="connsiteY125" fmla="*/ 983374 h 1039843"/>
                <a:gd name="connsiteX126" fmla="*/ 515499 w 999584"/>
                <a:gd name="connsiteY126" fmla="*/ 984403 h 1039843"/>
                <a:gd name="connsiteX127" fmla="*/ 514517 w 999584"/>
                <a:gd name="connsiteY127" fmla="*/ 982875 h 1039843"/>
                <a:gd name="connsiteX128" fmla="*/ 509131 w 999584"/>
                <a:gd name="connsiteY128" fmla="*/ 983223 h 1039843"/>
                <a:gd name="connsiteX129" fmla="*/ 511427 w 999584"/>
                <a:gd name="connsiteY129" fmla="*/ 986283 h 1039843"/>
                <a:gd name="connsiteX130" fmla="*/ 506836 w 999584"/>
                <a:gd name="connsiteY130" fmla="*/ 985518 h 1039843"/>
                <a:gd name="connsiteX131" fmla="*/ 506836 w 999584"/>
                <a:gd name="connsiteY131" fmla="*/ 981692 h 1039843"/>
                <a:gd name="connsiteX132" fmla="*/ 487708 w 999584"/>
                <a:gd name="connsiteY132" fmla="*/ 987048 h 1039843"/>
                <a:gd name="connsiteX133" fmla="*/ 497655 w 999584"/>
                <a:gd name="connsiteY133" fmla="*/ 987048 h 1039843"/>
                <a:gd name="connsiteX134" fmla="*/ 494963 w 999584"/>
                <a:gd name="connsiteY134" fmla="*/ 988394 h 1039843"/>
                <a:gd name="connsiteX135" fmla="*/ 489238 w 999584"/>
                <a:gd name="connsiteY135" fmla="*/ 988578 h 1039843"/>
                <a:gd name="connsiteX136" fmla="*/ 496889 w 999584"/>
                <a:gd name="connsiteY136" fmla="*/ 989344 h 1039843"/>
                <a:gd name="connsiteX137" fmla="*/ 494594 w 999584"/>
                <a:gd name="connsiteY137" fmla="*/ 988578 h 1039843"/>
                <a:gd name="connsiteX138" fmla="*/ 494963 w 999584"/>
                <a:gd name="connsiteY138" fmla="*/ 988394 h 1039843"/>
                <a:gd name="connsiteX139" fmla="*/ 512957 w 999584"/>
                <a:gd name="connsiteY139" fmla="*/ 987814 h 1039843"/>
                <a:gd name="connsiteX140" fmla="*/ 524434 w 999584"/>
                <a:gd name="connsiteY140" fmla="*/ 986283 h 1039843"/>
                <a:gd name="connsiteX141" fmla="*/ 535146 w 999584"/>
                <a:gd name="connsiteY141" fmla="*/ 984753 h 1039843"/>
                <a:gd name="connsiteX142" fmla="*/ 520609 w 999584"/>
                <a:gd name="connsiteY142" fmla="*/ 984753 h 1039843"/>
                <a:gd name="connsiteX143" fmla="*/ 529790 w 999584"/>
                <a:gd name="connsiteY143" fmla="*/ 980927 h 1039843"/>
                <a:gd name="connsiteX144" fmla="*/ 522904 w 999584"/>
                <a:gd name="connsiteY144" fmla="*/ 980927 h 1039843"/>
                <a:gd name="connsiteX145" fmla="*/ 264469 w 999584"/>
                <a:gd name="connsiteY145" fmla="*/ 975454 h 1039843"/>
                <a:gd name="connsiteX146" fmla="*/ 267532 w 999584"/>
                <a:gd name="connsiteY146" fmla="*/ 977071 h 1039843"/>
                <a:gd name="connsiteX147" fmla="*/ 265818 w 999584"/>
                <a:gd name="connsiteY147" fmla="*/ 976336 h 1039843"/>
                <a:gd name="connsiteX148" fmla="*/ 584115 w 999584"/>
                <a:gd name="connsiteY148" fmla="*/ 971745 h 1039843"/>
                <a:gd name="connsiteX149" fmla="*/ 568812 w 999584"/>
                <a:gd name="connsiteY149" fmla="*/ 975571 h 1039843"/>
                <a:gd name="connsiteX150" fmla="*/ 555040 w 999584"/>
                <a:gd name="connsiteY150" fmla="*/ 977102 h 1039843"/>
                <a:gd name="connsiteX151" fmla="*/ 532085 w 999584"/>
                <a:gd name="connsiteY151" fmla="*/ 983987 h 1039843"/>
                <a:gd name="connsiteX152" fmla="*/ 539737 w 999584"/>
                <a:gd name="connsiteY152" fmla="*/ 983223 h 1039843"/>
                <a:gd name="connsiteX153" fmla="*/ 538972 w 999584"/>
                <a:gd name="connsiteY153" fmla="*/ 986283 h 1039843"/>
                <a:gd name="connsiteX154" fmla="*/ 545858 w 999584"/>
                <a:gd name="connsiteY154" fmla="*/ 985518 h 1039843"/>
                <a:gd name="connsiteX155" fmla="*/ 542033 w 999584"/>
                <a:gd name="connsiteY155" fmla="*/ 983223 h 1039843"/>
                <a:gd name="connsiteX156" fmla="*/ 564221 w 999584"/>
                <a:gd name="connsiteY156" fmla="*/ 980162 h 1039843"/>
                <a:gd name="connsiteX157" fmla="*/ 570342 w 999584"/>
                <a:gd name="connsiteY157" fmla="*/ 978632 h 1039843"/>
                <a:gd name="connsiteX158" fmla="*/ 575699 w 999584"/>
                <a:gd name="connsiteY158" fmla="*/ 977102 h 1039843"/>
                <a:gd name="connsiteX159" fmla="*/ 585645 w 999584"/>
                <a:gd name="connsiteY159" fmla="*/ 973276 h 1039843"/>
                <a:gd name="connsiteX160" fmla="*/ 584115 w 999584"/>
                <a:gd name="connsiteY160" fmla="*/ 971745 h 1039843"/>
                <a:gd name="connsiteX161" fmla="*/ 282074 w 999584"/>
                <a:gd name="connsiteY161" fmla="*/ 970341 h 1039843"/>
                <a:gd name="connsiteX162" fmla="*/ 284181 w 999584"/>
                <a:gd name="connsiteY162" fmla="*/ 971096 h 1039843"/>
                <a:gd name="connsiteX163" fmla="*/ 284181 w 999584"/>
                <a:gd name="connsiteY163" fmla="*/ 971745 h 1039843"/>
                <a:gd name="connsiteX164" fmla="*/ 284181 w 999584"/>
                <a:gd name="connsiteY164" fmla="*/ 969647 h 1039843"/>
                <a:gd name="connsiteX165" fmla="*/ 285310 w 999584"/>
                <a:gd name="connsiteY165" fmla="*/ 970066 h 1039843"/>
                <a:gd name="connsiteX166" fmla="*/ 285666 w 999584"/>
                <a:gd name="connsiteY166" fmla="*/ 970260 h 1039843"/>
                <a:gd name="connsiteX167" fmla="*/ 284660 w 999584"/>
                <a:gd name="connsiteY167" fmla="*/ 971267 h 1039843"/>
                <a:gd name="connsiteX168" fmla="*/ 284181 w 999584"/>
                <a:gd name="connsiteY168" fmla="*/ 971096 h 1039843"/>
                <a:gd name="connsiteX169" fmla="*/ 280503 w 999584"/>
                <a:gd name="connsiteY169" fmla="*/ 969293 h 1039843"/>
                <a:gd name="connsiteX170" fmla="*/ 282074 w 999584"/>
                <a:gd name="connsiteY170" fmla="*/ 970341 h 1039843"/>
                <a:gd name="connsiteX171" fmla="*/ 279591 w 999584"/>
                <a:gd name="connsiteY171" fmla="*/ 969450 h 1039843"/>
                <a:gd name="connsiteX172" fmla="*/ 731786 w 999584"/>
                <a:gd name="connsiteY172" fmla="*/ 966390 h 1039843"/>
                <a:gd name="connsiteX173" fmla="*/ 724135 w 999584"/>
                <a:gd name="connsiteY173" fmla="*/ 973276 h 1039843"/>
                <a:gd name="connsiteX174" fmla="*/ 731786 w 999584"/>
                <a:gd name="connsiteY174" fmla="*/ 966390 h 1039843"/>
                <a:gd name="connsiteX175" fmla="*/ 756271 w 999584"/>
                <a:gd name="connsiteY175" fmla="*/ 964094 h 1039843"/>
                <a:gd name="connsiteX176" fmla="*/ 758566 w 999584"/>
                <a:gd name="connsiteY176" fmla="*/ 964859 h 1039843"/>
                <a:gd name="connsiteX177" fmla="*/ 757801 w 999584"/>
                <a:gd name="connsiteY177" fmla="*/ 965624 h 1039843"/>
                <a:gd name="connsiteX178" fmla="*/ 752445 w 999584"/>
                <a:gd name="connsiteY178" fmla="*/ 967154 h 1039843"/>
                <a:gd name="connsiteX179" fmla="*/ 756271 w 999584"/>
                <a:gd name="connsiteY179" fmla="*/ 964094 h 1039843"/>
                <a:gd name="connsiteX180" fmla="*/ 315655 w 999584"/>
                <a:gd name="connsiteY180" fmla="*/ 953750 h 1039843"/>
                <a:gd name="connsiteX181" fmla="*/ 356870 w 999584"/>
                <a:gd name="connsiteY181" fmla="*/ 966390 h 1039843"/>
                <a:gd name="connsiteX182" fmla="*/ 371790 w 999584"/>
                <a:gd name="connsiteY182" fmla="*/ 968015 h 1039843"/>
                <a:gd name="connsiteX183" fmla="*/ 376763 w 999584"/>
                <a:gd name="connsiteY183" fmla="*/ 970185 h 1039843"/>
                <a:gd name="connsiteX184" fmla="*/ 376763 w 999584"/>
                <a:gd name="connsiteY184" fmla="*/ 972511 h 1039843"/>
                <a:gd name="connsiteX185" fmla="*/ 346158 w 999584"/>
                <a:gd name="connsiteY185" fmla="*/ 964859 h 1039843"/>
                <a:gd name="connsiteX186" fmla="*/ 316317 w 999584"/>
                <a:gd name="connsiteY186" fmla="*/ 954147 h 1039843"/>
                <a:gd name="connsiteX187" fmla="*/ 757801 w 999584"/>
                <a:gd name="connsiteY187" fmla="*/ 953382 h 1039843"/>
                <a:gd name="connsiteX188" fmla="*/ 753975 w 999584"/>
                <a:gd name="connsiteY188" fmla="*/ 955678 h 1039843"/>
                <a:gd name="connsiteX189" fmla="*/ 758566 w 999584"/>
                <a:gd name="connsiteY189" fmla="*/ 954912 h 1039843"/>
                <a:gd name="connsiteX190" fmla="*/ 221780 w 999584"/>
                <a:gd name="connsiteY190" fmla="*/ 951257 h 1039843"/>
                <a:gd name="connsiteX191" fmla="*/ 232152 w 999584"/>
                <a:gd name="connsiteY191" fmla="*/ 956443 h 1039843"/>
                <a:gd name="connsiteX192" fmla="*/ 237508 w 999584"/>
                <a:gd name="connsiteY192" fmla="*/ 961799 h 1039843"/>
                <a:gd name="connsiteX193" fmla="*/ 239803 w 999584"/>
                <a:gd name="connsiteY193" fmla="*/ 962564 h 1039843"/>
                <a:gd name="connsiteX194" fmla="*/ 242099 w 999584"/>
                <a:gd name="connsiteY194" fmla="*/ 960269 h 1039843"/>
                <a:gd name="connsiteX195" fmla="*/ 245924 w 999584"/>
                <a:gd name="connsiteY195" fmla="*/ 963329 h 1039843"/>
                <a:gd name="connsiteX196" fmla="*/ 264469 w 999584"/>
                <a:gd name="connsiteY196" fmla="*/ 975454 h 1039843"/>
                <a:gd name="connsiteX197" fmla="*/ 258167 w 999584"/>
                <a:gd name="connsiteY197" fmla="*/ 972128 h 1039843"/>
                <a:gd name="connsiteX198" fmla="*/ 244394 w 999584"/>
                <a:gd name="connsiteY198" fmla="*/ 969450 h 1039843"/>
                <a:gd name="connsiteX199" fmla="*/ 237508 w 999584"/>
                <a:gd name="connsiteY199" fmla="*/ 966390 h 1039843"/>
                <a:gd name="connsiteX200" fmla="*/ 216085 w 999584"/>
                <a:gd name="connsiteY200" fmla="*/ 951852 h 1039843"/>
                <a:gd name="connsiteX201" fmla="*/ 222206 w 999584"/>
                <a:gd name="connsiteY201" fmla="*/ 953382 h 1039843"/>
                <a:gd name="connsiteX202" fmla="*/ 219309 w 999584"/>
                <a:gd name="connsiteY202" fmla="*/ 948136 h 1039843"/>
                <a:gd name="connsiteX203" fmla="*/ 221440 w 999584"/>
                <a:gd name="connsiteY203" fmla="*/ 949557 h 1039843"/>
                <a:gd name="connsiteX204" fmla="*/ 221780 w 999584"/>
                <a:gd name="connsiteY204" fmla="*/ 951257 h 1039843"/>
                <a:gd name="connsiteX205" fmla="*/ 221440 w 999584"/>
                <a:gd name="connsiteY205" fmla="*/ 951087 h 1039843"/>
                <a:gd name="connsiteX206" fmla="*/ 763922 w 999584"/>
                <a:gd name="connsiteY206" fmla="*/ 946496 h 1039843"/>
                <a:gd name="connsiteX207" fmla="*/ 758566 w 999584"/>
                <a:gd name="connsiteY207" fmla="*/ 951852 h 1039843"/>
                <a:gd name="connsiteX208" fmla="*/ 765452 w 999584"/>
                <a:gd name="connsiteY208" fmla="*/ 948026 h 1039843"/>
                <a:gd name="connsiteX209" fmla="*/ 799883 w 999584"/>
                <a:gd name="connsiteY209" fmla="*/ 935019 h 1039843"/>
                <a:gd name="connsiteX210" fmla="*/ 802179 w 999584"/>
                <a:gd name="connsiteY210" fmla="*/ 939609 h 1039843"/>
                <a:gd name="connsiteX211" fmla="*/ 799883 w 999584"/>
                <a:gd name="connsiteY211" fmla="*/ 935019 h 1039843"/>
                <a:gd name="connsiteX212" fmla="*/ 771573 w 999584"/>
                <a:gd name="connsiteY212" fmla="*/ 935019 h 1039843"/>
                <a:gd name="connsiteX213" fmla="*/ 753210 w 999584"/>
                <a:gd name="connsiteY213" fmla="*/ 948791 h 1039843"/>
                <a:gd name="connsiteX214" fmla="*/ 740968 w 999584"/>
                <a:gd name="connsiteY214" fmla="*/ 960269 h 1039843"/>
                <a:gd name="connsiteX215" fmla="*/ 757035 w 999584"/>
                <a:gd name="connsiteY215" fmla="*/ 948791 h 1039843"/>
                <a:gd name="connsiteX216" fmla="*/ 771573 w 999584"/>
                <a:gd name="connsiteY216" fmla="*/ 935019 h 1039843"/>
                <a:gd name="connsiteX217" fmla="*/ 808300 w 999584"/>
                <a:gd name="connsiteY217" fmla="*/ 931958 h 1039843"/>
                <a:gd name="connsiteX218" fmla="*/ 808300 w 999584"/>
                <a:gd name="connsiteY218" fmla="*/ 934254 h 1039843"/>
                <a:gd name="connsiteX219" fmla="*/ 806004 w 999584"/>
                <a:gd name="connsiteY219" fmla="*/ 934254 h 1039843"/>
                <a:gd name="connsiteX220" fmla="*/ 802944 w 999584"/>
                <a:gd name="connsiteY220" fmla="*/ 934254 h 1039843"/>
                <a:gd name="connsiteX221" fmla="*/ 805239 w 999584"/>
                <a:gd name="connsiteY221" fmla="*/ 932724 h 1039843"/>
                <a:gd name="connsiteX222" fmla="*/ 808300 w 999584"/>
                <a:gd name="connsiteY222" fmla="*/ 931958 h 1039843"/>
                <a:gd name="connsiteX223" fmla="*/ 330090 w 999584"/>
                <a:gd name="connsiteY223" fmla="*/ 931958 h 1039843"/>
                <a:gd name="connsiteX224" fmla="*/ 337741 w 999584"/>
                <a:gd name="connsiteY224" fmla="*/ 938079 h 1039843"/>
                <a:gd name="connsiteX225" fmla="*/ 337801 w 999584"/>
                <a:gd name="connsiteY225" fmla="*/ 938380 h 1039843"/>
                <a:gd name="connsiteX226" fmla="*/ 339672 w 999584"/>
                <a:gd name="connsiteY226" fmla="*/ 939570 h 1039843"/>
                <a:gd name="connsiteX227" fmla="*/ 345276 w 999584"/>
                <a:gd name="connsiteY227" fmla="*/ 945174 h 1039843"/>
                <a:gd name="connsiteX228" fmla="*/ 344560 w 999584"/>
                <a:gd name="connsiteY228" fmla="*/ 947593 h 1039843"/>
                <a:gd name="connsiteX229" fmla="*/ 346158 w 999584"/>
                <a:gd name="connsiteY229" fmla="*/ 948791 h 1039843"/>
                <a:gd name="connsiteX230" fmla="*/ 351513 w 999584"/>
                <a:gd name="connsiteY230" fmla="*/ 951852 h 1039843"/>
                <a:gd name="connsiteX231" fmla="*/ 346158 w 999584"/>
                <a:gd name="connsiteY231" fmla="*/ 949557 h 1039843"/>
                <a:gd name="connsiteX232" fmla="*/ 356870 w 999584"/>
                <a:gd name="connsiteY232" fmla="*/ 953382 h 1039843"/>
                <a:gd name="connsiteX233" fmla="*/ 353044 w 999584"/>
                <a:gd name="connsiteY233" fmla="*/ 950321 h 1039843"/>
                <a:gd name="connsiteX234" fmla="*/ 364521 w 999584"/>
                <a:gd name="connsiteY234" fmla="*/ 952617 h 1039843"/>
                <a:gd name="connsiteX235" fmla="*/ 363756 w 999584"/>
                <a:gd name="connsiteY235" fmla="*/ 951852 h 1039843"/>
                <a:gd name="connsiteX236" fmla="*/ 379824 w 999584"/>
                <a:gd name="connsiteY236" fmla="*/ 954147 h 1039843"/>
                <a:gd name="connsiteX237" fmla="*/ 380589 w 999584"/>
                <a:gd name="connsiteY237" fmla="*/ 953382 h 1039843"/>
                <a:gd name="connsiteX238" fmla="*/ 364521 w 999584"/>
                <a:gd name="connsiteY238" fmla="*/ 943436 h 1039843"/>
                <a:gd name="connsiteX239" fmla="*/ 356870 w 999584"/>
                <a:gd name="connsiteY239" fmla="*/ 938845 h 1039843"/>
                <a:gd name="connsiteX240" fmla="*/ 353044 w 999584"/>
                <a:gd name="connsiteY240" fmla="*/ 940375 h 1039843"/>
                <a:gd name="connsiteX241" fmla="*/ 349218 w 999584"/>
                <a:gd name="connsiteY241" fmla="*/ 939609 h 1039843"/>
                <a:gd name="connsiteX242" fmla="*/ 346507 w 999584"/>
                <a:gd name="connsiteY242" fmla="*/ 936356 h 1039843"/>
                <a:gd name="connsiteX243" fmla="*/ 338270 w 999584"/>
                <a:gd name="connsiteY243" fmla="*/ 934667 h 1039843"/>
                <a:gd name="connsiteX244" fmla="*/ 338149 w 999584"/>
                <a:gd name="connsiteY244" fmla="*/ 933570 h 1039843"/>
                <a:gd name="connsiteX245" fmla="*/ 336118 w 999584"/>
                <a:gd name="connsiteY245" fmla="*/ 933164 h 1039843"/>
                <a:gd name="connsiteX246" fmla="*/ 336169 w 999584"/>
                <a:gd name="connsiteY246" fmla="*/ 933266 h 1039843"/>
                <a:gd name="connsiteX247" fmla="*/ 336008 w 999584"/>
                <a:gd name="connsiteY247" fmla="*/ 933142 h 1039843"/>
                <a:gd name="connsiteX248" fmla="*/ 828958 w 999584"/>
                <a:gd name="connsiteY248" fmla="*/ 919716 h 1039843"/>
                <a:gd name="connsiteX249" fmla="*/ 823603 w 999584"/>
                <a:gd name="connsiteY249" fmla="*/ 925072 h 1039843"/>
                <a:gd name="connsiteX250" fmla="*/ 826663 w 999584"/>
                <a:gd name="connsiteY250" fmla="*/ 921246 h 1039843"/>
                <a:gd name="connsiteX251" fmla="*/ 823603 w 999584"/>
                <a:gd name="connsiteY251" fmla="*/ 923542 h 1039843"/>
                <a:gd name="connsiteX252" fmla="*/ 822072 w 999584"/>
                <a:gd name="connsiteY252" fmla="*/ 922012 h 1039843"/>
                <a:gd name="connsiteX253" fmla="*/ 828958 w 999584"/>
                <a:gd name="connsiteY253" fmla="*/ 919716 h 1039843"/>
                <a:gd name="connsiteX254" fmla="*/ 231092 w 999584"/>
                <a:gd name="connsiteY254" fmla="*/ 915052 h 1039843"/>
                <a:gd name="connsiteX255" fmla="*/ 240199 w 999584"/>
                <a:gd name="connsiteY255" fmla="*/ 918555 h 1039843"/>
                <a:gd name="connsiteX256" fmla="*/ 240199 w 999584"/>
                <a:gd name="connsiteY256" fmla="*/ 915753 h 1039843"/>
                <a:gd name="connsiteX257" fmla="*/ 247904 w 999584"/>
                <a:gd name="connsiteY257" fmla="*/ 919956 h 1039843"/>
                <a:gd name="connsiteX258" fmla="*/ 245102 w 999584"/>
                <a:gd name="connsiteY258" fmla="*/ 917154 h 1039843"/>
                <a:gd name="connsiteX259" fmla="*/ 251406 w 999584"/>
                <a:gd name="connsiteY259" fmla="*/ 917854 h 1039843"/>
                <a:gd name="connsiteX260" fmla="*/ 249305 w 999584"/>
                <a:gd name="connsiteY260" fmla="*/ 919956 h 1039843"/>
                <a:gd name="connsiteX261" fmla="*/ 253508 w 999584"/>
                <a:gd name="connsiteY261" fmla="*/ 924159 h 1039843"/>
                <a:gd name="connsiteX262" fmla="*/ 250706 w 999584"/>
                <a:gd name="connsiteY262" fmla="*/ 924859 h 1039843"/>
                <a:gd name="connsiteX263" fmla="*/ 236696 w 999584"/>
                <a:gd name="connsiteY263" fmla="*/ 919956 h 1039843"/>
                <a:gd name="connsiteX264" fmla="*/ 231092 w 999584"/>
                <a:gd name="connsiteY264" fmla="*/ 915052 h 1039843"/>
                <a:gd name="connsiteX265" fmla="*/ 162525 w 999584"/>
                <a:gd name="connsiteY265" fmla="*/ 903648 h 1039843"/>
                <a:gd name="connsiteX266" fmla="*/ 184714 w 999584"/>
                <a:gd name="connsiteY266" fmla="*/ 922012 h 1039843"/>
                <a:gd name="connsiteX267" fmla="*/ 209964 w 999584"/>
                <a:gd name="connsiteY267" fmla="*/ 941905 h 1039843"/>
                <a:gd name="connsiteX268" fmla="*/ 217710 w 999584"/>
                <a:gd name="connsiteY268" fmla="*/ 945922 h 1039843"/>
                <a:gd name="connsiteX269" fmla="*/ 219309 w 999584"/>
                <a:gd name="connsiteY269" fmla="*/ 948136 h 1039843"/>
                <a:gd name="connsiteX270" fmla="*/ 200782 w 999584"/>
                <a:gd name="connsiteY270" fmla="*/ 935784 h 1039843"/>
                <a:gd name="connsiteX271" fmla="*/ 181653 w 999584"/>
                <a:gd name="connsiteY271" fmla="*/ 922012 h 1039843"/>
                <a:gd name="connsiteX272" fmla="*/ 162525 w 999584"/>
                <a:gd name="connsiteY272" fmla="*/ 903648 h 1039843"/>
                <a:gd name="connsiteX273" fmla="*/ 303310 w 999584"/>
                <a:gd name="connsiteY273" fmla="*/ 902883 h 1039843"/>
                <a:gd name="connsiteX274" fmla="*/ 305605 w 999584"/>
                <a:gd name="connsiteY274" fmla="*/ 903648 h 1039843"/>
                <a:gd name="connsiteX275" fmla="*/ 305605 w 999584"/>
                <a:gd name="connsiteY275" fmla="*/ 902883 h 1039843"/>
                <a:gd name="connsiteX276" fmla="*/ 304075 w 999584"/>
                <a:gd name="connsiteY276" fmla="*/ 902883 h 1039843"/>
                <a:gd name="connsiteX277" fmla="*/ 303310 w 999584"/>
                <a:gd name="connsiteY277" fmla="*/ 902883 h 1039843"/>
                <a:gd name="connsiteX278" fmla="*/ 238273 w 999584"/>
                <a:gd name="connsiteY278" fmla="*/ 899057 h 1039843"/>
                <a:gd name="connsiteX279" fmla="*/ 238300 w 999584"/>
                <a:gd name="connsiteY279" fmla="*/ 899117 h 1039843"/>
                <a:gd name="connsiteX280" fmla="*/ 238241 w 999584"/>
                <a:gd name="connsiteY280" fmla="*/ 899069 h 1039843"/>
                <a:gd name="connsiteX281" fmla="*/ 234448 w 999584"/>
                <a:gd name="connsiteY281" fmla="*/ 895997 h 1039843"/>
                <a:gd name="connsiteX282" fmla="*/ 238241 w 999584"/>
                <a:gd name="connsiteY282" fmla="*/ 899069 h 1039843"/>
                <a:gd name="connsiteX283" fmla="*/ 237508 w 999584"/>
                <a:gd name="connsiteY283" fmla="*/ 899344 h 1039843"/>
                <a:gd name="connsiteX284" fmla="*/ 236743 w 999584"/>
                <a:gd name="connsiteY284" fmla="*/ 901352 h 1039843"/>
                <a:gd name="connsiteX285" fmla="*/ 234448 w 999584"/>
                <a:gd name="connsiteY285" fmla="*/ 895997 h 1039843"/>
                <a:gd name="connsiteX286" fmla="*/ 847608 w 999584"/>
                <a:gd name="connsiteY286" fmla="*/ 891310 h 1039843"/>
                <a:gd name="connsiteX287" fmla="*/ 847506 w 999584"/>
                <a:gd name="connsiteY287" fmla="*/ 892166 h 1039843"/>
                <a:gd name="connsiteX288" fmla="*/ 845791 w 999584"/>
                <a:gd name="connsiteY288" fmla="*/ 893701 h 1039843"/>
                <a:gd name="connsiteX289" fmla="*/ 847262 w 999584"/>
                <a:gd name="connsiteY289" fmla="*/ 891528 h 1039843"/>
                <a:gd name="connsiteX290" fmla="*/ 849630 w 999584"/>
                <a:gd name="connsiteY290" fmla="*/ 890264 h 1039843"/>
                <a:gd name="connsiteX291" fmla="*/ 847321 w 999584"/>
                <a:gd name="connsiteY291" fmla="*/ 893701 h 1039843"/>
                <a:gd name="connsiteX292" fmla="*/ 847506 w 999584"/>
                <a:gd name="connsiteY292" fmla="*/ 892166 h 1039843"/>
                <a:gd name="connsiteX293" fmla="*/ 857269 w 999584"/>
                <a:gd name="connsiteY293" fmla="*/ 889876 h 1039843"/>
                <a:gd name="connsiteX294" fmla="*/ 852678 w 999584"/>
                <a:gd name="connsiteY294" fmla="*/ 895231 h 1039843"/>
                <a:gd name="connsiteX295" fmla="*/ 848852 w 999584"/>
                <a:gd name="connsiteY295" fmla="*/ 897527 h 1039843"/>
                <a:gd name="connsiteX296" fmla="*/ 857269 w 999584"/>
                <a:gd name="connsiteY296" fmla="*/ 889876 h 1039843"/>
                <a:gd name="connsiteX297" fmla="*/ 845791 w 999584"/>
                <a:gd name="connsiteY297" fmla="*/ 886815 h 1039843"/>
                <a:gd name="connsiteX298" fmla="*/ 843496 w 999584"/>
                <a:gd name="connsiteY298" fmla="*/ 892936 h 1039843"/>
                <a:gd name="connsiteX299" fmla="*/ 847321 w 999584"/>
                <a:gd name="connsiteY299" fmla="*/ 888345 h 1039843"/>
                <a:gd name="connsiteX300" fmla="*/ 855545 w 999584"/>
                <a:gd name="connsiteY300" fmla="*/ 881457 h 1039843"/>
                <a:gd name="connsiteX301" fmla="*/ 854017 w 999584"/>
                <a:gd name="connsiteY301" fmla="*/ 886337 h 1039843"/>
                <a:gd name="connsiteX302" fmla="*/ 849630 w 999584"/>
                <a:gd name="connsiteY302" fmla="*/ 890264 h 1039843"/>
                <a:gd name="connsiteX303" fmla="*/ 223736 w 999584"/>
                <a:gd name="connsiteY303" fmla="*/ 878398 h 1039843"/>
                <a:gd name="connsiteX304" fmla="*/ 221440 w 999584"/>
                <a:gd name="connsiteY304" fmla="*/ 880694 h 1039843"/>
                <a:gd name="connsiteX305" fmla="*/ 223736 w 999584"/>
                <a:gd name="connsiteY305" fmla="*/ 879164 h 1039843"/>
                <a:gd name="connsiteX306" fmla="*/ 227561 w 999584"/>
                <a:gd name="connsiteY306" fmla="*/ 882989 h 1039843"/>
                <a:gd name="connsiteX307" fmla="*/ 227561 w 999584"/>
                <a:gd name="connsiteY307" fmla="*/ 882224 h 1039843"/>
                <a:gd name="connsiteX308" fmla="*/ 223736 w 999584"/>
                <a:gd name="connsiteY308" fmla="*/ 878398 h 1039843"/>
                <a:gd name="connsiteX309" fmla="*/ 857998 w 999584"/>
                <a:gd name="connsiteY309" fmla="*/ 877130 h 1039843"/>
                <a:gd name="connsiteX310" fmla="*/ 855929 w 999584"/>
                <a:gd name="connsiteY310" fmla="*/ 880885 h 1039843"/>
                <a:gd name="connsiteX311" fmla="*/ 855545 w 999584"/>
                <a:gd name="connsiteY311" fmla="*/ 881457 h 1039843"/>
                <a:gd name="connsiteX312" fmla="*/ 856503 w 999584"/>
                <a:gd name="connsiteY312" fmla="*/ 878398 h 1039843"/>
                <a:gd name="connsiteX313" fmla="*/ 242099 w 999584"/>
                <a:gd name="connsiteY313" fmla="*/ 875338 h 1039843"/>
                <a:gd name="connsiteX314" fmla="*/ 241334 w 999584"/>
                <a:gd name="connsiteY314" fmla="*/ 876103 h 1039843"/>
                <a:gd name="connsiteX315" fmla="*/ 240569 w 999584"/>
                <a:gd name="connsiteY315" fmla="*/ 876868 h 1039843"/>
                <a:gd name="connsiteX316" fmla="*/ 241334 w 999584"/>
                <a:gd name="connsiteY316" fmla="*/ 877634 h 1039843"/>
                <a:gd name="connsiteX317" fmla="*/ 242099 w 999584"/>
                <a:gd name="connsiteY317" fmla="*/ 876868 h 1039843"/>
                <a:gd name="connsiteX318" fmla="*/ 242099 w 999584"/>
                <a:gd name="connsiteY318" fmla="*/ 875338 h 1039843"/>
                <a:gd name="connsiteX319" fmla="*/ 851912 w 999584"/>
                <a:gd name="connsiteY319" fmla="*/ 867686 h 1039843"/>
                <a:gd name="connsiteX320" fmla="*/ 842731 w 999584"/>
                <a:gd name="connsiteY320" fmla="*/ 874573 h 1039843"/>
                <a:gd name="connsiteX321" fmla="*/ 845791 w 999584"/>
                <a:gd name="connsiteY321" fmla="*/ 875338 h 1039843"/>
                <a:gd name="connsiteX322" fmla="*/ 851912 w 999584"/>
                <a:gd name="connsiteY322" fmla="*/ 867686 h 1039843"/>
                <a:gd name="connsiteX323" fmla="*/ 868745 w 999584"/>
                <a:gd name="connsiteY323" fmla="*/ 863861 h 1039843"/>
                <a:gd name="connsiteX324" fmla="*/ 864059 w 999584"/>
                <a:gd name="connsiteY324" fmla="*/ 871991 h 1039843"/>
                <a:gd name="connsiteX325" fmla="*/ 857998 w 999584"/>
                <a:gd name="connsiteY325" fmla="*/ 877130 h 1039843"/>
                <a:gd name="connsiteX326" fmla="*/ 861094 w 999584"/>
                <a:gd name="connsiteY326" fmla="*/ 871513 h 1039843"/>
                <a:gd name="connsiteX327" fmla="*/ 857269 w 999584"/>
                <a:gd name="connsiteY327" fmla="*/ 860035 h 1039843"/>
                <a:gd name="connsiteX328" fmla="*/ 854208 w 999584"/>
                <a:gd name="connsiteY328" fmla="*/ 866922 h 1039843"/>
                <a:gd name="connsiteX329" fmla="*/ 859564 w 999584"/>
                <a:gd name="connsiteY329" fmla="*/ 860035 h 1039843"/>
                <a:gd name="connsiteX330" fmla="*/ 857269 w 999584"/>
                <a:gd name="connsiteY330" fmla="*/ 860035 h 1039843"/>
                <a:gd name="connsiteX331" fmla="*/ 882518 w 999584"/>
                <a:gd name="connsiteY331" fmla="*/ 842437 h 1039843"/>
                <a:gd name="connsiteX332" fmla="*/ 878692 w 999584"/>
                <a:gd name="connsiteY332" fmla="*/ 852384 h 1039843"/>
                <a:gd name="connsiteX333" fmla="*/ 870276 w 999584"/>
                <a:gd name="connsiteY333" fmla="*/ 863096 h 1039843"/>
                <a:gd name="connsiteX334" fmla="*/ 867981 w 999584"/>
                <a:gd name="connsiteY334" fmla="*/ 860801 h 1039843"/>
                <a:gd name="connsiteX335" fmla="*/ 873600 w 999584"/>
                <a:gd name="connsiteY335" fmla="*/ 853702 h 1039843"/>
                <a:gd name="connsiteX336" fmla="*/ 874102 w 999584"/>
                <a:gd name="connsiteY336" fmla="*/ 856210 h 1039843"/>
                <a:gd name="connsiteX337" fmla="*/ 877927 w 999584"/>
                <a:gd name="connsiteY337" fmla="*/ 850089 h 1039843"/>
                <a:gd name="connsiteX338" fmla="*/ 875781 w 999584"/>
                <a:gd name="connsiteY338" fmla="*/ 850947 h 1039843"/>
                <a:gd name="connsiteX339" fmla="*/ 879137 w 999584"/>
                <a:gd name="connsiteY339" fmla="*/ 846708 h 1039843"/>
                <a:gd name="connsiteX340" fmla="*/ 879457 w 999584"/>
                <a:gd name="connsiteY340" fmla="*/ 847028 h 1039843"/>
                <a:gd name="connsiteX341" fmla="*/ 881318 w 999584"/>
                <a:gd name="connsiteY341" fmla="*/ 843953 h 1039843"/>
                <a:gd name="connsiteX342" fmla="*/ 174767 w 999584"/>
                <a:gd name="connsiteY342" fmla="*/ 839377 h 1039843"/>
                <a:gd name="connsiteX343" fmla="*/ 167116 w 999584"/>
                <a:gd name="connsiteY343" fmla="*/ 855444 h 1039843"/>
                <a:gd name="connsiteX344" fmla="*/ 168646 w 999584"/>
                <a:gd name="connsiteY344" fmla="*/ 856974 h 1039843"/>
                <a:gd name="connsiteX345" fmla="*/ 170941 w 999584"/>
                <a:gd name="connsiteY345" fmla="*/ 856210 h 1039843"/>
                <a:gd name="connsiteX346" fmla="*/ 177828 w 999584"/>
                <a:gd name="connsiteY346" fmla="*/ 841672 h 1039843"/>
                <a:gd name="connsiteX347" fmla="*/ 178593 w 999584"/>
                <a:gd name="connsiteY347" fmla="*/ 840141 h 1039843"/>
                <a:gd name="connsiteX348" fmla="*/ 177828 w 999584"/>
                <a:gd name="connsiteY348" fmla="*/ 839377 h 1039843"/>
                <a:gd name="connsiteX349" fmla="*/ 174767 w 999584"/>
                <a:gd name="connsiteY349" fmla="*/ 839377 h 1039843"/>
                <a:gd name="connsiteX350" fmla="*/ 167116 w 999584"/>
                <a:gd name="connsiteY350" fmla="*/ 833256 h 1039843"/>
                <a:gd name="connsiteX351" fmla="*/ 165586 w 999584"/>
                <a:gd name="connsiteY351" fmla="*/ 838611 h 1039843"/>
                <a:gd name="connsiteX352" fmla="*/ 164055 w 999584"/>
                <a:gd name="connsiteY352" fmla="*/ 840141 h 1039843"/>
                <a:gd name="connsiteX353" fmla="*/ 164055 w 999584"/>
                <a:gd name="connsiteY353" fmla="*/ 840907 h 1039843"/>
                <a:gd name="connsiteX354" fmla="*/ 165586 w 999584"/>
                <a:gd name="connsiteY354" fmla="*/ 838611 h 1039843"/>
                <a:gd name="connsiteX355" fmla="*/ 170176 w 999584"/>
                <a:gd name="connsiteY355" fmla="*/ 835551 h 1039843"/>
                <a:gd name="connsiteX356" fmla="*/ 170941 w 999584"/>
                <a:gd name="connsiteY356" fmla="*/ 833256 h 1039843"/>
                <a:gd name="connsiteX357" fmla="*/ 167116 w 999584"/>
                <a:gd name="connsiteY357" fmla="*/ 833256 h 1039843"/>
                <a:gd name="connsiteX358" fmla="*/ 159465 w 999584"/>
                <a:gd name="connsiteY358" fmla="*/ 828665 h 1039843"/>
                <a:gd name="connsiteX359" fmla="*/ 157169 w 999584"/>
                <a:gd name="connsiteY359" fmla="*/ 830195 h 1039843"/>
                <a:gd name="connsiteX360" fmla="*/ 159465 w 999584"/>
                <a:gd name="connsiteY360" fmla="*/ 831725 h 1039843"/>
                <a:gd name="connsiteX361" fmla="*/ 161760 w 999584"/>
                <a:gd name="connsiteY361" fmla="*/ 830195 h 1039843"/>
                <a:gd name="connsiteX362" fmla="*/ 159465 w 999584"/>
                <a:gd name="connsiteY362" fmla="*/ 828665 h 1039843"/>
                <a:gd name="connsiteX363" fmla="*/ 145692 w 999584"/>
                <a:gd name="connsiteY363" fmla="*/ 818718 h 1039843"/>
                <a:gd name="connsiteX364" fmla="*/ 145692 w 999584"/>
                <a:gd name="connsiteY364" fmla="*/ 819483 h 1039843"/>
                <a:gd name="connsiteX365" fmla="*/ 146348 w 999584"/>
                <a:gd name="connsiteY365" fmla="*/ 819702 h 1039843"/>
                <a:gd name="connsiteX366" fmla="*/ 147222 w 999584"/>
                <a:gd name="connsiteY366" fmla="*/ 821013 h 1039843"/>
                <a:gd name="connsiteX367" fmla="*/ 147987 w 999584"/>
                <a:gd name="connsiteY367" fmla="*/ 821587 h 1039843"/>
                <a:gd name="connsiteX368" fmla="*/ 147987 w 999584"/>
                <a:gd name="connsiteY368" fmla="*/ 824074 h 1039843"/>
                <a:gd name="connsiteX369" fmla="*/ 148753 w 999584"/>
                <a:gd name="connsiteY369" fmla="*/ 824839 h 1039843"/>
                <a:gd name="connsiteX370" fmla="*/ 150283 w 999584"/>
                <a:gd name="connsiteY370" fmla="*/ 823308 h 1039843"/>
                <a:gd name="connsiteX371" fmla="*/ 147987 w 999584"/>
                <a:gd name="connsiteY371" fmla="*/ 821587 h 1039843"/>
                <a:gd name="connsiteX372" fmla="*/ 147987 w 999584"/>
                <a:gd name="connsiteY372" fmla="*/ 820248 h 1039843"/>
                <a:gd name="connsiteX373" fmla="*/ 146348 w 999584"/>
                <a:gd name="connsiteY373" fmla="*/ 819702 h 1039843"/>
                <a:gd name="connsiteX374" fmla="*/ 935312 w 999584"/>
                <a:gd name="connsiteY374" fmla="*/ 787347 h 1039843"/>
                <a:gd name="connsiteX375" fmla="*/ 929956 w 999584"/>
                <a:gd name="connsiteY375" fmla="*/ 794233 h 1039843"/>
                <a:gd name="connsiteX376" fmla="*/ 926896 w 999584"/>
                <a:gd name="connsiteY376" fmla="*/ 795763 h 1039843"/>
                <a:gd name="connsiteX377" fmla="*/ 929191 w 999584"/>
                <a:gd name="connsiteY377" fmla="*/ 789642 h 1039843"/>
                <a:gd name="connsiteX378" fmla="*/ 930722 w 999584"/>
                <a:gd name="connsiteY378" fmla="*/ 791938 h 1039843"/>
                <a:gd name="connsiteX379" fmla="*/ 935312 w 999584"/>
                <a:gd name="connsiteY379" fmla="*/ 787347 h 1039843"/>
                <a:gd name="connsiteX380" fmla="*/ 137275 w 999584"/>
                <a:gd name="connsiteY380" fmla="*/ 781226 h 1039843"/>
                <a:gd name="connsiteX381" fmla="*/ 136510 w 999584"/>
                <a:gd name="connsiteY381" fmla="*/ 781991 h 1039843"/>
                <a:gd name="connsiteX382" fmla="*/ 135745 w 999584"/>
                <a:gd name="connsiteY382" fmla="*/ 782757 h 1039843"/>
                <a:gd name="connsiteX383" fmla="*/ 136510 w 999584"/>
                <a:gd name="connsiteY383" fmla="*/ 785052 h 1039843"/>
                <a:gd name="connsiteX384" fmla="*/ 138041 w 999584"/>
                <a:gd name="connsiteY384" fmla="*/ 783521 h 1039843"/>
                <a:gd name="connsiteX385" fmla="*/ 137275 w 999584"/>
                <a:gd name="connsiteY385" fmla="*/ 781226 h 1039843"/>
                <a:gd name="connsiteX386" fmla="*/ 929171 w 999584"/>
                <a:gd name="connsiteY386" fmla="*/ 765468 h 1039843"/>
                <a:gd name="connsiteX387" fmla="*/ 927174 w 999584"/>
                <a:gd name="connsiteY387" fmla="*/ 770792 h 1039843"/>
                <a:gd name="connsiteX388" fmla="*/ 926131 w 999584"/>
                <a:gd name="connsiteY388" fmla="*/ 769749 h 1039843"/>
                <a:gd name="connsiteX389" fmla="*/ 928809 w 999584"/>
                <a:gd name="connsiteY389" fmla="*/ 765636 h 1039843"/>
                <a:gd name="connsiteX390" fmla="*/ 936843 w 999584"/>
                <a:gd name="connsiteY390" fmla="*/ 752916 h 1039843"/>
                <a:gd name="connsiteX391" fmla="*/ 936023 w 999584"/>
                <a:gd name="connsiteY391" fmla="*/ 755048 h 1039843"/>
                <a:gd name="connsiteX392" fmla="*/ 935830 w 999584"/>
                <a:gd name="connsiteY392" fmla="*/ 754470 h 1039843"/>
                <a:gd name="connsiteX393" fmla="*/ 959031 w 999584"/>
                <a:gd name="connsiteY393" fmla="*/ 710068 h 1039843"/>
                <a:gd name="connsiteX394" fmla="*/ 955971 w 999584"/>
                <a:gd name="connsiteY394" fmla="*/ 718485 h 1039843"/>
                <a:gd name="connsiteX395" fmla="*/ 959031 w 999584"/>
                <a:gd name="connsiteY395" fmla="*/ 710068 h 1039843"/>
                <a:gd name="connsiteX396" fmla="*/ 943729 w 999584"/>
                <a:gd name="connsiteY396" fmla="*/ 708538 h 1039843"/>
                <a:gd name="connsiteX397" fmla="*/ 940668 w 999584"/>
                <a:gd name="connsiteY397" fmla="*/ 717719 h 1039843"/>
                <a:gd name="connsiteX398" fmla="*/ 943729 w 999584"/>
                <a:gd name="connsiteY398" fmla="*/ 708538 h 1039843"/>
                <a:gd name="connsiteX399" fmla="*/ 966683 w 999584"/>
                <a:gd name="connsiteY399" fmla="*/ 700886 h 1039843"/>
                <a:gd name="connsiteX400" fmla="*/ 959031 w 999584"/>
                <a:gd name="connsiteY400" fmla="*/ 707773 h 1039843"/>
                <a:gd name="connsiteX401" fmla="*/ 966683 w 999584"/>
                <a:gd name="connsiteY401" fmla="*/ 700886 h 1039843"/>
                <a:gd name="connsiteX402" fmla="*/ 948319 w 999584"/>
                <a:gd name="connsiteY402" fmla="*/ 697826 h 1039843"/>
                <a:gd name="connsiteX403" fmla="*/ 946789 w 999584"/>
                <a:gd name="connsiteY403" fmla="*/ 711598 h 1039843"/>
                <a:gd name="connsiteX404" fmla="*/ 950615 w 999584"/>
                <a:gd name="connsiteY404" fmla="*/ 700122 h 1039843"/>
                <a:gd name="connsiteX405" fmla="*/ 948319 w 999584"/>
                <a:gd name="connsiteY405" fmla="*/ 697826 h 1039843"/>
                <a:gd name="connsiteX406" fmla="*/ 946789 w 999584"/>
                <a:gd name="connsiteY406" fmla="*/ 691705 h 1039843"/>
                <a:gd name="connsiteX407" fmla="*/ 945259 w 999584"/>
                <a:gd name="connsiteY407" fmla="*/ 700122 h 1039843"/>
                <a:gd name="connsiteX408" fmla="*/ 946789 w 999584"/>
                <a:gd name="connsiteY408" fmla="*/ 691705 h 1039843"/>
                <a:gd name="connsiteX409" fmla="*/ 950615 w 999584"/>
                <a:gd name="connsiteY409" fmla="*/ 662630 h 1039843"/>
                <a:gd name="connsiteX410" fmla="*/ 949085 w 999584"/>
                <a:gd name="connsiteY410" fmla="*/ 666456 h 1039843"/>
                <a:gd name="connsiteX411" fmla="*/ 949850 w 999584"/>
                <a:gd name="connsiteY411" fmla="*/ 668751 h 1039843"/>
                <a:gd name="connsiteX412" fmla="*/ 950615 w 999584"/>
                <a:gd name="connsiteY412" fmla="*/ 662630 h 1039843"/>
                <a:gd name="connsiteX413" fmla="*/ 960562 w 999584"/>
                <a:gd name="connsiteY413" fmla="*/ 633554 h 1039843"/>
                <a:gd name="connsiteX414" fmla="*/ 957501 w 999584"/>
                <a:gd name="connsiteY414" fmla="*/ 648857 h 1039843"/>
                <a:gd name="connsiteX415" fmla="*/ 956736 w 999584"/>
                <a:gd name="connsiteY415" fmla="*/ 643501 h 1039843"/>
                <a:gd name="connsiteX416" fmla="*/ 960562 w 999584"/>
                <a:gd name="connsiteY416" fmla="*/ 633554 h 1039843"/>
                <a:gd name="connsiteX417" fmla="*/ 961327 w 999584"/>
                <a:gd name="connsiteY417" fmla="*/ 627433 h 1039843"/>
                <a:gd name="connsiteX418" fmla="*/ 959031 w 999584"/>
                <a:gd name="connsiteY418" fmla="*/ 628199 h 1039843"/>
                <a:gd name="connsiteX419" fmla="*/ 956736 w 999584"/>
                <a:gd name="connsiteY419" fmla="*/ 642736 h 1039843"/>
                <a:gd name="connsiteX420" fmla="*/ 956736 w 999584"/>
                <a:gd name="connsiteY420" fmla="*/ 643501 h 1039843"/>
                <a:gd name="connsiteX421" fmla="*/ 954440 w 999584"/>
                <a:gd name="connsiteY421" fmla="*/ 651918 h 1039843"/>
                <a:gd name="connsiteX422" fmla="*/ 955971 w 999584"/>
                <a:gd name="connsiteY422" fmla="*/ 651918 h 1039843"/>
                <a:gd name="connsiteX423" fmla="*/ 956736 w 999584"/>
                <a:gd name="connsiteY423" fmla="*/ 655744 h 1039843"/>
                <a:gd name="connsiteX424" fmla="*/ 955206 w 999584"/>
                <a:gd name="connsiteY424" fmla="*/ 654978 h 1039843"/>
                <a:gd name="connsiteX425" fmla="*/ 949085 w 999584"/>
                <a:gd name="connsiteY425" fmla="*/ 683289 h 1039843"/>
                <a:gd name="connsiteX426" fmla="*/ 946789 w 999584"/>
                <a:gd name="connsiteY426" fmla="*/ 684053 h 1039843"/>
                <a:gd name="connsiteX427" fmla="*/ 949085 w 999584"/>
                <a:gd name="connsiteY427" fmla="*/ 688644 h 1039843"/>
                <a:gd name="connsiteX428" fmla="*/ 947555 w 999584"/>
                <a:gd name="connsiteY428" fmla="*/ 695531 h 1039843"/>
                <a:gd name="connsiteX429" fmla="*/ 950615 w 999584"/>
                <a:gd name="connsiteY429" fmla="*/ 697826 h 1039843"/>
                <a:gd name="connsiteX430" fmla="*/ 951380 w 999584"/>
                <a:gd name="connsiteY430" fmla="*/ 684053 h 1039843"/>
                <a:gd name="connsiteX431" fmla="*/ 954440 w 999584"/>
                <a:gd name="connsiteY431" fmla="*/ 680993 h 1039843"/>
                <a:gd name="connsiteX432" fmla="*/ 955971 w 999584"/>
                <a:gd name="connsiteY432" fmla="*/ 658804 h 1039843"/>
                <a:gd name="connsiteX433" fmla="*/ 955971 w 999584"/>
                <a:gd name="connsiteY433" fmla="*/ 665690 h 1039843"/>
                <a:gd name="connsiteX434" fmla="*/ 957501 w 999584"/>
                <a:gd name="connsiteY434" fmla="*/ 649623 h 1039843"/>
                <a:gd name="connsiteX435" fmla="*/ 960562 w 999584"/>
                <a:gd name="connsiteY435" fmla="*/ 646562 h 1039843"/>
                <a:gd name="connsiteX436" fmla="*/ 962092 w 999584"/>
                <a:gd name="connsiteY436" fmla="*/ 636615 h 1039843"/>
                <a:gd name="connsiteX437" fmla="*/ 961327 w 999584"/>
                <a:gd name="connsiteY437" fmla="*/ 627433 h 1039843"/>
                <a:gd name="connsiteX438" fmla="*/ 968213 w 999584"/>
                <a:gd name="connsiteY438" fmla="*/ 603714 h 1039843"/>
                <a:gd name="connsiteX439" fmla="*/ 966683 w 999584"/>
                <a:gd name="connsiteY439" fmla="*/ 604479 h 1039843"/>
                <a:gd name="connsiteX440" fmla="*/ 966683 w 999584"/>
                <a:gd name="connsiteY440" fmla="*/ 607540 h 1039843"/>
                <a:gd name="connsiteX441" fmla="*/ 968213 w 999584"/>
                <a:gd name="connsiteY441" fmla="*/ 603714 h 1039843"/>
                <a:gd name="connsiteX442" fmla="*/ 969743 w 999584"/>
                <a:gd name="connsiteY442" fmla="*/ 589176 h 1039843"/>
                <a:gd name="connsiteX443" fmla="*/ 968213 w 999584"/>
                <a:gd name="connsiteY443" fmla="*/ 594533 h 1039843"/>
                <a:gd name="connsiteX444" fmla="*/ 968978 w 999584"/>
                <a:gd name="connsiteY444" fmla="*/ 599888 h 1039843"/>
                <a:gd name="connsiteX445" fmla="*/ 969743 w 999584"/>
                <a:gd name="connsiteY445" fmla="*/ 589176 h 1039843"/>
                <a:gd name="connsiteX446" fmla="*/ 971273 w 999584"/>
                <a:gd name="connsiteY446" fmla="*/ 570048 h 1039843"/>
                <a:gd name="connsiteX447" fmla="*/ 970509 w 999584"/>
                <a:gd name="connsiteY447" fmla="*/ 571579 h 1039843"/>
                <a:gd name="connsiteX448" fmla="*/ 970509 w 999584"/>
                <a:gd name="connsiteY448" fmla="*/ 572343 h 1039843"/>
                <a:gd name="connsiteX449" fmla="*/ 970509 w 999584"/>
                <a:gd name="connsiteY449" fmla="*/ 573109 h 1039843"/>
                <a:gd name="connsiteX450" fmla="*/ 971226 w 999584"/>
                <a:gd name="connsiteY450" fmla="*/ 577417 h 1039843"/>
                <a:gd name="connsiteX451" fmla="*/ 971157 w 999584"/>
                <a:gd name="connsiteY451" fmla="*/ 577524 h 1039843"/>
                <a:gd name="connsiteX452" fmla="*/ 969743 w 999584"/>
                <a:gd name="connsiteY452" fmla="*/ 575404 h 1039843"/>
                <a:gd name="connsiteX453" fmla="*/ 968213 w 999584"/>
                <a:gd name="connsiteY453" fmla="*/ 583055 h 1039843"/>
                <a:gd name="connsiteX454" fmla="*/ 968978 w 999584"/>
                <a:gd name="connsiteY454" fmla="*/ 586116 h 1039843"/>
                <a:gd name="connsiteX455" fmla="*/ 969361 w 999584"/>
                <a:gd name="connsiteY455" fmla="*/ 580282 h 1039843"/>
                <a:gd name="connsiteX456" fmla="*/ 971157 w 999584"/>
                <a:gd name="connsiteY456" fmla="*/ 577524 h 1039843"/>
                <a:gd name="connsiteX457" fmla="*/ 971273 w 999584"/>
                <a:gd name="connsiteY457" fmla="*/ 577700 h 1039843"/>
                <a:gd name="connsiteX458" fmla="*/ 971226 w 999584"/>
                <a:gd name="connsiteY458" fmla="*/ 577417 h 1039843"/>
                <a:gd name="connsiteX459" fmla="*/ 972039 w 999584"/>
                <a:gd name="connsiteY459" fmla="*/ 576169 h 1039843"/>
                <a:gd name="connsiteX460" fmla="*/ 971273 w 999584"/>
                <a:gd name="connsiteY460" fmla="*/ 570048 h 1039843"/>
                <a:gd name="connsiteX461" fmla="*/ 969743 w 999584"/>
                <a:gd name="connsiteY461" fmla="*/ 537913 h 1039843"/>
                <a:gd name="connsiteX462" fmla="*/ 966683 w 999584"/>
                <a:gd name="connsiteY462" fmla="*/ 541738 h 1039843"/>
                <a:gd name="connsiteX463" fmla="*/ 966683 w 999584"/>
                <a:gd name="connsiteY463" fmla="*/ 542503 h 1039843"/>
                <a:gd name="connsiteX464" fmla="*/ 967448 w 999584"/>
                <a:gd name="connsiteY464" fmla="*/ 548624 h 1039843"/>
                <a:gd name="connsiteX465" fmla="*/ 968213 w 999584"/>
                <a:gd name="connsiteY465" fmla="*/ 570048 h 1039843"/>
                <a:gd name="connsiteX466" fmla="*/ 970509 w 999584"/>
                <a:gd name="connsiteY466" fmla="*/ 560867 h 1039843"/>
                <a:gd name="connsiteX467" fmla="*/ 968213 w 999584"/>
                <a:gd name="connsiteY467" fmla="*/ 559336 h 1039843"/>
                <a:gd name="connsiteX468" fmla="*/ 970509 w 999584"/>
                <a:gd name="connsiteY468" fmla="*/ 557041 h 1039843"/>
                <a:gd name="connsiteX469" fmla="*/ 969743 w 999584"/>
                <a:gd name="connsiteY469" fmla="*/ 544034 h 1039843"/>
                <a:gd name="connsiteX470" fmla="*/ 969743 w 999584"/>
                <a:gd name="connsiteY470" fmla="*/ 537913 h 1039843"/>
                <a:gd name="connsiteX471" fmla="*/ 988106 w 999584"/>
                <a:gd name="connsiteY471" fmla="*/ 495065 h 1039843"/>
                <a:gd name="connsiteX472" fmla="*/ 989637 w 999584"/>
                <a:gd name="connsiteY472" fmla="*/ 505011 h 1039843"/>
                <a:gd name="connsiteX473" fmla="*/ 988106 w 999584"/>
                <a:gd name="connsiteY473" fmla="*/ 495065 h 1039843"/>
                <a:gd name="connsiteX474" fmla="*/ 984281 w 999584"/>
                <a:gd name="connsiteY474" fmla="*/ 483587 h 1039843"/>
                <a:gd name="connsiteX475" fmla="*/ 984281 w 999584"/>
                <a:gd name="connsiteY475" fmla="*/ 493535 h 1039843"/>
                <a:gd name="connsiteX476" fmla="*/ 984281 w 999584"/>
                <a:gd name="connsiteY476" fmla="*/ 496595 h 1039843"/>
                <a:gd name="connsiteX477" fmla="*/ 984281 w 999584"/>
                <a:gd name="connsiteY477" fmla="*/ 483587 h 1039843"/>
                <a:gd name="connsiteX478" fmla="*/ 983516 w 999584"/>
                <a:gd name="connsiteY478" fmla="*/ 475171 h 1039843"/>
                <a:gd name="connsiteX479" fmla="*/ 985811 w 999584"/>
                <a:gd name="connsiteY479" fmla="*/ 482057 h 1039843"/>
                <a:gd name="connsiteX480" fmla="*/ 983516 w 999584"/>
                <a:gd name="connsiteY480" fmla="*/ 475171 h 1039843"/>
                <a:gd name="connsiteX481" fmla="*/ 984281 w 999584"/>
                <a:gd name="connsiteY481" fmla="*/ 468285 h 1039843"/>
                <a:gd name="connsiteX482" fmla="*/ 982751 w 999584"/>
                <a:gd name="connsiteY482" fmla="*/ 471345 h 1039843"/>
                <a:gd name="connsiteX483" fmla="*/ 983516 w 999584"/>
                <a:gd name="connsiteY483" fmla="*/ 472875 h 1039843"/>
                <a:gd name="connsiteX484" fmla="*/ 984281 w 999584"/>
                <a:gd name="connsiteY484" fmla="*/ 468285 h 1039843"/>
                <a:gd name="connsiteX485" fmla="*/ 981221 w 999584"/>
                <a:gd name="connsiteY485" fmla="*/ 457573 h 1039843"/>
                <a:gd name="connsiteX486" fmla="*/ 981221 w 999584"/>
                <a:gd name="connsiteY486" fmla="*/ 459103 h 1039843"/>
                <a:gd name="connsiteX487" fmla="*/ 982751 w 999584"/>
                <a:gd name="connsiteY487" fmla="*/ 459869 h 1039843"/>
                <a:gd name="connsiteX488" fmla="*/ 981221 w 999584"/>
                <a:gd name="connsiteY488" fmla="*/ 457573 h 1039843"/>
                <a:gd name="connsiteX489" fmla="*/ 975864 w 999584"/>
                <a:gd name="connsiteY489" fmla="*/ 444566 h 1039843"/>
                <a:gd name="connsiteX490" fmla="*/ 973569 w 999584"/>
                <a:gd name="connsiteY490" fmla="*/ 447626 h 1039843"/>
                <a:gd name="connsiteX491" fmla="*/ 974334 w 999584"/>
                <a:gd name="connsiteY491" fmla="*/ 449157 h 1039843"/>
                <a:gd name="connsiteX492" fmla="*/ 976630 w 999584"/>
                <a:gd name="connsiteY492" fmla="*/ 451452 h 1039843"/>
                <a:gd name="connsiteX493" fmla="*/ 976630 w 999584"/>
                <a:gd name="connsiteY493" fmla="*/ 452982 h 1039843"/>
                <a:gd name="connsiteX494" fmla="*/ 978160 w 999584"/>
                <a:gd name="connsiteY494" fmla="*/ 455278 h 1039843"/>
                <a:gd name="connsiteX495" fmla="*/ 978925 w 999584"/>
                <a:gd name="connsiteY495" fmla="*/ 452982 h 1039843"/>
                <a:gd name="connsiteX496" fmla="*/ 977395 w 999584"/>
                <a:gd name="connsiteY496" fmla="*/ 446096 h 1039843"/>
                <a:gd name="connsiteX497" fmla="*/ 975864 w 999584"/>
                <a:gd name="connsiteY497" fmla="*/ 444566 h 1039843"/>
                <a:gd name="connsiteX498" fmla="*/ 972804 w 999584"/>
                <a:gd name="connsiteY498" fmla="*/ 423907 h 1039843"/>
                <a:gd name="connsiteX499" fmla="*/ 971273 w 999584"/>
                <a:gd name="connsiteY499" fmla="*/ 427733 h 1039843"/>
                <a:gd name="connsiteX500" fmla="*/ 972804 w 999584"/>
                <a:gd name="connsiteY500" fmla="*/ 429263 h 1039843"/>
                <a:gd name="connsiteX501" fmla="*/ 973569 w 999584"/>
                <a:gd name="connsiteY501" fmla="*/ 429263 h 1039843"/>
                <a:gd name="connsiteX502" fmla="*/ 972804 w 999584"/>
                <a:gd name="connsiteY502" fmla="*/ 423907 h 1039843"/>
                <a:gd name="connsiteX503" fmla="*/ 968213 w 999584"/>
                <a:gd name="connsiteY503" fmla="*/ 410900 h 1039843"/>
                <a:gd name="connsiteX504" fmla="*/ 968213 w 999584"/>
                <a:gd name="connsiteY504" fmla="*/ 412430 h 1039843"/>
                <a:gd name="connsiteX505" fmla="*/ 970509 w 999584"/>
                <a:gd name="connsiteY505" fmla="*/ 423142 h 1039843"/>
                <a:gd name="connsiteX506" fmla="*/ 971273 w 999584"/>
                <a:gd name="connsiteY506" fmla="*/ 417786 h 1039843"/>
                <a:gd name="connsiteX507" fmla="*/ 968213 w 999584"/>
                <a:gd name="connsiteY507" fmla="*/ 410900 h 1039843"/>
                <a:gd name="connsiteX508" fmla="*/ 972804 w 999584"/>
                <a:gd name="connsiteY508" fmla="*/ 404779 h 1039843"/>
                <a:gd name="connsiteX509" fmla="*/ 971273 w 999584"/>
                <a:gd name="connsiteY509" fmla="*/ 406309 h 1039843"/>
                <a:gd name="connsiteX510" fmla="*/ 972804 w 999584"/>
                <a:gd name="connsiteY510" fmla="*/ 410134 h 1039843"/>
                <a:gd name="connsiteX511" fmla="*/ 970509 w 999584"/>
                <a:gd name="connsiteY511" fmla="*/ 409369 h 1039843"/>
                <a:gd name="connsiteX512" fmla="*/ 972039 w 999584"/>
                <a:gd name="connsiteY512" fmla="*/ 415491 h 1039843"/>
                <a:gd name="connsiteX513" fmla="*/ 974334 w 999584"/>
                <a:gd name="connsiteY513" fmla="*/ 414725 h 1039843"/>
                <a:gd name="connsiteX514" fmla="*/ 972804 w 999584"/>
                <a:gd name="connsiteY514" fmla="*/ 404779 h 1039843"/>
                <a:gd name="connsiteX515" fmla="*/ 968978 w 999584"/>
                <a:gd name="connsiteY515" fmla="*/ 389476 h 1039843"/>
                <a:gd name="connsiteX516" fmla="*/ 967448 w 999584"/>
                <a:gd name="connsiteY516" fmla="*/ 390241 h 1039843"/>
                <a:gd name="connsiteX517" fmla="*/ 968978 w 999584"/>
                <a:gd name="connsiteY517" fmla="*/ 394067 h 1039843"/>
                <a:gd name="connsiteX518" fmla="*/ 968978 w 999584"/>
                <a:gd name="connsiteY518" fmla="*/ 389476 h 1039843"/>
                <a:gd name="connsiteX519" fmla="*/ 958267 w 999584"/>
                <a:gd name="connsiteY519" fmla="*/ 381824 h 1039843"/>
                <a:gd name="connsiteX520" fmla="*/ 957501 w 999584"/>
                <a:gd name="connsiteY520" fmla="*/ 382589 h 1039843"/>
                <a:gd name="connsiteX521" fmla="*/ 959797 w 999584"/>
                <a:gd name="connsiteY521" fmla="*/ 387946 h 1039843"/>
                <a:gd name="connsiteX522" fmla="*/ 958267 w 999584"/>
                <a:gd name="connsiteY522" fmla="*/ 393301 h 1039843"/>
                <a:gd name="connsiteX523" fmla="*/ 959797 w 999584"/>
                <a:gd name="connsiteY523" fmla="*/ 395597 h 1039843"/>
                <a:gd name="connsiteX524" fmla="*/ 965918 w 999584"/>
                <a:gd name="connsiteY524" fmla="*/ 395597 h 1039843"/>
                <a:gd name="connsiteX525" fmla="*/ 965152 w 999584"/>
                <a:gd name="connsiteY525" fmla="*/ 393301 h 1039843"/>
                <a:gd name="connsiteX526" fmla="*/ 965918 w 999584"/>
                <a:gd name="connsiteY526" fmla="*/ 394067 h 1039843"/>
                <a:gd name="connsiteX527" fmla="*/ 966683 w 999584"/>
                <a:gd name="connsiteY527" fmla="*/ 392536 h 1039843"/>
                <a:gd name="connsiteX528" fmla="*/ 965918 w 999584"/>
                <a:gd name="connsiteY528" fmla="*/ 389476 h 1039843"/>
                <a:gd name="connsiteX529" fmla="*/ 963622 w 999584"/>
                <a:gd name="connsiteY529" fmla="*/ 387946 h 1039843"/>
                <a:gd name="connsiteX530" fmla="*/ 959031 w 999584"/>
                <a:gd name="connsiteY530" fmla="*/ 381824 h 1039843"/>
                <a:gd name="connsiteX531" fmla="*/ 958267 w 999584"/>
                <a:gd name="connsiteY531" fmla="*/ 381824 h 1039843"/>
                <a:gd name="connsiteX532" fmla="*/ 933017 w 999584"/>
                <a:gd name="connsiteY532" fmla="*/ 335916 h 1039843"/>
                <a:gd name="connsiteX533" fmla="*/ 933017 w 999584"/>
                <a:gd name="connsiteY533" fmla="*/ 338211 h 1039843"/>
                <a:gd name="connsiteX534" fmla="*/ 934547 w 999584"/>
                <a:gd name="connsiteY534" fmla="*/ 341272 h 1039843"/>
                <a:gd name="connsiteX535" fmla="*/ 936843 w 999584"/>
                <a:gd name="connsiteY535" fmla="*/ 341272 h 1039843"/>
                <a:gd name="connsiteX536" fmla="*/ 933017 w 999584"/>
                <a:gd name="connsiteY536" fmla="*/ 335916 h 1039843"/>
                <a:gd name="connsiteX537" fmla="*/ 85386 w 999584"/>
                <a:gd name="connsiteY537" fmla="*/ 323822 h 1039843"/>
                <a:gd name="connsiteX538" fmla="*/ 87488 w 999584"/>
                <a:gd name="connsiteY538" fmla="*/ 325223 h 1039843"/>
                <a:gd name="connsiteX539" fmla="*/ 85386 w 999584"/>
                <a:gd name="connsiteY539" fmla="*/ 324523 h 1039843"/>
                <a:gd name="connsiteX540" fmla="*/ 85386 w 999584"/>
                <a:gd name="connsiteY540" fmla="*/ 323822 h 1039843"/>
                <a:gd name="connsiteX541" fmla="*/ 907002 w 999584"/>
                <a:gd name="connsiteY541" fmla="*/ 316787 h 1039843"/>
                <a:gd name="connsiteX542" fmla="*/ 906237 w 999584"/>
                <a:gd name="connsiteY542" fmla="*/ 322144 h 1039843"/>
                <a:gd name="connsiteX543" fmla="*/ 913889 w 999584"/>
                <a:gd name="connsiteY543" fmla="*/ 325969 h 1039843"/>
                <a:gd name="connsiteX544" fmla="*/ 907768 w 999584"/>
                <a:gd name="connsiteY544" fmla="*/ 316787 h 1039843"/>
                <a:gd name="connsiteX545" fmla="*/ 907002 w 999584"/>
                <a:gd name="connsiteY545" fmla="*/ 316787 h 1039843"/>
                <a:gd name="connsiteX546" fmla="*/ 914090 w 999584"/>
                <a:gd name="connsiteY546" fmla="*/ 291598 h 1039843"/>
                <a:gd name="connsiteX547" fmla="*/ 919694 w 999584"/>
                <a:gd name="connsiteY547" fmla="*/ 295101 h 1039843"/>
                <a:gd name="connsiteX548" fmla="*/ 915491 w 999584"/>
                <a:gd name="connsiteY548" fmla="*/ 297202 h 1039843"/>
                <a:gd name="connsiteX549" fmla="*/ 914090 w 999584"/>
                <a:gd name="connsiteY549" fmla="*/ 291598 h 1039843"/>
                <a:gd name="connsiteX550" fmla="*/ 140588 w 999584"/>
                <a:gd name="connsiteY550" fmla="*/ 245038 h 1039843"/>
                <a:gd name="connsiteX551" fmla="*/ 130389 w 999584"/>
                <a:gd name="connsiteY551" fmla="*/ 258637 h 1039843"/>
                <a:gd name="connsiteX552" fmla="*/ 115087 w 999584"/>
                <a:gd name="connsiteY552" fmla="*/ 274705 h 1039843"/>
                <a:gd name="connsiteX553" fmla="*/ 126563 w 999584"/>
                <a:gd name="connsiteY553" fmla="*/ 260933 h 1039843"/>
                <a:gd name="connsiteX554" fmla="*/ 179956 w 999584"/>
                <a:gd name="connsiteY554" fmla="*/ 243963 h 1039843"/>
                <a:gd name="connsiteX555" fmla="*/ 179956 w 999584"/>
                <a:gd name="connsiteY555" fmla="*/ 246765 h 1039843"/>
                <a:gd name="connsiteX556" fmla="*/ 178554 w 999584"/>
                <a:gd name="connsiteY556" fmla="*/ 246064 h 1039843"/>
                <a:gd name="connsiteX557" fmla="*/ 179956 w 999584"/>
                <a:gd name="connsiteY557" fmla="*/ 243963 h 1039843"/>
                <a:gd name="connsiteX558" fmla="*/ 181356 w 999584"/>
                <a:gd name="connsiteY558" fmla="*/ 242562 h 1039843"/>
                <a:gd name="connsiteX559" fmla="*/ 182757 w 999584"/>
                <a:gd name="connsiteY559" fmla="*/ 243963 h 1039843"/>
                <a:gd name="connsiteX560" fmla="*/ 180656 w 999584"/>
                <a:gd name="connsiteY560" fmla="*/ 244663 h 1039843"/>
                <a:gd name="connsiteX561" fmla="*/ 181356 w 999584"/>
                <a:gd name="connsiteY561" fmla="*/ 242562 h 1039843"/>
                <a:gd name="connsiteX562" fmla="*/ 142792 w 999584"/>
                <a:gd name="connsiteY562" fmla="*/ 242541 h 1039843"/>
                <a:gd name="connsiteX563" fmla="*/ 140588 w 999584"/>
                <a:gd name="connsiteY563" fmla="*/ 245038 h 1039843"/>
                <a:gd name="connsiteX564" fmla="*/ 141866 w 999584"/>
                <a:gd name="connsiteY564" fmla="*/ 243334 h 1039843"/>
                <a:gd name="connsiteX565" fmla="*/ 849617 w 999584"/>
                <a:gd name="connsiteY565" fmla="*/ 221910 h 1039843"/>
                <a:gd name="connsiteX566" fmla="*/ 854973 w 999584"/>
                <a:gd name="connsiteY566" fmla="*/ 229562 h 1039843"/>
                <a:gd name="connsiteX567" fmla="*/ 854973 w 999584"/>
                <a:gd name="connsiteY567" fmla="*/ 228797 h 1039843"/>
                <a:gd name="connsiteX568" fmla="*/ 853443 w 999584"/>
                <a:gd name="connsiteY568" fmla="*/ 227267 h 1039843"/>
                <a:gd name="connsiteX569" fmla="*/ 849617 w 999584"/>
                <a:gd name="connsiteY569" fmla="*/ 221910 h 1039843"/>
                <a:gd name="connsiteX570" fmla="*/ 867856 w 999584"/>
                <a:gd name="connsiteY570" fmla="*/ 204735 h 1039843"/>
                <a:gd name="connsiteX571" fmla="*/ 869958 w 999584"/>
                <a:gd name="connsiteY571" fmla="*/ 207537 h 1039843"/>
                <a:gd name="connsiteX572" fmla="*/ 866455 w 999584"/>
                <a:gd name="connsiteY572" fmla="*/ 207537 h 1039843"/>
                <a:gd name="connsiteX573" fmla="*/ 867856 w 999584"/>
                <a:gd name="connsiteY573" fmla="*/ 204735 h 1039843"/>
                <a:gd name="connsiteX574" fmla="*/ 794443 w 999584"/>
                <a:gd name="connsiteY574" fmla="*/ 181982 h 1039843"/>
                <a:gd name="connsiteX575" fmla="*/ 795003 w 999584"/>
                <a:gd name="connsiteY575" fmla="*/ 182319 h 1039843"/>
                <a:gd name="connsiteX576" fmla="*/ 795003 w 999584"/>
                <a:gd name="connsiteY576" fmla="*/ 185121 h 1039843"/>
                <a:gd name="connsiteX577" fmla="*/ 790800 w 999584"/>
                <a:gd name="connsiteY577" fmla="*/ 175314 h 1039843"/>
                <a:gd name="connsiteX578" fmla="*/ 792201 w 999584"/>
                <a:gd name="connsiteY578" fmla="*/ 175314 h 1039843"/>
                <a:gd name="connsiteX579" fmla="*/ 794127 w 999584"/>
                <a:gd name="connsiteY579" fmla="*/ 180217 h 1039843"/>
                <a:gd name="connsiteX580" fmla="*/ 794443 w 999584"/>
                <a:gd name="connsiteY580" fmla="*/ 181982 h 1039843"/>
                <a:gd name="connsiteX581" fmla="*/ 791500 w 999584"/>
                <a:gd name="connsiteY581" fmla="*/ 180217 h 1039843"/>
                <a:gd name="connsiteX582" fmla="*/ 790800 w 999584"/>
                <a:gd name="connsiteY582" fmla="*/ 175314 h 1039843"/>
                <a:gd name="connsiteX583" fmla="*/ 784496 w 999584"/>
                <a:gd name="connsiteY583" fmla="*/ 169709 h 1039843"/>
                <a:gd name="connsiteX584" fmla="*/ 789400 w 999584"/>
                <a:gd name="connsiteY584" fmla="*/ 173912 h 1039843"/>
                <a:gd name="connsiteX585" fmla="*/ 786291 w 999584"/>
                <a:gd name="connsiteY585" fmla="*/ 171760 h 1039843"/>
                <a:gd name="connsiteX586" fmla="*/ 841937 w 999584"/>
                <a:gd name="connsiteY586" fmla="*/ 169009 h 1039843"/>
                <a:gd name="connsiteX587" fmla="*/ 841237 w 999584"/>
                <a:gd name="connsiteY587" fmla="*/ 171110 h 1039843"/>
                <a:gd name="connsiteX588" fmla="*/ 846140 w 999584"/>
                <a:gd name="connsiteY588" fmla="*/ 173212 h 1039843"/>
                <a:gd name="connsiteX589" fmla="*/ 841937 w 999584"/>
                <a:gd name="connsiteY589" fmla="*/ 169009 h 1039843"/>
                <a:gd name="connsiteX590" fmla="*/ 400482 w 999584"/>
                <a:gd name="connsiteY590" fmla="*/ 168351 h 1039843"/>
                <a:gd name="connsiteX591" fmla="*/ 390536 w 999584"/>
                <a:gd name="connsiteY591" fmla="*/ 169116 h 1039843"/>
                <a:gd name="connsiteX592" fmla="*/ 375998 w 999584"/>
                <a:gd name="connsiteY592" fmla="*/ 172942 h 1039843"/>
                <a:gd name="connsiteX593" fmla="*/ 381354 w 999584"/>
                <a:gd name="connsiteY593" fmla="*/ 173707 h 1039843"/>
                <a:gd name="connsiteX594" fmla="*/ 394361 w 999584"/>
                <a:gd name="connsiteY594" fmla="*/ 169881 h 1039843"/>
                <a:gd name="connsiteX595" fmla="*/ 397422 w 999584"/>
                <a:gd name="connsiteY595" fmla="*/ 169116 h 1039843"/>
                <a:gd name="connsiteX596" fmla="*/ 400482 w 999584"/>
                <a:gd name="connsiteY596" fmla="*/ 168351 h 1039843"/>
                <a:gd name="connsiteX597" fmla="*/ 420376 w 999584"/>
                <a:gd name="connsiteY597" fmla="*/ 164525 h 1039843"/>
                <a:gd name="connsiteX598" fmla="*/ 409664 w 999584"/>
                <a:gd name="connsiteY598" fmla="*/ 166056 h 1039843"/>
                <a:gd name="connsiteX599" fmla="*/ 417315 w 999584"/>
                <a:gd name="connsiteY599" fmla="*/ 166820 h 1039843"/>
                <a:gd name="connsiteX600" fmla="*/ 419611 w 999584"/>
                <a:gd name="connsiteY600" fmla="*/ 166056 h 1039843"/>
                <a:gd name="connsiteX601" fmla="*/ 424966 w 999584"/>
                <a:gd name="connsiteY601" fmla="*/ 168351 h 1039843"/>
                <a:gd name="connsiteX602" fmla="*/ 428792 w 999584"/>
                <a:gd name="connsiteY602" fmla="*/ 164525 h 1039843"/>
                <a:gd name="connsiteX603" fmla="*/ 422671 w 999584"/>
                <a:gd name="connsiteY603" fmla="*/ 164525 h 1039843"/>
                <a:gd name="connsiteX604" fmla="*/ 420376 w 999584"/>
                <a:gd name="connsiteY604" fmla="*/ 166056 h 1039843"/>
                <a:gd name="connsiteX605" fmla="*/ 420376 w 999584"/>
                <a:gd name="connsiteY605" fmla="*/ 164525 h 1039843"/>
                <a:gd name="connsiteX606" fmla="*/ 437974 w 999584"/>
                <a:gd name="connsiteY606" fmla="*/ 161465 h 1039843"/>
                <a:gd name="connsiteX607" fmla="*/ 429557 w 999584"/>
                <a:gd name="connsiteY607" fmla="*/ 162995 h 1039843"/>
                <a:gd name="connsiteX608" fmla="*/ 433383 w 999584"/>
                <a:gd name="connsiteY608" fmla="*/ 162995 h 1039843"/>
                <a:gd name="connsiteX609" fmla="*/ 434148 w 999584"/>
                <a:gd name="connsiteY609" fmla="*/ 162995 h 1039843"/>
                <a:gd name="connsiteX610" fmla="*/ 437974 w 999584"/>
                <a:gd name="connsiteY610" fmla="*/ 161465 h 1039843"/>
                <a:gd name="connsiteX611" fmla="*/ 771186 w 999584"/>
                <a:gd name="connsiteY611" fmla="*/ 161303 h 1039843"/>
                <a:gd name="connsiteX612" fmla="*/ 786291 w 999584"/>
                <a:gd name="connsiteY612" fmla="*/ 171760 h 1039843"/>
                <a:gd name="connsiteX613" fmla="*/ 789400 w 999584"/>
                <a:gd name="connsiteY613" fmla="*/ 175313 h 1039843"/>
                <a:gd name="connsiteX614" fmla="*/ 771186 w 999584"/>
                <a:gd name="connsiteY614" fmla="*/ 161303 h 1039843"/>
                <a:gd name="connsiteX615" fmla="*/ 284331 w 999584"/>
                <a:gd name="connsiteY615" fmla="*/ 157801 h 1039843"/>
                <a:gd name="connsiteX616" fmla="*/ 278027 w 999584"/>
                <a:gd name="connsiteY616" fmla="*/ 160603 h 1039843"/>
                <a:gd name="connsiteX617" fmla="*/ 284331 w 999584"/>
                <a:gd name="connsiteY617" fmla="*/ 157801 h 1039843"/>
                <a:gd name="connsiteX618" fmla="*/ 823724 w 999584"/>
                <a:gd name="connsiteY618" fmla="*/ 157100 h 1039843"/>
                <a:gd name="connsiteX619" fmla="*/ 826526 w 999584"/>
                <a:gd name="connsiteY619" fmla="*/ 166207 h 1039843"/>
                <a:gd name="connsiteX620" fmla="*/ 823724 w 999584"/>
                <a:gd name="connsiteY620" fmla="*/ 157100 h 1039843"/>
                <a:gd name="connsiteX621" fmla="*/ 754373 w 999584"/>
                <a:gd name="connsiteY621" fmla="*/ 144491 h 1039843"/>
                <a:gd name="connsiteX622" fmla="*/ 757876 w 999584"/>
                <a:gd name="connsiteY622" fmla="*/ 144491 h 1039843"/>
                <a:gd name="connsiteX623" fmla="*/ 774688 w 999584"/>
                <a:gd name="connsiteY623" fmla="*/ 159202 h 1039843"/>
                <a:gd name="connsiteX624" fmla="*/ 776789 w 999584"/>
                <a:gd name="connsiteY624" fmla="*/ 163405 h 1039843"/>
                <a:gd name="connsiteX625" fmla="*/ 769784 w 999584"/>
                <a:gd name="connsiteY625" fmla="*/ 158501 h 1039843"/>
                <a:gd name="connsiteX626" fmla="*/ 771185 w 999584"/>
                <a:gd name="connsiteY626" fmla="*/ 160603 h 1039843"/>
                <a:gd name="connsiteX627" fmla="*/ 754373 w 999584"/>
                <a:gd name="connsiteY627" fmla="*/ 144491 h 1039843"/>
                <a:gd name="connsiteX628" fmla="*/ 734059 w 999584"/>
                <a:gd name="connsiteY628" fmla="*/ 140988 h 1039843"/>
                <a:gd name="connsiteX629" fmla="*/ 741765 w 999584"/>
                <a:gd name="connsiteY629" fmla="*/ 147993 h 1039843"/>
                <a:gd name="connsiteX630" fmla="*/ 734059 w 999584"/>
                <a:gd name="connsiteY630" fmla="*/ 140988 h 1039843"/>
                <a:gd name="connsiteX631" fmla="*/ 746668 w 999584"/>
                <a:gd name="connsiteY631" fmla="*/ 137486 h 1039843"/>
                <a:gd name="connsiteX632" fmla="*/ 748069 w 999584"/>
                <a:gd name="connsiteY632" fmla="*/ 138887 h 1039843"/>
                <a:gd name="connsiteX633" fmla="*/ 750871 w 999584"/>
                <a:gd name="connsiteY633" fmla="*/ 138887 h 1039843"/>
                <a:gd name="connsiteX634" fmla="*/ 750171 w 999584"/>
                <a:gd name="connsiteY634" fmla="*/ 139588 h 1039843"/>
                <a:gd name="connsiteX635" fmla="*/ 752973 w 999584"/>
                <a:gd name="connsiteY635" fmla="*/ 142390 h 1039843"/>
                <a:gd name="connsiteX636" fmla="*/ 750171 w 999584"/>
                <a:gd name="connsiteY636" fmla="*/ 142390 h 1039843"/>
                <a:gd name="connsiteX637" fmla="*/ 746668 w 999584"/>
                <a:gd name="connsiteY637" fmla="*/ 137486 h 1039843"/>
                <a:gd name="connsiteX638" fmla="*/ 795703 w 999584"/>
                <a:gd name="connsiteY638" fmla="*/ 124877 h 1039843"/>
                <a:gd name="connsiteX639" fmla="*/ 802708 w 999584"/>
                <a:gd name="connsiteY639" fmla="*/ 127679 h 1039843"/>
                <a:gd name="connsiteX640" fmla="*/ 816018 w 999584"/>
                <a:gd name="connsiteY640" fmla="*/ 139587 h 1039843"/>
                <a:gd name="connsiteX641" fmla="*/ 815317 w 999584"/>
                <a:gd name="connsiteY641" fmla="*/ 135385 h 1039843"/>
                <a:gd name="connsiteX642" fmla="*/ 820221 w 999584"/>
                <a:gd name="connsiteY642" fmla="*/ 138887 h 1039843"/>
                <a:gd name="connsiteX643" fmla="*/ 821622 w 999584"/>
                <a:gd name="connsiteY643" fmla="*/ 147993 h 1039843"/>
                <a:gd name="connsiteX644" fmla="*/ 829328 w 999584"/>
                <a:gd name="connsiteY644" fmla="*/ 154998 h 1039843"/>
                <a:gd name="connsiteX645" fmla="*/ 833531 w 999584"/>
                <a:gd name="connsiteY645" fmla="*/ 153597 h 1039843"/>
                <a:gd name="connsiteX646" fmla="*/ 838434 w 999584"/>
                <a:gd name="connsiteY646" fmla="*/ 158501 h 1039843"/>
                <a:gd name="connsiteX647" fmla="*/ 837034 w 999584"/>
                <a:gd name="connsiteY647" fmla="*/ 154998 h 1039843"/>
                <a:gd name="connsiteX648" fmla="*/ 843338 w 999584"/>
                <a:gd name="connsiteY648" fmla="*/ 159902 h 1039843"/>
                <a:gd name="connsiteX649" fmla="*/ 839836 w 999584"/>
                <a:gd name="connsiteY649" fmla="*/ 158501 h 1039843"/>
                <a:gd name="connsiteX650" fmla="*/ 840536 w 999584"/>
                <a:gd name="connsiteY650" fmla="*/ 162704 h 1039843"/>
                <a:gd name="connsiteX651" fmla="*/ 843338 w 999584"/>
                <a:gd name="connsiteY651" fmla="*/ 162003 h 1039843"/>
                <a:gd name="connsiteX652" fmla="*/ 850343 w 999584"/>
                <a:gd name="connsiteY652" fmla="*/ 168308 h 1039843"/>
                <a:gd name="connsiteX653" fmla="*/ 860851 w 999584"/>
                <a:gd name="connsiteY653" fmla="*/ 183720 h 1039843"/>
                <a:gd name="connsiteX654" fmla="*/ 861551 w 999584"/>
                <a:gd name="connsiteY654" fmla="*/ 181618 h 1039843"/>
                <a:gd name="connsiteX655" fmla="*/ 867155 w 999584"/>
                <a:gd name="connsiteY655" fmla="*/ 187923 h 1039843"/>
                <a:gd name="connsiteX656" fmla="*/ 866455 w 999584"/>
                <a:gd name="connsiteY656" fmla="*/ 190024 h 1039843"/>
                <a:gd name="connsiteX657" fmla="*/ 870658 w 999584"/>
                <a:gd name="connsiteY657" fmla="*/ 194227 h 1039843"/>
                <a:gd name="connsiteX658" fmla="*/ 873460 w 999584"/>
                <a:gd name="connsiteY658" fmla="*/ 205436 h 1039843"/>
                <a:gd name="connsiteX659" fmla="*/ 867856 w 999584"/>
                <a:gd name="connsiteY659" fmla="*/ 199131 h 1039843"/>
                <a:gd name="connsiteX660" fmla="*/ 868556 w 999584"/>
                <a:gd name="connsiteY660" fmla="*/ 197029 h 1039843"/>
                <a:gd name="connsiteX661" fmla="*/ 863652 w 999584"/>
                <a:gd name="connsiteY661" fmla="*/ 192126 h 1039843"/>
                <a:gd name="connsiteX662" fmla="*/ 862252 w 999584"/>
                <a:gd name="connsiteY662" fmla="*/ 185821 h 1039843"/>
                <a:gd name="connsiteX663" fmla="*/ 860150 w 999584"/>
                <a:gd name="connsiteY663" fmla="*/ 187222 h 1039843"/>
                <a:gd name="connsiteX664" fmla="*/ 855947 w 999584"/>
                <a:gd name="connsiteY664" fmla="*/ 183720 h 1039843"/>
                <a:gd name="connsiteX665" fmla="*/ 866455 w 999584"/>
                <a:gd name="connsiteY665" fmla="*/ 201232 h 1039843"/>
                <a:gd name="connsiteX666" fmla="*/ 864353 w 999584"/>
                <a:gd name="connsiteY666" fmla="*/ 203334 h 1039843"/>
                <a:gd name="connsiteX667" fmla="*/ 854546 w 999584"/>
                <a:gd name="connsiteY667" fmla="*/ 188623 h 1039843"/>
                <a:gd name="connsiteX668" fmla="*/ 832831 w 999584"/>
                <a:gd name="connsiteY668" fmla="*/ 166207 h 1039843"/>
                <a:gd name="connsiteX669" fmla="*/ 822323 w 999584"/>
                <a:gd name="connsiteY669" fmla="*/ 153597 h 1039843"/>
                <a:gd name="connsiteX670" fmla="*/ 816718 w 999584"/>
                <a:gd name="connsiteY670" fmla="*/ 147993 h 1039843"/>
                <a:gd name="connsiteX671" fmla="*/ 811114 w 999584"/>
                <a:gd name="connsiteY671" fmla="*/ 143790 h 1039843"/>
                <a:gd name="connsiteX672" fmla="*/ 814617 w 999584"/>
                <a:gd name="connsiteY672" fmla="*/ 143790 h 1039843"/>
                <a:gd name="connsiteX673" fmla="*/ 809013 w 999584"/>
                <a:gd name="connsiteY673" fmla="*/ 139587 h 1039843"/>
                <a:gd name="connsiteX674" fmla="*/ 795703 w 999584"/>
                <a:gd name="connsiteY674" fmla="*/ 124877 h 1039843"/>
                <a:gd name="connsiteX675" fmla="*/ 700434 w 999584"/>
                <a:gd name="connsiteY675" fmla="*/ 106663 h 1039843"/>
                <a:gd name="connsiteX676" fmla="*/ 702535 w 999584"/>
                <a:gd name="connsiteY676" fmla="*/ 106663 h 1039843"/>
                <a:gd name="connsiteX677" fmla="*/ 706038 w 999584"/>
                <a:gd name="connsiteY677" fmla="*/ 110867 h 1039843"/>
                <a:gd name="connsiteX678" fmla="*/ 700434 w 999584"/>
                <a:gd name="connsiteY678" fmla="*/ 106663 h 1039843"/>
                <a:gd name="connsiteX679" fmla="*/ 770485 w 999584"/>
                <a:gd name="connsiteY679" fmla="*/ 89851 h 1039843"/>
                <a:gd name="connsiteX680" fmla="*/ 771886 w 999584"/>
                <a:gd name="connsiteY680" fmla="*/ 94054 h 1039843"/>
                <a:gd name="connsiteX681" fmla="*/ 782393 w 999584"/>
                <a:gd name="connsiteY681" fmla="*/ 97556 h 1039843"/>
                <a:gd name="connsiteX682" fmla="*/ 782393 w 999584"/>
                <a:gd name="connsiteY682" fmla="*/ 101059 h 1039843"/>
                <a:gd name="connsiteX683" fmla="*/ 783794 w 999584"/>
                <a:gd name="connsiteY683" fmla="*/ 103160 h 1039843"/>
                <a:gd name="connsiteX684" fmla="*/ 793601 w 999584"/>
                <a:gd name="connsiteY684" fmla="*/ 108064 h 1039843"/>
                <a:gd name="connsiteX685" fmla="*/ 799205 w 999584"/>
                <a:gd name="connsiteY685" fmla="*/ 116471 h 1039843"/>
                <a:gd name="connsiteX686" fmla="*/ 790098 w 999584"/>
                <a:gd name="connsiteY686" fmla="*/ 108765 h 1039843"/>
                <a:gd name="connsiteX687" fmla="*/ 782393 w 999584"/>
                <a:gd name="connsiteY687" fmla="*/ 103861 h 1039843"/>
                <a:gd name="connsiteX688" fmla="*/ 778190 w 999584"/>
                <a:gd name="connsiteY688" fmla="*/ 97556 h 1039843"/>
                <a:gd name="connsiteX689" fmla="*/ 769083 w 999584"/>
                <a:gd name="connsiteY689" fmla="*/ 94054 h 1039843"/>
                <a:gd name="connsiteX690" fmla="*/ 768383 w 999584"/>
                <a:gd name="connsiteY690" fmla="*/ 90551 h 1039843"/>
                <a:gd name="connsiteX691" fmla="*/ 770485 w 999584"/>
                <a:gd name="connsiteY691" fmla="*/ 89851 h 1039843"/>
                <a:gd name="connsiteX692" fmla="*/ 656302 w 999584"/>
                <a:gd name="connsiteY692" fmla="*/ 87750 h 1039843"/>
                <a:gd name="connsiteX693" fmla="*/ 664008 w 999584"/>
                <a:gd name="connsiteY693" fmla="*/ 91253 h 1039843"/>
                <a:gd name="connsiteX694" fmla="*/ 656302 w 999584"/>
                <a:gd name="connsiteY694" fmla="*/ 87750 h 1039843"/>
                <a:gd name="connsiteX695" fmla="*/ 634586 w 999584"/>
                <a:gd name="connsiteY695" fmla="*/ 86349 h 1039843"/>
                <a:gd name="connsiteX696" fmla="*/ 641591 w 999584"/>
                <a:gd name="connsiteY696" fmla="*/ 87750 h 1039843"/>
                <a:gd name="connsiteX697" fmla="*/ 634586 w 999584"/>
                <a:gd name="connsiteY697" fmla="*/ 86349 h 1039843"/>
                <a:gd name="connsiteX698" fmla="*/ 300442 w 999584"/>
                <a:gd name="connsiteY698" fmla="*/ 84947 h 1039843"/>
                <a:gd name="connsiteX699" fmla="*/ 287133 w 999584"/>
                <a:gd name="connsiteY699" fmla="*/ 91953 h 1039843"/>
                <a:gd name="connsiteX700" fmla="*/ 300442 w 999584"/>
                <a:gd name="connsiteY700" fmla="*/ 84947 h 1039843"/>
                <a:gd name="connsiteX701" fmla="*/ 605539 w 999584"/>
                <a:gd name="connsiteY701" fmla="*/ 75004 h 1039843"/>
                <a:gd name="connsiteX702" fmla="*/ 610129 w 999584"/>
                <a:gd name="connsiteY702" fmla="*/ 78065 h 1039843"/>
                <a:gd name="connsiteX703" fmla="*/ 617781 w 999584"/>
                <a:gd name="connsiteY703" fmla="*/ 76534 h 1039843"/>
                <a:gd name="connsiteX704" fmla="*/ 638248 w 999584"/>
                <a:gd name="connsiteY704" fmla="*/ 82178 h 1039843"/>
                <a:gd name="connsiteX705" fmla="*/ 650711 w 999584"/>
                <a:gd name="connsiteY705" fmla="*/ 83777 h 1039843"/>
                <a:gd name="connsiteX706" fmla="*/ 651398 w 999584"/>
                <a:gd name="connsiteY706" fmla="*/ 83548 h 1039843"/>
                <a:gd name="connsiteX707" fmla="*/ 651762 w 999584"/>
                <a:gd name="connsiteY707" fmla="*/ 83912 h 1039843"/>
                <a:gd name="connsiteX708" fmla="*/ 659864 w 999584"/>
                <a:gd name="connsiteY708" fmla="*/ 84952 h 1039843"/>
                <a:gd name="connsiteX709" fmla="*/ 680522 w 999584"/>
                <a:gd name="connsiteY709" fmla="*/ 82656 h 1039843"/>
                <a:gd name="connsiteX710" fmla="*/ 704241 w 999584"/>
                <a:gd name="connsiteY710" fmla="*/ 88012 h 1039843"/>
                <a:gd name="connsiteX711" fmla="*/ 743263 w 999584"/>
                <a:gd name="connsiteY711" fmla="*/ 111731 h 1039843"/>
                <a:gd name="connsiteX712" fmla="*/ 772338 w 999584"/>
                <a:gd name="connsiteY712" fmla="*/ 129329 h 1039843"/>
                <a:gd name="connsiteX713" fmla="*/ 798353 w 999584"/>
                <a:gd name="connsiteY713" fmla="*/ 148457 h 1039843"/>
                <a:gd name="connsiteX714" fmla="*/ 802944 w 999584"/>
                <a:gd name="connsiteY714" fmla="*/ 148457 h 1039843"/>
                <a:gd name="connsiteX715" fmla="*/ 832019 w 999584"/>
                <a:gd name="connsiteY715" fmla="*/ 174472 h 1039843"/>
                <a:gd name="connsiteX716" fmla="*/ 853443 w 999584"/>
                <a:gd name="connsiteY716" fmla="*/ 206608 h 1039843"/>
                <a:gd name="connsiteX717" fmla="*/ 861094 w 999584"/>
                <a:gd name="connsiteY717" fmla="*/ 216555 h 1039843"/>
                <a:gd name="connsiteX718" fmla="*/ 869511 w 999584"/>
                <a:gd name="connsiteY718" fmla="*/ 226501 h 1039843"/>
                <a:gd name="connsiteX719" fmla="*/ 871806 w 999584"/>
                <a:gd name="connsiteY719" fmla="*/ 228797 h 1039843"/>
                <a:gd name="connsiteX720" fmla="*/ 874102 w 999584"/>
                <a:gd name="connsiteY720" fmla="*/ 231092 h 1039843"/>
                <a:gd name="connsiteX721" fmla="*/ 873336 w 999584"/>
                <a:gd name="connsiteY721" fmla="*/ 231858 h 1039843"/>
                <a:gd name="connsiteX722" fmla="*/ 877927 w 999584"/>
                <a:gd name="connsiteY722" fmla="*/ 241804 h 1039843"/>
                <a:gd name="connsiteX723" fmla="*/ 887874 w 999584"/>
                <a:gd name="connsiteY723" fmla="*/ 256342 h 1039843"/>
                <a:gd name="connsiteX724" fmla="*/ 890935 w 999584"/>
                <a:gd name="connsiteY724" fmla="*/ 257107 h 1039843"/>
                <a:gd name="connsiteX725" fmla="*/ 898586 w 999584"/>
                <a:gd name="connsiteY725" fmla="*/ 270879 h 1039843"/>
                <a:gd name="connsiteX726" fmla="*/ 917714 w 999584"/>
                <a:gd name="connsiteY726" fmla="*/ 300720 h 1039843"/>
                <a:gd name="connsiteX727" fmla="*/ 925365 w 999584"/>
                <a:gd name="connsiteY727" fmla="*/ 315257 h 1039843"/>
                <a:gd name="connsiteX728" fmla="*/ 924601 w 999584"/>
                <a:gd name="connsiteY728" fmla="*/ 315257 h 1039843"/>
                <a:gd name="connsiteX729" fmla="*/ 926131 w 999584"/>
                <a:gd name="connsiteY729" fmla="*/ 319848 h 1039843"/>
                <a:gd name="connsiteX730" fmla="*/ 931486 w 999584"/>
                <a:gd name="connsiteY730" fmla="*/ 325204 h 1039843"/>
                <a:gd name="connsiteX731" fmla="*/ 932252 w 999584"/>
                <a:gd name="connsiteY731" fmla="*/ 329795 h 1039843"/>
                <a:gd name="connsiteX732" fmla="*/ 934547 w 999584"/>
                <a:gd name="connsiteY732" fmla="*/ 331325 h 1039843"/>
                <a:gd name="connsiteX733" fmla="*/ 934547 w 999584"/>
                <a:gd name="connsiteY733" fmla="*/ 334386 h 1039843"/>
                <a:gd name="connsiteX734" fmla="*/ 939138 w 999584"/>
                <a:gd name="connsiteY734" fmla="*/ 338977 h 1039843"/>
                <a:gd name="connsiteX735" fmla="*/ 947555 w 999584"/>
                <a:gd name="connsiteY735" fmla="*/ 361165 h 1039843"/>
                <a:gd name="connsiteX736" fmla="*/ 948319 w 999584"/>
                <a:gd name="connsiteY736" fmla="*/ 370347 h 1039843"/>
                <a:gd name="connsiteX737" fmla="*/ 949850 w 999584"/>
                <a:gd name="connsiteY737" fmla="*/ 374173 h 1039843"/>
                <a:gd name="connsiteX738" fmla="*/ 950615 w 999584"/>
                <a:gd name="connsiteY738" fmla="*/ 377234 h 1039843"/>
                <a:gd name="connsiteX739" fmla="*/ 951380 w 999584"/>
                <a:gd name="connsiteY739" fmla="*/ 377998 h 1039843"/>
                <a:gd name="connsiteX740" fmla="*/ 956736 w 999584"/>
                <a:gd name="connsiteY740" fmla="*/ 375703 h 1039843"/>
                <a:gd name="connsiteX741" fmla="*/ 955971 w 999584"/>
                <a:gd name="connsiteY741" fmla="*/ 367286 h 1039843"/>
                <a:gd name="connsiteX742" fmla="*/ 958267 w 999584"/>
                <a:gd name="connsiteY742" fmla="*/ 374173 h 1039843"/>
                <a:gd name="connsiteX743" fmla="*/ 957501 w 999584"/>
                <a:gd name="connsiteY743" fmla="*/ 374938 h 1039843"/>
                <a:gd name="connsiteX744" fmla="*/ 959797 w 999584"/>
                <a:gd name="connsiteY744" fmla="*/ 373408 h 1039843"/>
                <a:gd name="connsiteX745" fmla="*/ 961327 w 999584"/>
                <a:gd name="connsiteY745" fmla="*/ 373408 h 1039843"/>
                <a:gd name="connsiteX746" fmla="*/ 959797 w 999584"/>
                <a:gd name="connsiteY746" fmla="*/ 371877 h 1039843"/>
                <a:gd name="connsiteX747" fmla="*/ 962092 w 999584"/>
                <a:gd name="connsiteY747" fmla="*/ 371113 h 1039843"/>
                <a:gd name="connsiteX748" fmla="*/ 956736 w 999584"/>
                <a:gd name="connsiteY748" fmla="*/ 364991 h 1039843"/>
                <a:gd name="connsiteX749" fmla="*/ 962092 w 999584"/>
                <a:gd name="connsiteY749" fmla="*/ 368052 h 1039843"/>
                <a:gd name="connsiteX750" fmla="*/ 957501 w 999584"/>
                <a:gd name="connsiteY750" fmla="*/ 360401 h 1039843"/>
                <a:gd name="connsiteX751" fmla="*/ 959031 w 999584"/>
                <a:gd name="connsiteY751" fmla="*/ 357340 h 1039843"/>
                <a:gd name="connsiteX752" fmla="*/ 962857 w 999584"/>
                <a:gd name="connsiteY752" fmla="*/ 366522 h 1039843"/>
                <a:gd name="connsiteX753" fmla="*/ 955206 w 999584"/>
                <a:gd name="connsiteY753" fmla="*/ 348923 h 1039843"/>
                <a:gd name="connsiteX754" fmla="*/ 954440 w 999584"/>
                <a:gd name="connsiteY754" fmla="*/ 341272 h 1039843"/>
                <a:gd name="connsiteX755" fmla="*/ 956736 w 999584"/>
                <a:gd name="connsiteY755" fmla="*/ 348923 h 1039843"/>
                <a:gd name="connsiteX756" fmla="*/ 956736 w 999584"/>
                <a:gd name="connsiteY756" fmla="*/ 345863 h 1039843"/>
                <a:gd name="connsiteX757" fmla="*/ 962092 w 999584"/>
                <a:gd name="connsiteY757" fmla="*/ 360401 h 1039843"/>
                <a:gd name="connsiteX758" fmla="*/ 963622 w 999584"/>
                <a:gd name="connsiteY758" fmla="*/ 359635 h 1039843"/>
                <a:gd name="connsiteX759" fmla="*/ 968213 w 999584"/>
                <a:gd name="connsiteY759" fmla="*/ 368817 h 1039843"/>
                <a:gd name="connsiteX760" fmla="*/ 975864 w 999584"/>
                <a:gd name="connsiteY760" fmla="*/ 388710 h 1039843"/>
                <a:gd name="connsiteX761" fmla="*/ 979690 w 999584"/>
                <a:gd name="connsiteY761" fmla="*/ 408604 h 1039843"/>
                <a:gd name="connsiteX762" fmla="*/ 977395 w 999584"/>
                <a:gd name="connsiteY762" fmla="*/ 393301 h 1039843"/>
                <a:gd name="connsiteX763" fmla="*/ 981985 w 999584"/>
                <a:gd name="connsiteY763" fmla="*/ 407839 h 1039843"/>
                <a:gd name="connsiteX764" fmla="*/ 980455 w 999584"/>
                <a:gd name="connsiteY764" fmla="*/ 414725 h 1039843"/>
                <a:gd name="connsiteX765" fmla="*/ 984281 w 999584"/>
                <a:gd name="connsiteY765" fmla="*/ 430793 h 1039843"/>
                <a:gd name="connsiteX766" fmla="*/ 992697 w 999584"/>
                <a:gd name="connsiteY766" fmla="*/ 457573 h 1039843"/>
                <a:gd name="connsiteX767" fmla="*/ 994993 w 999584"/>
                <a:gd name="connsiteY767" fmla="*/ 475936 h 1039843"/>
                <a:gd name="connsiteX768" fmla="*/ 996523 w 999584"/>
                <a:gd name="connsiteY768" fmla="*/ 485118 h 1039843"/>
                <a:gd name="connsiteX769" fmla="*/ 997288 w 999584"/>
                <a:gd name="connsiteY769" fmla="*/ 495065 h 1039843"/>
                <a:gd name="connsiteX770" fmla="*/ 999584 w 999584"/>
                <a:gd name="connsiteY770" fmla="*/ 535617 h 1039843"/>
                <a:gd name="connsiteX771" fmla="*/ 989637 w 999584"/>
                <a:gd name="connsiteY771" fmla="*/ 609835 h 1039843"/>
                <a:gd name="connsiteX772" fmla="*/ 987342 w 999584"/>
                <a:gd name="connsiteY772" fmla="*/ 609835 h 1039843"/>
                <a:gd name="connsiteX773" fmla="*/ 987342 w 999584"/>
                <a:gd name="connsiteY773" fmla="*/ 615957 h 1039843"/>
                <a:gd name="connsiteX774" fmla="*/ 984281 w 999584"/>
                <a:gd name="connsiteY774" fmla="*/ 638911 h 1039843"/>
                <a:gd name="connsiteX775" fmla="*/ 984281 w 999584"/>
                <a:gd name="connsiteY775" fmla="*/ 632790 h 1039843"/>
                <a:gd name="connsiteX776" fmla="*/ 984281 w 999584"/>
                <a:gd name="connsiteY776" fmla="*/ 625138 h 1039843"/>
                <a:gd name="connsiteX777" fmla="*/ 985046 w 999584"/>
                <a:gd name="connsiteY777" fmla="*/ 609070 h 1039843"/>
                <a:gd name="connsiteX778" fmla="*/ 989637 w 999584"/>
                <a:gd name="connsiteY778" fmla="*/ 579230 h 1039843"/>
                <a:gd name="connsiteX779" fmla="*/ 989637 w 999584"/>
                <a:gd name="connsiteY779" fmla="*/ 570048 h 1039843"/>
                <a:gd name="connsiteX780" fmla="*/ 987342 w 999584"/>
                <a:gd name="connsiteY780" fmla="*/ 531026 h 1039843"/>
                <a:gd name="connsiteX781" fmla="*/ 989637 w 999584"/>
                <a:gd name="connsiteY781" fmla="*/ 529496 h 1039843"/>
                <a:gd name="connsiteX782" fmla="*/ 988106 w 999584"/>
                <a:gd name="connsiteY782" fmla="*/ 513428 h 1039843"/>
                <a:gd name="connsiteX783" fmla="*/ 986576 w 999584"/>
                <a:gd name="connsiteY783" fmla="*/ 508837 h 1039843"/>
                <a:gd name="connsiteX784" fmla="*/ 984281 w 999584"/>
                <a:gd name="connsiteY784" fmla="*/ 521080 h 1039843"/>
                <a:gd name="connsiteX785" fmla="*/ 985046 w 999584"/>
                <a:gd name="connsiteY785" fmla="*/ 528731 h 1039843"/>
                <a:gd name="connsiteX786" fmla="*/ 986576 w 999584"/>
                <a:gd name="connsiteY786" fmla="*/ 537147 h 1039843"/>
                <a:gd name="connsiteX787" fmla="*/ 985811 w 999584"/>
                <a:gd name="connsiteY787" fmla="*/ 537147 h 1039843"/>
                <a:gd name="connsiteX788" fmla="*/ 987342 w 999584"/>
                <a:gd name="connsiteY788" fmla="*/ 560101 h 1039843"/>
                <a:gd name="connsiteX789" fmla="*/ 985046 w 999584"/>
                <a:gd name="connsiteY789" fmla="*/ 560101 h 1039843"/>
                <a:gd name="connsiteX790" fmla="*/ 985046 w 999584"/>
                <a:gd name="connsiteY790" fmla="*/ 580760 h 1039843"/>
                <a:gd name="connsiteX791" fmla="*/ 981985 w 999584"/>
                <a:gd name="connsiteY791" fmla="*/ 607540 h 1039843"/>
                <a:gd name="connsiteX792" fmla="*/ 980455 w 999584"/>
                <a:gd name="connsiteY792" fmla="*/ 612131 h 1039843"/>
                <a:gd name="connsiteX793" fmla="*/ 973569 w 999584"/>
                <a:gd name="connsiteY793" fmla="*/ 635085 h 1039843"/>
                <a:gd name="connsiteX794" fmla="*/ 971273 w 999584"/>
                <a:gd name="connsiteY794" fmla="*/ 650387 h 1039843"/>
                <a:gd name="connsiteX795" fmla="*/ 965918 w 999584"/>
                <a:gd name="connsiteY795" fmla="*/ 667220 h 1039843"/>
                <a:gd name="connsiteX796" fmla="*/ 971273 w 999584"/>
                <a:gd name="connsiteY796" fmla="*/ 651918 h 1039843"/>
                <a:gd name="connsiteX797" fmla="*/ 968213 w 999584"/>
                <a:gd name="connsiteY797" fmla="*/ 682523 h 1039843"/>
                <a:gd name="connsiteX798" fmla="*/ 956736 w 999584"/>
                <a:gd name="connsiteY798" fmla="*/ 712364 h 1039843"/>
                <a:gd name="connsiteX799" fmla="*/ 952910 w 999584"/>
                <a:gd name="connsiteY799" fmla="*/ 712364 h 1039843"/>
                <a:gd name="connsiteX800" fmla="*/ 955206 w 999584"/>
                <a:gd name="connsiteY800" fmla="*/ 716955 h 1039843"/>
                <a:gd name="connsiteX801" fmla="*/ 938373 w 999584"/>
                <a:gd name="connsiteY801" fmla="*/ 758272 h 1039843"/>
                <a:gd name="connsiteX802" fmla="*/ 939903 w 999584"/>
                <a:gd name="connsiteY802" fmla="*/ 761333 h 1039843"/>
                <a:gd name="connsiteX803" fmla="*/ 933017 w 999584"/>
                <a:gd name="connsiteY803" fmla="*/ 775105 h 1039843"/>
                <a:gd name="connsiteX804" fmla="*/ 928426 w 999584"/>
                <a:gd name="connsiteY804" fmla="*/ 784287 h 1039843"/>
                <a:gd name="connsiteX805" fmla="*/ 922305 w 999584"/>
                <a:gd name="connsiteY805" fmla="*/ 791173 h 1039843"/>
                <a:gd name="connsiteX806" fmla="*/ 923835 w 999584"/>
                <a:gd name="connsiteY806" fmla="*/ 787347 h 1039843"/>
                <a:gd name="connsiteX807" fmla="*/ 920010 w 999584"/>
                <a:gd name="connsiteY807" fmla="*/ 789642 h 1039843"/>
                <a:gd name="connsiteX808" fmla="*/ 918479 w 999584"/>
                <a:gd name="connsiteY808" fmla="*/ 794999 h 1039843"/>
                <a:gd name="connsiteX809" fmla="*/ 917714 w 999584"/>
                <a:gd name="connsiteY809" fmla="*/ 791938 h 1039843"/>
                <a:gd name="connsiteX810" fmla="*/ 920774 w 999584"/>
                <a:gd name="connsiteY810" fmla="*/ 781991 h 1039843"/>
                <a:gd name="connsiteX811" fmla="*/ 926131 w 999584"/>
                <a:gd name="connsiteY811" fmla="*/ 773575 h 1039843"/>
                <a:gd name="connsiteX812" fmla="*/ 927174 w 999584"/>
                <a:gd name="connsiteY812" fmla="*/ 770792 h 1039843"/>
                <a:gd name="connsiteX813" fmla="*/ 929191 w 999584"/>
                <a:gd name="connsiteY813" fmla="*/ 772809 h 1039843"/>
                <a:gd name="connsiteX814" fmla="*/ 936023 w 999584"/>
                <a:gd name="connsiteY814" fmla="*/ 755048 h 1039843"/>
                <a:gd name="connsiteX815" fmla="*/ 936077 w 999584"/>
                <a:gd name="connsiteY815" fmla="*/ 755212 h 1039843"/>
                <a:gd name="connsiteX816" fmla="*/ 939903 w 999584"/>
                <a:gd name="connsiteY816" fmla="*/ 746030 h 1039843"/>
                <a:gd name="connsiteX817" fmla="*/ 934547 w 999584"/>
                <a:gd name="connsiteY817" fmla="*/ 750621 h 1039843"/>
                <a:gd name="connsiteX818" fmla="*/ 935830 w 999584"/>
                <a:gd name="connsiteY818" fmla="*/ 754470 h 1039843"/>
                <a:gd name="connsiteX819" fmla="*/ 932730 w 999584"/>
                <a:gd name="connsiteY819" fmla="*/ 759228 h 1039843"/>
                <a:gd name="connsiteX820" fmla="*/ 931486 w 999584"/>
                <a:gd name="connsiteY820" fmla="*/ 764393 h 1039843"/>
                <a:gd name="connsiteX821" fmla="*/ 929171 w 999584"/>
                <a:gd name="connsiteY821" fmla="*/ 765468 h 1039843"/>
                <a:gd name="connsiteX822" fmla="*/ 930722 w 999584"/>
                <a:gd name="connsiteY822" fmla="*/ 761333 h 1039843"/>
                <a:gd name="connsiteX823" fmla="*/ 923070 w 999584"/>
                <a:gd name="connsiteY823" fmla="*/ 772809 h 1039843"/>
                <a:gd name="connsiteX824" fmla="*/ 919244 w 999584"/>
                <a:gd name="connsiteY824" fmla="*/ 781991 h 1039843"/>
                <a:gd name="connsiteX825" fmla="*/ 920774 w 999584"/>
                <a:gd name="connsiteY825" fmla="*/ 777400 h 1039843"/>
                <a:gd name="connsiteX826" fmla="*/ 915419 w 999584"/>
                <a:gd name="connsiteY826" fmla="*/ 787347 h 1039843"/>
                <a:gd name="connsiteX827" fmla="*/ 916949 w 999584"/>
                <a:gd name="connsiteY827" fmla="*/ 785817 h 1039843"/>
                <a:gd name="connsiteX828" fmla="*/ 912358 w 999584"/>
                <a:gd name="connsiteY828" fmla="*/ 791938 h 1039843"/>
                <a:gd name="connsiteX829" fmla="*/ 910828 w 999584"/>
                <a:gd name="connsiteY829" fmla="*/ 798059 h 1039843"/>
                <a:gd name="connsiteX830" fmla="*/ 907768 w 999584"/>
                <a:gd name="connsiteY830" fmla="*/ 799590 h 1039843"/>
                <a:gd name="connsiteX831" fmla="*/ 909298 w 999584"/>
                <a:gd name="connsiteY831" fmla="*/ 800354 h 1039843"/>
                <a:gd name="connsiteX832" fmla="*/ 902411 w 999584"/>
                <a:gd name="connsiteY832" fmla="*/ 809536 h 1039843"/>
                <a:gd name="connsiteX833" fmla="*/ 897056 w 999584"/>
                <a:gd name="connsiteY833" fmla="*/ 817953 h 1039843"/>
                <a:gd name="connsiteX834" fmla="*/ 899351 w 999584"/>
                <a:gd name="connsiteY834" fmla="*/ 817953 h 1039843"/>
                <a:gd name="connsiteX835" fmla="*/ 894760 w 999584"/>
                <a:gd name="connsiteY835" fmla="*/ 821013 h 1039843"/>
                <a:gd name="connsiteX836" fmla="*/ 888543 w 999584"/>
                <a:gd name="connsiteY836" fmla="*/ 832012 h 1039843"/>
                <a:gd name="connsiteX837" fmla="*/ 887709 w 999584"/>
                <a:gd name="connsiteY837" fmla="*/ 833391 h 1039843"/>
                <a:gd name="connsiteX838" fmla="*/ 886770 w 999584"/>
                <a:gd name="connsiteY838" fmla="*/ 835894 h 1039843"/>
                <a:gd name="connsiteX839" fmla="*/ 886899 w 999584"/>
                <a:gd name="connsiteY839" fmla="*/ 834729 h 1039843"/>
                <a:gd name="connsiteX840" fmla="*/ 881318 w 999584"/>
                <a:gd name="connsiteY840" fmla="*/ 843953 h 1039843"/>
                <a:gd name="connsiteX841" fmla="*/ 879137 w 999584"/>
                <a:gd name="connsiteY841" fmla="*/ 846708 h 1039843"/>
                <a:gd name="connsiteX842" fmla="*/ 877927 w 999584"/>
                <a:gd name="connsiteY842" fmla="*/ 845498 h 1039843"/>
                <a:gd name="connsiteX843" fmla="*/ 874102 w 999584"/>
                <a:gd name="connsiteY843" fmla="*/ 851619 h 1039843"/>
                <a:gd name="connsiteX844" fmla="*/ 875781 w 999584"/>
                <a:gd name="connsiteY844" fmla="*/ 850947 h 1039843"/>
                <a:gd name="connsiteX845" fmla="*/ 873600 w 999584"/>
                <a:gd name="connsiteY845" fmla="*/ 853702 h 1039843"/>
                <a:gd name="connsiteX846" fmla="*/ 873336 w 999584"/>
                <a:gd name="connsiteY846" fmla="*/ 852384 h 1039843"/>
                <a:gd name="connsiteX847" fmla="*/ 865685 w 999584"/>
                <a:gd name="connsiteY847" fmla="*/ 860801 h 1039843"/>
                <a:gd name="connsiteX848" fmla="*/ 867981 w 999584"/>
                <a:gd name="connsiteY848" fmla="*/ 862331 h 1039843"/>
                <a:gd name="connsiteX849" fmla="*/ 861094 w 999584"/>
                <a:gd name="connsiteY849" fmla="*/ 871512 h 1039843"/>
                <a:gd name="connsiteX850" fmla="*/ 861094 w 999584"/>
                <a:gd name="connsiteY850" fmla="*/ 871513 h 1039843"/>
                <a:gd name="connsiteX851" fmla="*/ 851912 w 999584"/>
                <a:gd name="connsiteY851" fmla="*/ 880694 h 1039843"/>
                <a:gd name="connsiteX852" fmla="*/ 850000 w 999584"/>
                <a:gd name="connsiteY852" fmla="*/ 887485 h 1039843"/>
                <a:gd name="connsiteX853" fmla="*/ 847262 w 999584"/>
                <a:gd name="connsiteY853" fmla="*/ 891528 h 1039843"/>
                <a:gd name="connsiteX854" fmla="*/ 845026 w 999584"/>
                <a:gd name="connsiteY854" fmla="*/ 892936 h 1039843"/>
                <a:gd name="connsiteX855" fmla="*/ 843496 w 999584"/>
                <a:gd name="connsiteY855" fmla="*/ 898292 h 1039843"/>
                <a:gd name="connsiteX856" fmla="*/ 836610 w 999584"/>
                <a:gd name="connsiteY856" fmla="*/ 903648 h 1039843"/>
                <a:gd name="connsiteX857" fmla="*/ 835079 w 999584"/>
                <a:gd name="connsiteY857" fmla="*/ 902118 h 1039843"/>
                <a:gd name="connsiteX858" fmla="*/ 829724 w 999584"/>
                <a:gd name="connsiteY858" fmla="*/ 911300 h 1039843"/>
                <a:gd name="connsiteX859" fmla="*/ 824367 w 999584"/>
                <a:gd name="connsiteY859" fmla="*/ 914360 h 1039843"/>
                <a:gd name="connsiteX860" fmla="*/ 816716 w 999584"/>
                <a:gd name="connsiteY860" fmla="*/ 917421 h 1039843"/>
                <a:gd name="connsiteX861" fmla="*/ 814421 w 999584"/>
                <a:gd name="connsiteY861" fmla="*/ 922012 h 1039843"/>
                <a:gd name="connsiteX862" fmla="*/ 812891 w 999584"/>
                <a:gd name="connsiteY862" fmla="*/ 918185 h 1039843"/>
                <a:gd name="connsiteX863" fmla="*/ 806770 w 999584"/>
                <a:gd name="connsiteY863" fmla="*/ 922776 h 1039843"/>
                <a:gd name="connsiteX864" fmla="*/ 811360 w 999584"/>
                <a:gd name="connsiteY864" fmla="*/ 924307 h 1039843"/>
                <a:gd name="connsiteX865" fmla="*/ 790701 w 999584"/>
                <a:gd name="connsiteY865" fmla="*/ 935784 h 1039843"/>
                <a:gd name="connsiteX866" fmla="*/ 791467 w 999584"/>
                <a:gd name="connsiteY866" fmla="*/ 938845 h 1039843"/>
                <a:gd name="connsiteX867" fmla="*/ 785346 w 999584"/>
                <a:gd name="connsiteY867" fmla="*/ 938845 h 1039843"/>
                <a:gd name="connsiteX868" fmla="*/ 791467 w 999584"/>
                <a:gd name="connsiteY868" fmla="*/ 932724 h 1039843"/>
                <a:gd name="connsiteX869" fmla="*/ 774634 w 999584"/>
                <a:gd name="connsiteY869" fmla="*/ 944200 h 1039843"/>
                <a:gd name="connsiteX870" fmla="*/ 783816 w 999584"/>
                <a:gd name="connsiteY870" fmla="*/ 941140 h 1039843"/>
                <a:gd name="connsiteX871" fmla="*/ 777694 w 999584"/>
                <a:gd name="connsiteY871" fmla="*/ 947261 h 1039843"/>
                <a:gd name="connsiteX872" fmla="*/ 775399 w 999584"/>
                <a:gd name="connsiteY872" fmla="*/ 945731 h 1039843"/>
                <a:gd name="connsiteX873" fmla="*/ 769278 w 999584"/>
                <a:gd name="connsiteY873" fmla="*/ 951852 h 1039843"/>
                <a:gd name="connsiteX874" fmla="*/ 768513 w 999584"/>
                <a:gd name="connsiteY874" fmla="*/ 948791 h 1039843"/>
                <a:gd name="connsiteX875" fmla="*/ 752445 w 999584"/>
                <a:gd name="connsiteY875" fmla="*/ 963329 h 1039843"/>
                <a:gd name="connsiteX876" fmla="*/ 734081 w 999584"/>
                <a:gd name="connsiteY876" fmla="*/ 976336 h 1039843"/>
                <a:gd name="connsiteX877" fmla="*/ 737907 w 999584"/>
                <a:gd name="connsiteY877" fmla="*/ 968685 h 1039843"/>
                <a:gd name="connsiteX878" fmla="*/ 735612 w 999584"/>
                <a:gd name="connsiteY878" fmla="*/ 970215 h 1039843"/>
                <a:gd name="connsiteX879" fmla="*/ 716484 w 999584"/>
                <a:gd name="connsiteY879" fmla="*/ 979397 h 1039843"/>
                <a:gd name="connsiteX880" fmla="*/ 724900 w 999584"/>
                <a:gd name="connsiteY880" fmla="*/ 970981 h 1039843"/>
                <a:gd name="connsiteX881" fmla="*/ 719544 w 999584"/>
                <a:gd name="connsiteY881" fmla="*/ 972511 h 1039843"/>
                <a:gd name="connsiteX882" fmla="*/ 718014 w 999584"/>
                <a:gd name="connsiteY882" fmla="*/ 976336 h 1039843"/>
                <a:gd name="connsiteX883" fmla="*/ 708832 w 999584"/>
                <a:gd name="connsiteY883" fmla="*/ 980927 h 1039843"/>
                <a:gd name="connsiteX884" fmla="*/ 713423 w 999584"/>
                <a:gd name="connsiteY884" fmla="*/ 976336 h 1039843"/>
                <a:gd name="connsiteX885" fmla="*/ 697355 w 999584"/>
                <a:gd name="connsiteY885" fmla="*/ 983223 h 1039843"/>
                <a:gd name="connsiteX886" fmla="*/ 692764 w 999584"/>
                <a:gd name="connsiteY886" fmla="*/ 985518 h 1039843"/>
                <a:gd name="connsiteX887" fmla="*/ 679757 w 999584"/>
                <a:gd name="connsiteY887" fmla="*/ 989344 h 1039843"/>
                <a:gd name="connsiteX888" fmla="*/ 675166 w 999584"/>
                <a:gd name="connsiteY888" fmla="*/ 993935 h 1039843"/>
                <a:gd name="connsiteX889" fmla="*/ 637674 w 999584"/>
                <a:gd name="connsiteY889" fmla="*/ 1010002 h 1039843"/>
                <a:gd name="connsiteX890" fmla="*/ 634614 w 999584"/>
                <a:gd name="connsiteY890" fmla="*/ 1009237 h 1039843"/>
                <a:gd name="connsiteX891" fmla="*/ 640735 w 999584"/>
                <a:gd name="connsiteY891" fmla="*/ 1007707 h 1039843"/>
                <a:gd name="connsiteX892" fmla="*/ 625432 w 999584"/>
                <a:gd name="connsiteY892" fmla="*/ 1010002 h 1039843"/>
                <a:gd name="connsiteX893" fmla="*/ 628493 w 999584"/>
                <a:gd name="connsiteY893" fmla="*/ 1011532 h 1039843"/>
                <a:gd name="connsiteX894" fmla="*/ 609365 w 999584"/>
                <a:gd name="connsiteY894" fmla="*/ 1016123 h 1039843"/>
                <a:gd name="connsiteX895" fmla="*/ 606304 w 999584"/>
                <a:gd name="connsiteY895" fmla="*/ 1014593 h 1039843"/>
                <a:gd name="connsiteX896" fmla="*/ 597887 w 999584"/>
                <a:gd name="connsiteY896" fmla="*/ 1017654 h 1039843"/>
                <a:gd name="connsiteX897" fmla="*/ 600948 w 999584"/>
                <a:gd name="connsiteY897" fmla="*/ 1018419 h 1039843"/>
                <a:gd name="connsiteX898" fmla="*/ 585645 w 999584"/>
                <a:gd name="connsiteY898" fmla="*/ 1023775 h 1039843"/>
                <a:gd name="connsiteX899" fmla="*/ 578759 w 999584"/>
                <a:gd name="connsiteY899" fmla="*/ 1022244 h 1039843"/>
                <a:gd name="connsiteX900" fmla="*/ 548918 w 999584"/>
                <a:gd name="connsiteY900" fmla="*/ 1029896 h 1039843"/>
                <a:gd name="connsiteX901" fmla="*/ 531321 w 999584"/>
                <a:gd name="connsiteY901" fmla="*/ 1032192 h 1039843"/>
                <a:gd name="connsiteX902" fmla="*/ 515252 w 999584"/>
                <a:gd name="connsiteY902" fmla="*/ 1032192 h 1039843"/>
                <a:gd name="connsiteX903" fmla="*/ 486943 w 999584"/>
                <a:gd name="connsiteY903" fmla="*/ 1036017 h 1039843"/>
                <a:gd name="connsiteX904" fmla="*/ 480822 w 999584"/>
                <a:gd name="connsiteY904" fmla="*/ 1032956 h 1039843"/>
                <a:gd name="connsiteX905" fmla="*/ 473170 w 999584"/>
                <a:gd name="connsiteY905" fmla="*/ 1033722 h 1039843"/>
                <a:gd name="connsiteX906" fmla="*/ 473170 w 999584"/>
                <a:gd name="connsiteY906" fmla="*/ 1036017 h 1039843"/>
                <a:gd name="connsiteX907" fmla="*/ 450981 w 999584"/>
                <a:gd name="connsiteY907" fmla="*/ 1039843 h 1039843"/>
                <a:gd name="connsiteX908" fmla="*/ 462458 w 999584"/>
                <a:gd name="connsiteY908" fmla="*/ 1036017 h 1039843"/>
                <a:gd name="connsiteX909" fmla="*/ 446390 w 999584"/>
                <a:gd name="connsiteY909" fmla="*/ 1033722 h 1039843"/>
                <a:gd name="connsiteX910" fmla="*/ 447920 w 999584"/>
                <a:gd name="connsiteY910" fmla="*/ 1032192 h 1039843"/>
                <a:gd name="connsiteX911" fmla="*/ 430323 w 999584"/>
                <a:gd name="connsiteY911" fmla="*/ 1032192 h 1039843"/>
                <a:gd name="connsiteX912" fmla="*/ 430323 w 999584"/>
                <a:gd name="connsiteY912" fmla="*/ 1034487 h 1039843"/>
                <a:gd name="connsiteX913" fmla="*/ 402778 w 999584"/>
                <a:gd name="connsiteY913" fmla="*/ 1030661 h 1039843"/>
                <a:gd name="connsiteX914" fmla="*/ 373703 w 999584"/>
                <a:gd name="connsiteY914" fmla="*/ 1025305 h 1039843"/>
                <a:gd name="connsiteX915" fmla="*/ 372172 w 999584"/>
                <a:gd name="connsiteY915" fmla="*/ 1027601 h 1039843"/>
                <a:gd name="connsiteX916" fmla="*/ 359165 w 999584"/>
                <a:gd name="connsiteY916" fmla="*/ 1023775 h 1039843"/>
                <a:gd name="connsiteX917" fmla="*/ 350749 w 999584"/>
                <a:gd name="connsiteY917" fmla="*/ 1020714 h 1039843"/>
                <a:gd name="connsiteX918" fmla="*/ 347688 w 999584"/>
                <a:gd name="connsiteY918" fmla="*/ 1023010 h 1039843"/>
                <a:gd name="connsiteX919" fmla="*/ 344628 w 999584"/>
                <a:gd name="connsiteY919" fmla="*/ 1018419 h 1039843"/>
                <a:gd name="connsiteX920" fmla="*/ 329325 w 999584"/>
                <a:gd name="connsiteY920" fmla="*/ 1016889 h 1039843"/>
                <a:gd name="connsiteX921" fmla="*/ 335446 w 999584"/>
                <a:gd name="connsiteY921" fmla="*/ 1016889 h 1039843"/>
                <a:gd name="connsiteX922" fmla="*/ 325499 w 999584"/>
                <a:gd name="connsiteY922" fmla="*/ 1012298 h 1039843"/>
                <a:gd name="connsiteX923" fmla="*/ 323204 w 999584"/>
                <a:gd name="connsiteY923" fmla="*/ 1015358 h 1039843"/>
                <a:gd name="connsiteX924" fmla="*/ 313257 w 999584"/>
                <a:gd name="connsiteY924" fmla="*/ 1009237 h 1039843"/>
                <a:gd name="connsiteX925" fmla="*/ 310962 w 999584"/>
                <a:gd name="connsiteY925" fmla="*/ 1011532 h 1039843"/>
                <a:gd name="connsiteX926" fmla="*/ 291068 w 999584"/>
                <a:gd name="connsiteY926" fmla="*/ 1000820 h 1039843"/>
                <a:gd name="connsiteX927" fmla="*/ 294893 w 999584"/>
                <a:gd name="connsiteY927" fmla="*/ 1001586 h 1039843"/>
                <a:gd name="connsiteX928" fmla="*/ 288772 w 999584"/>
                <a:gd name="connsiteY928" fmla="*/ 999290 h 1039843"/>
                <a:gd name="connsiteX929" fmla="*/ 290302 w 999584"/>
                <a:gd name="connsiteY929" fmla="*/ 1001586 h 1039843"/>
                <a:gd name="connsiteX930" fmla="*/ 278060 w 999584"/>
                <a:gd name="connsiteY930" fmla="*/ 995465 h 1039843"/>
                <a:gd name="connsiteX931" fmla="*/ 279591 w 999584"/>
                <a:gd name="connsiteY931" fmla="*/ 991639 h 1039843"/>
                <a:gd name="connsiteX932" fmla="*/ 273469 w 999584"/>
                <a:gd name="connsiteY932" fmla="*/ 990874 h 1039843"/>
                <a:gd name="connsiteX933" fmla="*/ 278826 w 999584"/>
                <a:gd name="connsiteY933" fmla="*/ 988578 h 1039843"/>
                <a:gd name="connsiteX934" fmla="*/ 276530 w 999584"/>
                <a:gd name="connsiteY934" fmla="*/ 987048 h 1039843"/>
                <a:gd name="connsiteX935" fmla="*/ 271939 w 999584"/>
                <a:gd name="connsiteY935" fmla="*/ 987814 h 1039843"/>
                <a:gd name="connsiteX936" fmla="*/ 264288 w 999584"/>
                <a:gd name="connsiteY936" fmla="*/ 980162 h 1039843"/>
                <a:gd name="connsiteX937" fmla="*/ 271174 w 999584"/>
                <a:gd name="connsiteY937" fmla="*/ 982457 h 1039843"/>
                <a:gd name="connsiteX938" fmla="*/ 265053 w 999584"/>
                <a:gd name="connsiteY938" fmla="*/ 977866 h 1039843"/>
                <a:gd name="connsiteX939" fmla="*/ 271939 w 999584"/>
                <a:gd name="connsiteY939" fmla="*/ 979397 h 1039843"/>
                <a:gd name="connsiteX940" fmla="*/ 267532 w 999584"/>
                <a:gd name="connsiteY940" fmla="*/ 977071 h 1039843"/>
                <a:gd name="connsiteX941" fmla="*/ 292598 w 999584"/>
                <a:gd name="connsiteY941" fmla="*/ 987814 h 1039843"/>
                <a:gd name="connsiteX942" fmla="*/ 312492 w 999584"/>
                <a:gd name="connsiteY942" fmla="*/ 996995 h 1039843"/>
                <a:gd name="connsiteX943" fmla="*/ 307135 w 999584"/>
                <a:gd name="connsiteY943" fmla="*/ 993169 h 1039843"/>
                <a:gd name="connsiteX944" fmla="*/ 316317 w 999584"/>
                <a:gd name="connsiteY944" fmla="*/ 995465 h 1039843"/>
                <a:gd name="connsiteX945" fmla="*/ 331620 w 999584"/>
                <a:gd name="connsiteY945" fmla="*/ 1003116 h 1039843"/>
                <a:gd name="connsiteX946" fmla="*/ 323968 w 999584"/>
                <a:gd name="connsiteY946" fmla="*/ 999290 h 1039843"/>
                <a:gd name="connsiteX947" fmla="*/ 366051 w 999584"/>
                <a:gd name="connsiteY947" fmla="*/ 1010002 h 1039843"/>
                <a:gd name="connsiteX948" fmla="*/ 369112 w 999584"/>
                <a:gd name="connsiteY948" fmla="*/ 1013063 h 1039843"/>
                <a:gd name="connsiteX949" fmla="*/ 385945 w 999584"/>
                <a:gd name="connsiteY949" fmla="*/ 1014593 h 1039843"/>
                <a:gd name="connsiteX950" fmla="*/ 402778 w 999584"/>
                <a:gd name="connsiteY950" fmla="*/ 1016889 h 1039843"/>
                <a:gd name="connsiteX951" fmla="*/ 424202 w 999584"/>
                <a:gd name="connsiteY951" fmla="*/ 1021480 h 1039843"/>
                <a:gd name="connsiteX952" fmla="*/ 437976 w 999584"/>
                <a:gd name="connsiteY952" fmla="*/ 1021480 h 1039843"/>
                <a:gd name="connsiteX953" fmla="*/ 442565 w 999584"/>
                <a:gd name="connsiteY953" fmla="*/ 1022244 h 1039843"/>
                <a:gd name="connsiteX954" fmla="*/ 441188 w 999584"/>
                <a:gd name="connsiteY954" fmla="*/ 1021480 h 1039843"/>
                <a:gd name="connsiteX955" fmla="*/ 443330 w 999584"/>
                <a:gd name="connsiteY955" fmla="*/ 1021480 h 1039843"/>
                <a:gd name="connsiteX956" fmla="*/ 447156 w 999584"/>
                <a:gd name="connsiteY956" fmla="*/ 1021480 h 1039843"/>
                <a:gd name="connsiteX957" fmla="*/ 446677 w 999584"/>
                <a:gd name="connsiteY957" fmla="*/ 1020045 h 1039843"/>
                <a:gd name="connsiteX958" fmla="*/ 448686 w 999584"/>
                <a:gd name="connsiteY958" fmla="*/ 1019184 h 1039843"/>
                <a:gd name="connsiteX959" fmla="*/ 439504 w 999584"/>
                <a:gd name="connsiteY959" fmla="*/ 1014593 h 1039843"/>
                <a:gd name="connsiteX960" fmla="*/ 445625 w 999584"/>
                <a:gd name="connsiteY960" fmla="*/ 1014593 h 1039843"/>
                <a:gd name="connsiteX961" fmla="*/ 441035 w 999584"/>
                <a:gd name="connsiteY961" fmla="*/ 1012298 h 1039843"/>
                <a:gd name="connsiteX962" fmla="*/ 433570 w 999584"/>
                <a:gd name="connsiteY962" fmla="*/ 1014007 h 1039843"/>
                <a:gd name="connsiteX963" fmla="*/ 431948 w 999584"/>
                <a:gd name="connsiteY963" fmla="*/ 1012967 h 1039843"/>
                <a:gd name="connsiteX964" fmla="*/ 424202 w 999584"/>
                <a:gd name="connsiteY964" fmla="*/ 1012298 h 1039843"/>
                <a:gd name="connsiteX965" fmla="*/ 421906 w 999584"/>
                <a:gd name="connsiteY965" fmla="*/ 1013063 h 1039843"/>
                <a:gd name="connsiteX966" fmla="*/ 409664 w 999584"/>
                <a:gd name="connsiteY966" fmla="*/ 1013063 h 1039843"/>
                <a:gd name="connsiteX967" fmla="*/ 393596 w 999584"/>
                <a:gd name="connsiteY967" fmla="*/ 1008472 h 1039843"/>
                <a:gd name="connsiteX968" fmla="*/ 381354 w 999584"/>
                <a:gd name="connsiteY968" fmla="*/ 1010768 h 1039843"/>
                <a:gd name="connsiteX969" fmla="*/ 381354 w 999584"/>
                <a:gd name="connsiteY969" fmla="*/ 1009237 h 1039843"/>
                <a:gd name="connsiteX970" fmla="*/ 370642 w 999584"/>
                <a:gd name="connsiteY970" fmla="*/ 1006177 h 1039843"/>
                <a:gd name="connsiteX971" fmla="*/ 379058 w 999584"/>
                <a:gd name="connsiteY971" fmla="*/ 1006177 h 1039843"/>
                <a:gd name="connsiteX972" fmla="*/ 343097 w 999584"/>
                <a:gd name="connsiteY972" fmla="*/ 998525 h 1039843"/>
                <a:gd name="connsiteX973" fmla="*/ 342332 w 999584"/>
                <a:gd name="connsiteY973" fmla="*/ 996230 h 1039843"/>
                <a:gd name="connsiteX974" fmla="*/ 331620 w 999584"/>
                <a:gd name="connsiteY974" fmla="*/ 993935 h 1039843"/>
                <a:gd name="connsiteX975" fmla="*/ 320908 w 999584"/>
                <a:gd name="connsiteY975" fmla="*/ 989344 h 1039843"/>
                <a:gd name="connsiteX976" fmla="*/ 301780 w 999584"/>
                <a:gd name="connsiteY976" fmla="*/ 982457 h 1039843"/>
                <a:gd name="connsiteX977" fmla="*/ 302545 w 999584"/>
                <a:gd name="connsiteY977" fmla="*/ 980927 h 1039843"/>
                <a:gd name="connsiteX978" fmla="*/ 291068 w 999584"/>
                <a:gd name="connsiteY978" fmla="*/ 977102 h 1039843"/>
                <a:gd name="connsiteX979" fmla="*/ 301014 w 999584"/>
                <a:gd name="connsiteY979" fmla="*/ 978632 h 1039843"/>
                <a:gd name="connsiteX980" fmla="*/ 285666 w 999584"/>
                <a:gd name="connsiteY980" fmla="*/ 970260 h 1039843"/>
                <a:gd name="connsiteX981" fmla="*/ 285712 w 999584"/>
                <a:gd name="connsiteY981" fmla="*/ 970215 h 1039843"/>
                <a:gd name="connsiteX982" fmla="*/ 285310 w 999584"/>
                <a:gd name="connsiteY982" fmla="*/ 970066 h 1039843"/>
                <a:gd name="connsiteX983" fmla="*/ 284181 w 999584"/>
                <a:gd name="connsiteY983" fmla="*/ 969450 h 1039843"/>
                <a:gd name="connsiteX984" fmla="*/ 284181 w 999584"/>
                <a:gd name="connsiteY984" fmla="*/ 969647 h 1039843"/>
                <a:gd name="connsiteX985" fmla="*/ 282364 w 999584"/>
                <a:gd name="connsiteY985" fmla="*/ 968972 h 1039843"/>
                <a:gd name="connsiteX986" fmla="*/ 280503 w 999584"/>
                <a:gd name="connsiteY986" fmla="*/ 969293 h 1039843"/>
                <a:gd name="connsiteX987" fmla="*/ 275000 w 999584"/>
                <a:gd name="connsiteY987" fmla="*/ 965624 h 1039843"/>
                <a:gd name="connsiteX988" fmla="*/ 269644 w 999584"/>
                <a:gd name="connsiteY988" fmla="*/ 966390 h 1039843"/>
                <a:gd name="connsiteX989" fmla="*/ 245160 w 999584"/>
                <a:gd name="connsiteY989" fmla="*/ 954912 h 1039843"/>
                <a:gd name="connsiteX990" fmla="*/ 248985 w 999584"/>
                <a:gd name="connsiteY990" fmla="*/ 951852 h 1039843"/>
                <a:gd name="connsiteX991" fmla="*/ 259697 w 999584"/>
                <a:gd name="connsiteY991" fmla="*/ 958451 h 1039843"/>
                <a:gd name="connsiteX992" fmla="*/ 269238 w 999584"/>
                <a:gd name="connsiteY992" fmla="*/ 960751 h 1039843"/>
                <a:gd name="connsiteX993" fmla="*/ 270409 w 999584"/>
                <a:gd name="connsiteY993" fmla="*/ 961622 h 1039843"/>
                <a:gd name="connsiteX994" fmla="*/ 270409 w 999584"/>
                <a:gd name="connsiteY994" fmla="*/ 963329 h 1039843"/>
                <a:gd name="connsiteX995" fmla="*/ 272705 w 999584"/>
                <a:gd name="connsiteY995" fmla="*/ 963329 h 1039843"/>
                <a:gd name="connsiteX996" fmla="*/ 270409 w 999584"/>
                <a:gd name="connsiteY996" fmla="*/ 961622 h 1039843"/>
                <a:gd name="connsiteX997" fmla="*/ 270409 w 999584"/>
                <a:gd name="connsiteY997" fmla="*/ 961033 h 1039843"/>
                <a:gd name="connsiteX998" fmla="*/ 269238 w 999584"/>
                <a:gd name="connsiteY998" fmla="*/ 960751 h 1039843"/>
                <a:gd name="connsiteX999" fmla="*/ 265244 w 999584"/>
                <a:gd name="connsiteY999" fmla="*/ 957782 h 1039843"/>
                <a:gd name="connsiteX1000" fmla="*/ 256636 w 999584"/>
                <a:gd name="connsiteY1000" fmla="*/ 955678 h 1039843"/>
                <a:gd name="connsiteX1001" fmla="*/ 248220 w 999584"/>
                <a:gd name="connsiteY1001" fmla="*/ 949557 h 1039843"/>
                <a:gd name="connsiteX1002" fmla="*/ 258167 w 999584"/>
                <a:gd name="connsiteY1002" fmla="*/ 948791 h 1039843"/>
                <a:gd name="connsiteX1003" fmla="*/ 254341 w 999584"/>
                <a:gd name="connsiteY1003" fmla="*/ 948791 h 1039843"/>
                <a:gd name="connsiteX1004" fmla="*/ 255106 w 999584"/>
                <a:gd name="connsiteY1004" fmla="*/ 951852 h 1039843"/>
                <a:gd name="connsiteX1005" fmla="*/ 262757 w 999584"/>
                <a:gd name="connsiteY1005" fmla="*/ 952617 h 1039843"/>
                <a:gd name="connsiteX1006" fmla="*/ 265818 w 999584"/>
                <a:gd name="connsiteY1006" fmla="*/ 957208 h 1039843"/>
                <a:gd name="connsiteX1007" fmla="*/ 271174 w 999584"/>
                <a:gd name="connsiteY1007" fmla="*/ 958738 h 1039843"/>
                <a:gd name="connsiteX1008" fmla="*/ 275000 w 999584"/>
                <a:gd name="connsiteY1008" fmla="*/ 957973 h 1039843"/>
                <a:gd name="connsiteX1009" fmla="*/ 288007 w 999584"/>
                <a:gd name="connsiteY1009" fmla="*/ 964094 h 1039843"/>
                <a:gd name="connsiteX1010" fmla="*/ 304840 w 999584"/>
                <a:gd name="connsiteY1010" fmla="*/ 970215 h 1039843"/>
                <a:gd name="connsiteX1011" fmla="*/ 303310 w 999584"/>
                <a:gd name="connsiteY1011" fmla="*/ 970981 h 1039843"/>
                <a:gd name="connsiteX1012" fmla="*/ 318613 w 999584"/>
                <a:gd name="connsiteY1012" fmla="*/ 975571 h 1039843"/>
                <a:gd name="connsiteX1013" fmla="*/ 317847 w 999584"/>
                <a:gd name="connsiteY1013" fmla="*/ 973276 h 1039843"/>
                <a:gd name="connsiteX1014" fmla="*/ 331620 w 999584"/>
                <a:gd name="connsiteY1014" fmla="*/ 977102 h 1039843"/>
                <a:gd name="connsiteX1015" fmla="*/ 346158 w 999584"/>
                <a:gd name="connsiteY1015" fmla="*/ 979397 h 1039843"/>
                <a:gd name="connsiteX1016" fmla="*/ 356870 w 999584"/>
                <a:gd name="connsiteY1016" fmla="*/ 985518 h 1039843"/>
                <a:gd name="connsiteX1017" fmla="*/ 364521 w 999584"/>
                <a:gd name="connsiteY1017" fmla="*/ 983987 h 1039843"/>
                <a:gd name="connsiteX1018" fmla="*/ 365286 w 999584"/>
                <a:gd name="connsiteY1018" fmla="*/ 987048 h 1039843"/>
                <a:gd name="connsiteX1019" fmla="*/ 379058 w 999584"/>
                <a:gd name="connsiteY1019" fmla="*/ 987814 h 1039843"/>
                <a:gd name="connsiteX1020" fmla="*/ 379824 w 999584"/>
                <a:gd name="connsiteY1020" fmla="*/ 990109 h 1039843"/>
                <a:gd name="connsiteX1021" fmla="*/ 388240 w 999584"/>
                <a:gd name="connsiteY1021" fmla="*/ 989344 h 1039843"/>
                <a:gd name="connsiteX1022" fmla="*/ 386710 w 999584"/>
                <a:gd name="connsiteY1022" fmla="*/ 990109 h 1039843"/>
                <a:gd name="connsiteX1023" fmla="*/ 393596 w 999584"/>
                <a:gd name="connsiteY1023" fmla="*/ 990109 h 1039843"/>
                <a:gd name="connsiteX1024" fmla="*/ 403543 w 999584"/>
                <a:gd name="connsiteY1024" fmla="*/ 993935 h 1039843"/>
                <a:gd name="connsiteX1025" fmla="*/ 412724 w 999584"/>
                <a:gd name="connsiteY1025" fmla="*/ 991639 h 1039843"/>
                <a:gd name="connsiteX1026" fmla="*/ 428792 w 999584"/>
                <a:gd name="connsiteY1026" fmla="*/ 993935 h 1039843"/>
                <a:gd name="connsiteX1027" fmla="*/ 435678 w 999584"/>
                <a:gd name="connsiteY1027" fmla="*/ 996230 h 1039843"/>
                <a:gd name="connsiteX1028" fmla="*/ 470110 w 999584"/>
                <a:gd name="connsiteY1028" fmla="*/ 994699 h 1039843"/>
                <a:gd name="connsiteX1029" fmla="*/ 470875 w 999584"/>
                <a:gd name="connsiteY1029" fmla="*/ 988578 h 1039843"/>
                <a:gd name="connsiteX1030" fmla="*/ 483117 w 999584"/>
                <a:gd name="connsiteY1030" fmla="*/ 983987 h 1039843"/>
                <a:gd name="connsiteX1031" fmla="*/ 478526 w 999584"/>
                <a:gd name="connsiteY1031" fmla="*/ 984753 h 1039843"/>
                <a:gd name="connsiteX1032" fmla="*/ 451747 w 999584"/>
                <a:gd name="connsiteY1032" fmla="*/ 985518 h 1039843"/>
                <a:gd name="connsiteX1033" fmla="*/ 379824 w 999584"/>
                <a:gd name="connsiteY1033" fmla="*/ 974806 h 1039843"/>
                <a:gd name="connsiteX1034" fmla="*/ 378174 w 999584"/>
                <a:gd name="connsiteY1034" fmla="*/ 970801 h 1039843"/>
                <a:gd name="connsiteX1035" fmla="*/ 376763 w 999584"/>
                <a:gd name="connsiteY1035" fmla="*/ 970185 h 1039843"/>
                <a:gd name="connsiteX1036" fmla="*/ 376763 w 999584"/>
                <a:gd name="connsiteY1036" fmla="*/ 964094 h 1039843"/>
                <a:gd name="connsiteX1037" fmla="*/ 359930 w 999584"/>
                <a:gd name="connsiteY1037" fmla="*/ 964094 h 1039843"/>
                <a:gd name="connsiteX1038" fmla="*/ 333916 w 999584"/>
                <a:gd name="connsiteY1038" fmla="*/ 954912 h 1039843"/>
                <a:gd name="connsiteX1039" fmla="*/ 333451 w 999584"/>
                <a:gd name="connsiteY1039" fmla="*/ 954748 h 1039843"/>
                <a:gd name="connsiteX1040" fmla="*/ 331266 w 999584"/>
                <a:gd name="connsiteY1040" fmla="*/ 954982 h 1039843"/>
                <a:gd name="connsiteX1041" fmla="*/ 324002 w 999584"/>
                <a:gd name="connsiteY1041" fmla="*/ 951413 h 1039843"/>
                <a:gd name="connsiteX1042" fmla="*/ 320908 w 999584"/>
                <a:gd name="connsiteY1042" fmla="*/ 950321 h 1039843"/>
                <a:gd name="connsiteX1043" fmla="*/ 308666 w 999584"/>
                <a:gd name="connsiteY1043" fmla="*/ 947261 h 1039843"/>
                <a:gd name="connsiteX1044" fmla="*/ 303310 w 999584"/>
                <a:gd name="connsiteY1044" fmla="*/ 946496 h 1039843"/>
                <a:gd name="connsiteX1045" fmla="*/ 304840 w 999584"/>
                <a:gd name="connsiteY1045" fmla="*/ 947261 h 1039843"/>
                <a:gd name="connsiteX1046" fmla="*/ 315655 w 999584"/>
                <a:gd name="connsiteY1046" fmla="*/ 953750 h 1039843"/>
                <a:gd name="connsiteX1047" fmla="*/ 299484 w 999584"/>
                <a:gd name="connsiteY1047" fmla="*/ 948791 h 1039843"/>
                <a:gd name="connsiteX1048" fmla="*/ 300250 w 999584"/>
                <a:gd name="connsiteY1048" fmla="*/ 947261 h 1039843"/>
                <a:gd name="connsiteX1049" fmla="*/ 296424 w 999584"/>
                <a:gd name="connsiteY1049" fmla="*/ 948026 h 1039843"/>
                <a:gd name="connsiteX1050" fmla="*/ 282651 w 999584"/>
                <a:gd name="connsiteY1050" fmla="*/ 937314 h 1039843"/>
                <a:gd name="connsiteX1051" fmla="*/ 275000 w 999584"/>
                <a:gd name="connsiteY1051" fmla="*/ 935784 h 1039843"/>
                <a:gd name="connsiteX1052" fmla="*/ 276530 w 999584"/>
                <a:gd name="connsiteY1052" fmla="*/ 933488 h 1039843"/>
                <a:gd name="connsiteX1053" fmla="*/ 274235 w 999584"/>
                <a:gd name="connsiteY1053" fmla="*/ 932724 h 1039843"/>
                <a:gd name="connsiteX1054" fmla="*/ 279591 w 999584"/>
                <a:gd name="connsiteY1054" fmla="*/ 931193 h 1039843"/>
                <a:gd name="connsiteX1055" fmla="*/ 268879 w 999584"/>
                <a:gd name="connsiteY1055" fmla="*/ 924307 h 1039843"/>
                <a:gd name="connsiteX1056" fmla="*/ 266584 w 999584"/>
                <a:gd name="connsiteY1056" fmla="*/ 926603 h 1039843"/>
                <a:gd name="connsiteX1057" fmla="*/ 262757 w 999584"/>
                <a:gd name="connsiteY1057" fmla="*/ 921246 h 1039843"/>
                <a:gd name="connsiteX1058" fmla="*/ 245160 w 999584"/>
                <a:gd name="connsiteY1058" fmla="*/ 910534 h 1039843"/>
                <a:gd name="connsiteX1059" fmla="*/ 240569 w 999584"/>
                <a:gd name="connsiteY1059" fmla="*/ 904222 h 1039843"/>
                <a:gd name="connsiteX1060" fmla="*/ 238300 w 999584"/>
                <a:gd name="connsiteY1060" fmla="*/ 899117 h 1039843"/>
                <a:gd name="connsiteX1061" fmla="*/ 244012 w 999584"/>
                <a:gd name="connsiteY1061" fmla="*/ 903744 h 1039843"/>
                <a:gd name="connsiteX1062" fmla="*/ 253576 w 999584"/>
                <a:gd name="connsiteY1062" fmla="*/ 909769 h 1039843"/>
                <a:gd name="connsiteX1063" fmla="*/ 252811 w 999584"/>
                <a:gd name="connsiteY1063" fmla="*/ 911300 h 1039843"/>
                <a:gd name="connsiteX1064" fmla="*/ 264288 w 999584"/>
                <a:gd name="connsiteY1064" fmla="*/ 917421 h 1039843"/>
                <a:gd name="connsiteX1065" fmla="*/ 275065 w 999584"/>
                <a:gd name="connsiteY1065" fmla="*/ 924206 h 1039843"/>
                <a:gd name="connsiteX1066" fmla="*/ 275925 w 999584"/>
                <a:gd name="connsiteY1066" fmla="*/ 922057 h 1039843"/>
                <a:gd name="connsiteX1067" fmla="*/ 287834 w 999584"/>
                <a:gd name="connsiteY1067" fmla="*/ 924859 h 1039843"/>
                <a:gd name="connsiteX1068" fmla="*/ 290636 w 999584"/>
                <a:gd name="connsiteY1068" fmla="*/ 927661 h 1039843"/>
                <a:gd name="connsiteX1069" fmla="*/ 294839 w 999584"/>
                <a:gd name="connsiteY1069" fmla="*/ 926260 h 1039843"/>
                <a:gd name="connsiteX1070" fmla="*/ 301144 w 999584"/>
                <a:gd name="connsiteY1070" fmla="*/ 933265 h 1039843"/>
                <a:gd name="connsiteX1071" fmla="*/ 304740 w 999584"/>
                <a:gd name="connsiteY1071" fmla="*/ 931996 h 1039843"/>
                <a:gd name="connsiteX1072" fmla="*/ 297189 w 999584"/>
                <a:gd name="connsiteY1072" fmla="*/ 926603 h 1039843"/>
                <a:gd name="connsiteX1073" fmla="*/ 301014 w 999584"/>
                <a:gd name="connsiteY1073" fmla="*/ 928133 h 1039843"/>
                <a:gd name="connsiteX1074" fmla="*/ 301780 w 999584"/>
                <a:gd name="connsiteY1074" fmla="*/ 926603 h 1039843"/>
                <a:gd name="connsiteX1075" fmla="*/ 297954 w 999584"/>
                <a:gd name="connsiteY1075" fmla="*/ 924307 h 1039843"/>
                <a:gd name="connsiteX1076" fmla="*/ 297189 w 999584"/>
                <a:gd name="connsiteY1076" fmla="*/ 925837 h 1039843"/>
                <a:gd name="connsiteX1077" fmla="*/ 296424 w 999584"/>
                <a:gd name="connsiteY1077" fmla="*/ 918951 h 1039843"/>
                <a:gd name="connsiteX1078" fmla="*/ 313257 w 999584"/>
                <a:gd name="connsiteY1078" fmla="*/ 922012 h 1039843"/>
                <a:gd name="connsiteX1079" fmla="*/ 294129 w 999584"/>
                <a:gd name="connsiteY1079" fmla="*/ 915125 h 1039843"/>
                <a:gd name="connsiteX1080" fmla="*/ 297954 w 999584"/>
                <a:gd name="connsiteY1080" fmla="*/ 913595 h 1039843"/>
                <a:gd name="connsiteX1081" fmla="*/ 304840 w 999584"/>
                <a:gd name="connsiteY1081" fmla="*/ 915125 h 1039843"/>
                <a:gd name="connsiteX1082" fmla="*/ 296424 w 999584"/>
                <a:gd name="connsiteY1082" fmla="*/ 913595 h 1039843"/>
                <a:gd name="connsiteX1083" fmla="*/ 284947 w 999584"/>
                <a:gd name="connsiteY1083" fmla="*/ 906709 h 1039843"/>
                <a:gd name="connsiteX1084" fmla="*/ 290302 w 999584"/>
                <a:gd name="connsiteY1084" fmla="*/ 905179 h 1039843"/>
                <a:gd name="connsiteX1085" fmla="*/ 287242 w 999584"/>
                <a:gd name="connsiteY1085" fmla="*/ 902118 h 1039843"/>
                <a:gd name="connsiteX1086" fmla="*/ 291850 w 999584"/>
                <a:gd name="connsiteY1086" fmla="*/ 901280 h 1039843"/>
                <a:gd name="connsiteX1087" fmla="*/ 287220 w 999584"/>
                <a:gd name="connsiteY1087" fmla="*/ 897889 h 1039843"/>
                <a:gd name="connsiteX1088" fmla="*/ 283630 w 999584"/>
                <a:gd name="connsiteY1088" fmla="*/ 893336 h 1039843"/>
                <a:gd name="connsiteX1089" fmla="*/ 285732 w 999584"/>
                <a:gd name="connsiteY1089" fmla="*/ 895438 h 1039843"/>
                <a:gd name="connsiteX1090" fmla="*/ 294965 w 999584"/>
                <a:gd name="connsiteY1090" fmla="*/ 900714 h 1039843"/>
                <a:gd name="connsiteX1091" fmla="*/ 295659 w 999584"/>
                <a:gd name="connsiteY1091" fmla="*/ 900588 h 1039843"/>
                <a:gd name="connsiteX1092" fmla="*/ 293363 w 999584"/>
                <a:gd name="connsiteY1092" fmla="*/ 896762 h 1039843"/>
                <a:gd name="connsiteX1093" fmla="*/ 289538 w 999584"/>
                <a:gd name="connsiteY1093" fmla="*/ 892171 h 1039843"/>
                <a:gd name="connsiteX1094" fmla="*/ 282651 w 999584"/>
                <a:gd name="connsiteY1094" fmla="*/ 887580 h 1039843"/>
                <a:gd name="connsiteX1095" fmla="*/ 273469 w 999584"/>
                <a:gd name="connsiteY1095" fmla="*/ 886050 h 1039843"/>
                <a:gd name="connsiteX1096" fmla="*/ 273469 w 999584"/>
                <a:gd name="connsiteY1096" fmla="*/ 887580 h 1039843"/>
                <a:gd name="connsiteX1097" fmla="*/ 269644 w 999584"/>
                <a:gd name="connsiteY1097" fmla="*/ 888345 h 1039843"/>
                <a:gd name="connsiteX1098" fmla="*/ 264288 w 999584"/>
                <a:gd name="connsiteY1098" fmla="*/ 884519 h 1039843"/>
                <a:gd name="connsiteX1099" fmla="*/ 258932 w 999584"/>
                <a:gd name="connsiteY1099" fmla="*/ 884519 h 1039843"/>
                <a:gd name="connsiteX1100" fmla="*/ 254341 w 999584"/>
                <a:gd name="connsiteY1100" fmla="*/ 886050 h 1039843"/>
                <a:gd name="connsiteX1101" fmla="*/ 258932 w 999584"/>
                <a:gd name="connsiteY1101" fmla="*/ 889110 h 1039843"/>
                <a:gd name="connsiteX1102" fmla="*/ 259697 w 999584"/>
                <a:gd name="connsiteY1102" fmla="*/ 888345 h 1039843"/>
                <a:gd name="connsiteX1103" fmla="*/ 265818 w 999584"/>
                <a:gd name="connsiteY1103" fmla="*/ 888345 h 1039843"/>
                <a:gd name="connsiteX1104" fmla="*/ 266584 w 999584"/>
                <a:gd name="connsiteY1104" fmla="*/ 889110 h 1039843"/>
                <a:gd name="connsiteX1105" fmla="*/ 265818 w 999584"/>
                <a:gd name="connsiteY1105" fmla="*/ 889876 h 1039843"/>
                <a:gd name="connsiteX1106" fmla="*/ 261227 w 999584"/>
                <a:gd name="connsiteY1106" fmla="*/ 889876 h 1039843"/>
                <a:gd name="connsiteX1107" fmla="*/ 268879 w 999584"/>
                <a:gd name="connsiteY1107" fmla="*/ 895231 h 1039843"/>
                <a:gd name="connsiteX1108" fmla="*/ 252046 w 999584"/>
                <a:gd name="connsiteY1108" fmla="*/ 887580 h 1039843"/>
                <a:gd name="connsiteX1109" fmla="*/ 251281 w 999584"/>
                <a:gd name="connsiteY1109" fmla="*/ 887580 h 1039843"/>
                <a:gd name="connsiteX1110" fmla="*/ 248220 w 999584"/>
                <a:gd name="connsiteY1110" fmla="*/ 886815 h 1039843"/>
                <a:gd name="connsiteX1111" fmla="*/ 247455 w 999584"/>
                <a:gd name="connsiteY1111" fmla="*/ 885285 h 1039843"/>
                <a:gd name="connsiteX1112" fmla="*/ 241334 w 999584"/>
                <a:gd name="connsiteY1112" fmla="*/ 884519 h 1039843"/>
                <a:gd name="connsiteX1113" fmla="*/ 237508 w 999584"/>
                <a:gd name="connsiteY1113" fmla="*/ 882989 h 1039843"/>
                <a:gd name="connsiteX1114" fmla="*/ 236743 w 999584"/>
                <a:gd name="connsiteY1114" fmla="*/ 878398 h 1039843"/>
                <a:gd name="connsiteX1115" fmla="*/ 232918 w 999584"/>
                <a:gd name="connsiteY1115" fmla="*/ 876103 h 1039843"/>
                <a:gd name="connsiteX1116" fmla="*/ 229091 w 999584"/>
                <a:gd name="connsiteY1116" fmla="*/ 876103 h 1039843"/>
                <a:gd name="connsiteX1117" fmla="*/ 228327 w 999584"/>
                <a:gd name="connsiteY1117" fmla="*/ 879929 h 1039843"/>
                <a:gd name="connsiteX1118" fmla="*/ 229857 w 999584"/>
                <a:gd name="connsiteY1118" fmla="*/ 882224 h 1039843"/>
                <a:gd name="connsiteX1119" fmla="*/ 229857 w 999584"/>
                <a:gd name="connsiteY1119" fmla="*/ 882989 h 1039843"/>
                <a:gd name="connsiteX1120" fmla="*/ 227561 w 999584"/>
                <a:gd name="connsiteY1120" fmla="*/ 883755 h 1039843"/>
                <a:gd name="connsiteX1121" fmla="*/ 231387 w 999584"/>
                <a:gd name="connsiteY1121" fmla="*/ 886815 h 1039843"/>
                <a:gd name="connsiteX1122" fmla="*/ 241334 w 999584"/>
                <a:gd name="connsiteY1122" fmla="*/ 895231 h 1039843"/>
                <a:gd name="connsiteX1123" fmla="*/ 261993 w 999584"/>
                <a:gd name="connsiteY1123" fmla="*/ 904413 h 1039843"/>
                <a:gd name="connsiteX1124" fmla="*/ 255106 w 999584"/>
                <a:gd name="connsiteY1124" fmla="*/ 903648 h 1039843"/>
                <a:gd name="connsiteX1125" fmla="*/ 247455 w 999584"/>
                <a:gd name="connsiteY1125" fmla="*/ 898292 h 1039843"/>
                <a:gd name="connsiteX1126" fmla="*/ 245160 w 999584"/>
                <a:gd name="connsiteY1126" fmla="*/ 899822 h 1039843"/>
                <a:gd name="connsiteX1127" fmla="*/ 235213 w 999584"/>
                <a:gd name="connsiteY1127" fmla="*/ 892171 h 1039843"/>
                <a:gd name="connsiteX1128" fmla="*/ 225266 w 999584"/>
                <a:gd name="connsiteY1128" fmla="*/ 882989 h 1039843"/>
                <a:gd name="connsiteX1129" fmla="*/ 224501 w 999584"/>
                <a:gd name="connsiteY1129" fmla="*/ 882224 h 1039843"/>
                <a:gd name="connsiteX1130" fmla="*/ 216085 w 999584"/>
                <a:gd name="connsiteY1130" fmla="*/ 878398 h 1039843"/>
                <a:gd name="connsiteX1131" fmla="*/ 218380 w 999584"/>
                <a:gd name="connsiteY1131" fmla="*/ 884519 h 1039843"/>
                <a:gd name="connsiteX1132" fmla="*/ 227561 w 999584"/>
                <a:gd name="connsiteY1132" fmla="*/ 888345 h 1039843"/>
                <a:gd name="connsiteX1133" fmla="*/ 228327 w 999584"/>
                <a:gd name="connsiteY1133" fmla="*/ 889110 h 1039843"/>
                <a:gd name="connsiteX1134" fmla="*/ 227561 w 999584"/>
                <a:gd name="connsiteY1134" fmla="*/ 892936 h 1039843"/>
                <a:gd name="connsiteX1135" fmla="*/ 222970 w 999584"/>
                <a:gd name="connsiteY1135" fmla="*/ 905179 h 1039843"/>
                <a:gd name="connsiteX1136" fmla="*/ 227561 w 999584"/>
                <a:gd name="connsiteY1136" fmla="*/ 912830 h 1039843"/>
                <a:gd name="connsiteX1137" fmla="*/ 229857 w 999584"/>
                <a:gd name="connsiteY1137" fmla="*/ 914360 h 1039843"/>
                <a:gd name="connsiteX1138" fmla="*/ 229091 w 999584"/>
                <a:gd name="connsiteY1138" fmla="*/ 914360 h 1039843"/>
                <a:gd name="connsiteX1139" fmla="*/ 232152 w 999584"/>
                <a:gd name="connsiteY1139" fmla="*/ 918951 h 1039843"/>
                <a:gd name="connsiteX1140" fmla="*/ 235978 w 999584"/>
                <a:gd name="connsiteY1140" fmla="*/ 920481 h 1039843"/>
                <a:gd name="connsiteX1141" fmla="*/ 246690 w 999584"/>
                <a:gd name="connsiteY1141" fmla="*/ 928133 h 1039843"/>
                <a:gd name="connsiteX1142" fmla="*/ 247455 w 999584"/>
                <a:gd name="connsiteY1142" fmla="*/ 937314 h 1039843"/>
                <a:gd name="connsiteX1143" fmla="*/ 245160 w 999584"/>
                <a:gd name="connsiteY1143" fmla="*/ 938845 h 1039843"/>
                <a:gd name="connsiteX1144" fmla="*/ 235213 w 999584"/>
                <a:gd name="connsiteY1144" fmla="*/ 931958 h 1039843"/>
                <a:gd name="connsiteX1145" fmla="*/ 234448 w 999584"/>
                <a:gd name="connsiteY1145" fmla="*/ 931193 h 1039843"/>
                <a:gd name="connsiteX1146" fmla="*/ 218380 w 999584"/>
                <a:gd name="connsiteY1146" fmla="*/ 928133 h 1039843"/>
                <a:gd name="connsiteX1147" fmla="*/ 206903 w 999584"/>
                <a:gd name="connsiteY1147" fmla="*/ 924307 h 1039843"/>
                <a:gd name="connsiteX1148" fmla="*/ 203077 w 999584"/>
                <a:gd name="connsiteY1148" fmla="*/ 918951 h 1039843"/>
                <a:gd name="connsiteX1149" fmla="*/ 195426 w 999584"/>
                <a:gd name="connsiteY1149" fmla="*/ 916655 h 1039843"/>
                <a:gd name="connsiteX1150" fmla="*/ 192365 w 999584"/>
                <a:gd name="connsiteY1150" fmla="*/ 917421 h 1039843"/>
                <a:gd name="connsiteX1151" fmla="*/ 201547 w 999584"/>
                <a:gd name="connsiteY1151" fmla="*/ 927367 h 1039843"/>
                <a:gd name="connsiteX1152" fmla="*/ 205373 w 999584"/>
                <a:gd name="connsiteY1152" fmla="*/ 928133 h 1039843"/>
                <a:gd name="connsiteX1153" fmla="*/ 203842 w 999584"/>
                <a:gd name="connsiteY1153" fmla="*/ 924307 h 1039843"/>
                <a:gd name="connsiteX1154" fmla="*/ 206903 w 999584"/>
                <a:gd name="connsiteY1154" fmla="*/ 928898 h 1039843"/>
                <a:gd name="connsiteX1155" fmla="*/ 220675 w 999584"/>
                <a:gd name="connsiteY1155" fmla="*/ 933488 h 1039843"/>
                <a:gd name="connsiteX1156" fmla="*/ 213789 w 999584"/>
                <a:gd name="connsiteY1156" fmla="*/ 931193 h 1039843"/>
                <a:gd name="connsiteX1157" fmla="*/ 213024 w 999584"/>
                <a:gd name="connsiteY1157" fmla="*/ 934254 h 1039843"/>
                <a:gd name="connsiteX1158" fmla="*/ 200016 w 999584"/>
                <a:gd name="connsiteY1158" fmla="*/ 928898 h 1039843"/>
                <a:gd name="connsiteX1159" fmla="*/ 183949 w 999584"/>
                <a:gd name="connsiteY1159" fmla="*/ 907474 h 1039843"/>
                <a:gd name="connsiteX1160" fmla="*/ 180123 w 999584"/>
                <a:gd name="connsiteY1160" fmla="*/ 905179 h 1039843"/>
                <a:gd name="connsiteX1161" fmla="*/ 174002 w 999584"/>
                <a:gd name="connsiteY1161" fmla="*/ 895997 h 1039843"/>
                <a:gd name="connsiteX1162" fmla="*/ 164055 w 999584"/>
                <a:gd name="connsiteY1162" fmla="*/ 873807 h 1039843"/>
                <a:gd name="connsiteX1163" fmla="*/ 170176 w 999584"/>
                <a:gd name="connsiteY1163" fmla="*/ 878398 h 1039843"/>
                <a:gd name="connsiteX1164" fmla="*/ 183183 w 999584"/>
                <a:gd name="connsiteY1164" fmla="*/ 889876 h 1039843"/>
                <a:gd name="connsiteX1165" fmla="*/ 197721 w 999584"/>
                <a:gd name="connsiteY1165" fmla="*/ 902883 h 1039843"/>
                <a:gd name="connsiteX1166" fmla="*/ 216085 w 999584"/>
                <a:gd name="connsiteY1166" fmla="*/ 915890 h 1039843"/>
                <a:gd name="connsiteX1167" fmla="*/ 216085 w 999584"/>
                <a:gd name="connsiteY1167" fmla="*/ 914360 h 1039843"/>
                <a:gd name="connsiteX1168" fmla="*/ 213024 w 999584"/>
                <a:gd name="connsiteY1168" fmla="*/ 912064 h 1039843"/>
                <a:gd name="connsiteX1169" fmla="*/ 215319 w 999584"/>
                <a:gd name="connsiteY1169" fmla="*/ 912830 h 1039843"/>
                <a:gd name="connsiteX1170" fmla="*/ 215319 w 999584"/>
                <a:gd name="connsiteY1170" fmla="*/ 910534 h 1039843"/>
                <a:gd name="connsiteX1171" fmla="*/ 215319 w 999584"/>
                <a:gd name="connsiteY1171" fmla="*/ 905943 h 1039843"/>
                <a:gd name="connsiteX1172" fmla="*/ 209964 w 999584"/>
                <a:gd name="connsiteY1172" fmla="*/ 892936 h 1039843"/>
                <a:gd name="connsiteX1173" fmla="*/ 206903 w 999584"/>
                <a:gd name="connsiteY1173" fmla="*/ 879164 h 1039843"/>
                <a:gd name="connsiteX1174" fmla="*/ 210728 w 999584"/>
                <a:gd name="connsiteY1174" fmla="*/ 869982 h 1039843"/>
                <a:gd name="connsiteX1175" fmla="*/ 206137 w 999584"/>
                <a:gd name="connsiteY1175" fmla="*/ 865391 h 1039843"/>
                <a:gd name="connsiteX1176" fmla="*/ 205373 w 999584"/>
                <a:gd name="connsiteY1176" fmla="*/ 861565 h 1039843"/>
                <a:gd name="connsiteX1177" fmla="*/ 209964 w 999584"/>
                <a:gd name="connsiteY1177" fmla="*/ 866156 h 1039843"/>
                <a:gd name="connsiteX1178" fmla="*/ 212259 w 999584"/>
                <a:gd name="connsiteY1178" fmla="*/ 867686 h 1039843"/>
                <a:gd name="connsiteX1179" fmla="*/ 212259 w 999584"/>
                <a:gd name="connsiteY1179" fmla="*/ 863861 h 1039843"/>
                <a:gd name="connsiteX1180" fmla="*/ 210728 w 999584"/>
                <a:gd name="connsiteY1180" fmla="*/ 861565 h 1039843"/>
                <a:gd name="connsiteX1181" fmla="*/ 211494 w 999584"/>
                <a:gd name="connsiteY1181" fmla="*/ 857740 h 1039843"/>
                <a:gd name="connsiteX1182" fmla="*/ 205373 w 999584"/>
                <a:gd name="connsiteY1182" fmla="*/ 856210 h 1039843"/>
                <a:gd name="connsiteX1183" fmla="*/ 194661 w 999584"/>
                <a:gd name="connsiteY1183" fmla="*/ 864626 h 1039843"/>
                <a:gd name="connsiteX1184" fmla="*/ 191600 w 999584"/>
                <a:gd name="connsiteY1184" fmla="*/ 867686 h 1039843"/>
                <a:gd name="connsiteX1185" fmla="*/ 190070 w 999584"/>
                <a:gd name="connsiteY1185" fmla="*/ 868452 h 1039843"/>
                <a:gd name="connsiteX1186" fmla="*/ 189304 w 999584"/>
                <a:gd name="connsiteY1186" fmla="*/ 866922 h 1039843"/>
                <a:gd name="connsiteX1187" fmla="*/ 190835 w 999584"/>
                <a:gd name="connsiteY1187" fmla="*/ 858505 h 1039843"/>
                <a:gd name="connsiteX1188" fmla="*/ 193131 w 999584"/>
                <a:gd name="connsiteY1188" fmla="*/ 853149 h 1039843"/>
                <a:gd name="connsiteX1189" fmla="*/ 193131 w 999584"/>
                <a:gd name="connsiteY1189" fmla="*/ 850853 h 1039843"/>
                <a:gd name="connsiteX1190" fmla="*/ 189304 w 999584"/>
                <a:gd name="connsiteY1190" fmla="*/ 847793 h 1039843"/>
                <a:gd name="connsiteX1191" fmla="*/ 187774 w 999584"/>
                <a:gd name="connsiteY1191" fmla="*/ 843968 h 1039843"/>
                <a:gd name="connsiteX1192" fmla="*/ 181653 w 999584"/>
                <a:gd name="connsiteY1192" fmla="*/ 839377 h 1039843"/>
                <a:gd name="connsiteX1193" fmla="*/ 180888 w 999584"/>
                <a:gd name="connsiteY1193" fmla="*/ 837846 h 1039843"/>
                <a:gd name="connsiteX1194" fmla="*/ 180123 w 999584"/>
                <a:gd name="connsiteY1194" fmla="*/ 838611 h 1039843"/>
                <a:gd name="connsiteX1195" fmla="*/ 178593 w 999584"/>
                <a:gd name="connsiteY1195" fmla="*/ 842437 h 1039843"/>
                <a:gd name="connsiteX1196" fmla="*/ 174767 w 999584"/>
                <a:gd name="connsiteY1196" fmla="*/ 853149 h 1039843"/>
                <a:gd name="connsiteX1197" fmla="*/ 180123 w 999584"/>
                <a:gd name="connsiteY1197" fmla="*/ 862331 h 1039843"/>
                <a:gd name="connsiteX1198" fmla="*/ 189304 w 999584"/>
                <a:gd name="connsiteY1198" fmla="*/ 873043 h 1039843"/>
                <a:gd name="connsiteX1199" fmla="*/ 190835 w 999584"/>
                <a:gd name="connsiteY1199" fmla="*/ 874573 h 1039843"/>
                <a:gd name="connsiteX1200" fmla="*/ 190070 w 999584"/>
                <a:gd name="connsiteY1200" fmla="*/ 874573 h 1039843"/>
                <a:gd name="connsiteX1201" fmla="*/ 191600 w 999584"/>
                <a:gd name="connsiteY1201" fmla="*/ 876868 h 1039843"/>
                <a:gd name="connsiteX1202" fmla="*/ 194661 w 999584"/>
                <a:gd name="connsiteY1202" fmla="*/ 879929 h 1039843"/>
                <a:gd name="connsiteX1203" fmla="*/ 198486 w 999584"/>
                <a:gd name="connsiteY1203" fmla="*/ 883755 h 1039843"/>
                <a:gd name="connsiteX1204" fmla="*/ 198486 w 999584"/>
                <a:gd name="connsiteY1204" fmla="*/ 884519 h 1039843"/>
                <a:gd name="connsiteX1205" fmla="*/ 204607 w 999584"/>
                <a:gd name="connsiteY1205" fmla="*/ 892171 h 1039843"/>
                <a:gd name="connsiteX1206" fmla="*/ 196956 w 999584"/>
                <a:gd name="connsiteY1206" fmla="*/ 886815 h 1039843"/>
                <a:gd name="connsiteX1207" fmla="*/ 196191 w 999584"/>
                <a:gd name="connsiteY1207" fmla="*/ 887580 h 1039843"/>
                <a:gd name="connsiteX1208" fmla="*/ 195426 w 999584"/>
                <a:gd name="connsiteY1208" fmla="*/ 890640 h 1039843"/>
                <a:gd name="connsiteX1209" fmla="*/ 193131 w 999584"/>
                <a:gd name="connsiteY1209" fmla="*/ 891406 h 1039843"/>
                <a:gd name="connsiteX1210" fmla="*/ 181653 w 999584"/>
                <a:gd name="connsiteY1210" fmla="*/ 880694 h 1039843"/>
                <a:gd name="connsiteX1211" fmla="*/ 172471 w 999584"/>
                <a:gd name="connsiteY1211" fmla="*/ 869217 h 1039843"/>
                <a:gd name="connsiteX1212" fmla="*/ 161760 w 999584"/>
                <a:gd name="connsiteY1212" fmla="*/ 860801 h 1039843"/>
                <a:gd name="connsiteX1213" fmla="*/ 152578 w 999584"/>
                <a:gd name="connsiteY1213" fmla="*/ 846263 h 1039843"/>
                <a:gd name="connsiteX1214" fmla="*/ 151048 w 999584"/>
                <a:gd name="connsiteY1214" fmla="*/ 843968 h 1039843"/>
                <a:gd name="connsiteX1215" fmla="*/ 147222 w 999584"/>
                <a:gd name="connsiteY1215" fmla="*/ 831725 h 1039843"/>
                <a:gd name="connsiteX1216" fmla="*/ 140336 w 999584"/>
                <a:gd name="connsiteY1216" fmla="*/ 823308 h 1039843"/>
                <a:gd name="connsiteX1217" fmla="*/ 128859 w 999584"/>
                <a:gd name="connsiteY1217" fmla="*/ 812596 h 1039843"/>
                <a:gd name="connsiteX1218" fmla="*/ 127329 w 999584"/>
                <a:gd name="connsiteY1218" fmla="*/ 799590 h 1039843"/>
                <a:gd name="connsiteX1219" fmla="*/ 128859 w 999584"/>
                <a:gd name="connsiteY1219" fmla="*/ 781991 h 1039843"/>
                <a:gd name="connsiteX1220" fmla="*/ 128094 w 999584"/>
                <a:gd name="connsiteY1220" fmla="*/ 780461 h 1039843"/>
                <a:gd name="connsiteX1221" fmla="*/ 126563 w 999584"/>
                <a:gd name="connsiteY1221" fmla="*/ 782757 h 1039843"/>
                <a:gd name="connsiteX1222" fmla="*/ 124268 w 999584"/>
                <a:gd name="connsiteY1222" fmla="*/ 784287 h 1039843"/>
                <a:gd name="connsiteX1223" fmla="*/ 115851 w 999584"/>
                <a:gd name="connsiteY1223" fmla="*/ 770514 h 1039843"/>
                <a:gd name="connsiteX1224" fmla="*/ 114321 w 999584"/>
                <a:gd name="connsiteY1224" fmla="*/ 763628 h 1039843"/>
                <a:gd name="connsiteX1225" fmla="*/ 110496 w 999584"/>
                <a:gd name="connsiteY1225" fmla="*/ 752916 h 1039843"/>
                <a:gd name="connsiteX1226" fmla="*/ 105139 w 999584"/>
                <a:gd name="connsiteY1226" fmla="*/ 741439 h 1039843"/>
                <a:gd name="connsiteX1227" fmla="*/ 103609 w 999584"/>
                <a:gd name="connsiteY1227" fmla="*/ 737613 h 1039843"/>
                <a:gd name="connsiteX1228" fmla="*/ 95958 w 999584"/>
                <a:gd name="connsiteY1228" fmla="*/ 723076 h 1039843"/>
                <a:gd name="connsiteX1229" fmla="*/ 90602 w 999584"/>
                <a:gd name="connsiteY1229" fmla="*/ 709303 h 1039843"/>
                <a:gd name="connsiteX1230" fmla="*/ 82951 w 999584"/>
                <a:gd name="connsiteY1230" fmla="*/ 700886 h 1039843"/>
                <a:gd name="connsiteX1231" fmla="*/ 82951 w 999584"/>
                <a:gd name="connsiteY1231" fmla="*/ 696296 h 1039843"/>
                <a:gd name="connsiteX1232" fmla="*/ 76830 w 999584"/>
                <a:gd name="connsiteY1232" fmla="*/ 687879 h 1039843"/>
                <a:gd name="connsiteX1233" fmla="*/ 76064 w 999584"/>
                <a:gd name="connsiteY1233" fmla="*/ 687114 h 1039843"/>
                <a:gd name="connsiteX1234" fmla="*/ 75300 w 999584"/>
                <a:gd name="connsiteY1234" fmla="*/ 687879 h 1039843"/>
                <a:gd name="connsiteX1235" fmla="*/ 75300 w 999584"/>
                <a:gd name="connsiteY1235" fmla="*/ 703182 h 1039843"/>
                <a:gd name="connsiteX1236" fmla="*/ 75300 w 999584"/>
                <a:gd name="connsiteY1236" fmla="*/ 709303 h 1039843"/>
                <a:gd name="connsiteX1237" fmla="*/ 67648 w 999584"/>
                <a:gd name="connsiteY1237" fmla="*/ 716189 h 1039843"/>
                <a:gd name="connsiteX1238" fmla="*/ 63822 w 999584"/>
                <a:gd name="connsiteY1238" fmla="*/ 715424 h 1039843"/>
                <a:gd name="connsiteX1239" fmla="*/ 62292 w 999584"/>
                <a:gd name="connsiteY1239" fmla="*/ 706243 h 1039843"/>
                <a:gd name="connsiteX1240" fmla="*/ 64588 w 999584"/>
                <a:gd name="connsiteY1240" fmla="*/ 699356 h 1039843"/>
                <a:gd name="connsiteX1241" fmla="*/ 62292 w 999584"/>
                <a:gd name="connsiteY1241" fmla="*/ 695531 h 1039843"/>
                <a:gd name="connsiteX1242" fmla="*/ 59997 w 999584"/>
                <a:gd name="connsiteY1242" fmla="*/ 691705 h 1039843"/>
                <a:gd name="connsiteX1243" fmla="*/ 55406 w 999584"/>
                <a:gd name="connsiteY1243" fmla="*/ 677932 h 1039843"/>
                <a:gd name="connsiteX1244" fmla="*/ 56936 w 999584"/>
                <a:gd name="connsiteY1244" fmla="*/ 669516 h 1039843"/>
                <a:gd name="connsiteX1245" fmla="*/ 55406 w 999584"/>
                <a:gd name="connsiteY1245" fmla="*/ 664160 h 1039843"/>
                <a:gd name="connsiteX1246" fmla="*/ 54641 w 999584"/>
                <a:gd name="connsiteY1246" fmla="*/ 662630 h 1039843"/>
                <a:gd name="connsiteX1247" fmla="*/ 52346 w 999584"/>
                <a:gd name="connsiteY1247" fmla="*/ 657274 h 1039843"/>
                <a:gd name="connsiteX1248" fmla="*/ 41634 w 999584"/>
                <a:gd name="connsiteY1248" fmla="*/ 651918 h 1039843"/>
                <a:gd name="connsiteX1249" fmla="*/ 30922 w 999584"/>
                <a:gd name="connsiteY1249" fmla="*/ 645796 h 1039843"/>
                <a:gd name="connsiteX1250" fmla="*/ 29391 w 999584"/>
                <a:gd name="connsiteY1250" fmla="*/ 643501 h 1039843"/>
                <a:gd name="connsiteX1251" fmla="*/ 23270 w 999584"/>
                <a:gd name="connsiteY1251" fmla="*/ 622078 h 1039843"/>
                <a:gd name="connsiteX1252" fmla="*/ 20210 w 999584"/>
                <a:gd name="connsiteY1252" fmla="*/ 609070 h 1039843"/>
                <a:gd name="connsiteX1253" fmla="*/ 17149 w 999584"/>
                <a:gd name="connsiteY1253" fmla="*/ 604479 h 1039843"/>
                <a:gd name="connsiteX1254" fmla="*/ 9498 w 999584"/>
                <a:gd name="connsiteY1254" fmla="*/ 593002 h 1039843"/>
                <a:gd name="connsiteX1255" fmla="*/ 8732 w 999584"/>
                <a:gd name="connsiteY1255" fmla="*/ 580760 h 1039843"/>
                <a:gd name="connsiteX1256" fmla="*/ 7202 w 999584"/>
                <a:gd name="connsiteY1256" fmla="*/ 572343 h 1039843"/>
                <a:gd name="connsiteX1257" fmla="*/ 7968 w 999584"/>
                <a:gd name="connsiteY1257" fmla="*/ 568518 h 1039843"/>
                <a:gd name="connsiteX1258" fmla="*/ 8732 w 999584"/>
                <a:gd name="connsiteY1258" fmla="*/ 563927 h 1039843"/>
                <a:gd name="connsiteX1259" fmla="*/ 5672 w 999584"/>
                <a:gd name="connsiteY1259" fmla="*/ 538677 h 1039843"/>
                <a:gd name="connsiteX1260" fmla="*/ 5672 w 999584"/>
                <a:gd name="connsiteY1260" fmla="*/ 532556 h 1039843"/>
                <a:gd name="connsiteX1261" fmla="*/ 1847 w 999584"/>
                <a:gd name="connsiteY1261" fmla="*/ 528731 h 1039843"/>
                <a:gd name="connsiteX1262" fmla="*/ 316 w 999584"/>
                <a:gd name="connsiteY1262" fmla="*/ 524905 h 1039843"/>
                <a:gd name="connsiteX1263" fmla="*/ 3377 w 999584"/>
                <a:gd name="connsiteY1263" fmla="*/ 508837 h 1039843"/>
                <a:gd name="connsiteX1264" fmla="*/ 316 w 999584"/>
                <a:gd name="connsiteY1264" fmla="*/ 492769 h 1039843"/>
                <a:gd name="connsiteX1265" fmla="*/ 316 w 999584"/>
                <a:gd name="connsiteY1265" fmla="*/ 483587 h 1039843"/>
                <a:gd name="connsiteX1266" fmla="*/ 1081 w 999584"/>
                <a:gd name="connsiteY1266" fmla="*/ 481292 h 1039843"/>
                <a:gd name="connsiteX1267" fmla="*/ 5672 w 999584"/>
                <a:gd name="connsiteY1267" fmla="*/ 474406 h 1039843"/>
                <a:gd name="connsiteX1268" fmla="*/ 7968 w 999584"/>
                <a:gd name="connsiteY1268" fmla="*/ 461399 h 1039843"/>
                <a:gd name="connsiteX1269" fmla="*/ 7968 w 999584"/>
                <a:gd name="connsiteY1269" fmla="*/ 449157 h 1039843"/>
                <a:gd name="connsiteX1270" fmla="*/ 13323 w 999584"/>
                <a:gd name="connsiteY1270" fmla="*/ 429263 h 1039843"/>
                <a:gd name="connsiteX1271" fmla="*/ 12558 w 999584"/>
                <a:gd name="connsiteY1271" fmla="*/ 423142 h 1039843"/>
                <a:gd name="connsiteX1272" fmla="*/ 15619 w 999584"/>
                <a:gd name="connsiteY1272" fmla="*/ 420846 h 1039843"/>
                <a:gd name="connsiteX1273" fmla="*/ 16384 w 999584"/>
                <a:gd name="connsiteY1273" fmla="*/ 418551 h 1039843"/>
                <a:gd name="connsiteX1274" fmla="*/ 16384 w 999584"/>
                <a:gd name="connsiteY1274" fmla="*/ 419316 h 1039843"/>
                <a:gd name="connsiteX1275" fmla="*/ 17914 w 999584"/>
                <a:gd name="connsiteY1275" fmla="*/ 417021 h 1039843"/>
                <a:gd name="connsiteX1276" fmla="*/ 23270 w 999584"/>
                <a:gd name="connsiteY1276" fmla="*/ 411664 h 1039843"/>
                <a:gd name="connsiteX1277" fmla="*/ 23270 w 999584"/>
                <a:gd name="connsiteY1277" fmla="*/ 404013 h 1039843"/>
                <a:gd name="connsiteX1278" fmla="*/ 26331 w 999584"/>
                <a:gd name="connsiteY1278" fmla="*/ 400953 h 1039843"/>
                <a:gd name="connsiteX1279" fmla="*/ 28626 w 999584"/>
                <a:gd name="connsiteY1279" fmla="*/ 400188 h 1039843"/>
                <a:gd name="connsiteX1280" fmla="*/ 38573 w 999584"/>
                <a:gd name="connsiteY1280" fmla="*/ 384120 h 1039843"/>
                <a:gd name="connsiteX1281" fmla="*/ 43164 w 999584"/>
                <a:gd name="connsiteY1281" fmla="*/ 377234 h 1039843"/>
                <a:gd name="connsiteX1282" fmla="*/ 46989 w 999584"/>
                <a:gd name="connsiteY1282" fmla="*/ 374938 h 1039843"/>
                <a:gd name="connsiteX1283" fmla="*/ 49285 w 999584"/>
                <a:gd name="connsiteY1283" fmla="*/ 368052 h 1039843"/>
                <a:gd name="connsiteX1284" fmla="*/ 50050 w 999584"/>
                <a:gd name="connsiteY1284" fmla="*/ 366522 h 1039843"/>
                <a:gd name="connsiteX1285" fmla="*/ 48519 w 999584"/>
                <a:gd name="connsiteY1285" fmla="*/ 364226 h 1039843"/>
                <a:gd name="connsiteX1286" fmla="*/ 50815 w 999584"/>
                <a:gd name="connsiteY1286" fmla="*/ 364226 h 1039843"/>
                <a:gd name="connsiteX1287" fmla="*/ 86776 w 999584"/>
                <a:gd name="connsiteY1287" fmla="*/ 299954 h 1039843"/>
                <a:gd name="connsiteX1288" fmla="*/ 99018 w 999584"/>
                <a:gd name="connsiteY1288" fmla="*/ 275470 h 1039843"/>
                <a:gd name="connsiteX1289" fmla="*/ 102844 w 999584"/>
                <a:gd name="connsiteY1289" fmla="*/ 273940 h 1039843"/>
                <a:gd name="connsiteX1290" fmla="*/ 107435 w 999584"/>
                <a:gd name="connsiteY1290" fmla="*/ 279296 h 1039843"/>
                <a:gd name="connsiteX1291" fmla="*/ 97488 w 999584"/>
                <a:gd name="connsiteY1291" fmla="*/ 290773 h 1039843"/>
                <a:gd name="connsiteX1292" fmla="*/ 69943 w 999584"/>
                <a:gd name="connsiteY1292" fmla="*/ 343568 h 1039843"/>
                <a:gd name="connsiteX1293" fmla="*/ 67648 w 999584"/>
                <a:gd name="connsiteY1293" fmla="*/ 351984 h 1039843"/>
                <a:gd name="connsiteX1294" fmla="*/ 73769 w 999584"/>
                <a:gd name="connsiteY1294" fmla="*/ 346628 h 1039843"/>
                <a:gd name="connsiteX1295" fmla="*/ 74962 w 999584"/>
                <a:gd name="connsiteY1295" fmla="*/ 344754 h 1039843"/>
                <a:gd name="connsiteX1296" fmla="*/ 74879 w 999584"/>
                <a:gd name="connsiteY1296" fmla="*/ 344837 h 1039843"/>
                <a:gd name="connsiteX1297" fmla="*/ 73478 w 999584"/>
                <a:gd name="connsiteY1297" fmla="*/ 344137 h 1039843"/>
                <a:gd name="connsiteX1298" fmla="*/ 75355 w 999584"/>
                <a:gd name="connsiteY1298" fmla="*/ 344137 h 1039843"/>
                <a:gd name="connsiteX1299" fmla="*/ 79125 w 999584"/>
                <a:gd name="connsiteY1299" fmla="*/ 338211 h 1039843"/>
                <a:gd name="connsiteX1300" fmla="*/ 80655 w 999584"/>
                <a:gd name="connsiteY1300" fmla="*/ 333620 h 1039843"/>
                <a:gd name="connsiteX1301" fmla="*/ 89837 w 999584"/>
                <a:gd name="connsiteY1301" fmla="*/ 328265 h 1039843"/>
                <a:gd name="connsiteX1302" fmla="*/ 90602 w 999584"/>
                <a:gd name="connsiteY1302" fmla="*/ 323674 h 1039843"/>
                <a:gd name="connsiteX1303" fmla="*/ 95958 w 999584"/>
                <a:gd name="connsiteY1303" fmla="*/ 313727 h 1039843"/>
                <a:gd name="connsiteX1304" fmla="*/ 97488 w 999584"/>
                <a:gd name="connsiteY1304" fmla="*/ 312962 h 1039843"/>
                <a:gd name="connsiteX1305" fmla="*/ 98254 w 999584"/>
                <a:gd name="connsiteY1305" fmla="*/ 316023 h 1039843"/>
                <a:gd name="connsiteX1306" fmla="*/ 97488 w 999584"/>
                <a:gd name="connsiteY1306" fmla="*/ 319083 h 1039843"/>
                <a:gd name="connsiteX1307" fmla="*/ 99018 w 999584"/>
                <a:gd name="connsiteY1307" fmla="*/ 323674 h 1039843"/>
                <a:gd name="connsiteX1308" fmla="*/ 102844 w 999584"/>
                <a:gd name="connsiteY1308" fmla="*/ 322909 h 1039843"/>
                <a:gd name="connsiteX1309" fmla="*/ 108200 w 999584"/>
                <a:gd name="connsiteY1309" fmla="*/ 317553 h 1039843"/>
                <a:gd name="connsiteX1310" fmla="*/ 111261 w 999584"/>
                <a:gd name="connsiteY1310" fmla="*/ 313727 h 1039843"/>
                <a:gd name="connsiteX1311" fmla="*/ 121972 w 999584"/>
                <a:gd name="connsiteY1311" fmla="*/ 301485 h 1039843"/>
                <a:gd name="connsiteX1312" fmla="*/ 131154 w 999584"/>
                <a:gd name="connsiteY1312" fmla="*/ 293833 h 1039843"/>
                <a:gd name="connsiteX1313" fmla="*/ 149517 w 999584"/>
                <a:gd name="connsiteY1313" fmla="*/ 281591 h 1039843"/>
                <a:gd name="connsiteX1314" fmla="*/ 151048 w 999584"/>
                <a:gd name="connsiteY1314" fmla="*/ 279296 h 1039843"/>
                <a:gd name="connsiteX1315" fmla="*/ 157169 w 999584"/>
                <a:gd name="connsiteY1315" fmla="*/ 276236 h 1039843"/>
                <a:gd name="connsiteX1316" fmla="*/ 167116 w 999584"/>
                <a:gd name="connsiteY1316" fmla="*/ 264758 h 1039843"/>
                <a:gd name="connsiteX1317" fmla="*/ 170176 w 999584"/>
                <a:gd name="connsiteY1317" fmla="*/ 263993 h 1039843"/>
                <a:gd name="connsiteX1318" fmla="*/ 179358 w 999584"/>
                <a:gd name="connsiteY1318" fmla="*/ 257107 h 1039843"/>
                <a:gd name="connsiteX1319" fmla="*/ 184714 w 999584"/>
                <a:gd name="connsiteY1319" fmla="*/ 252516 h 1039843"/>
                <a:gd name="connsiteX1320" fmla="*/ 190835 w 999584"/>
                <a:gd name="connsiteY1320" fmla="*/ 250986 h 1039843"/>
                <a:gd name="connsiteX1321" fmla="*/ 192365 w 999584"/>
                <a:gd name="connsiteY1321" fmla="*/ 248691 h 1039843"/>
                <a:gd name="connsiteX1322" fmla="*/ 195426 w 999584"/>
                <a:gd name="connsiteY1322" fmla="*/ 246395 h 1039843"/>
                <a:gd name="connsiteX1323" fmla="*/ 209198 w 999584"/>
                <a:gd name="connsiteY1323" fmla="*/ 243334 h 1039843"/>
                <a:gd name="connsiteX1324" fmla="*/ 210728 w 999584"/>
                <a:gd name="connsiteY1324" fmla="*/ 241804 h 1039843"/>
                <a:gd name="connsiteX1325" fmla="*/ 211494 w 999584"/>
                <a:gd name="connsiteY1325" fmla="*/ 240274 h 1039843"/>
                <a:gd name="connsiteX1326" fmla="*/ 212259 w 999584"/>
                <a:gd name="connsiteY1326" fmla="*/ 240274 h 1039843"/>
                <a:gd name="connsiteX1327" fmla="*/ 222206 w 999584"/>
                <a:gd name="connsiteY1327" fmla="*/ 231858 h 1039843"/>
                <a:gd name="connsiteX1328" fmla="*/ 223736 w 999584"/>
                <a:gd name="connsiteY1328" fmla="*/ 229562 h 1039843"/>
                <a:gd name="connsiteX1329" fmla="*/ 235978 w 999584"/>
                <a:gd name="connsiteY1329" fmla="*/ 221910 h 1039843"/>
                <a:gd name="connsiteX1330" fmla="*/ 236743 w 999584"/>
                <a:gd name="connsiteY1330" fmla="*/ 221910 h 1039843"/>
                <a:gd name="connsiteX1331" fmla="*/ 239803 w 999584"/>
                <a:gd name="connsiteY1331" fmla="*/ 218085 h 1039843"/>
                <a:gd name="connsiteX1332" fmla="*/ 250515 w 999584"/>
                <a:gd name="connsiteY1332" fmla="*/ 206608 h 1039843"/>
                <a:gd name="connsiteX1333" fmla="*/ 236743 w 999584"/>
                <a:gd name="connsiteY1333" fmla="*/ 203547 h 1039843"/>
                <a:gd name="connsiteX1334" fmla="*/ 250515 w 999584"/>
                <a:gd name="connsiteY1334" fmla="*/ 204313 h 1039843"/>
                <a:gd name="connsiteX1335" fmla="*/ 284947 w 999584"/>
                <a:gd name="connsiteY1335" fmla="*/ 179828 h 1039843"/>
                <a:gd name="connsiteX1336" fmla="*/ 301780 w 999584"/>
                <a:gd name="connsiteY1336" fmla="*/ 166820 h 1039843"/>
                <a:gd name="connsiteX1337" fmla="*/ 320908 w 999584"/>
                <a:gd name="connsiteY1337" fmla="*/ 155344 h 1039843"/>
                <a:gd name="connsiteX1338" fmla="*/ 307135 w 999584"/>
                <a:gd name="connsiteY1338" fmla="*/ 150753 h 1039843"/>
                <a:gd name="connsiteX1339" fmla="*/ 317083 w 999584"/>
                <a:gd name="connsiteY1339" fmla="*/ 146927 h 1039843"/>
                <a:gd name="connsiteX1340" fmla="*/ 305605 w 999584"/>
                <a:gd name="connsiteY1340" fmla="*/ 143866 h 1039843"/>
                <a:gd name="connsiteX1341" fmla="*/ 306371 w 999584"/>
                <a:gd name="connsiteY1341" fmla="*/ 149223 h 1039843"/>
                <a:gd name="connsiteX1342" fmla="*/ 291068 w 999584"/>
                <a:gd name="connsiteY1342" fmla="*/ 146927 h 1039843"/>
                <a:gd name="connsiteX1343" fmla="*/ 275765 w 999584"/>
                <a:gd name="connsiteY1343" fmla="*/ 149223 h 1039843"/>
                <a:gd name="connsiteX1344" fmla="*/ 228327 w 999584"/>
                <a:gd name="connsiteY1344" fmla="*/ 177532 h 1039843"/>
                <a:gd name="connsiteX1345" fmla="*/ 208433 w 999584"/>
                <a:gd name="connsiteY1345" fmla="*/ 191305 h 1039843"/>
                <a:gd name="connsiteX1346" fmla="*/ 197721 w 999584"/>
                <a:gd name="connsiteY1346" fmla="*/ 198192 h 1039843"/>
                <a:gd name="connsiteX1347" fmla="*/ 186244 w 999584"/>
                <a:gd name="connsiteY1347" fmla="*/ 205077 h 1039843"/>
                <a:gd name="connsiteX1348" fmla="*/ 163290 w 999584"/>
                <a:gd name="connsiteY1348" fmla="*/ 224971 h 1039843"/>
                <a:gd name="connsiteX1349" fmla="*/ 142792 w 999584"/>
                <a:gd name="connsiteY1349" fmla="*/ 242541 h 1039843"/>
                <a:gd name="connsiteX1350" fmla="*/ 153822 w 999584"/>
                <a:gd name="connsiteY1350" fmla="*/ 230040 h 1039843"/>
                <a:gd name="connsiteX1351" fmla="*/ 183949 w 999584"/>
                <a:gd name="connsiteY1351" fmla="*/ 202017 h 1039843"/>
                <a:gd name="connsiteX1352" fmla="*/ 219910 w 999584"/>
                <a:gd name="connsiteY1352" fmla="*/ 176002 h 1039843"/>
                <a:gd name="connsiteX1353" fmla="*/ 225266 w 999584"/>
                <a:gd name="connsiteY1353" fmla="*/ 169881 h 1039843"/>
                <a:gd name="connsiteX1354" fmla="*/ 291833 w 999584"/>
                <a:gd name="connsiteY1354" fmla="*/ 130859 h 1039843"/>
                <a:gd name="connsiteX1355" fmla="*/ 275000 w 999584"/>
                <a:gd name="connsiteY1355" fmla="*/ 126269 h 1039843"/>
                <a:gd name="connsiteX1356" fmla="*/ 216849 w 999584"/>
                <a:gd name="connsiteY1356" fmla="*/ 163760 h 1039843"/>
                <a:gd name="connsiteX1357" fmla="*/ 238273 w 999584"/>
                <a:gd name="connsiteY1357" fmla="*/ 134685 h 1039843"/>
                <a:gd name="connsiteX1358" fmla="*/ 253576 w 999584"/>
                <a:gd name="connsiteY1358" fmla="*/ 130094 h 1039843"/>
                <a:gd name="connsiteX1359" fmla="*/ 330855 w 999584"/>
                <a:gd name="connsiteY1359" fmla="*/ 91837 h 1039843"/>
                <a:gd name="connsiteX1360" fmla="*/ 416550 w 999584"/>
                <a:gd name="connsiteY1360" fmla="*/ 78065 h 1039843"/>
                <a:gd name="connsiteX1361" fmla="*/ 418081 w 999584"/>
                <a:gd name="connsiteY1361" fmla="*/ 78830 h 1039843"/>
                <a:gd name="connsiteX1362" fmla="*/ 398952 w 999584"/>
                <a:gd name="connsiteY1362" fmla="*/ 84952 h 1039843"/>
                <a:gd name="connsiteX1363" fmla="*/ 405073 w 999584"/>
                <a:gd name="connsiteY1363" fmla="*/ 81891 h 1039843"/>
                <a:gd name="connsiteX1364" fmla="*/ 389005 w 999584"/>
                <a:gd name="connsiteY1364" fmla="*/ 81125 h 1039843"/>
                <a:gd name="connsiteX1365" fmla="*/ 388240 w 999584"/>
                <a:gd name="connsiteY1365" fmla="*/ 84952 h 1039843"/>
                <a:gd name="connsiteX1366" fmla="*/ 372937 w 999584"/>
                <a:gd name="connsiteY1366" fmla="*/ 85717 h 1039843"/>
                <a:gd name="connsiteX1367" fmla="*/ 367582 w 999584"/>
                <a:gd name="connsiteY1367" fmla="*/ 91837 h 1039843"/>
                <a:gd name="connsiteX1368" fmla="*/ 380589 w 999584"/>
                <a:gd name="connsiteY1368" fmla="*/ 88012 h 1039843"/>
                <a:gd name="connsiteX1369" fmla="*/ 390536 w 999584"/>
                <a:gd name="connsiteY1369" fmla="*/ 92603 h 1039843"/>
                <a:gd name="connsiteX1370" fmla="*/ 395127 w 999584"/>
                <a:gd name="connsiteY1370" fmla="*/ 89542 h 1039843"/>
                <a:gd name="connsiteX1371" fmla="*/ 395891 w 999584"/>
                <a:gd name="connsiteY1371" fmla="*/ 92603 h 1039843"/>
                <a:gd name="connsiteX1372" fmla="*/ 410429 w 999584"/>
                <a:gd name="connsiteY1372" fmla="*/ 92603 h 1039843"/>
                <a:gd name="connsiteX1373" fmla="*/ 420376 w 999584"/>
                <a:gd name="connsiteY1373" fmla="*/ 86482 h 1039843"/>
                <a:gd name="connsiteX1374" fmla="*/ 464753 w 999584"/>
                <a:gd name="connsiteY1374" fmla="*/ 81891 h 1039843"/>
                <a:gd name="connsiteX1375" fmla="*/ 483117 w 999584"/>
                <a:gd name="connsiteY1375" fmla="*/ 83421 h 1039843"/>
                <a:gd name="connsiteX1376" fmla="*/ 494594 w 999584"/>
                <a:gd name="connsiteY1376" fmla="*/ 82656 h 1039843"/>
                <a:gd name="connsiteX1377" fmla="*/ 506836 w 999584"/>
                <a:gd name="connsiteY1377" fmla="*/ 81891 h 1039843"/>
                <a:gd name="connsiteX1378" fmla="*/ 549684 w 999584"/>
                <a:gd name="connsiteY1378" fmla="*/ 90307 h 1039843"/>
                <a:gd name="connsiteX1379" fmla="*/ 571873 w 999584"/>
                <a:gd name="connsiteY1379" fmla="*/ 92603 h 1039843"/>
                <a:gd name="connsiteX1380" fmla="*/ 591001 w 999584"/>
                <a:gd name="connsiteY1380" fmla="*/ 99489 h 1039843"/>
                <a:gd name="connsiteX1381" fmla="*/ 685113 w 999584"/>
                <a:gd name="connsiteY1381" fmla="*/ 126269 h 1039843"/>
                <a:gd name="connsiteX1382" fmla="*/ 760861 w 999584"/>
                <a:gd name="connsiteY1382" fmla="*/ 176002 h 1039843"/>
                <a:gd name="connsiteX1383" fmla="*/ 764687 w 999584"/>
                <a:gd name="connsiteY1383" fmla="*/ 178298 h 1039843"/>
                <a:gd name="connsiteX1384" fmla="*/ 767747 w 999584"/>
                <a:gd name="connsiteY1384" fmla="*/ 182123 h 1039843"/>
                <a:gd name="connsiteX1385" fmla="*/ 778459 w 999584"/>
                <a:gd name="connsiteY1385" fmla="*/ 187480 h 1039843"/>
                <a:gd name="connsiteX1386" fmla="*/ 779225 w 999584"/>
                <a:gd name="connsiteY1386" fmla="*/ 186714 h 1039843"/>
                <a:gd name="connsiteX1387" fmla="*/ 779989 w 999584"/>
                <a:gd name="connsiteY1387" fmla="*/ 188244 h 1039843"/>
                <a:gd name="connsiteX1388" fmla="*/ 779225 w 999584"/>
                <a:gd name="connsiteY1388" fmla="*/ 189010 h 1039843"/>
                <a:gd name="connsiteX1389" fmla="*/ 782285 w 999584"/>
                <a:gd name="connsiteY1389" fmla="*/ 191305 h 1039843"/>
                <a:gd name="connsiteX1390" fmla="*/ 797588 w 999584"/>
                <a:gd name="connsiteY1390" fmla="*/ 204313 h 1039843"/>
                <a:gd name="connsiteX1391" fmla="*/ 795292 w 999584"/>
                <a:gd name="connsiteY1391" fmla="*/ 200487 h 1039843"/>
                <a:gd name="connsiteX1392" fmla="*/ 795292 w 999584"/>
                <a:gd name="connsiteY1392" fmla="*/ 199722 h 1039843"/>
                <a:gd name="connsiteX1393" fmla="*/ 789171 w 999584"/>
                <a:gd name="connsiteY1393" fmla="*/ 195131 h 1039843"/>
                <a:gd name="connsiteX1394" fmla="*/ 789937 w 999584"/>
                <a:gd name="connsiteY1394" fmla="*/ 192070 h 1039843"/>
                <a:gd name="connsiteX1395" fmla="*/ 796058 w 999584"/>
                <a:gd name="connsiteY1395" fmla="*/ 198192 h 1039843"/>
                <a:gd name="connsiteX1396" fmla="*/ 796058 w 999584"/>
                <a:gd name="connsiteY1396" fmla="*/ 197426 h 1039843"/>
                <a:gd name="connsiteX1397" fmla="*/ 796822 w 999584"/>
                <a:gd name="connsiteY1397" fmla="*/ 196661 h 1039843"/>
                <a:gd name="connsiteX1398" fmla="*/ 799118 w 999584"/>
                <a:gd name="connsiteY1398" fmla="*/ 197426 h 1039843"/>
                <a:gd name="connsiteX1399" fmla="*/ 800649 w 999584"/>
                <a:gd name="connsiteY1399" fmla="*/ 207373 h 1039843"/>
                <a:gd name="connsiteX1400" fmla="*/ 806004 w 999584"/>
                <a:gd name="connsiteY1400" fmla="*/ 210434 h 1039843"/>
                <a:gd name="connsiteX1401" fmla="*/ 807534 w 999584"/>
                <a:gd name="connsiteY1401" fmla="*/ 207373 h 1039843"/>
                <a:gd name="connsiteX1402" fmla="*/ 816716 w 999584"/>
                <a:gd name="connsiteY1402" fmla="*/ 207373 h 1039843"/>
                <a:gd name="connsiteX1403" fmla="*/ 820542 w 999584"/>
                <a:gd name="connsiteY1403" fmla="*/ 213494 h 1039843"/>
                <a:gd name="connsiteX1404" fmla="*/ 825898 w 999584"/>
                <a:gd name="connsiteY1404" fmla="*/ 216555 h 1039843"/>
                <a:gd name="connsiteX1405" fmla="*/ 825133 w 999584"/>
                <a:gd name="connsiteY1405" fmla="*/ 214259 h 1039843"/>
                <a:gd name="connsiteX1406" fmla="*/ 826663 w 999584"/>
                <a:gd name="connsiteY1406" fmla="*/ 215789 h 1039843"/>
                <a:gd name="connsiteX1407" fmla="*/ 827428 w 999584"/>
                <a:gd name="connsiteY1407" fmla="*/ 217320 h 1039843"/>
                <a:gd name="connsiteX1408" fmla="*/ 829724 w 999584"/>
                <a:gd name="connsiteY1408" fmla="*/ 218085 h 1039843"/>
                <a:gd name="connsiteX1409" fmla="*/ 828193 w 999584"/>
                <a:gd name="connsiteY1409" fmla="*/ 216555 h 1039843"/>
                <a:gd name="connsiteX1410" fmla="*/ 829724 w 999584"/>
                <a:gd name="connsiteY1410" fmla="*/ 215025 h 1039843"/>
                <a:gd name="connsiteX1411" fmla="*/ 831254 w 999584"/>
                <a:gd name="connsiteY1411" fmla="*/ 218850 h 1039843"/>
                <a:gd name="connsiteX1412" fmla="*/ 848852 w 999584"/>
                <a:gd name="connsiteY1412" fmla="*/ 224971 h 1039843"/>
                <a:gd name="connsiteX1413" fmla="*/ 848852 w 999584"/>
                <a:gd name="connsiteY1413" fmla="*/ 222676 h 1039843"/>
                <a:gd name="connsiteX1414" fmla="*/ 846557 w 999584"/>
                <a:gd name="connsiteY1414" fmla="*/ 220380 h 1039843"/>
                <a:gd name="connsiteX1415" fmla="*/ 848087 w 999584"/>
                <a:gd name="connsiteY1415" fmla="*/ 221146 h 1039843"/>
                <a:gd name="connsiteX1416" fmla="*/ 845791 w 999584"/>
                <a:gd name="connsiteY1416" fmla="*/ 216555 h 1039843"/>
                <a:gd name="connsiteX1417" fmla="*/ 848087 w 999584"/>
                <a:gd name="connsiteY1417" fmla="*/ 217320 h 1039843"/>
                <a:gd name="connsiteX1418" fmla="*/ 845791 w 999584"/>
                <a:gd name="connsiteY1418" fmla="*/ 213494 h 1039843"/>
                <a:gd name="connsiteX1419" fmla="*/ 835079 w 999584"/>
                <a:gd name="connsiteY1419" fmla="*/ 203547 h 1039843"/>
                <a:gd name="connsiteX1420" fmla="*/ 837375 w 999584"/>
                <a:gd name="connsiteY1420" fmla="*/ 202782 h 1039843"/>
                <a:gd name="connsiteX1421" fmla="*/ 824367 w 999584"/>
                <a:gd name="connsiteY1421" fmla="*/ 191305 h 1039843"/>
                <a:gd name="connsiteX1422" fmla="*/ 813655 w 999584"/>
                <a:gd name="connsiteY1422" fmla="*/ 179828 h 1039843"/>
                <a:gd name="connsiteX1423" fmla="*/ 816525 w 999584"/>
                <a:gd name="connsiteY1423" fmla="*/ 182411 h 1039843"/>
                <a:gd name="connsiteX1424" fmla="*/ 817327 w 999584"/>
                <a:gd name="connsiteY1424" fmla="*/ 183270 h 1039843"/>
                <a:gd name="connsiteX1425" fmla="*/ 820542 w 999584"/>
                <a:gd name="connsiteY1425" fmla="*/ 186714 h 1039843"/>
                <a:gd name="connsiteX1426" fmla="*/ 819976 w 999584"/>
                <a:gd name="connsiteY1426" fmla="*/ 185478 h 1039843"/>
                <a:gd name="connsiteX1427" fmla="*/ 816908 w 999584"/>
                <a:gd name="connsiteY1427" fmla="*/ 178776 h 1039843"/>
                <a:gd name="connsiteX1428" fmla="*/ 809830 w 999584"/>
                <a:gd name="connsiteY1428" fmla="*/ 171411 h 1039843"/>
                <a:gd name="connsiteX1429" fmla="*/ 818246 w 999584"/>
                <a:gd name="connsiteY1429" fmla="*/ 172942 h 1039843"/>
                <a:gd name="connsiteX1430" fmla="*/ 825898 w 999584"/>
                <a:gd name="connsiteY1430" fmla="*/ 182889 h 1039843"/>
                <a:gd name="connsiteX1431" fmla="*/ 836610 w 999584"/>
                <a:gd name="connsiteY1431" fmla="*/ 192070 h 1039843"/>
                <a:gd name="connsiteX1432" fmla="*/ 832784 w 999584"/>
                <a:gd name="connsiteY1432" fmla="*/ 190540 h 1039843"/>
                <a:gd name="connsiteX1433" fmla="*/ 844261 w 999584"/>
                <a:gd name="connsiteY1433" fmla="*/ 200487 h 1039843"/>
                <a:gd name="connsiteX1434" fmla="*/ 844261 w 999584"/>
                <a:gd name="connsiteY1434" fmla="*/ 198956 h 1039843"/>
                <a:gd name="connsiteX1435" fmla="*/ 827428 w 999584"/>
                <a:gd name="connsiteY1435" fmla="*/ 178298 h 1039843"/>
                <a:gd name="connsiteX1436" fmla="*/ 810595 w 999584"/>
                <a:gd name="connsiteY1436" fmla="*/ 160699 h 1039843"/>
                <a:gd name="connsiteX1437" fmla="*/ 788406 w 999584"/>
                <a:gd name="connsiteY1437" fmla="*/ 149987 h 1039843"/>
                <a:gd name="connsiteX1438" fmla="*/ 765452 w 999584"/>
                <a:gd name="connsiteY1438" fmla="*/ 133154 h 1039843"/>
                <a:gd name="connsiteX1439" fmla="*/ 763922 w 999584"/>
                <a:gd name="connsiteY1439" fmla="*/ 126269 h 1039843"/>
                <a:gd name="connsiteX1440" fmla="*/ 701946 w 999584"/>
                <a:gd name="connsiteY1440" fmla="*/ 95663 h 1039843"/>
                <a:gd name="connsiteX1441" fmla="*/ 633083 w 999584"/>
                <a:gd name="connsiteY1441" fmla="*/ 84952 h 1039843"/>
                <a:gd name="connsiteX1442" fmla="*/ 626962 w 999584"/>
                <a:gd name="connsiteY1442" fmla="*/ 81891 h 1039843"/>
                <a:gd name="connsiteX1443" fmla="*/ 620263 w 999584"/>
                <a:gd name="connsiteY1443" fmla="*/ 81776 h 1039843"/>
                <a:gd name="connsiteX1444" fmla="*/ 620576 w 999584"/>
                <a:gd name="connsiteY1444" fmla="*/ 82146 h 1039843"/>
                <a:gd name="connsiteX1445" fmla="*/ 619219 w 999584"/>
                <a:gd name="connsiteY1445" fmla="*/ 81758 h 1039843"/>
                <a:gd name="connsiteX1446" fmla="*/ 615772 w 999584"/>
                <a:gd name="connsiteY1446" fmla="*/ 81700 h 1039843"/>
                <a:gd name="connsiteX1447" fmla="*/ 604008 w 999584"/>
                <a:gd name="connsiteY1447" fmla="*/ 80360 h 1039843"/>
                <a:gd name="connsiteX1448" fmla="*/ 605539 w 999584"/>
                <a:gd name="connsiteY1448" fmla="*/ 75004 h 1039843"/>
                <a:gd name="connsiteX1449" fmla="*/ 736861 w 999584"/>
                <a:gd name="connsiteY1449" fmla="*/ 71639 h 1039843"/>
                <a:gd name="connsiteX1450" fmla="*/ 753673 w 999584"/>
                <a:gd name="connsiteY1450" fmla="*/ 77942 h 1039843"/>
                <a:gd name="connsiteX1451" fmla="*/ 748069 w 999584"/>
                <a:gd name="connsiteY1451" fmla="*/ 76541 h 1039843"/>
                <a:gd name="connsiteX1452" fmla="*/ 748069 w 999584"/>
                <a:gd name="connsiteY1452" fmla="*/ 79343 h 1039843"/>
                <a:gd name="connsiteX1453" fmla="*/ 744566 w 999584"/>
                <a:gd name="connsiteY1453" fmla="*/ 78643 h 1039843"/>
                <a:gd name="connsiteX1454" fmla="*/ 736861 w 999584"/>
                <a:gd name="connsiteY1454" fmla="*/ 71639 h 1039843"/>
                <a:gd name="connsiteX1455" fmla="*/ 727754 w 999584"/>
                <a:gd name="connsiteY1455" fmla="*/ 66735 h 1039843"/>
                <a:gd name="connsiteX1456" fmla="*/ 735459 w 999584"/>
                <a:gd name="connsiteY1456" fmla="*/ 70238 h 1039843"/>
                <a:gd name="connsiteX1457" fmla="*/ 727754 w 999584"/>
                <a:gd name="connsiteY1457" fmla="*/ 66735 h 1039843"/>
                <a:gd name="connsiteX1458" fmla="*/ 555642 w 999584"/>
                <a:gd name="connsiteY1458" fmla="*/ 55358 h 1039843"/>
                <a:gd name="connsiteX1459" fmla="*/ 556452 w 999584"/>
                <a:gd name="connsiteY1459" fmla="*/ 55474 h 1039843"/>
                <a:gd name="connsiteX1460" fmla="*/ 556129 w 999584"/>
                <a:gd name="connsiteY1460" fmla="*/ 55527 h 1039843"/>
                <a:gd name="connsiteX1461" fmla="*/ 564536 w 999584"/>
                <a:gd name="connsiteY1461" fmla="*/ 54126 h 1039843"/>
                <a:gd name="connsiteX1462" fmla="*/ 579246 w 999584"/>
                <a:gd name="connsiteY1462" fmla="*/ 56928 h 1039843"/>
                <a:gd name="connsiteX1463" fmla="*/ 591856 w 999584"/>
                <a:gd name="connsiteY1463" fmla="*/ 61832 h 1039843"/>
                <a:gd name="connsiteX1464" fmla="*/ 576444 w 999584"/>
                <a:gd name="connsiteY1464" fmla="*/ 59031 h 1039843"/>
                <a:gd name="connsiteX1465" fmla="*/ 561733 w 999584"/>
                <a:gd name="connsiteY1465" fmla="*/ 56228 h 1039843"/>
                <a:gd name="connsiteX1466" fmla="*/ 556452 w 999584"/>
                <a:gd name="connsiteY1466" fmla="*/ 55474 h 1039843"/>
                <a:gd name="connsiteX1467" fmla="*/ 545797 w 999584"/>
                <a:gd name="connsiteY1467" fmla="*/ 51937 h 1039843"/>
                <a:gd name="connsiteX1468" fmla="*/ 555642 w 999584"/>
                <a:gd name="connsiteY1468" fmla="*/ 55358 h 1039843"/>
                <a:gd name="connsiteX1469" fmla="*/ 532312 w 999584"/>
                <a:gd name="connsiteY1469" fmla="*/ 52025 h 1039843"/>
                <a:gd name="connsiteX1470" fmla="*/ 545797 w 999584"/>
                <a:gd name="connsiteY1470" fmla="*/ 51937 h 1039843"/>
                <a:gd name="connsiteX1471" fmla="*/ 507794 w 999584"/>
                <a:gd name="connsiteY1471" fmla="*/ 47122 h 1039843"/>
                <a:gd name="connsiteX1472" fmla="*/ 507794 w 999584"/>
                <a:gd name="connsiteY1472" fmla="*/ 49924 h 1039843"/>
                <a:gd name="connsiteX1473" fmla="*/ 500088 w 999584"/>
                <a:gd name="connsiteY1473" fmla="*/ 47822 h 1039843"/>
                <a:gd name="connsiteX1474" fmla="*/ 507794 w 999584"/>
                <a:gd name="connsiteY1474" fmla="*/ 47122 h 1039843"/>
                <a:gd name="connsiteX1475" fmla="*/ 528809 w 999584"/>
                <a:gd name="connsiteY1475" fmla="*/ 46419 h 1039843"/>
                <a:gd name="connsiteX1476" fmla="*/ 517601 w 999584"/>
                <a:gd name="connsiteY1476" fmla="*/ 51323 h 1039843"/>
                <a:gd name="connsiteX1477" fmla="*/ 517601 w 999584"/>
                <a:gd name="connsiteY1477" fmla="*/ 47820 h 1039843"/>
                <a:gd name="connsiteX1478" fmla="*/ 528809 w 999584"/>
                <a:gd name="connsiteY1478" fmla="*/ 46419 h 1039843"/>
                <a:gd name="connsiteX1479" fmla="*/ 584149 w 999584"/>
                <a:gd name="connsiteY1479" fmla="*/ 10693 h 1039843"/>
                <a:gd name="connsiteX1480" fmla="*/ 589053 w 999584"/>
                <a:gd name="connsiteY1480" fmla="*/ 10693 h 1039843"/>
                <a:gd name="connsiteX1481" fmla="*/ 589753 w 999584"/>
                <a:gd name="connsiteY1481" fmla="*/ 13495 h 1039843"/>
                <a:gd name="connsiteX1482" fmla="*/ 586250 w 999584"/>
                <a:gd name="connsiteY1482" fmla="*/ 12795 h 1039843"/>
                <a:gd name="connsiteX1483" fmla="*/ 584149 w 999584"/>
                <a:gd name="connsiteY1483" fmla="*/ 10693 h 1039843"/>
                <a:gd name="connsiteX1484" fmla="*/ 550525 w 999584"/>
                <a:gd name="connsiteY1484" fmla="*/ 4390 h 1039843"/>
                <a:gd name="connsiteX1485" fmla="*/ 550637 w 999584"/>
                <a:gd name="connsiteY1485" fmla="*/ 4479 h 1039843"/>
                <a:gd name="connsiteX1486" fmla="*/ 550473 w 999584"/>
                <a:gd name="connsiteY1486" fmla="*/ 4442 h 1039843"/>
                <a:gd name="connsiteX1487" fmla="*/ 561734 w 999584"/>
                <a:gd name="connsiteY1487" fmla="*/ 3689 h 1039843"/>
                <a:gd name="connsiteX1488" fmla="*/ 572942 w 999584"/>
                <a:gd name="connsiteY1488" fmla="*/ 7192 h 1039843"/>
                <a:gd name="connsiteX1489" fmla="*/ 575044 w 999584"/>
                <a:gd name="connsiteY1489" fmla="*/ 7893 h 1039843"/>
                <a:gd name="connsiteX1490" fmla="*/ 579247 w 999584"/>
                <a:gd name="connsiteY1490" fmla="*/ 5791 h 1039843"/>
                <a:gd name="connsiteX1491" fmla="*/ 583449 w 999584"/>
                <a:gd name="connsiteY1491" fmla="*/ 9294 h 1039843"/>
                <a:gd name="connsiteX1492" fmla="*/ 554028 w 999584"/>
                <a:gd name="connsiteY1492" fmla="*/ 7192 h 1039843"/>
                <a:gd name="connsiteX1493" fmla="*/ 550637 w 999584"/>
                <a:gd name="connsiteY1493" fmla="*/ 4479 h 1039843"/>
                <a:gd name="connsiteX1494" fmla="*/ 553327 w 999584"/>
                <a:gd name="connsiteY1494" fmla="*/ 5090 h 1039843"/>
                <a:gd name="connsiteX1495" fmla="*/ 560333 w 999584"/>
                <a:gd name="connsiteY1495" fmla="*/ 5791 h 1039843"/>
                <a:gd name="connsiteX1496" fmla="*/ 561734 w 999584"/>
                <a:gd name="connsiteY1496" fmla="*/ 3689 h 1039843"/>
                <a:gd name="connsiteX1497" fmla="*/ 526708 w 999584"/>
                <a:gd name="connsiteY1497" fmla="*/ 186 h 1039843"/>
                <a:gd name="connsiteX1498" fmla="*/ 547723 w 999584"/>
                <a:gd name="connsiteY1498" fmla="*/ 2288 h 1039843"/>
                <a:gd name="connsiteX1499" fmla="*/ 549475 w 999584"/>
                <a:gd name="connsiteY1499" fmla="*/ 4215 h 1039843"/>
                <a:gd name="connsiteX1500" fmla="*/ 550473 w 999584"/>
                <a:gd name="connsiteY1500" fmla="*/ 4442 h 1039843"/>
                <a:gd name="connsiteX1501" fmla="*/ 549124 w 999584"/>
                <a:gd name="connsiteY1501" fmla="*/ 5791 h 1039843"/>
                <a:gd name="connsiteX1502" fmla="*/ 529510 w 999584"/>
                <a:gd name="connsiteY1502" fmla="*/ 1587 h 1039843"/>
                <a:gd name="connsiteX1503" fmla="*/ 536515 w 999584"/>
                <a:gd name="connsiteY1503" fmla="*/ 3689 h 1039843"/>
                <a:gd name="connsiteX1504" fmla="*/ 527408 w 999584"/>
                <a:gd name="connsiteY1504" fmla="*/ 3689 h 1039843"/>
                <a:gd name="connsiteX1505" fmla="*/ 526708 w 999584"/>
                <a:gd name="connsiteY1505" fmla="*/ 186 h 1039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</a:cxnLst>
              <a:rect l="l" t="t" r="r" b="b"/>
              <a:pathLst>
                <a:path w="999584" h="1039843">
                  <a:moveTo>
                    <a:pt x="450981" y="1025305"/>
                  </a:moveTo>
                  <a:cubicBezTo>
                    <a:pt x="450981" y="1025305"/>
                    <a:pt x="456337" y="1026835"/>
                    <a:pt x="457102" y="1025305"/>
                  </a:cubicBezTo>
                  <a:cubicBezTo>
                    <a:pt x="454807" y="1024540"/>
                    <a:pt x="451747" y="1023010"/>
                    <a:pt x="450981" y="1025305"/>
                  </a:cubicBezTo>
                  <a:close/>
                  <a:moveTo>
                    <a:pt x="446390" y="1019184"/>
                  </a:moveTo>
                  <a:lnTo>
                    <a:pt x="446677" y="1020045"/>
                  </a:lnTo>
                  <a:lnTo>
                    <a:pt x="443330" y="1021480"/>
                  </a:lnTo>
                  <a:lnTo>
                    <a:pt x="445419" y="1019390"/>
                  </a:lnTo>
                  <a:close/>
                  <a:moveTo>
                    <a:pt x="474318" y="1018993"/>
                  </a:moveTo>
                  <a:cubicBezTo>
                    <a:pt x="469536" y="1018801"/>
                    <a:pt x="465901" y="1019184"/>
                    <a:pt x="469344" y="1020714"/>
                  </a:cubicBezTo>
                  <a:cubicBezTo>
                    <a:pt x="462458" y="1019949"/>
                    <a:pt x="460928" y="1019949"/>
                    <a:pt x="454042" y="1019184"/>
                  </a:cubicBezTo>
                  <a:cubicBezTo>
                    <a:pt x="454042" y="1020714"/>
                    <a:pt x="450981" y="1020714"/>
                    <a:pt x="451747" y="1022244"/>
                  </a:cubicBezTo>
                  <a:cubicBezTo>
                    <a:pt x="455572" y="1020714"/>
                    <a:pt x="461693" y="1021480"/>
                    <a:pt x="467814" y="1021480"/>
                  </a:cubicBezTo>
                  <a:cubicBezTo>
                    <a:pt x="473935" y="1022244"/>
                    <a:pt x="480822" y="1022244"/>
                    <a:pt x="486177" y="1020714"/>
                  </a:cubicBezTo>
                  <a:cubicBezTo>
                    <a:pt x="485030" y="1019949"/>
                    <a:pt x="479100" y="1019184"/>
                    <a:pt x="474318" y="1018993"/>
                  </a:cubicBezTo>
                  <a:close/>
                  <a:moveTo>
                    <a:pt x="440972" y="1018519"/>
                  </a:moveTo>
                  <a:lnTo>
                    <a:pt x="445625" y="1019184"/>
                  </a:lnTo>
                  <a:lnTo>
                    <a:pt x="445419" y="1019390"/>
                  </a:lnTo>
                  <a:lnTo>
                    <a:pt x="443234" y="1019853"/>
                  </a:lnTo>
                  <a:close/>
                  <a:moveTo>
                    <a:pt x="439504" y="1017654"/>
                  </a:moveTo>
                  <a:lnTo>
                    <a:pt x="440972" y="1018519"/>
                  </a:lnTo>
                  <a:lnTo>
                    <a:pt x="437591" y="1018036"/>
                  </a:lnTo>
                  <a:close/>
                  <a:moveTo>
                    <a:pt x="548632" y="1017367"/>
                  </a:moveTo>
                  <a:cubicBezTo>
                    <a:pt x="545667" y="1017654"/>
                    <a:pt x="542797" y="1018419"/>
                    <a:pt x="541267" y="1019949"/>
                  </a:cubicBezTo>
                  <a:cubicBezTo>
                    <a:pt x="543563" y="1019184"/>
                    <a:pt x="548154" y="1017654"/>
                    <a:pt x="547388" y="1019949"/>
                  </a:cubicBezTo>
                  <a:cubicBezTo>
                    <a:pt x="543563" y="1020714"/>
                    <a:pt x="539737" y="1022244"/>
                    <a:pt x="533616" y="1023775"/>
                  </a:cubicBezTo>
                  <a:cubicBezTo>
                    <a:pt x="533616" y="1022244"/>
                    <a:pt x="535912" y="1021480"/>
                    <a:pt x="532085" y="1021480"/>
                  </a:cubicBezTo>
                  <a:cubicBezTo>
                    <a:pt x="531321" y="1023775"/>
                    <a:pt x="528260" y="1020714"/>
                    <a:pt x="525200" y="1021480"/>
                  </a:cubicBezTo>
                  <a:cubicBezTo>
                    <a:pt x="525200" y="1022244"/>
                    <a:pt x="529025" y="1023775"/>
                    <a:pt x="525964" y="1024540"/>
                  </a:cubicBezTo>
                  <a:cubicBezTo>
                    <a:pt x="523669" y="1023010"/>
                    <a:pt x="519843" y="1023010"/>
                    <a:pt x="516018" y="1022244"/>
                  </a:cubicBezTo>
                  <a:cubicBezTo>
                    <a:pt x="499185" y="1026835"/>
                    <a:pt x="477761" y="1026835"/>
                    <a:pt x="466284" y="1026835"/>
                  </a:cubicBezTo>
                  <a:cubicBezTo>
                    <a:pt x="467814" y="1027601"/>
                    <a:pt x="467814" y="1028365"/>
                    <a:pt x="467814" y="1029131"/>
                  </a:cubicBezTo>
                  <a:cubicBezTo>
                    <a:pt x="463989" y="1029131"/>
                    <a:pt x="457868" y="1027601"/>
                    <a:pt x="457868" y="1029896"/>
                  </a:cubicBezTo>
                  <a:cubicBezTo>
                    <a:pt x="459398" y="1030661"/>
                    <a:pt x="461693" y="1031426"/>
                    <a:pt x="464753" y="1031426"/>
                  </a:cubicBezTo>
                  <a:cubicBezTo>
                    <a:pt x="466284" y="1031426"/>
                    <a:pt x="465519" y="1029896"/>
                    <a:pt x="467049" y="1029896"/>
                  </a:cubicBezTo>
                  <a:cubicBezTo>
                    <a:pt x="479291" y="1032192"/>
                    <a:pt x="491534" y="1031426"/>
                    <a:pt x="503776" y="1030661"/>
                  </a:cubicBezTo>
                  <a:cubicBezTo>
                    <a:pt x="509897" y="1030661"/>
                    <a:pt x="516018" y="1029896"/>
                    <a:pt x="521374" y="1029131"/>
                  </a:cubicBezTo>
                  <a:cubicBezTo>
                    <a:pt x="524434" y="1028365"/>
                    <a:pt x="527495" y="1028365"/>
                    <a:pt x="529790" y="1027601"/>
                  </a:cubicBezTo>
                  <a:cubicBezTo>
                    <a:pt x="530555" y="1026835"/>
                    <a:pt x="530555" y="1026835"/>
                    <a:pt x="531321" y="1026835"/>
                  </a:cubicBezTo>
                  <a:lnTo>
                    <a:pt x="531321" y="1029131"/>
                  </a:lnTo>
                  <a:cubicBezTo>
                    <a:pt x="545093" y="1026070"/>
                    <a:pt x="556570" y="1027601"/>
                    <a:pt x="568047" y="1024540"/>
                  </a:cubicBezTo>
                  <a:cubicBezTo>
                    <a:pt x="562691" y="1021480"/>
                    <a:pt x="546623" y="1026070"/>
                    <a:pt x="537442" y="1026070"/>
                  </a:cubicBezTo>
                  <a:cubicBezTo>
                    <a:pt x="539737" y="1023010"/>
                    <a:pt x="554275" y="1025305"/>
                    <a:pt x="558866" y="1022244"/>
                  </a:cubicBezTo>
                  <a:cubicBezTo>
                    <a:pt x="551979" y="1023010"/>
                    <a:pt x="558100" y="1019949"/>
                    <a:pt x="556570" y="1017654"/>
                  </a:cubicBezTo>
                  <a:cubicBezTo>
                    <a:pt x="554657" y="1017271"/>
                    <a:pt x="551597" y="1017080"/>
                    <a:pt x="548632" y="1017367"/>
                  </a:cubicBezTo>
                  <a:close/>
                  <a:moveTo>
                    <a:pt x="430597" y="1016488"/>
                  </a:moveTo>
                  <a:lnTo>
                    <a:pt x="432235" y="1017271"/>
                  </a:lnTo>
                  <a:lnTo>
                    <a:pt x="437591" y="1018036"/>
                  </a:lnTo>
                  <a:lnTo>
                    <a:pt x="435678" y="1018419"/>
                  </a:lnTo>
                  <a:lnTo>
                    <a:pt x="441188" y="1021480"/>
                  </a:lnTo>
                  <a:lnTo>
                    <a:pt x="437976" y="1021480"/>
                  </a:lnTo>
                  <a:lnTo>
                    <a:pt x="433383" y="1020714"/>
                  </a:lnTo>
                  <a:cubicBezTo>
                    <a:pt x="431853" y="1017654"/>
                    <a:pt x="435678" y="1016889"/>
                    <a:pt x="428792" y="1016889"/>
                  </a:cubicBezTo>
                  <a:close/>
                  <a:moveTo>
                    <a:pt x="491534" y="1015358"/>
                  </a:moveTo>
                  <a:cubicBezTo>
                    <a:pt x="479291" y="1017654"/>
                    <a:pt x="466284" y="1013063"/>
                    <a:pt x="457868" y="1017654"/>
                  </a:cubicBezTo>
                  <a:cubicBezTo>
                    <a:pt x="464753" y="1016889"/>
                    <a:pt x="472405" y="1017654"/>
                    <a:pt x="479291" y="1017654"/>
                  </a:cubicBezTo>
                  <a:cubicBezTo>
                    <a:pt x="486177" y="1017654"/>
                    <a:pt x="492298" y="1016889"/>
                    <a:pt x="496124" y="1016123"/>
                  </a:cubicBezTo>
                  <a:cubicBezTo>
                    <a:pt x="493829" y="1016123"/>
                    <a:pt x="490768" y="1017654"/>
                    <a:pt x="491534" y="1015358"/>
                  </a:cubicBezTo>
                  <a:close/>
                  <a:moveTo>
                    <a:pt x="405838" y="1014593"/>
                  </a:moveTo>
                  <a:cubicBezTo>
                    <a:pt x="406603" y="1014593"/>
                    <a:pt x="408899" y="1014593"/>
                    <a:pt x="410429" y="1014593"/>
                  </a:cubicBezTo>
                  <a:cubicBezTo>
                    <a:pt x="410429" y="1015358"/>
                    <a:pt x="409664" y="1016123"/>
                    <a:pt x="411194" y="1016889"/>
                  </a:cubicBezTo>
                  <a:cubicBezTo>
                    <a:pt x="410429" y="1017654"/>
                    <a:pt x="404308" y="1016123"/>
                    <a:pt x="405838" y="1014593"/>
                  </a:cubicBezTo>
                  <a:close/>
                  <a:moveTo>
                    <a:pt x="499950" y="1013828"/>
                  </a:moveTo>
                  <a:cubicBezTo>
                    <a:pt x="495359" y="1016889"/>
                    <a:pt x="515252" y="1016889"/>
                    <a:pt x="523669" y="1014593"/>
                  </a:cubicBezTo>
                  <a:cubicBezTo>
                    <a:pt x="513722" y="1012298"/>
                    <a:pt x="506071" y="1016123"/>
                    <a:pt x="499950" y="1013828"/>
                  </a:cubicBezTo>
                  <a:close/>
                  <a:moveTo>
                    <a:pt x="543563" y="1013063"/>
                  </a:moveTo>
                  <a:cubicBezTo>
                    <a:pt x="537442" y="1013063"/>
                    <a:pt x="533616" y="1017654"/>
                    <a:pt x="529025" y="1016123"/>
                  </a:cubicBezTo>
                  <a:cubicBezTo>
                    <a:pt x="529790" y="1018419"/>
                    <a:pt x="538207" y="1015358"/>
                    <a:pt x="539737" y="1016889"/>
                  </a:cubicBezTo>
                  <a:cubicBezTo>
                    <a:pt x="539737" y="1015358"/>
                    <a:pt x="542797" y="1014593"/>
                    <a:pt x="543563" y="1013063"/>
                  </a:cubicBezTo>
                  <a:close/>
                  <a:moveTo>
                    <a:pt x="423436" y="1013063"/>
                  </a:moveTo>
                  <a:cubicBezTo>
                    <a:pt x="427645" y="1014211"/>
                    <a:pt x="430514" y="1014402"/>
                    <a:pt x="433096" y="1014115"/>
                  </a:cubicBezTo>
                  <a:lnTo>
                    <a:pt x="433570" y="1014007"/>
                  </a:lnTo>
                  <a:lnTo>
                    <a:pt x="435678" y="1015358"/>
                  </a:lnTo>
                  <a:lnTo>
                    <a:pt x="430597" y="1016488"/>
                  </a:lnTo>
                  <a:close/>
                  <a:moveTo>
                    <a:pt x="527495" y="1011532"/>
                  </a:moveTo>
                  <a:cubicBezTo>
                    <a:pt x="527495" y="1013063"/>
                    <a:pt x="523669" y="1012298"/>
                    <a:pt x="524434" y="1013828"/>
                  </a:cubicBezTo>
                  <a:cubicBezTo>
                    <a:pt x="525200" y="1013828"/>
                    <a:pt x="528260" y="1016123"/>
                    <a:pt x="529025" y="1013828"/>
                  </a:cubicBezTo>
                  <a:cubicBezTo>
                    <a:pt x="525200" y="1014593"/>
                    <a:pt x="532085" y="1011532"/>
                    <a:pt x="527495" y="1011532"/>
                  </a:cubicBezTo>
                  <a:close/>
                  <a:moveTo>
                    <a:pt x="593296" y="1010002"/>
                  </a:moveTo>
                  <a:cubicBezTo>
                    <a:pt x="588706" y="1011532"/>
                    <a:pt x="589471" y="1009237"/>
                    <a:pt x="584880" y="1010768"/>
                  </a:cubicBezTo>
                  <a:cubicBezTo>
                    <a:pt x="584880" y="1012298"/>
                    <a:pt x="586411" y="1011532"/>
                    <a:pt x="586411" y="1013063"/>
                  </a:cubicBezTo>
                  <a:cubicBezTo>
                    <a:pt x="587941" y="1012298"/>
                    <a:pt x="591766" y="1011532"/>
                    <a:pt x="593296" y="1010002"/>
                  </a:cubicBezTo>
                  <a:close/>
                  <a:moveTo>
                    <a:pt x="564987" y="1009237"/>
                  </a:moveTo>
                  <a:cubicBezTo>
                    <a:pt x="558100" y="1011532"/>
                    <a:pt x="551214" y="1010002"/>
                    <a:pt x="548154" y="1013063"/>
                  </a:cubicBezTo>
                  <a:cubicBezTo>
                    <a:pt x="555040" y="1013828"/>
                    <a:pt x="558100" y="1014593"/>
                    <a:pt x="564987" y="1013828"/>
                  </a:cubicBezTo>
                  <a:cubicBezTo>
                    <a:pt x="564221" y="1011532"/>
                    <a:pt x="565751" y="1010768"/>
                    <a:pt x="564987" y="1009237"/>
                  </a:cubicBezTo>
                  <a:close/>
                  <a:moveTo>
                    <a:pt x="549684" y="996995"/>
                  </a:moveTo>
                  <a:cubicBezTo>
                    <a:pt x="546623" y="998525"/>
                    <a:pt x="538207" y="999290"/>
                    <a:pt x="531321" y="1000820"/>
                  </a:cubicBezTo>
                  <a:cubicBezTo>
                    <a:pt x="525200" y="1002351"/>
                    <a:pt x="519079" y="1003881"/>
                    <a:pt x="522139" y="1006942"/>
                  </a:cubicBezTo>
                  <a:cubicBezTo>
                    <a:pt x="528260" y="1006177"/>
                    <a:pt x="531321" y="1004647"/>
                    <a:pt x="535146" y="1003881"/>
                  </a:cubicBezTo>
                  <a:cubicBezTo>
                    <a:pt x="538207" y="1003116"/>
                    <a:pt x="542797" y="1002351"/>
                    <a:pt x="550449" y="1000820"/>
                  </a:cubicBezTo>
                  <a:cubicBezTo>
                    <a:pt x="550449" y="1001586"/>
                    <a:pt x="549684" y="1001586"/>
                    <a:pt x="549684" y="1002351"/>
                  </a:cubicBezTo>
                  <a:cubicBezTo>
                    <a:pt x="555805" y="1000056"/>
                    <a:pt x="555040" y="997760"/>
                    <a:pt x="549684" y="996995"/>
                  </a:cubicBezTo>
                  <a:close/>
                  <a:moveTo>
                    <a:pt x="319282" y="991065"/>
                  </a:moveTo>
                  <a:cubicBezTo>
                    <a:pt x="320526" y="991830"/>
                    <a:pt x="322056" y="993169"/>
                    <a:pt x="323968" y="993935"/>
                  </a:cubicBezTo>
                  <a:cubicBezTo>
                    <a:pt x="323968" y="994699"/>
                    <a:pt x="319378" y="991639"/>
                    <a:pt x="316317" y="991639"/>
                  </a:cubicBezTo>
                  <a:cubicBezTo>
                    <a:pt x="317082" y="990109"/>
                    <a:pt x="318039" y="990300"/>
                    <a:pt x="319282" y="991065"/>
                  </a:cubicBezTo>
                  <a:close/>
                  <a:moveTo>
                    <a:pt x="600948" y="987814"/>
                  </a:moveTo>
                  <a:cubicBezTo>
                    <a:pt x="597887" y="987814"/>
                    <a:pt x="595592" y="988578"/>
                    <a:pt x="594827" y="990109"/>
                  </a:cubicBezTo>
                  <a:cubicBezTo>
                    <a:pt x="597887" y="988578"/>
                    <a:pt x="601713" y="990874"/>
                    <a:pt x="600948" y="987814"/>
                  </a:cubicBezTo>
                  <a:close/>
                  <a:moveTo>
                    <a:pt x="626198" y="986283"/>
                  </a:moveTo>
                  <a:cubicBezTo>
                    <a:pt x="621607" y="987814"/>
                    <a:pt x="618546" y="986283"/>
                    <a:pt x="617781" y="990109"/>
                  </a:cubicBezTo>
                  <a:cubicBezTo>
                    <a:pt x="620076" y="988578"/>
                    <a:pt x="626198" y="987814"/>
                    <a:pt x="626198" y="986283"/>
                  </a:cubicBezTo>
                  <a:close/>
                  <a:moveTo>
                    <a:pt x="649916" y="985518"/>
                  </a:moveTo>
                  <a:cubicBezTo>
                    <a:pt x="646856" y="984753"/>
                    <a:pt x="645326" y="983223"/>
                    <a:pt x="639970" y="986283"/>
                  </a:cubicBezTo>
                  <a:cubicBezTo>
                    <a:pt x="640735" y="987814"/>
                    <a:pt x="640735" y="989344"/>
                    <a:pt x="637674" y="990109"/>
                  </a:cubicBezTo>
                  <a:cubicBezTo>
                    <a:pt x="638440" y="989344"/>
                    <a:pt x="638440" y="988578"/>
                    <a:pt x="637674" y="987048"/>
                  </a:cubicBezTo>
                  <a:cubicBezTo>
                    <a:pt x="633849" y="989344"/>
                    <a:pt x="630023" y="991639"/>
                    <a:pt x="624667" y="992404"/>
                  </a:cubicBezTo>
                  <a:cubicBezTo>
                    <a:pt x="623902" y="995465"/>
                    <a:pt x="630023" y="990874"/>
                    <a:pt x="630788" y="992404"/>
                  </a:cubicBezTo>
                  <a:cubicBezTo>
                    <a:pt x="622371" y="996230"/>
                    <a:pt x="623137" y="994699"/>
                    <a:pt x="614720" y="996230"/>
                  </a:cubicBezTo>
                  <a:cubicBezTo>
                    <a:pt x="611660" y="997760"/>
                    <a:pt x="618546" y="996995"/>
                    <a:pt x="615486" y="998525"/>
                  </a:cubicBezTo>
                  <a:cubicBezTo>
                    <a:pt x="613190" y="996995"/>
                    <a:pt x="609365" y="1000820"/>
                    <a:pt x="607069" y="998525"/>
                  </a:cubicBezTo>
                  <a:cubicBezTo>
                    <a:pt x="594827" y="1002351"/>
                    <a:pt x="594062" y="1002351"/>
                    <a:pt x="583350" y="1006177"/>
                  </a:cubicBezTo>
                  <a:cubicBezTo>
                    <a:pt x="583350" y="1005411"/>
                    <a:pt x="583350" y="1003881"/>
                    <a:pt x="581820" y="1003881"/>
                  </a:cubicBezTo>
                  <a:cubicBezTo>
                    <a:pt x="581820" y="1005411"/>
                    <a:pt x="575699" y="1005411"/>
                    <a:pt x="576463" y="1006942"/>
                  </a:cubicBezTo>
                  <a:cubicBezTo>
                    <a:pt x="578759" y="1006942"/>
                    <a:pt x="581054" y="1006177"/>
                    <a:pt x="582584" y="1006942"/>
                  </a:cubicBezTo>
                  <a:cubicBezTo>
                    <a:pt x="575699" y="1008472"/>
                    <a:pt x="570342" y="1009237"/>
                    <a:pt x="568812" y="1010768"/>
                  </a:cubicBezTo>
                  <a:cubicBezTo>
                    <a:pt x="567282" y="1012298"/>
                    <a:pt x="568047" y="1013828"/>
                    <a:pt x="573403" y="1015358"/>
                  </a:cubicBezTo>
                  <a:cubicBezTo>
                    <a:pt x="571873" y="1013063"/>
                    <a:pt x="571873" y="1012298"/>
                    <a:pt x="574933" y="1010768"/>
                  </a:cubicBezTo>
                  <a:cubicBezTo>
                    <a:pt x="574933" y="1013063"/>
                    <a:pt x="581820" y="1012298"/>
                    <a:pt x="581820" y="1010002"/>
                  </a:cubicBezTo>
                  <a:cubicBezTo>
                    <a:pt x="581054" y="1009237"/>
                    <a:pt x="577994" y="1010768"/>
                    <a:pt x="577229" y="1010002"/>
                  </a:cubicBezTo>
                  <a:cubicBezTo>
                    <a:pt x="591766" y="1007707"/>
                    <a:pt x="603243" y="1003881"/>
                    <a:pt x="617781" y="1001586"/>
                  </a:cubicBezTo>
                  <a:cubicBezTo>
                    <a:pt x="623902" y="996230"/>
                    <a:pt x="646091" y="993169"/>
                    <a:pt x="649916" y="985518"/>
                  </a:cubicBezTo>
                  <a:close/>
                  <a:moveTo>
                    <a:pt x="522904" y="980927"/>
                  </a:moveTo>
                  <a:cubicBezTo>
                    <a:pt x="521374" y="982075"/>
                    <a:pt x="520035" y="982457"/>
                    <a:pt x="518026" y="982649"/>
                  </a:cubicBezTo>
                  <a:lnTo>
                    <a:pt x="517784" y="982664"/>
                  </a:lnTo>
                  <a:lnTo>
                    <a:pt x="518750" y="983374"/>
                  </a:lnTo>
                  <a:cubicBezTo>
                    <a:pt x="518695" y="983833"/>
                    <a:pt x="517776" y="984228"/>
                    <a:pt x="515499" y="984403"/>
                  </a:cubicBezTo>
                  <a:lnTo>
                    <a:pt x="514517" y="982875"/>
                  </a:lnTo>
                  <a:lnTo>
                    <a:pt x="509131" y="983223"/>
                  </a:lnTo>
                  <a:cubicBezTo>
                    <a:pt x="507601" y="985518"/>
                    <a:pt x="514488" y="985518"/>
                    <a:pt x="511427" y="986283"/>
                  </a:cubicBezTo>
                  <a:cubicBezTo>
                    <a:pt x="509131" y="985518"/>
                    <a:pt x="508367" y="987814"/>
                    <a:pt x="506836" y="985518"/>
                  </a:cubicBezTo>
                  <a:cubicBezTo>
                    <a:pt x="507601" y="985518"/>
                    <a:pt x="508367" y="983223"/>
                    <a:pt x="506836" y="981692"/>
                  </a:cubicBezTo>
                  <a:cubicBezTo>
                    <a:pt x="503776" y="983987"/>
                    <a:pt x="492298" y="983987"/>
                    <a:pt x="487708" y="987048"/>
                  </a:cubicBezTo>
                  <a:cubicBezTo>
                    <a:pt x="490768" y="987048"/>
                    <a:pt x="496124" y="985518"/>
                    <a:pt x="497655" y="987048"/>
                  </a:cubicBezTo>
                  <a:lnTo>
                    <a:pt x="494963" y="988394"/>
                  </a:lnTo>
                  <a:lnTo>
                    <a:pt x="489238" y="988578"/>
                  </a:lnTo>
                  <a:cubicBezTo>
                    <a:pt x="491534" y="987048"/>
                    <a:pt x="493064" y="990109"/>
                    <a:pt x="496889" y="989344"/>
                  </a:cubicBezTo>
                  <a:cubicBezTo>
                    <a:pt x="496889" y="988578"/>
                    <a:pt x="495359" y="988578"/>
                    <a:pt x="494594" y="988578"/>
                  </a:cubicBezTo>
                  <a:lnTo>
                    <a:pt x="494963" y="988394"/>
                  </a:lnTo>
                  <a:lnTo>
                    <a:pt x="512957" y="987814"/>
                  </a:lnTo>
                  <a:cubicBezTo>
                    <a:pt x="516783" y="987048"/>
                    <a:pt x="520609" y="987048"/>
                    <a:pt x="524434" y="986283"/>
                  </a:cubicBezTo>
                  <a:cubicBezTo>
                    <a:pt x="528260" y="985518"/>
                    <a:pt x="531321" y="984753"/>
                    <a:pt x="535146" y="984753"/>
                  </a:cubicBezTo>
                  <a:cubicBezTo>
                    <a:pt x="534381" y="980162"/>
                    <a:pt x="524434" y="987814"/>
                    <a:pt x="520609" y="984753"/>
                  </a:cubicBezTo>
                  <a:cubicBezTo>
                    <a:pt x="522904" y="983223"/>
                    <a:pt x="531321" y="985518"/>
                    <a:pt x="529790" y="980927"/>
                  </a:cubicBezTo>
                  <a:cubicBezTo>
                    <a:pt x="522904" y="981692"/>
                    <a:pt x="526730" y="981692"/>
                    <a:pt x="522904" y="980927"/>
                  </a:cubicBezTo>
                  <a:close/>
                  <a:moveTo>
                    <a:pt x="264469" y="975454"/>
                  </a:moveTo>
                  <a:lnTo>
                    <a:pt x="267532" y="977071"/>
                  </a:lnTo>
                  <a:lnTo>
                    <a:pt x="265818" y="976336"/>
                  </a:lnTo>
                  <a:close/>
                  <a:moveTo>
                    <a:pt x="584115" y="971745"/>
                  </a:moveTo>
                  <a:cubicBezTo>
                    <a:pt x="578759" y="973276"/>
                    <a:pt x="573403" y="974806"/>
                    <a:pt x="568812" y="975571"/>
                  </a:cubicBezTo>
                  <a:cubicBezTo>
                    <a:pt x="563456" y="976336"/>
                    <a:pt x="559630" y="976336"/>
                    <a:pt x="555040" y="977102"/>
                  </a:cubicBezTo>
                  <a:cubicBezTo>
                    <a:pt x="546623" y="977866"/>
                    <a:pt x="538972" y="979397"/>
                    <a:pt x="532085" y="983987"/>
                  </a:cubicBezTo>
                  <a:cubicBezTo>
                    <a:pt x="534381" y="983987"/>
                    <a:pt x="538972" y="981692"/>
                    <a:pt x="539737" y="983223"/>
                  </a:cubicBezTo>
                  <a:cubicBezTo>
                    <a:pt x="539737" y="984753"/>
                    <a:pt x="538972" y="985518"/>
                    <a:pt x="538972" y="986283"/>
                  </a:cubicBezTo>
                  <a:cubicBezTo>
                    <a:pt x="541267" y="986283"/>
                    <a:pt x="545093" y="987814"/>
                    <a:pt x="545858" y="985518"/>
                  </a:cubicBezTo>
                  <a:cubicBezTo>
                    <a:pt x="543563" y="986283"/>
                    <a:pt x="539737" y="983987"/>
                    <a:pt x="542033" y="983223"/>
                  </a:cubicBezTo>
                  <a:cubicBezTo>
                    <a:pt x="548154" y="982457"/>
                    <a:pt x="556570" y="981692"/>
                    <a:pt x="564221" y="980162"/>
                  </a:cubicBezTo>
                  <a:cubicBezTo>
                    <a:pt x="565751" y="979397"/>
                    <a:pt x="568047" y="979397"/>
                    <a:pt x="570342" y="978632"/>
                  </a:cubicBezTo>
                  <a:cubicBezTo>
                    <a:pt x="571873" y="977866"/>
                    <a:pt x="574168" y="977866"/>
                    <a:pt x="575699" y="977102"/>
                  </a:cubicBezTo>
                  <a:cubicBezTo>
                    <a:pt x="579524" y="976336"/>
                    <a:pt x="582584" y="974806"/>
                    <a:pt x="585645" y="973276"/>
                  </a:cubicBezTo>
                  <a:cubicBezTo>
                    <a:pt x="584115" y="973276"/>
                    <a:pt x="584115" y="972511"/>
                    <a:pt x="584115" y="971745"/>
                  </a:cubicBezTo>
                  <a:close/>
                  <a:moveTo>
                    <a:pt x="282074" y="970341"/>
                  </a:moveTo>
                  <a:lnTo>
                    <a:pt x="284181" y="971096"/>
                  </a:lnTo>
                  <a:lnTo>
                    <a:pt x="284181" y="971745"/>
                  </a:lnTo>
                  <a:close/>
                  <a:moveTo>
                    <a:pt x="284181" y="969647"/>
                  </a:moveTo>
                  <a:lnTo>
                    <a:pt x="285310" y="970066"/>
                  </a:lnTo>
                  <a:lnTo>
                    <a:pt x="285666" y="970260"/>
                  </a:lnTo>
                  <a:lnTo>
                    <a:pt x="284660" y="971267"/>
                  </a:lnTo>
                  <a:lnTo>
                    <a:pt x="284181" y="971096"/>
                  </a:lnTo>
                  <a:close/>
                  <a:moveTo>
                    <a:pt x="280503" y="969293"/>
                  </a:moveTo>
                  <a:lnTo>
                    <a:pt x="282074" y="970341"/>
                  </a:lnTo>
                  <a:lnTo>
                    <a:pt x="279591" y="969450"/>
                  </a:lnTo>
                  <a:close/>
                  <a:moveTo>
                    <a:pt x="731786" y="966390"/>
                  </a:moveTo>
                  <a:cubicBezTo>
                    <a:pt x="728726" y="969450"/>
                    <a:pt x="724135" y="970215"/>
                    <a:pt x="724135" y="973276"/>
                  </a:cubicBezTo>
                  <a:cubicBezTo>
                    <a:pt x="725665" y="970981"/>
                    <a:pt x="731786" y="967920"/>
                    <a:pt x="731786" y="966390"/>
                  </a:cubicBezTo>
                  <a:close/>
                  <a:moveTo>
                    <a:pt x="756271" y="964094"/>
                  </a:moveTo>
                  <a:cubicBezTo>
                    <a:pt x="757035" y="964859"/>
                    <a:pt x="757035" y="965624"/>
                    <a:pt x="758566" y="964859"/>
                  </a:cubicBezTo>
                  <a:cubicBezTo>
                    <a:pt x="758566" y="965624"/>
                    <a:pt x="757801" y="966390"/>
                    <a:pt x="757801" y="965624"/>
                  </a:cubicBezTo>
                  <a:cubicBezTo>
                    <a:pt x="755505" y="970215"/>
                    <a:pt x="756271" y="964859"/>
                    <a:pt x="752445" y="967154"/>
                  </a:cubicBezTo>
                  <a:cubicBezTo>
                    <a:pt x="752445" y="966390"/>
                    <a:pt x="754740" y="964859"/>
                    <a:pt x="756271" y="964094"/>
                  </a:cubicBezTo>
                  <a:close/>
                  <a:moveTo>
                    <a:pt x="315655" y="953750"/>
                  </a:moveTo>
                  <a:lnTo>
                    <a:pt x="356870" y="966390"/>
                  </a:lnTo>
                  <a:cubicBezTo>
                    <a:pt x="360313" y="966007"/>
                    <a:pt x="366625" y="966581"/>
                    <a:pt x="371790" y="968015"/>
                  </a:cubicBezTo>
                  <a:lnTo>
                    <a:pt x="376763" y="970185"/>
                  </a:lnTo>
                  <a:lnTo>
                    <a:pt x="376763" y="972511"/>
                  </a:lnTo>
                  <a:cubicBezTo>
                    <a:pt x="366051" y="971745"/>
                    <a:pt x="356104" y="968685"/>
                    <a:pt x="346158" y="964859"/>
                  </a:cubicBezTo>
                  <a:cubicBezTo>
                    <a:pt x="336976" y="960269"/>
                    <a:pt x="327029" y="956443"/>
                    <a:pt x="316317" y="954147"/>
                  </a:cubicBezTo>
                  <a:close/>
                  <a:moveTo>
                    <a:pt x="757801" y="953382"/>
                  </a:moveTo>
                  <a:lnTo>
                    <a:pt x="753975" y="955678"/>
                  </a:lnTo>
                  <a:cubicBezTo>
                    <a:pt x="754740" y="957208"/>
                    <a:pt x="757035" y="955678"/>
                    <a:pt x="758566" y="954912"/>
                  </a:cubicBezTo>
                  <a:close/>
                  <a:moveTo>
                    <a:pt x="221780" y="951257"/>
                  </a:moveTo>
                  <a:lnTo>
                    <a:pt x="232152" y="956443"/>
                  </a:lnTo>
                  <a:cubicBezTo>
                    <a:pt x="234448" y="957973"/>
                    <a:pt x="232918" y="960269"/>
                    <a:pt x="237508" y="961799"/>
                  </a:cubicBezTo>
                  <a:cubicBezTo>
                    <a:pt x="238273" y="962564"/>
                    <a:pt x="239039" y="961799"/>
                    <a:pt x="239803" y="962564"/>
                  </a:cubicBezTo>
                  <a:cubicBezTo>
                    <a:pt x="241334" y="963329"/>
                    <a:pt x="239039" y="959503"/>
                    <a:pt x="242099" y="960269"/>
                  </a:cubicBezTo>
                  <a:cubicBezTo>
                    <a:pt x="244394" y="961033"/>
                    <a:pt x="243629" y="965624"/>
                    <a:pt x="245924" y="963329"/>
                  </a:cubicBezTo>
                  <a:lnTo>
                    <a:pt x="264469" y="975454"/>
                  </a:lnTo>
                  <a:lnTo>
                    <a:pt x="258167" y="972128"/>
                  </a:lnTo>
                  <a:cubicBezTo>
                    <a:pt x="252620" y="969833"/>
                    <a:pt x="247072" y="968302"/>
                    <a:pt x="244394" y="969450"/>
                  </a:cubicBezTo>
                  <a:cubicBezTo>
                    <a:pt x="242099" y="967920"/>
                    <a:pt x="239039" y="964859"/>
                    <a:pt x="237508" y="966390"/>
                  </a:cubicBezTo>
                  <a:cubicBezTo>
                    <a:pt x="232152" y="958738"/>
                    <a:pt x="219145" y="955678"/>
                    <a:pt x="216085" y="951852"/>
                  </a:cubicBezTo>
                  <a:cubicBezTo>
                    <a:pt x="217615" y="951852"/>
                    <a:pt x="220675" y="953382"/>
                    <a:pt x="222206" y="953382"/>
                  </a:cubicBezTo>
                  <a:close/>
                  <a:moveTo>
                    <a:pt x="219309" y="948136"/>
                  </a:moveTo>
                  <a:lnTo>
                    <a:pt x="221440" y="949557"/>
                  </a:lnTo>
                  <a:lnTo>
                    <a:pt x="221780" y="951257"/>
                  </a:lnTo>
                  <a:lnTo>
                    <a:pt x="221440" y="951087"/>
                  </a:lnTo>
                  <a:close/>
                  <a:moveTo>
                    <a:pt x="763922" y="946496"/>
                  </a:moveTo>
                  <a:cubicBezTo>
                    <a:pt x="760861" y="948026"/>
                    <a:pt x="757801" y="950321"/>
                    <a:pt x="758566" y="951852"/>
                  </a:cubicBezTo>
                  <a:cubicBezTo>
                    <a:pt x="760096" y="951852"/>
                    <a:pt x="762392" y="950321"/>
                    <a:pt x="765452" y="948026"/>
                  </a:cubicBezTo>
                  <a:close/>
                  <a:moveTo>
                    <a:pt x="799883" y="935019"/>
                  </a:moveTo>
                  <a:cubicBezTo>
                    <a:pt x="802944" y="935019"/>
                    <a:pt x="806770" y="935784"/>
                    <a:pt x="802179" y="939609"/>
                  </a:cubicBezTo>
                  <a:cubicBezTo>
                    <a:pt x="799883" y="938079"/>
                    <a:pt x="799883" y="938079"/>
                    <a:pt x="799883" y="935019"/>
                  </a:cubicBezTo>
                  <a:close/>
                  <a:moveTo>
                    <a:pt x="771573" y="935019"/>
                  </a:moveTo>
                  <a:cubicBezTo>
                    <a:pt x="766983" y="938845"/>
                    <a:pt x="760096" y="944200"/>
                    <a:pt x="753210" y="948791"/>
                  </a:cubicBezTo>
                  <a:cubicBezTo>
                    <a:pt x="747089" y="953382"/>
                    <a:pt x="741733" y="957973"/>
                    <a:pt x="740968" y="960269"/>
                  </a:cubicBezTo>
                  <a:cubicBezTo>
                    <a:pt x="744029" y="957208"/>
                    <a:pt x="750914" y="953382"/>
                    <a:pt x="757035" y="948791"/>
                  </a:cubicBezTo>
                  <a:cubicBezTo>
                    <a:pt x="763156" y="944200"/>
                    <a:pt x="769278" y="938845"/>
                    <a:pt x="771573" y="935019"/>
                  </a:cubicBezTo>
                  <a:close/>
                  <a:moveTo>
                    <a:pt x="808300" y="931958"/>
                  </a:moveTo>
                  <a:cubicBezTo>
                    <a:pt x="808300" y="932724"/>
                    <a:pt x="808300" y="933488"/>
                    <a:pt x="808300" y="934254"/>
                  </a:cubicBezTo>
                  <a:cubicBezTo>
                    <a:pt x="806770" y="935019"/>
                    <a:pt x="804474" y="935019"/>
                    <a:pt x="806004" y="934254"/>
                  </a:cubicBezTo>
                  <a:cubicBezTo>
                    <a:pt x="805239" y="934254"/>
                    <a:pt x="802944" y="935784"/>
                    <a:pt x="802944" y="934254"/>
                  </a:cubicBezTo>
                  <a:cubicBezTo>
                    <a:pt x="804474" y="933488"/>
                    <a:pt x="805239" y="933488"/>
                    <a:pt x="805239" y="932724"/>
                  </a:cubicBezTo>
                  <a:cubicBezTo>
                    <a:pt x="806004" y="931958"/>
                    <a:pt x="806770" y="933488"/>
                    <a:pt x="808300" y="931958"/>
                  </a:cubicBezTo>
                  <a:close/>
                  <a:moveTo>
                    <a:pt x="330090" y="931958"/>
                  </a:moveTo>
                  <a:cubicBezTo>
                    <a:pt x="330090" y="934254"/>
                    <a:pt x="333150" y="936549"/>
                    <a:pt x="337741" y="938079"/>
                  </a:cubicBezTo>
                  <a:lnTo>
                    <a:pt x="337801" y="938380"/>
                  </a:lnTo>
                  <a:lnTo>
                    <a:pt x="339672" y="939570"/>
                  </a:lnTo>
                  <a:cubicBezTo>
                    <a:pt x="342474" y="941672"/>
                    <a:pt x="344575" y="943073"/>
                    <a:pt x="345276" y="945174"/>
                  </a:cubicBezTo>
                  <a:lnTo>
                    <a:pt x="344560" y="947593"/>
                  </a:lnTo>
                  <a:lnTo>
                    <a:pt x="346158" y="948791"/>
                  </a:lnTo>
                  <a:cubicBezTo>
                    <a:pt x="348453" y="949557"/>
                    <a:pt x="350749" y="950321"/>
                    <a:pt x="351513" y="951852"/>
                  </a:cubicBezTo>
                  <a:cubicBezTo>
                    <a:pt x="349983" y="951087"/>
                    <a:pt x="347688" y="950321"/>
                    <a:pt x="346158" y="949557"/>
                  </a:cubicBezTo>
                  <a:cubicBezTo>
                    <a:pt x="346158" y="951852"/>
                    <a:pt x="354574" y="954147"/>
                    <a:pt x="356870" y="953382"/>
                  </a:cubicBezTo>
                  <a:cubicBezTo>
                    <a:pt x="357634" y="950321"/>
                    <a:pt x="350749" y="954147"/>
                    <a:pt x="353044" y="950321"/>
                  </a:cubicBezTo>
                  <a:cubicBezTo>
                    <a:pt x="356870" y="951087"/>
                    <a:pt x="360695" y="951852"/>
                    <a:pt x="364521" y="952617"/>
                  </a:cubicBezTo>
                  <a:cubicBezTo>
                    <a:pt x="364521" y="952617"/>
                    <a:pt x="363756" y="952617"/>
                    <a:pt x="363756" y="951852"/>
                  </a:cubicBezTo>
                  <a:cubicBezTo>
                    <a:pt x="369877" y="954912"/>
                    <a:pt x="373703" y="953382"/>
                    <a:pt x="379824" y="954147"/>
                  </a:cubicBezTo>
                  <a:cubicBezTo>
                    <a:pt x="379824" y="954147"/>
                    <a:pt x="380589" y="953382"/>
                    <a:pt x="380589" y="953382"/>
                  </a:cubicBezTo>
                  <a:cubicBezTo>
                    <a:pt x="374467" y="951087"/>
                    <a:pt x="369112" y="948026"/>
                    <a:pt x="364521" y="943436"/>
                  </a:cubicBezTo>
                  <a:cubicBezTo>
                    <a:pt x="362225" y="941140"/>
                    <a:pt x="359165" y="940375"/>
                    <a:pt x="356870" y="938845"/>
                  </a:cubicBezTo>
                  <a:cubicBezTo>
                    <a:pt x="354574" y="938079"/>
                    <a:pt x="354574" y="939609"/>
                    <a:pt x="353044" y="940375"/>
                  </a:cubicBezTo>
                  <a:cubicBezTo>
                    <a:pt x="352279" y="940375"/>
                    <a:pt x="350749" y="941140"/>
                    <a:pt x="349218" y="939609"/>
                  </a:cubicBezTo>
                  <a:lnTo>
                    <a:pt x="346507" y="936356"/>
                  </a:lnTo>
                  <a:lnTo>
                    <a:pt x="338270" y="934667"/>
                  </a:lnTo>
                  <a:lnTo>
                    <a:pt x="338149" y="933570"/>
                  </a:lnTo>
                  <a:lnTo>
                    <a:pt x="336118" y="933164"/>
                  </a:lnTo>
                  <a:lnTo>
                    <a:pt x="336169" y="933266"/>
                  </a:lnTo>
                  <a:lnTo>
                    <a:pt x="336008" y="933142"/>
                  </a:lnTo>
                  <a:close/>
                  <a:moveTo>
                    <a:pt x="828958" y="919716"/>
                  </a:moveTo>
                  <a:cubicBezTo>
                    <a:pt x="825898" y="922776"/>
                    <a:pt x="827428" y="922776"/>
                    <a:pt x="823603" y="925072"/>
                  </a:cubicBezTo>
                  <a:cubicBezTo>
                    <a:pt x="823603" y="924307"/>
                    <a:pt x="825898" y="922776"/>
                    <a:pt x="826663" y="921246"/>
                  </a:cubicBezTo>
                  <a:cubicBezTo>
                    <a:pt x="825898" y="920481"/>
                    <a:pt x="824367" y="922776"/>
                    <a:pt x="823603" y="923542"/>
                  </a:cubicBezTo>
                  <a:cubicBezTo>
                    <a:pt x="822072" y="923542"/>
                    <a:pt x="825133" y="919716"/>
                    <a:pt x="822072" y="922012"/>
                  </a:cubicBezTo>
                  <a:cubicBezTo>
                    <a:pt x="822072" y="920481"/>
                    <a:pt x="827428" y="919716"/>
                    <a:pt x="828958" y="919716"/>
                  </a:cubicBezTo>
                  <a:close/>
                  <a:moveTo>
                    <a:pt x="231092" y="915052"/>
                  </a:moveTo>
                  <a:cubicBezTo>
                    <a:pt x="233894" y="915753"/>
                    <a:pt x="236696" y="915753"/>
                    <a:pt x="240199" y="918555"/>
                  </a:cubicBezTo>
                  <a:cubicBezTo>
                    <a:pt x="240899" y="917854"/>
                    <a:pt x="239498" y="916453"/>
                    <a:pt x="240199" y="915753"/>
                  </a:cubicBezTo>
                  <a:cubicBezTo>
                    <a:pt x="244401" y="917854"/>
                    <a:pt x="243701" y="919255"/>
                    <a:pt x="247904" y="919956"/>
                  </a:cubicBezTo>
                  <a:cubicBezTo>
                    <a:pt x="247904" y="919255"/>
                    <a:pt x="247204" y="918555"/>
                    <a:pt x="245102" y="917154"/>
                  </a:cubicBezTo>
                  <a:cubicBezTo>
                    <a:pt x="247204" y="916453"/>
                    <a:pt x="248605" y="918555"/>
                    <a:pt x="251406" y="917854"/>
                  </a:cubicBezTo>
                  <a:cubicBezTo>
                    <a:pt x="254209" y="919255"/>
                    <a:pt x="250706" y="919956"/>
                    <a:pt x="249305" y="919956"/>
                  </a:cubicBezTo>
                  <a:cubicBezTo>
                    <a:pt x="250706" y="921356"/>
                    <a:pt x="251406" y="922758"/>
                    <a:pt x="253508" y="924159"/>
                  </a:cubicBezTo>
                  <a:cubicBezTo>
                    <a:pt x="252808" y="924859"/>
                    <a:pt x="250706" y="923458"/>
                    <a:pt x="250706" y="924859"/>
                  </a:cubicBezTo>
                  <a:cubicBezTo>
                    <a:pt x="243701" y="922057"/>
                    <a:pt x="240899" y="919255"/>
                    <a:pt x="236696" y="919956"/>
                  </a:cubicBezTo>
                  <a:cubicBezTo>
                    <a:pt x="233894" y="917854"/>
                    <a:pt x="234595" y="916453"/>
                    <a:pt x="231092" y="915052"/>
                  </a:cubicBezTo>
                  <a:close/>
                  <a:moveTo>
                    <a:pt x="162525" y="903648"/>
                  </a:moveTo>
                  <a:cubicBezTo>
                    <a:pt x="167881" y="909004"/>
                    <a:pt x="176298" y="915125"/>
                    <a:pt x="184714" y="922012"/>
                  </a:cubicBezTo>
                  <a:cubicBezTo>
                    <a:pt x="193131" y="928898"/>
                    <a:pt x="201547" y="936549"/>
                    <a:pt x="209964" y="941905"/>
                  </a:cubicBezTo>
                  <a:cubicBezTo>
                    <a:pt x="211876" y="943436"/>
                    <a:pt x="215128" y="944583"/>
                    <a:pt x="217710" y="945922"/>
                  </a:cubicBezTo>
                  <a:lnTo>
                    <a:pt x="219309" y="948136"/>
                  </a:lnTo>
                  <a:lnTo>
                    <a:pt x="200782" y="935784"/>
                  </a:lnTo>
                  <a:cubicBezTo>
                    <a:pt x="194661" y="930428"/>
                    <a:pt x="188540" y="925072"/>
                    <a:pt x="181653" y="922012"/>
                  </a:cubicBezTo>
                  <a:cubicBezTo>
                    <a:pt x="175532" y="913595"/>
                    <a:pt x="170941" y="912830"/>
                    <a:pt x="162525" y="903648"/>
                  </a:cubicBezTo>
                  <a:close/>
                  <a:moveTo>
                    <a:pt x="303310" y="902883"/>
                  </a:moveTo>
                  <a:cubicBezTo>
                    <a:pt x="303310" y="902883"/>
                    <a:pt x="304075" y="903648"/>
                    <a:pt x="305605" y="903648"/>
                  </a:cubicBezTo>
                  <a:cubicBezTo>
                    <a:pt x="305605" y="902883"/>
                    <a:pt x="305605" y="902883"/>
                    <a:pt x="305605" y="902883"/>
                  </a:cubicBezTo>
                  <a:cubicBezTo>
                    <a:pt x="304840" y="902883"/>
                    <a:pt x="304840" y="902883"/>
                    <a:pt x="304075" y="902883"/>
                  </a:cubicBezTo>
                  <a:cubicBezTo>
                    <a:pt x="303310" y="902883"/>
                    <a:pt x="303310" y="902883"/>
                    <a:pt x="303310" y="902883"/>
                  </a:cubicBezTo>
                  <a:close/>
                  <a:moveTo>
                    <a:pt x="238273" y="899057"/>
                  </a:moveTo>
                  <a:lnTo>
                    <a:pt x="238300" y="899117"/>
                  </a:lnTo>
                  <a:lnTo>
                    <a:pt x="238241" y="899069"/>
                  </a:lnTo>
                  <a:close/>
                  <a:moveTo>
                    <a:pt x="234448" y="895997"/>
                  </a:moveTo>
                  <a:lnTo>
                    <a:pt x="238241" y="899069"/>
                  </a:lnTo>
                  <a:lnTo>
                    <a:pt x="237508" y="899344"/>
                  </a:lnTo>
                  <a:cubicBezTo>
                    <a:pt x="237700" y="900014"/>
                    <a:pt x="237891" y="900970"/>
                    <a:pt x="236743" y="901352"/>
                  </a:cubicBezTo>
                  <a:cubicBezTo>
                    <a:pt x="229091" y="896762"/>
                    <a:pt x="238273" y="899057"/>
                    <a:pt x="234448" y="895997"/>
                  </a:cubicBezTo>
                  <a:close/>
                  <a:moveTo>
                    <a:pt x="847608" y="891310"/>
                  </a:moveTo>
                  <a:lnTo>
                    <a:pt x="847506" y="892166"/>
                  </a:lnTo>
                  <a:lnTo>
                    <a:pt x="845791" y="893701"/>
                  </a:lnTo>
                  <a:lnTo>
                    <a:pt x="847262" y="891528"/>
                  </a:lnTo>
                  <a:close/>
                  <a:moveTo>
                    <a:pt x="849630" y="890264"/>
                  </a:moveTo>
                  <a:lnTo>
                    <a:pt x="847321" y="893701"/>
                  </a:lnTo>
                  <a:lnTo>
                    <a:pt x="847506" y="892166"/>
                  </a:lnTo>
                  <a:close/>
                  <a:moveTo>
                    <a:pt x="857269" y="889876"/>
                  </a:moveTo>
                  <a:cubicBezTo>
                    <a:pt x="858033" y="889876"/>
                    <a:pt x="853443" y="892936"/>
                    <a:pt x="852678" y="895231"/>
                  </a:cubicBezTo>
                  <a:cubicBezTo>
                    <a:pt x="853443" y="892171"/>
                    <a:pt x="851148" y="894467"/>
                    <a:pt x="848852" y="897527"/>
                  </a:cubicBezTo>
                  <a:cubicBezTo>
                    <a:pt x="848087" y="894467"/>
                    <a:pt x="854208" y="892171"/>
                    <a:pt x="857269" y="889876"/>
                  </a:cubicBezTo>
                  <a:close/>
                  <a:moveTo>
                    <a:pt x="845791" y="886815"/>
                  </a:moveTo>
                  <a:cubicBezTo>
                    <a:pt x="845026" y="889110"/>
                    <a:pt x="841200" y="892171"/>
                    <a:pt x="843496" y="892936"/>
                  </a:cubicBezTo>
                  <a:lnTo>
                    <a:pt x="847321" y="888345"/>
                  </a:lnTo>
                  <a:close/>
                  <a:moveTo>
                    <a:pt x="855545" y="881457"/>
                  </a:moveTo>
                  <a:lnTo>
                    <a:pt x="854017" y="886337"/>
                  </a:lnTo>
                  <a:lnTo>
                    <a:pt x="849630" y="890264"/>
                  </a:lnTo>
                  <a:close/>
                  <a:moveTo>
                    <a:pt x="223736" y="878398"/>
                  </a:moveTo>
                  <a:cubicBezTo>
                    <a:pt x="222206" y="879164"/>
                    <a:pt x="221440" y="879929"/>
                    <a:pt x="221440" y="880694"/>
                  </a:cubicBezTo>
                  <a:cubicBezTo>
                    <a:pt x="222206" y="880694"/>
                    <a:pt x="222970" y="879929"/>
                    <a:pt x="223736" y="879164"/>
                  </a:cubicBezTo>
                  <a:cubicBezTo>
                    <a:pt x="225266" y="880694"/>
                    <a:pt x="226031" y="881459"/>
                    <a:pt x="227561" y="882989"/>
                  </a:cubicBezTo>
                  <a:cubicBezTo>
                    <a:pt x="227561" y="882989"/>
                    <a:pt x="227561" y="882224"/>
                    <a:pt x="227561" y="882224"/>
                  </a:cubicBezTo>
                  <a:cubicBezTo>
                    <a:pt x="227561" y="879929"/>
                    <a:pt x="226031" y="877634"/>
                    <a:pt x="223736" y="878398"/>
                  </a:cubicBezTo>
                  <a:close/>
                  <a:moveTo>
                    <a:pt x="857998" y="877130"/>
                  </a:moveTo>
                  <a:lnTo>
                    <a:pt x="855929" y="880885"/>
                  </a:lnTo>
                  <a:lnTo>
                    <a:pt x="855545" y="881457"/>
                  </a:lnTo>
                  <a:lnTo>
                    <a:pt x="856503" y="878398"/>
                  </a:lnTo>
                  <a:close/>
                  <a:moveTo>
                    <a:pt x="242099" y="875338"/>
                  </a:moveTo>
                  <a:cubicBezTo>
                    <a:pt x="241334" y="875338"/>
                    <a:pt x="241334" y="876103"/>
                    <a:pt x="241334" y="876103"/>
                  </a:cubicBezTo>
                  <a:cubicBezTo>
                    <a:pt x="240569" y="876103"/>
                    <a:pt x="240569" y="876868"/>
                    <a:pt x="240569" y="876868"/>
                  </a:cubicBezTo>
                  <a:cubicBezTo>
                    <a:pt x="240569" y="877634"/>
                    <a:pt x="241334" y="877634"/>
                    <a:pt x="241334" y="877634"/>
                  </a:cubicBezTo>
                  <a:cubicBezTo>
                    <a:pt x="241334" y="877634"/>
                    <a:pt x="242099" y="876868"/>
                    <a:pt x="242099" y="876868"/>
                  </a:cubicBezTo>
                  <a:cubicBezTo>
                    <a:pt x="242099" y="876103"/>
                    <a:pt x="241334" y="876103"/>
                    <a:pt x="242099" y="875338"/>
                  </a:cubicBezTo>
                  <a:close/>
                  <a:moveTo>
                    <a:pt x="851912" y="867686"/>
                  </a:moveTo>
                  <a:cubicBezTo>
                    <a:pt x="848852" y="869217"/>
                    <a:pt x="845791" y="872277"/>
                    <a:pt x="842731" y="874573"/>
                  </a:cubicBezTo>
                  <a:cubicBezTo>
                    <a:pt x="843496" y="875338"/>
                    <a:pt x="845026" y="874573"/>
                    <a:pt x="845791" y="875338"/>
                  </a:cubicBezTo>
                  <a:cubicBezTo>
                    <a:pt x="848852" y="871512"/>
                    <a:pt x="853443" y="869982"/>
                    <a:pt x="851912" y="867686"/>
                  </a:cubicBezTo>
                  <a:close/>
                  <a:moveTo>
                    <a:pt x="868745" y="863861"/>
                  </a:moveTo>
                  <a:cubicBezTo>
                    <a:pt x="868363" y="866157"/>
                    <a:pt x="866450" y="869217"/>
                    <a:pt x="864059" y="871991"/>
                  </a:cubicBezTo>
                  <a:lnTo>
                    <a:pt x="857998" y="877130"/>
                  </a:lnTo>
                  <a:lnTo>
                    <a:pt x="861094" y="871513"/>
                  </a:lnTo>
                  <a:close/>
                  <a:moveTo>
                    <a:pt x="857269" y="860035"/>
                  </a:moveTo>
                  <a:cubicBezTo>
                    <a:pt x="854973" y="863096"/>
                    <a:pt x="854208" y="865391"/>
                    <a:pt x="854208" y="866922"/>
                  </a:cubicBezTo>
                  <a:cubicBezTo>
                    <a:pt x="856503" y="866156"/>
                    <a:pt x="861094" y="861565"/>
                    <a:pt x="859564" y="860035"/>
                  </a:cubicBezTo>
                  <a:cubicBezTo>
                    <a:pt x="858799" y="861565"/>
                    <a:pt x="858033" y="860801"/>
                    <a:pt x="857269" y="860035"/>
                  </a:cubicBezTo>
                  <a:close/>
                  <a:moveTo>
                    <a:pt x="882518" y="842437"/>
                  </a:moveTo>
                  <a:cubicBezTo>
                    <a:pt x="882518" y="847028"/>
                    <a:pt x="877162" y="849323"/>
                    <a:pt x="878692" y="852384"/>
                  </a:cubicBezTo>
                  <a:cubicBezTo>
                    <a:pt x="874102" y="856974"/>
                    <a:pt x="871806" y="858505"/>
                    <a:pt x="870276" y="863096"/>
                  </a:cubicBezTo>
                  <a:lnTo>
                    <a:pt x="867981" y="860801"/>
                  </a:lnTo>
                  <a:lnTo>
                    <a:pt x="873600" y="853702"/>
                  </a:lnTo>
                  <a:lnTo>
                    <a:pt x="874102" y="856210"/>
                  </a:lnTo>
                  <a:cubicBezTo>
                    <a:pt x="874866" y="853149"/>
                    <a:pt x="878692" y="850853"/>
                    <a:pt x="877927" y="850089"/>
                  </a:cubicBezTo>
                  <a:lnTo>
                    <a:pt x="875781" y="850947"/>
                  </a:lnTo>
                  <a:lnTo>
                    <a:pt x="879137" y="846708"/>
                  </a:lnTo>
                  <a:lnTo>
                    <a:pt x="879457" y="847028"/>
                  </a:lnTo>
                  <a:lnTo>
                    <a:pt x="881318" y="843953"/>
                  </a:lnTo>
                  <a:close/>
                  <a:moveTo>
                    <a:pt x="174767" y="839377"/>
                  </a:moveTo>
                  <a:cubicBezTo>
                    <a:pt x="170941" y="844732"/>
                    <a:pt x="168646" y="849323"/>
                    <a:pt x="167116" y="855444"/>
                  </a:cubicBezTo>
                  <a:cubicBezTo>
                    <a:pt x="166350" y="855444"/>
                    <a:pt x="167881" y="856974"/>
                    <a:pt x="168646" y="856974"/>
                  </a:cubicBezTo>
                  <a:cubicBezTo>
                    <a:pt x="169411" y="856974"/>
                    <a:pt x="170941" y="856210"/>
                    <a:pt x="170941" y="856210"/>
                  </a:cubicBezTo>
                  <a:cubicBezTo>
                    <a:pt x="170941" y="850089"/>
                    <a:pt x="175532" y="846263"/>
                    <a:pt x="177828" y="841672"/>
                  </a:cubicBezTo>
                  <a:cubicBezTo>
                    <a:pt x="177828" y="840907"/>
                    <a:pt x="177828" y="840141"/>
                    <a:pt x="178593" y="840141"/>
                  </a:cubicBezTo>
                  <a:cubicBezTo>
                    <a:pt x="178593" y="840141"/>
                    <a:pt x="177828" y="839377"/>
                    <a:pt x="177828" y="839377"/>
                  </a:cubicBezTo>
                  <a:cubicBezTo>
                    <a:pt x="176298" y="839377"/>
                    <a:pt x="174767" y="838611"/>
                    <a:pt x="174767" y="839377"/>
                  </a:cubicBezTo>
                  <a:close/>
                  <a:moveTo>
                    <a:pt x="167116" y="833256"/>
                  </a:moveTo>
                  <a:cubicBezTo>
                    <a:pt x="165586" y="834786"/>
                    <a:pt x="165586" y="836316"/>
                    <a:pt x="165586" y="838611"/>
                  </a:cubicBezTo>
                  <a:cubicBezTo>
                    <a:pt x="164820" y="838611"/>
                    <a:pt x="164055" y="839377"/>
                    <a:pt x="164055" y="840141"/>
                  </a:cubicBezTo>
                  <a:cubicBezTo>
                    <a:pt x="164055" y="840141"/>
                    <a:pt x="164055" y="840907"/>
                    <a:pt x="164055" y="840907"/>
                  </a:cubicBezTo>
                  <a:cubicBezTo>
                    <a:pt x="165586" y="840907"/>
                    <a:pt x="165586" y="839377"/>
                    <a:pt x="165586" y="838611"/>
                  </a:cubicBezTo>
                  <a:cubicBezTo>
                    <a:pt x="167881" y="838611"/>
                    <a:pt x="169411" y="836316"/>
                    <a:pt x="170176" y="835551"/>
                  </a:cubicBezTo>
                  <a:cubicBezTo>
                    <a:pt x="170941" y="834786"/>
                    <a:pt x="170941" y="834020"/>
                    <a:pt x="170941" y="833256"/>
                  </a:cubicBezTo>
                  <a:cubicBezTo>
                    <a:pt x="170941" y="832490"/>
                    <a:pt x="167881" y="832490"/>
                    <a:pt x="167116" y="833256"/>
                  </a:cubicBezTo>
                  <a:close/>
                  <a:moveTo>
                    <a:pt x="159465" y="828665"/>
                  </a:moveTo>
                  <a:cubicBezTo>
                    <a:pt x="158699" y="828665"/>
                    <a:pt x="157934" y="829429"/>
                    <a:pt x="157169" y="830195"/>
                  </a:cubicBezTo>
                  <a:cubicBezTo>
                    <a:pt x="157934" y="830960"/>
                    <a:pt x="158699" y="830960"/>
                    <a:pt x="159465" y="831725"/>
                  </a:cubicBezTo>
                  <a:cubicBezTo>
                    <a:pt x="160229" y="831725"/>
                    <a:pt x="160995" y="830960"/>
                    <a:pt x="161760" y="830195"/>
                  </a:cubicBezTo>
                  <a:cubicBezTo>
                    <a:pt x="160995" y="829429"/>
                    <a:pt x="160229" y="828665"/>
                    <a:pt x="159465" y="828665"/>
                  </a:cubicBezTo>
                  <a:close/>
                  <a:moveTo>
                    <a:pt x="145692" y="818718"/>
                  </a:moveTo>
                  <a:cubicBezTo>
                    <a:pt x="145692" y="818718"/>
                    <a:pt x="145692" y="819483"/>
                    <a:pt x="145692" y="819483"/>
                  </a:cubicBezTo>
                  <a:lnTo>
                    <a:pt x="146348" y="819702"/>
                  </a:lnTo>
                  <a:lnTo>
                    <a:pt x="147222" y="821013"/>
                  </a:lnTo>
                  <a:lnTo>
                    <a:pt x="147987" y="821587"/>
                  </a:lnTo>
                  <a:lnTo>
                    <a:pt x="147987" y="824074"/>
                  </a:lnTo>
                  <a:cubicBezTo>
                    <a:pt x="147987" y="824074"/>
                    <a:pt x="148753" y="824839"/>
                    <a:pt x="148753" y="824839"/>
                  </a:cubicBezTo>
                  <a:cubicBezTo>
                    <a:pt x="149517" y="824839"/>
                    <a:pt x="150283" y="824074"/>
                    <a:pt x="150283" y="823308"/>
                  </a:cubicBezTo>
                  <a:lnTo>
                    <a:pt x="147987" y="821587"/>
                  </a:lnTo>
                  <a:lnTo>
                    <a:pt x="147987" y="820248"/>
                  </a:lnTo>
                  <a:lnTo>
                    <a:pt x="146348" y="819702"/>
                  </a:lnTo>
                  <a:close/>
                  <a:moveTo>
                    <a:pt x="935312" y="787347"/>
                  </a:moveTo>
                  <a:cubicBezTo>
                    <a:pt x="933782" y="788112"/>
                    <a:pt x="932252" y="791938"/>
                    <a:pt x="929956" y="794233"/>
                  </a:cubicBezTo>
                  <a:cubicBezTo>
                    <a:pt x="929191" y="793468"/>
                    <a:pt x="927661" y="794233"/>
                    <a:pt x="926896" y="795763"/>
                  </a:cubicBezTo>
                  <a:cubicBezTo>
                    <a:pt x="925365" y="794999"/>
                    <a:pt x="926896" y="792703"/>
                    <a:pt x="929191" y="789642"/>
                  </a:cubicBezTo>
                  <a:cubicBezTo>
                    <a:pt x="929191" y="791938"/>
                    <a:pt x="930722" y="789642"/>
                    <a:pt x="930722" y="791938"/>
                  </a:cubicBezTo>
                  <a:cubicBezTo>
                    <a:pt x="932252" y="789642"/>
                    <a:pt x="933782" y="785052"/>
                    <a:pt x="935312" y="787347"/>
                  </a:cubicBezTo>
                  <a:close/>
                  <a:moveTo>
                    <a:pt x="137275" y="781226"/>
                  </a:moveTo>
                  <a:cubicBezTo>
                    <a:pt x="137275" y="781226"/>
                    <a:pt x="136510" y="781991"/>
                    <a:pt x="136510" y="781991"/>
                  </a:cubicBezTo>
                  <a:cubicBezTo>
                    <a:pt x="135745" y="781991"/>
                    <a:pt x="135745" y="781991"/>
                    <a:pt x="135745" y="782757"/>
                  </a:cubicBezTo>
                  <a:cubicBezTo>
                    <a:pt x="135745" y="783521"/>
                    <a:pt x="135745" y="785052"/>
                    <a:pt x="136510" y="785052"/>
                  </a:cubicBezTo>
                  <a:cubicBezTo>
                    <a:pt x="138041" y="785052"/>
                    <a:pt x="138041" y="784287"/>
                    <a:pt x="138041" y="783521"/>
                  </a:cubicBezTo>
                  <a:cubicBezTo>
                    <a:pt x="138041" y="782757"/>
                    <a:pt x="138041" y="781991"/>
                    <a:pt x="137275" y="781226"/>
                  </a:cubicBezTo>
                  <a:close/>
                  <a:moveTo>
                    <a:pt x="929171" y="765468"/>
                  </a:moveTo>
                  <a:lnTo>
                    <a:pt x="927174" y="770792"/>
                  </a:lnTo>
                  <a:lnTo>
                    <a:pt x="926131" y="769749"/>
                  </a:lnTo>
                  <a:cubicBezTo>
                    <a:pt x="926896" y="768984"/>
                    <a:pt x="927852" y="767071"/>
                    <a:pt x="928809" y="765636"/>
                  </a:cubicBezTo>
                  <a:close/>
                  <a:moveTo>
                    <a:pt x="936843" y="752916"/>
                  </a:moveTo>
                  <a:lnTo>
                    <a:pt x="936023" y="755048"/>
                  </a:lnTo>
                  <a:lnTo>
                    <a:pt x="935830" y="754470"/>
                  </a:lnTo>
                  <a:close/>
                  <a:moveTo>
                    <a:pt x="959031" y="710068"/>
                  </a:moveTo>
                  <a:cubicBezTo>
                    <a:pt x="962092" y="710068"/>
                    <a:pt x="958267" y="720780"/>
                    <a:pt x="955971" y="718485"/>
                  </a:cubicBezTo>
                  <a:cubicBezTo>
                    <a:pt x="958267" y="714659"/>
                    <a:pt x="956736" y="712364"/>
                    <a:pt x="959031" y="710068"/>
                  </a:cubicBezTo>
                  <a:close/>
                  <a:moveTo>
                    <a:pt x="943729" y="708538"/>
                  </a:moveTo>
                  <a:cubicBezTo>
                    <a:pt x="942198" y="713129"/>
                    <a:pt x="940668" y="714659"/>
                    <a:pt x="940668" y="717719"/>
                  </a:cubicBezTo>
                  <a:cubicBezTo>
                    <a:pt x="942198" y="716189"/>
                    <a:pt x="945259" y="708538"/>
                    <a:pt x="943729" y="708538"/>
                  </a:cubicBezTo>
                  <a:close/>
                  <a:moveTo>
                    <a:pt x="966683" y="700886"/>
                  </a:moveTo>
                  <a:cubicBezTo>
                    <a:pt x="964388" y="705477"/>
                    <a:pt x="962092" y="710068"/>
                    <a:pt x="959031" y="707773"/>
                  </a:cubicBezTo>
                  <a:cubicBezTo>
                    <a:pt x="962092" y="706243"/>
                    <a:pt x="963622" y="700886"/>
                    <a:pt x="966683" y="700886"/>
                  </a:cubicBezTo>
                  <a:close/>
                  <a:moveTo>
                    <a:pt x="948319" y="697826"/>
                  </a:moveTo>
                  <a:cubicBezTo>
                    <a:pt x="946789" y="704712"/>
                    <a:pt x="946024" y="707007"/>
                    <a:pt x="946789" y="711598"/>
                  </a:cubicBezTo>
                  <a:cubicBezTo>
                    <a:pt x="947555" y="707773"/>
                    <a:pt x="952145" y="702417"/>
                    <a:pt x="950615" y="700122"/>
                  </a:cubicBezTo>
                  <a:cubicBezTo>
                    <a:pt x="947555" y="706243"/>
                    <a:pt x="949085" y="700122"/>
                    <a:pt x="948319" y="697826"/>
                  </a:cubicBezTo>
                  <a:close/>
                  <a:moveTo>
                    <a:pt x="946789" y="691705"/>
                  </a:moveTo>
                  <a:cubicBezTo>
                    <a:pt x="946789" y="694001"/>
                    <a:pt x="942964" y="700122"/>
                    <a:pt x="945259" y="700122"/>
                  </a:cubicBezTo>
                  <a:cubicBezTo>
                    <a:pt x="945259" y="696296"/>
                    <a:pt x="948319" y="693235"/>
                    <a:pt x="946789" y="691705"/>
                  </a:cubicBezTo>
                  <a:close/>
                  <a:moveTo>
                    <a:pt x="950615" y="662630"/>
                  </a:moveTo>
                  <a:cubicBezTo>
                    <a:pt x="949085" y="664160"/>
                    <a:pt x="949085" y="664925"/>
                    <a:pt x="949085" y="666456"/>
                  </a:cubicBezTo>
                  <a:cubicBezTo>
                    <a:pt x="949085" y="667220"/>
                    <a:pt x="949085" y="667986"/>
                    <a:pt x="949850" y="668751"/>
                  </a:cubicBezTo>
                  <a:cubicBezTo>
                    <a:pt x="949850" y="666456"/>
                    <a:pt x="952145" y="662630"/>
                    <a:pt x="950615" y="662630"/>
                  </a:cubicBezTo>
                  <a:close/>
                  <a:moveTo>
                    <a:pt x="960562" y="633554"/>
                  </a:moveTo>
                  <a:cubicBezTo>
                    <a:pt x="962857" y="635850"/>
                    <a:pt x="958267" y="643501"/>
                    <a:pt x="957501" y="648857"/>
                  </a:cubicBezTo>
                  <a:cubicBezTo>
                    <a:pt x="955206" y="648857"/>
                    <a:pt x="959031" y="642736"/>
                    <a:pt x="956736" y="643501"/>
                  </a:cubicBezTo>
                  <a:cubicBezTo>
                    <a:pt x="959031" y="641206"/>
                    <a:pt x="959031" y="638911"/>
                    <a:pt x="960562" y="633554"/>
                  </a:cubicBezTo>
                  <a:close/>
                  <a:moveTo>
                    <a:pt x="961327" y="627433"/>
                  </a:moveTo>
                  <a:cubicBezTo>
                    <a:pt x="960562" y="627433"/>
                    <a:pt x="959797" y="628199"/>
                    <a:pt x="959031" y="628199"/>
                  </a:cubicBezTo>
                  <a:cubicBezTo>
                    <a:pt x="959031" y="633554"/>
                    <a:pt x="957501" y="638145"/>
                    <a:pt x="956736" y="642736"/>
                  </a:cubicBezTo>
                  <a:cubicBezTo>
                    <a:pt x="956736" y="643501"/>
                    <a:pt x="956736" y="643501"/>
                    <a:pt x="956736" y="643501"/>
                  </a:cubicBezTo>
                  <a:cubicBezTo>
                    <a:pt x="955971" y="646562"/>
                    <a:pt x="955206" y="648857"/>
                    <a:pt x="954440" y="651918"/>
                  </a:cubicBezTo>
                  <a:cubicBezTo>
                    <a:pt x="954440" y="652683"/>
                    <a:pt x="955206" y="653448"/>
                    <a:pt x="955971" y="651918"/>
                  </a:cubicBezTo>
                  <a:cubicBezTo>
                    <a:pt x="957501" y="651918"/>
                    <a:pt x="953676" y="657274"/>
                    <a:pt x="956736" y="655744"/>
                  </a:cubicBezTo>
                  <a:cubicBezTo>
                    <a:pt x="955971" y="657274"/>
                    <a:pt x="955971" y="654978"/>
                    <a:pt x="955206" y="654978"/>
                  </a:cubicBezTo>
                  <a:cubicBezTo>
                    <a:pt x="954440" y="664160"/>
                    <a:pt x="949850" y="674107"/>
                    <a:pt x="949085" y="683289"/>
                  </a:cubicBezTo>
                  <a:cubicBezTo>
                    <a:pt x="948319" y="681758"/>
                    <a:pt x="947555" y="681758"/>
                    <a:pt x="946789" y="684053"/>
                  </a:cubicBezTo>
                  <a:cubicBezTo>
                    <a:pt x="948319" y="684819"/>
                    <a:pt x="946789" y="691705"/>
                    <a:pt x="949085" y="688644"/>
                  </a:cubicBezTo>
                  <a:cubicBezTo>
                    <a:pt x="949850" y="690174"/>
                    <a:pt x="948319" y="694765"/>
                    <a:pt x="947555" y="695531"/>
                  </a:cubicBezTo>
                  <a:cubicBezTo>
                    <a:pt x="947555" y="697061"/>
                    <a:pt x="948319" y="697061"/>
                    <a:pt x="950615" y="697826"/>
                  </a:cubicBezTo>
                  <a:cubicBezTo>
                    <a:pt x="952145" y="691705"/>
                    <a:pt x="954440" y="683289"/>
                    <a:pt x="951380" y="684053"/>
                  </a:cubicBezTo>
                  <a:cubicBezTo>
                    <a:pt x="952145" y="681758"/>
                    <a:pt x="953676" y="684053"/>
                    <a:pt x="954440" y="680993"/>
                  </a:cubicBezTo>
                  <a:cubicBezTo>
                    <a:pt x="954440" y="674872"/>
                    <a:pt x="953676" y="671046"/>
                    <a:pt x="955971" y="658804"/>
                  </a:cubicBezTo>
                  <a:cubicBezTo>
                    <a:pt x="957501" y="659569"/>
                    <a:pt x="954440" y="664925"/>
                    <a:pt x="955971" y="665690"/>
                  </a:cubicBezTo>
                  <a:cubicBezTo>
                    <a:pt x="956736" y="663395"/>
                    <a:pt x="959031" y="651918"/>
                    <a:pt x="957501" y="649623"/>
                  </a:cubicBezTo>
                  <a:cubicBezTo>
                    <a:pt x="958267" y="648857"/>
                    <a:pt x="959031" y="649623"/>
                    <a:pt x="960562" y="646562"/>
                  </a:cubicBezTo>
                  <a:cubicBezTo>
                    <a:pt x="959797" y="643501"/>
                    <a:pt x="961327" y="639675"/>
                    <a:pt x="962092" y="636615"/>
                  </a:cubicBezTo>
                  <a:cubicBezTo>
                    <a:pt x="962857" y="633554"/>
                    <a:pt x="962857" y="629729"/>
                    <a:pt x="961327" y="627433"/>
                  </a:cubicBezTo>
                  <a:close/>
                  <a:moveTo>
                    <a:pt x="968213" y="603714"/>
                  </a:moveTo>
                  <a:cubicBezTo>
                    <a:pt x="967448" y="603714"/>
                    <a:pt x="966683" y="604479"/>
                    <a:pt x="966683" y="604479"/>
                  </a:cubicBezTo>
                  <a:cubicBezTo>
                    <a:pt x="966683" y="605245"/>
                    <a:pt x="966683" y="606775"/>
                    <a:pt x="966683" y="607540"/>
                  </a:cubicBezTo>
                  <a:cubicBezTo>
                    <a:pt x="966683" y="606775"/>
                    <a:pt x="967448" y="605245"/>
                    <a:pt x="968213" y="603714"/>
                  </a:cubicBezTo>
                  <a:close/>
                  <a:moveTo>
                    <a:pt x="969743" y="589176"/>
                  </a:moveTo>
                  <a:cubicBezTo>
                    <a:pt x="968978" y="591472"/>
                    <a:pt x="968978" y="593002"/>
                    <a:pt x="968213" y="594533"/>
                  </a:cubicBezTo>
                  <a:cubicBezTo>
                    <a:pt x="968213" y="596063"/>
                    <a:pt x="968978" y="598358"/>
                    <a:pt x="968978" y="599888"/>
                  </a:cubicBezTo>
                  <a:cubicBezTo>
                    <a:pt x="968978" y="596063"/>
                    <a:pt x="969743" y="593767"/>
                    <a:pt x="969743" y="589176"/>
                  </a:cubicBezTo>
                  <a:close/>
                  <a:moveTo>
                    <a:pt x="971273" y="570048"/>
                  </a:moveTo>
                  <a:cubicBezTo>
                    <a:pt x="970509" y="570813"/>
                    <a:pt x="970509" y="570813"/>
                    <a:pt x="970509" y="571579"/>
                  </a:cubicBezTo>
                  <a:cubicBezTo>
                    <a:pt x="970509" y="571579"/>
                    <a:pt x="970509" y="572343"/>
                    <a:pt x="970509" y="572343"/>
                  </a:cubicBezTo>
                  <a:cubicBezTo>
                    <a:pt x="970509" y="572343"/>
                    <a:pt x="970509" y="573109"/>
                    <a:pt x="970509" y="573109"/>
                  </a:cubicBezTo>
                  <a:lnTo>
                    <a:pt x="971226" y="577417"/>
                  </a:lnTo>
                  <a:lnTo>
                    <a:pt x="971157" y="577524"/>
                  </a:lnTo>
                  <a:lnTo>
                    <a:pt x="969743" y="575404"/>
                  </a:lnTo>
                  <a:cubicBezTo>
                    <a:pt x="968978" y="577700"/>
                    <a:pt x="968213" y="579995"/>
                    <a:pt x="968213" y="583055"/>
                  </a:cubicBezTo>
                  <a:cubicBezTo>
                    <a:pt x="968978" y="583055"/>
                    <a:pt x="968978" y="584586"/>
                    <a:pt x="968978" y="586116"/>
                  </a:cubicBezTo>
                  <a:cubicBezTo>
                    <a:pt x="969744" y="582290"/>
                    <a:pt x="969361" y="581142"/>
                    <a:pt x="969361" y="580282"/>
                  </a:cubicBezTo>
                  <a:lnTo>
                    <a:pt x="971157" y="577524"/>
                  </a:lnTo>
                  <a:lnTo>
                    <a:pt x="971273" y="577700"/>
                  </a:lnTo>
                  <a:lnTo>
                    <a:pt x="971226" y="577417"/>
                  </a:lnTo>
                  <a:lnTo>
                    <a:pt x="972039" y="576169"/>
                  </a:lnTo>
                  <a:cubicBezTo>
                    <a:pt x="972804" y="572343"/>
                    <a:pt x="971273" y="572343"/>
                    <a:pt x="971273" y="570048"/>
                  </a:cubicBezTo>
                  <a:close/>
                  <a:moveTo>
                    <a:pt x="969743" y="537913"/>
                  </a:moveTo>
                  <a:cubicBezTo>
                    <a:pt x="968213" y="538677"/>
                    <a:pt x="967448" y="540208"/>
                    <a:pt x="966683" y="541738"/>
                  </a:cubicBezTo>
                  <a:cubicBezTo>
                    <a:pt x="966683" y="542503"/>
                    <a:pt x="966683" y="542503"/>
                    <a:pt x="966683" y="542503"/>
                  </a:cubicBezTo>
                  <a:cubicBezTo>
                    <a:pt x="967448" y="544798"/>
                    <a:pt x="967448" y="546329"/>
                    <a:pt x="967448" y="548624"/>
                  </a:cubicBezTo>
                  <a:cubicBezTo>
                    <a:pt x="968213" y="556276"/>
                    <a:pt x="968213" y="563927"/>
                    <a:pt x="968213" y="570048"/>
                  </a:cubicBezTo>
                  <a:cubicBezTo>
                    <a:pt x="968978" y="567753"/>
                    <a:pt x="969743" y="564692"/>
                    <a:pt x="970509" y="560867"/>
                  </a:cubicBezTo>
                  <a:cubicBezTo>
                    <a:pt x="970509" y="558571"/>
                    <a:pt x="968978" y="559336"/>
                    <a:pt x="968213" y="559336"/>
                  </a:cubicBezTo>
                  <a:cubicBezTo>
                    <a:pt x="968213" y="557041"/>
                    <a:pt x="969743" y="557041"/>
                    <a:pt x="970509" y="557041"/>
                  </a:cubicBezTo>
                  <a:cubicBezTo>
                    <a:pt x="970509" y="552450"/>
                    <a:pt x="969743" y="548624"/>
                    <a:pt x="969743" y="544034"/>
                  </a:cubicBezTo>
                  <a:cubicBezTo>
                    <a:pt x="969743" y="541738"/>
                    <a:pt x="969743" y="540208"/>
                    <a:pt x="969743" y="537913"/>
                  </a:cubicBezTo>
                  <a:close/>
                  <a:moveTo>
                    <a:pt x="988106" y="495065"/>
                  </a:moveTo>
                  <a:cubicBezTo>
                    <a:pt x="987342" y="498125"/>
                    <a:pt x="986576" y="503481"/>
                    <a:pt x="989637" y="505011"/>
                  </a:cubicBezTo>
                  <a:cubicBezTo>
                    <a:pt x="988872" y="500420"/>
                    <a:pt x="988872" y="493535"/>
                    <a:pt x="988106" y="495065"/>
                  </a:cubicBezTo>
                  <a:close/>
                  <a:moveTo>
                    <a:pt x="984281" y="483587"/>
                  </a:moveTo>
                  <a:cubicBezTo>
                    <a:pt x="985046" y="487413"/>
                    <a:pt x="985046" y="490474"/>
                    <a:pt x="984281" y="493535"/>
                  </a:cubicBezTo>
                  <a:cubicBezTo>
                    <a:pt x="984281" y="495065"/>
                    <a:pt x="984281" y="495830"/>
                    <a:pt x="984281" y="496595"/>
                  </a:cubicBezTo>
                  <a:cubicBezTo>
                    <a:pt x="986576" y="493535"/>
                    <a:pt x="988106" y="485118"/>
                    <a:pt x="984281" y="483587"/>
                  </a:cubicBezTo>
                  <a:close/>
                  <a:moveTo>
                    <a:pt x="983516" y="475171"/>
                  </a:moveTo>
                  <a:cubicBezTo>
                    <a:pt x="982751" y="477466"/>
                    <a:pt x="983516" y="484353"/>
                    <a:pt x="985811" y="482057"/>
                  </a:cubicBezTo>
                  <a:cubicBezTo>
                    <a:pt x="985046" y="478997"/>
                    <a:pt x="984281" y="476702"/>
                    <a:pt x="983516" y="475171"/>
                  </a:cubicBezTo>
                  <a:close/>
                  <a:moveTo>
                    <a:pt x="984281" y="468285"/>
                  </a:moveTo>
                  <a:cubicBezTo>
                    <a:pt x="983516" y="469815"/>
                    <a:pt x="982751" y="470580"/>
                    <a:pt x="982751" y="471345"/>
                  </a:cubicBezTo>
                  <a:cubicBezTo>
                    <a:pt x="982751" y="472111"/>
                    <a:pt x="982751" y="472111"/>
                    <a:pt x="983516" y="472875"/>
                  </a:cubicBezTo>
                  <a:cubicBezTo>
                    <a:pt x="984281" y="472111"/>
                    <a:pt x="984281" y="470580"/>
                    <a:pt x="984281" y="468285"/>
                  </a:cubicBezTo>
                  <a:close/>
                  <a:moveTo>
                    <a:pt x="981221" y="457573"/>
                  </a:moveTo>
                  <a:cubicBezTo>
                    <a:pt x="981221" y="458338"/>
                    <a:pt x="981221" y="458338"/>
                    <a:pt x="981221" y="459103"/>
                  </a:cubicBezTo>
                  <a:cubicBezTo>
                    <a:pt x="981985" y="459869"/>
                    <a:pt x="981985" y="459869"/>
                    <a:pt x="982751" y="459869"/>
                  </a:cubicBezTo>
                  <a:cubicBezTo>
                    <a:pt x="981985" y="459103"/>
                    <a:pt x="981985" y="458338"/>
                    <a:pt x="981221" y="457573"/>
                  </a:cubicBezTo>
                  <a:close/>
                  <a:moveTo>
                    <a:pt x="975864" y="444566"/>
                  </a:moveTo>
                  <a:cubicBezTo>
                    <a:pt x="974334" y="444566"/>
                    <a:pt x="972804" y="446096"/>
                    <a:pt x="973569" y="447626"/>
                  </a:cubicBezTo>
                  <a:cubicBezTo>
                    <a:pt x="973569" y="447626"/>
                    <a:pt x="973569" y="448391"/>
                    <a:pt x="974334" y="449157"/>
                  </a:cubicBezTo>
                  <a:cubicBezTo>
                    <a:pt x="975100" y="449921"/>
                    <a:pt x="975864" y="450687"/>
                    <a:pt x="976630" y="451452"/>
                  </a:cubicBezTo>
                  <a:cubicBezTo>
                    <a:pt x="976630" y="452217"/>
                    <a:pt x="976630" y="452217"/>
                    <a:pt x="976630" y="452982"/>
                  </a:cubicBezTo>
                  <a:cubicBezTo>
                    <a:pt x="977395" y="453747"/>
                    <a:pt x="977395" y="454512"/>
                    <a:pt x="978160" y="455278"/>
                  </a:cubicBezTo>
                  <a:cubicBezTo>
                    <a:pt x="978160" y="455278"/>
                    <a:pt x="978925" y="454512"/>
                    <a:pt x="978925" y="452982"/>
                  </a:cubicBezTo>
                  <a:cubicBezTo>
                    <a:pt x="978160" y="453747"/>
                    <a:pt x="975864" y="449921"/>
                    <a:pt x="977395" y="446096"/>
                  </a:cubicBezTo>
                  <a:cubicBezTo>
                    <a:pt x="976630" y="446096"/>
                    <a:pt x="975864" y="445331"/>
                    <a:pt x="975864" y="444566"/>
                  </a:cubicBezTo>
                  <a:close/>
                  <a:moveTo>
                    <a:pt x="972804" y="423907"/>
                  </a:moveTo>
                  <a:cubicBezTo>
                    <a:pt x="971273" y="423907"/>
                    <a:pt x="972039" y="425437"/>
                    <a:pt x="971273" y="427733"/>
                  </a:cubicBezTo>
                  <a:cubicBezTo>
                    <a:pt x="972039" y="427733"/>
                    <a:pt x="972039" y="428497"/>
                    <a:pt x="972804" y="429263"/>
                  </a:cubicBezTo>
                  <a:cubicBezTo>
                    <a:pt x="973569" y="429263"/>
                    <a:pt x="973569" y="429263"/>
                    <a:pt x="973569" y="429263"/>
                  </a:cubicBezTo>
                  <a:cubicBezTo>
                    <a:pt x="973569" y="427733"/>
                    <a:pt x="973569" y="426202"/>
                    <a:pt x="972804" y="423907"/>
                  </a:cubicBezTo>
                  <a:close/>
                  <a:moveTo>
                    <a:pt x="968213" y="410900"/>
                  </a:moveTo>
                  <a:cubicBezTo>
                    <a:pt x="968213" y="410900"/>
                    <a:pt x="968213" y="411664"/>
                    <a:pt x="968213" y="412430"/>
                  </a:cubicBezTo>
                  <a:cubicBezTo>
                    <a:pt x="968978" y="416255"/>
                    <a:pt x="969743" y="420081"/>
                    <a:pt x="970509" y="423142"/>
                  </a:cubicBezTo>
                  <a:cubicBezTo>
                    <a:pt x="971273" y="421612"/>
                    <a:pt x="972039" y="420846"/>
                    <a:pt x="971273" y="417786"/>
                  </a:cubicBezTo>
                  <a:cubicBezTo>
                    <a:pt x="968213" y="417786"/>
                    <a:pt x="971273" y="418551"/>
                    <a:pt x="968213" y="410900"/>
                  </a:cubicBezTo>
                  <a:close/>
                  <a:moveTo>
                    <a:pt x="972804" y="404779"/>
                  </a:moveTo>
                  <a:cubicBezTo>
                    <a:pt x="972039" y="405543"/>
                    <a:pt x="972039" y="406309"/>
                    <a:pt x="971273" y="406309"/>
                  </a:cubicBezTo>
                  <a:cubicBezTo>
                    <a:pt x="972039" y="407839"/>
                    <a:pt x="972804" y="408604"/>
                    <a:pt x="972804" y="410134"/>
                  </a:cubicBezTo>
                  <a:cubicBezTo>
                    <a:pt x="972039" y="410134"/>
                    <a:pt x="969743" y="405543"/>
                    <a:pt x="970509" y="409369"/>
                  </a:cubicBezTo>
                  <a:cubicBezTo>
                    <a:pt x="972804" y="410134"/>
                    <a:pt x="971273" y="413195"/>
                    <a:pt x="972039" y="415491"/>
                  </a:cubicBezTo>
                  <a:lnTo>
                    <a:pt x="974334" y="414725"/>
                  </a:lnTo>
                  <a:cubicBezTo>
                    <a:pt x="974334" y="410900"/>
                    <a:pt x="973569" y="407839"/>
                    <a:pt x="972804" y="404779"/>
                  </a:cubicBezTo>
                  <a:close/>
                  <a:moveTo>
                    <a:pt x="968978" y="389476"/>
                  </a:moveTo>
                  <a:cubicBezTo>
                    <a:pt x="968213" y="389476"/>
                    <a:pt x="968213" y="390241"/>
                    <a:pt x="967448" y="390241"/>
                  </a:cubicBezTo>
                  <a:cubicBezTo>
                    <a:pt x="967448" y="391771"/>
                    <a:pt x="968213" y="394067"/>
                    <a:pt x="968978" y="394067"/>
                  </a:cubicBezTo>
                  <a:cubicBezTo>
                    <a:pt x="968978" y="391771"/>
                    <a:pt x="970509" y="392536"/>
                    <a:pt x="968978" y="389476"/>
                  </a:cubicBezTo>
                  <a:close/>
                  <a:moveTo>
                    <a:pt x="958267" y="381824"/>
                  </a:moveTo>
                  <a:cubicBezTo>
                    <a:pt x="958267" y="381824"/>
                    <a:pt x="957501" y="382589"/>
                    <a:pt x="957501" y="382589"/>
                  </a:cubicBezTo>
                  <a:cubicBezTo>
                    <a:pt x="957501" y="384885"/>
                    <a:pt x="959797" y="386415"/>
                    <a:pt x="959797" y="387946"/>
                  </a:cubicBezTo>
                  <a:cubicBezTo>
                    <a:pt x="960562" y="389476"/>
                    <a:pt x="959031" y="391771"/>
                    <a:pt x="958267" y="393301"/>
                  </a:cubicBezTo>
                  <a:cubicBezTo>
                    <a:pt x="958267" y="394067"/>
                    <a:pt x="959031" y="395597"/>
                    <a:pt x="959797" y="395597"/>
                  </a:cubicBezTo>
                  <a:cubicBezTo>
                    <a:pt x="962092" y="395597"/>
                    <a:pt x="963622" y="395597"/>
                    <a:pt x="965918" y="395597"/>
                  </a:cubicBezTo>
                  <a:cubicBezTo>
                    <a:pt x="965152" y="394831"/>
                    <a:pt x="965152" y="394067"/>
                    <a:pt x="965152" y="393301"/>
                  </a:cubicBezTo>
                  <a:cubicBezTo>
                    <a:pt x="961327" y="390241"/>
                    <a:pt x="964388" y="388710"/>
                    <a:pt x="965918" y="394067"/>
                  </a:cubicBezTo>
                  <a:cubicBezTo>
                    <a:pt x="965918" y="394067"/>
                    <a:pt x="965918" y="392536"/>
                    <a:pt x="966683" y="392536"/>
                  </a:cubicBezTo>
                  <a:cubicBezTo>
                    <a:pt x="966683" y="391771"/>
                    <a:pt x="965918" y="390241"/>
                    <a:pt x="965918" y="389476"/>
                  </a:cubicBezTo>
                  <a:cubicBezTo>
                    <a:pt x="965152" y="389476"/>
                    <a:pt x="963622" y="389476"/>
                    <a:pt x="963622" y="387946"/>
                  </a:cubicBezTo>
                  <a:cubicBezTo>
                    <a:pt x="962857" y="384885"/>
                    <a:pt x="961327" y="383355"/>
                    <a:pt x="959031" y="381824"/>
                  </a:cubicBezTo>
                  <a:cubicBezTo>
                    <a:pt x="959031" y="381824"/>
                    <a:pt x="958267" y="381824"/>
                    <a:pt x="958267" y="381824"/>
                  </a:cubicBezTo>
                  <a:close/>
                  <a:moveTo>
                    <a:pt x="933017" y="335916"/>
                  </a:moveTo>
                  <a:cubicBezTo>
                    <a:pt x="933017" y="336681"/>
                    <a:pt x="933017" y="337447"/>
                    <a:pt x="933017" y="338211"/>
                  </a:cubicBezTo>
                  <a:cubicBezTo>
                    <a:pt x="933782" y="338977"/>
                    <a:pt x="933782" y="340507"/>
                    <a:pt x="934547" y="341272"/>
                  </a:cubicBezTo>
                  <a:cubicBezTo>
                    <a:pt x="935312" y="340507"/>
                    <a:pt x="936077" y="341272"/>
                    <a:pt x="936843" y="341272"/>
                  </a:cubicBezTo>
                  <a:cubicBezTo>
                    <a:pt x="935312" y="339742"/>
                    <a:pt x="933782" y="337447"/>
                    <a:pt x="933017" y="335916"/>
                  </a:cubicBezTo>
                  <a:close/>
                  <a:moveTo>
                    <a:pt x="85386" y="323822"/>
                  </a:moveTo>
                  <a:cubicBezTo>
                    <a:pt x="86787" y="323822"/>
                    <a:pt x="87488" y="324523"/>
                    <a:pt x="87488" y="325223"/>
                  </a:cubicBezTo>
                  <a:cubicBezTo>
                    <a:pt x="86787" y="325223"/>
                    <a:pt x="86086" y="324523"/>
                    <a:pt x="85386" y="324523"/>
                  </a:cubicBezTo>
                  <a:cubicBezTo>
                    <a:pt x="85386" y="324523"/>
                    <a:pt x="85386" y="323822"/>
                    <a:pt x="85386" y="323822"/>
                  </a:cubicBezTo>
                  <a:close/>
                  <a:moveTo>
                    <a:pt x="907002" y="316787"/>
                  </a:moveTo>
                  <a:cubicBezTo>
                    <a:pt x="904707" y="318318"/>
                    <a:pt x="904707" y="320614"/>
                    <a:pt x="906237" y="322144"/>
                  </a:cubicBezTo>
                  <a:cubicBezTo>
                    <a:pt x="909298" y="325204"/>
                    <a:pt x="910828" y="326735"/>
                    <a:pt x="913889" y="325969"/>
                  </a:cubicBezTo>
                  <a:cubicBezTo>
                    <a:pt x="911593" y="322144"/>
                    <a:pt x="910063" y="319083"/>
                    <a:pt x="907768" y="316787"/>
                  </a:cubicBezTo>
                  <a:cubicBezTo>
                    <a:pt x="907002" y="316787"/>
                    <a:pt x="907002" y="316787"/>
                    <a:pt x="907002" y="316787"/>
                  </a:cubicBezTo>
                  <a:close/>
                  <a:moveTo>
                    <a:pt x="914090" y="291598"/>
                  </a:moveTo>
                  <a:cubicBezTo>
                    <a:pt x="916191" y="291598"/>
                    <a:pt x="917593" y="295801"/>
                    <a:pt x="919694" y="295101"/>
                  </a:cubicBezTo>
                  <a:cubicBezTo>
                    <a:pt x="919694" y="299304"/>
                    <a:pt x="914790" y="290898"/>
                    <a:pt x="915491" y="297202"/>
                  </a:cubicBezTo>
                  <a:cubicBezTo>
                    <a:pt x="913390" y="294400"/>
                    <a:pt x="916892" y="295101"/>
                    <a:pt x="914090" y="291598"/>
                  </a:cubicBezTo>
                  <a:close/>
                  <a:moveTo>
                    <a:pt x="140588" y="245038"/>
                  </a:moveTo>
                  <a:lnTo>
                    <a:pt x="130389" y="258637"/>
                  </a:lnTo>
                  <a:cubicBezTo>
                    <a:pt x="125799" y="263993"/>
                    <a:pt x="120442" y="269349"/>
                    <a:pt x="115087" y="274705"/>
                  </a:cubicBezTo>
                  <a:cubicBezTo>
                    <a:pt x="115087" y="267054"/>
                    <a:pt x="122738" y="265524"/>
                    <a:pt x="126563" y="260933"/>
                  </a:cubicBezTo>
                  <a:close/>
                  <a:moveTo>
                    <a:pt x="179956" y="243963"/>
                  </a:moveTo>
                  <a:cubicBezTo>
                    <a:pt x="179956" y="245364"/>
                    <a:pt x="179956" y="246064"/>
                    <a:pt x="179956" y="246765"/>
                  </a:cubicBezTo>
                  <a:cubicBezTo>
                    <a:pt x="179255" y="246765"/>
                    <a:pt x="178554" y="246765"/>
                    <a:pt x="178554" y="246064"/>
                  </a:cubicBezTo>
                  <a:cubicBezTo>
                    <a:pt x="177853" y="244663"/>
                    <a:pt x="179255" y="244663"/>
                    <a:pt x="179956" y="243963"/>
                  </a:cubicBezTo>
                  <a:close/>
                  <a:moveTo>
                    <a:pt x="181356" y="242562"/>
                  </a:moveTo>
                  <a:cubicBezTo>
                    <a:pt x="182057" y="241861"/>
                    <a:pt x="182757" y="242562"/>
                    <a:pt x="182757" y="243963"/>
                  </a:cubicBezTo>
                  <a:cubicBezTo>
                    <a:pt x="182057" y="244663"/>
                    <a:pt x="181356" y="244663"/>
                    <a:pt x="180656" y="244663"/>
                  </a:cubicBezTo>
                  <a:cubicBezTo>
                    <a:pt x="180656" y="243963"/>
                    <a:pt x="180656" y="242562"/>
                    <a:pt x="181356" y="242562"/>
                  </a:cubicBezTo>
                  <a:close/>
                  <a:moveTo>
                    <a:pt x="142792" y="242541"/>
                  </a:moveTo>
                  <a:lnTo>
                    <a:pt x="140588" y="245038"/>
                  </a:lnTo>
                  <a:lnTo>
                    <a:pt x="141866" y="243334"/>
                  </a:lnTo>
                  <a:close/>
                  <a:moveTo>
                    <a:pt x="849617" y="221910"/>
                  </a:moveTo>
                  <a:cubicBezTo>
                    <a:pt x="851148" y="225736"/>
                    <a:pt x="851912" y="228797"/>
                    <a:pt x="854973" y="229562"/>
                  </a:cubicBezTo>
                  <a:cubicBezTo>
                    <a:pt x="854973" y="228797"/>
                    <a:pt x="854973" y="228797"/>
                    <a:pt x="854973" y="228797"/>
                  </a:cubicBezTo>
                  <a:cubicBezTo>
                    <a:pt x="854208" y="228031"/>
                    <a:pt x="854208" y="228031"/>
                    <a:pt x="853443" y="227267"/>
                  </a:cubicBezTo>
                  <a:cubicBezTo>
                    <a:pt x="851912" y="225736"/>
                    <a:pt x="850382" y="224206"/>
                    <a:pt x="849617" y="221910"/>
                  </a:cubicBezTo>
                  <a:close/>
                  <a:moveTo>
                    <a:pt x="867856" y="204735"/>
                  </a:moveTo>
                  <a:lnTo>
                    <a:pt x="869958" y="207537"/>
                  </a:lnTo>
                  <a:cubicBezTo>
                    <a:pt x="870658" y="208938"/>
                    <a:pt x="868557" y="210339"/>
                    <a:pt x="866455" y="207537"/>
                  </a:cubicBezTo>
                  <a:cubicBezTo>
                    <a:pt x="868557" y="206837"/>
                    <a:pt x="867155" y="205436"/>
                    <a:pt x="867856" y="204735"/>
                  </a:cubicBezTo>
                  <a:close/>
                  <a:moveTo>
                    <a:pt x="794443" y="181982"/>
                  </a:moveTo>
                  <a:lnTo>
                    <a:pt x="795003" y="182319"/>
                  </a:lnTo>
                  <a:cubicBezTo>
                    <a:pt x="794303" y="183019"/>
                    <a:pt x="794303" y="183720"/>
                    <a:pt x="795003" y="185121"/>
                  </a:cubicBezTo>
                  <a:close/>
                  <a:moveTo>
                    <a:pt x="790800" y="175314"/>
                  </a:moveTo>
                  <a:cubicBezTo>
                    <a:pt x="791500" y="175314"/>
                    <a:pt x="792901" y="176715"/>
                    <a:pt x="792201" y="175314"/>
                  </a:cubicBezTo>
                  <a:cubicBezTo>
                    <a:pt x="791851" y="177065"/>
                    <a:pt x="793077" y="178641"/>
                    <a:pt x="794127" y="180217"/>
                  </a:cubicBezTo>
                  <a:lnTo>
                    <a:pt x="794443" y="181982"/>
                  </a:lnTo>
                  <a:lnTo>
                    <a:pt x="791500" y="180217"/>
                  </a:lnTo>
                  <a:cubicBezTo>
                    <a:pt x="791500" y="178817"/>
                    <a:pt x="792201" y="177416"/>
                    <a:pt x="790800" y="175314"/>
                  </a:cubicBezTo>
                  <a:close/>
                  <a:moveTo>
                    <a:pt x="784496" y="169709"/>
                  </a:moveTo>
                  <a:cubicBezTo>
                    <a:pt x="785897" y="170410"/>
                    <a:pt x="788700" y="174612"/>
                    <a:pt x="789400" y="173912"/>
                  </a:cubicBezTo>
                  <a:lnTo>
                    <a:pt x="786291" y="171760"/>
                  </a:lnTo>
                  <a:close/>
                  <a:moveTo>
                    <a:pt x="841937" y="169009"/>
                  </a:moveTo>
                  <a:cubicBezTo>
                    <a:pt x="841237" y="169709"/>
                    <a:pt x="840536" y="169709"/>
                    <a:pt x="841237" y="171110"/>
                  </a:cubicBezTo>
                  <a:cubicBezTo>
                    <a:pt x="841937" y="168308"/>
                    <a:pt x="845439" y="176014"/>
                    <a:pt x="846140" y="173212"/>
                  </a:cubicBezTo>
                  <a:cubicBezTo>
                    <a:pt x="844739" y="171110"/>
                    <a:pt x="843338" y="169709"/>
                    <a:pt x="841937" y="169009"/>
                  </a:cubicBezTo>
                  <a:close/>
                  <a:moveTo>
                    <a:pt x="400482" y="168351"/>
                  </a:moveTo>
                  <a:cubicBezTo>
                    <a:pt x="397422" y="168351"/>
                    <a:pt x="394361" y="168351"/>
                    <a:pt x="390536" y="169116"/>
                  </a:cubicBezTo>
                  <a:cubicBezTo>
                    <a:pt x="385945" y="169881"/>
                    <a:pt x="381354" y="171411"/>
                    <a:pt x="375998" y="172942"/>
                  </a:cubicBezTo>
                  <a:cubicBezTo>
                    <a:pt x="377528" y="174472"/>
                    <a:pt x="379058" y="176002"/>
                    <a:pt x="381354" y="173707"/>
                  </a:cubicBezTo>
                  <a:cubicBezTo>
                    <a:pt x="385179" y="170647"/>
                    <a:pt x="391300" y="174472"/>
                    <a:pt x="394361" y="169881"/>
                  </a:cubicBezTo>
                  <a:cubicBezTo>
                    <a:pt x="395127" y="169116"/>
                    <a:pt x="396657" y="169116"/>
                    <a:pt x="397422" y="169116"/>
                  </a:cubicBezTo>
                  <a:cubicBezTo>
                    <a:pt x="398952" y="169116"/>
                    <a:pt x="399717" y="169116"/>
                    <a:pt x="400482" y="168351"/>
                  </a:cubicBezTo>
                  <a:close/>
                  <a:moveTo>
                    <a:pt x="420376" y="164525"/>
                  </a:moveTo>
                  <a:cubicBezTo>
                    <a:pt x="417315" y="164525"/>
                    <a:pt x="413490" y="165290"/>
                    <a:pt x="409664" y="166056"/>
                  </a:cubicBezTo>
                  <a:cubicBezTo>
                    <a:pt x="411959" y="169116"/>
                    <a:pt x="413490" y="169116"/>
                    <a:pt x="417315" y="166820"/>
                  </a:cubicBezTo>
                  <a:cubicBezTo>
                    <a:pt x="418081" y="166820"/>
                    <a:pt x="418845" y="166056"/>
                    <a:pt x="419611" y="166056"/>
                  </a:cubicBezTo>
                  <a:cubicBezTo>
                    <a:pt x="421141" y="169116"/>
                    <a:pt x="422671" y="169881"/>
                    <a:pt x="424966" y="168351"/>
                  </a:cubicBezTo>
                  <a:cubicBezTo>
                    <a:pt x="426497" y="167586"/>
                    <a:pt x="428027" y="166056"/>
                    <a:pt x="428792" y="164525"/>
                  </a:cubicBezTo>
                  <a:cubicBezTo>
                    <a:pt x="426497" y="164525"/>
                    <a:pt x="424966" y="164525"/>
                    <a:pt x="422671" y="164525"/>
                  </a:cubicBezTo>
                  <a:cubicBezTo>
                    <a:pt x="422671" y="165290"/>
                    <a:pt x="421906" y="166056"/>
                    <a:pt x="420376" y="166056"/>
                  </a:cubicBezTo>
                  <a:cubicBezTo>
                    <a:pt x="420376" y="165290"/>
                    <a:pt x="420376" y="165290"/>
                    <a:pt x="420376" y="164525"/>
                  </a:cubicBezTo>
                  <a:close/>
                  <a:moveTo>
                    <a:pt x="437974" y="161465"/>
                  </a:moveTo>
                  <a:cubicBezTo>
                    <a:pt x="434914" y="161465"/>
                    <a:pt x="432618" y="162230"/>
                    <a:pt x="429557" y="162995"/>
                  </a:cubicBezTo>
                  <a:cubicBezTo>
                    <a:pt x="431087" y="162995"/>
                    <a:pt x="432618" y="162995"/>
                    <a:pt x="433383" y="162995"/>
                  </a:cubicBezTo>
                  <a:cubicBezTo>
                    <a:pt x="433383" y="162995"/>
                    <a:pt x="434148" y="162995"/>
                    <a:pt x="434148" y="162995"/>
                  </a:cubicBezTo>
                  <a:cubicBezTo>
                    <a:pt x="435678" y="162995"/>
                    <a:pt x="437209" y="162230"/>
                    <a:pt x="437974" y="161465"/>
                  </a:cubicBezTo>
                  <a:close/>
                  <a:moveTo>
                    <a:pt x="771186" y="161303"/>
                  </a:moveTo>
                  <a:lnTo>
                    <a:pt x="786291" y="171760"/>
                  </a:lnTo>
                  <a:lnTo>
                    <a:pt x="789400" y="175313"/>
                  </a:lnTo>
                  <a:cubicBezTo>
                    <a:pt x="785197" y="173211"/>
                    <a:pt x="774689" y="165506"/>
                    <a:pt x="771186" y="161303"/>
                  </a:cubicBezTo>
                  <a:close/>
                  <a:moveTo>
                    <a:pt x="284331" y="157801"/>
                  </a:moveTo>
                  <a:cubicBezTo>
                    <a:pt x="281529" y="160603"/>
                    <a:pt x="280829" y="159202"/>
                    <a:pt x="278027" y="160603"/>
                  </a:cubicBezTo>
                  <a:cubicBezTo>
                    <a:pt x="276626" y="159202"/>
                    <a:pt x="284331" y="156400"/>
                    <a:pt x="284331" y="157801"/>
                  </a:cubicBezTo>
                  <a:close/>
                  <a:moveTo>
                    <a:pt x="823724" y="157100"/>
                  </a:moveTo>
                  <a:cubicBezTo>
                    <a:pt x="827226" y="160603"/>
                    <a:pt x="827927" y="164105"/>
                    <a:pt x="826526" y="166207"/>
                  </a:cubicBezTo>
                  <a:cubicBezTo>
                    <a:pt x="826526" y="162704"/>
                    <a:pt x="821622" y="158501"/>
                    <a:pt x="823724" y="157100"/>
                  </a:cubicBezTo>
                  <a:close/>
                  <a:moveTo>
                    <a:pt x="754373" y="144491"/>
                  </a:moveTo>
                  <a:cubicBezTo>
                    <a:pt x="755774" y="143791"/>
                    <a:pt x="757175" y="144491"/>
                    <a:pt x="757876" y="144491"/>
                  </a:cubicBezTo>
                  <a:cubicBezTo>
                    <a:pt x="756475" y="147994"/>
                    <a:pt x="770485" y="157100"/>
                    <a:pt x="774688" y="159202"/>
                  </a:cubicBezTo>
                  <a:cubicBezTo>
                    <a:pt x="776088" y="160603"/>
                    <a:pt x="778190" y="162704"/>
                    <a:pt x="776789" y="163405"/>
                  </a:cubicBezTo>
                  <a:cubicBezTo>
                    <a:pt x="773987" y="159902"/>
                    <a:pt x="772586" y="160603"/>
                    <a:pt x="769784" y="158501"/>
                  </a:cubicBezTo>
                  <a:cubicBezTo>
                    <a:pt x="769784" y="159202"/>
                    <a:pt x="770485" y="159902"/>
                    <a:pt x="771185" y="160603"/>
                  </a:cubicBezTo>
                  <a:cubicBezTo>
                    <a:pt x="764881" y="159902"/>
                    <a:pt x="759277" y="150095"/>
                    <a:pt x="754373" y="144491"/>
                  </a:cubicBezTo>
                  <a:close/>
                  <a:moveTo>
                    <a:pt x="734059" y="140988"/>
                  </a:moveTo>
                  <a:cubicBezTo>
                    <a:pt x="736161" y="141689"/>
                    <a:pt x="741765" y="146592"/>
                    <a:pt x="741765" y="147993"/>
                  </a:cubicBezTo>
                  <a:cubicBezTo>
                    <a:pt x="739663" y="145892"/>
                    <a:pt x="736861" y="143090"/>
                    <a:pt x="734059" y="140988"/>
                  </a:cubicBezTo>
                  <a:close/>
                  <a:moveTo>
                    <a:pt x="746668" y="137486"/>
                  </a:moveTo>
                  <a:cubicBezTo>
                    <a:pt x="747369" y="138187"/>
                    <a:pt x="747369" y="138187"/>
                    <a:pt x="748069" y="138887"/>
                  </a:cubicBezTo>
                  <a:cubicBezTo>
                    <a:pt x="749470" y="139588"/>
                    <a:pt x="750171" y="138887"/>
                    <a:pt x="750871" y="138887"/>
                  </a:cubicBezTo>
                  <a:cubicBezTo>
                    <a:pt x="751572" y="139588"/>
                    <a:pt x="750871" y="140288"/>
                    <a:pt x="750171" y="139588"/>
                  </a:cubicBezTo>
                  <a:cubicBezTo>
                    <a:pt x="749470" y="140989"/>
                    <a:pt x="750871" y="140989"/>
                    <a:pt x="752973" y="142390"/>
                  </a:cubicBezTo>
                  <a:cubicBezTo>
                    <a:pt x="755775" y="145192"/>
                    <a:pt x="749470" y="139588"/>
                    <a:pt x="750171" y="142390"/>
                  </a:cubicBezTo>
                  <a:cubicBezTo>
                    <a:pt x="747369" y="140288"/>
                    <a:pt x="745267" y="138887"/>
                    <a:pt x="746668" y="137486"/>
                  </a:cubicBezTo>
                  <a:close/>
                  <a:moveTo>
                    <a:pt x="795703" y="124877"/>
                  </a:moveTo>
                  <a:cubicBezTo>
                    <a:pt x="797805" y="127679"/>
                    <a:pt x="799906" y="128380"/>
                    <a:pt x="802708" y="127679"/>
                  </a:cubicBezTo>
                  <a:cubicBezTo>
                    <a:pt x="808312" y="133283"/>
                    <a:pt x="809713" y="135385"/>
                    <a:pt x="816018" y="139587"/>
                  </a:cubicBezTo>
                  <a:cubicBezTo>
                    <a:pt x="816018" y="138186"/>
                    <a:pt x="816718" y="136785"/>
                    <a:pt x="815317" y="135385"/>
                  </a:cubicBezTo>
                  <a:cubicBezTo>
                    <a:pt x="816718" y="135385"/>
                    <a:pt x="817419" y="136785"/>
                    <a:pt x="820221" y="138887"/>
                  </a:cubicBezTo>
                  <a:cubicBezTo>
                    <a:pt x="819521" y="141689"/>
                    <a:pt x="820221" y="144491"/>
                    <a:pt x="821622" y="147993"/>
                  </a:cubicBezTo>
                  <a:cubicBezTo>
                    <a:pt x="824424" y="150795"/>
                    <a:pt x="829328" y="150795"/>
                    <a:pt x="829328" y="154998"/>
                  </a:cubicBezTo>
                  <a:cubicBezTo>
                    <a:pt x="830729" y="155699"/>
                    <a:pt x="832130" y="154298"/>
                    <a:pt x="833531" y="153597"/>
                  </a:cubicBezTo>
                  <a:cubicBezTo>
                    <a:pt x="835632" y="157800"/>
                    <a:pt x="837734" y="154998"/>
                    <a:pt x="838434" y="158501"/>
                  </a:cubicBezTo>
                  <a:cubicBezTo>
                    <a:pt x="839135" y="157800"/>
                    <a:pt x="839135" y="157100"/>
                    <a:pt x="837034" y="154998"/>
                  </a:cubicBezTo>
                  <a:cubicBezTo>
                    <a:pt x="838434" y="153597"/>
                    <a:pt x="841937" y="160602"/>
                    <a:pt x="843338" y="159902"/>
                  </a:cubicBezTo>
                  <a:cubicBezTo>
                    <a:pt x="845439" y="162704"/>
                    <a:pt x="841237" y="159902"/>
                    <a:pt x="839836" y="158501"/>
                  </a:cubicBezTo>
                  <a:cubicBezTo>
                    <a:pt x="839836" y="159902"/>
                    <a:pt x="839135" y="160602"/>
                    <a:pt x="840536" y="162704"/>
                  </a:cubicBezTo>
                  <a:cubicBezTo>
                    <a:pt x="841937" y="164105"/>
                    <a:pt x="842637" y="162704"/>
                    <a:pt x="843338" y="162003"/>
                  </a:cubicBezTo>
                  <a:cubicBezTo>
                    <a:pt x="846140" y="165506"/>
                    <a:pt x="847541" y="170410"/>
                    <a:pt x="850343" y="168308"/>
                  </a:cubicBezTo>
                  <a:cubicBezTo>
                    <a:pt x="852444" y="174613"/>
                    <a:pt x="858049" y="178816"/>
                    <a:pt x="860851" y="183720"/>
                  </a:cubicBezTo>
                  <a:cubicBezTo>
                    <a:pt x="862252" y="184420"/>
                    <a:pt x="862952" y="183720"/>
                    <a:pt x="861551" y="181618"/>
                  </a:cubicBezTo>
                  <a:cubicBezTo>
                    <a:pt x="865054" y="183019"/>
                    <a:pt x="866455" y="187923"/>
                    <a:pt x="867155" y="187923"/>
                  </a:cubicBezTo>
                  <a:cubicBezTo>
                    <a:pt x="867856" y="189324"/>
                    <a:pt x="867155" y="189324"/>
                    <a:pt x="866455" y="190024"/>
                  </a:cubicBezTo>
                  <a:cubicBezTo>
                    <a:pt x="869257" y="192826"/>
                    <a:pt x="868556" y="194928"/>
                    <a:pt x="870658" y="194227"/>
                  </a:cubicBezTo>
                  <a:cubicBezTo>
                    <a:pt x="869957" y="197029"/>
                    <a:pt x="874161" y="202633"/>
                    <a:pt x="873460" y="205436"/>
                  </a:cubicBezTo>
                  <a:cubicBezTo>
                    <a:pt x="872059" y="203334"/>
                    <a:pt x="869957" y="196329"/>
                    <a:pt x="867856" y="199131"/>
                  </a:cubicBezTo>
                  <a:cubicBezTo>
                    <a:pt x="867155" y="197730"/>
                    <a:pt x="867856" y="197730"/>
                    <a:pt x="868556" y="197029"/>
                  </a:cubicBezTo>
                  <a:cubicBezTo>
                    <a:pt x="867155" y="195628"/>
                    <a:pt x="865754" y="194227"/>
                    <a:pt x="863652" y="192126"/>
                  </a:cubicBezTo>
                  <a:cubicBezTo>
                    <a:pt x="863652" y="190024"/>
                    <a:pt x="862952" y="187923"/>
                    <a:pt x="862252" y="185821"/>
                  </a:cubicBezTo>
                  <a:cubicBezTo>
                    <a:pt x="860150" y="183720"/>
                    <a:pt x="862252" y="187923"/>
                    <a:pt x="860150" y="187222"/>
                  </a:cubicBezTo>
                  <a:cubicBezTo>
                    <a:pt x="860150" y="183019"/>
                    <a:pt x="856647" y="184420"/>
                    <a:pt x="855947" y="183720"/>
                  </a:cubicBezTo>
                  <a:cubicBezTo>
                    <a:pt x="855247" y="187222"/>
                    <a:pt x="860851" y="196329"/>
                    <a:pt x="866455" y="201232"/>
                  </a:cubicBezTo>
                  <a:cubicBezTo>
                    <a:pt x="865054" y="201933"/>
                    <a:pt x="865054" y="201232"/>
                    <a:pt x="864353" y="203334"/>
                  </a:cubicBezTo>
                  <a:cubicBezTo>
                    <a:pt x="865054" y="197730"/>
                    <a:pt x="855247" y="195628"/>
                    <a:pt x="854546" y="188623"/>
                  </a:cubicBezTo>
                  <a:cubicBezTo>
                    <a:pt x="847541" y="183019"/>
                    <a:pt x="839836" y="174613"/>
                    <a:pt x="832831" y="166207"/>
                  </a:cubicBezTo>
                  <a:cubicBezTo>
                    <a:pt x="829328" y="162003"/>
                    <a:pt x="825825" y="157800"/>
                    <a:pt x="822323" y="153597"/>
                  </a:cubicBezTo>
                  <a:cubicBezTo>
                    <a:pt x="820221" y="151496"/>
                    <a:pt x="818820" y="149395"/>
                    <a:pt x="816718" y="147993"/>
                  </a:cubicBezTo>
                  <a:cubicBezTo>
                    <a:pt x="814617" y="146592"/>
                    <a:pt x="813216" y="145191"/>
                    <a:pt x="811114" y="143790"/>
                  </a:cubicBezTo>
                  <a:cubicBezTo>
                    <a:pt x="812515" y="143790"/>
                    <a:pt x="813916" y="143790"/>
                    <a:pt x="814617" y="143790"/>
                  </a:cubicBezTo>
                  <a:cubicBezTo>
                    <a:pt x="812515" y="140988"/>
                    <a:pt x="811114" y="141689"/>
                    <a:pt x="809013" y="139587"/>
                  </a:cubicBezTo>
                  <a:cubicBezTo>
                    <a:pt x="809013" y="135385"/>
                    <a:pt x="797104" y="128380"/>
                    <a:pt x="795703" y="124877"/>
                  </a:cubicBezTo>
                  <a:close/>
                  <a:moveTo>
                    <a:pt x="700434" y="106663"/>
                  </a:moveTo>
                  <a:cubicBezTo>
                    <a:pt x="700434" y="105962"/>
                    <a:pt x="701835" y="107364"/>
                    <a:pt x="702535" y="106663"/>
                  </a:cubicBezTo>
                  <a:cubicBezTo>
                    <a:pt x="703236" y="108766"/>
                    <a:pt x="703937" y="109466"/>
                    <a:pt x="706038" y="110867"/>
                  </a:cubicBezTo>
                  <a:cubicBezTo>
                    <a:pt x="703937" y="111567"/>
                    <a:pt x="700434" y="108065"/>
                    <a:pt x="700434" y="106663"/>
                  </a:cubicBezTo>
                  <a:close/>
                  <a:moveTo>
                    <a:pt x="770485" y="89851"/>
                  </a:moveTo>
                  <a:cubicBezTo>
                    <a:pt x="771185" y="91252"/>
                    <a:pt x="771185" y="92653"/>
                    <a:pt x="771886" y="94054"/>
                  </a:cubicBezTo>
                  <a:cubicBezTo>
                    <a:pt x="774688" y="94054"/>
                    <a:pt x="779591" y="97556"/>
                    <a:pt x="782393" y="97556"/>
                  </a:cubicBezTo>
                  <a:cubicBezTo>
                    <a:pt x="784495" y="98957"/>
                    <a:pt x="783093" y="99658"/>
                    <a:pt x="782393" y="101059"/>
                  </a:cubicBezTo>
                  <a:cubicBezTo>
                    <a:pt x="783794" y="101759"/>
                    <a:pt x="784495" y="102460"/>
                    <a:pt x="783794" y="103160"/>
                  </a:cubicBezTo>
                  <a:cubicBezTo>
                    <a:pt x="787997" y="103861"/>
                    <a:pt x="789398" y="106663"/>
                    <a:pt x="793601" y="108064"/>
                  </a:cubicBezTo>
                  <a:cubicBezTo>
                    <a:pt x="795002" y="110867"/>
                    <a:pt x="795002" y="112968"/>
                    <a:pt x="799205" y="116471"/>
                  </a:cubicBezTo>
                  <a:cubicBezTo>
                    <a:pt x="795703" y="114370"/>
                    <a:pt x="792901" y="111567"/>
                    <a:pt x="790098" y="108765"/>
                  </a:cubicBezTo>
                  <a:cubicBezTo>
                    <a:pt x="787297" y="106663"/>
                    <a:pt x="784495" y="104562"/>
                    <a:pt x="782393" y="103861"/>
                  </a:cubicBezTo>
                  <a:cubicBezTo>
                    <a:pt x="780992" y="101759"/>
                    <a:pt x="780292" y="99658"/>
                    <a:pt x="778190" y="97556"/>
                  </a:cubicBezTo>
                  <a:cubicBezTo>
                    <a:pt x="775388" y="96155"/>
                    <a:pt x="773287" y="97556"/>
                    <a:pt x="769083" y="94054"/>
                  </a:cubicBezTo>
                  <a:cubicBezTo>
                    <a:pt x="770485" y="93354"/>
                    <a:pt x="769784" y="92653"/>
                    <a:pt x="768383" y="90551"/>
                  </a:cubicBezTo>
                  <a:cubicBezTo>
                    <a:pt x="769083" y="90551"/>
                    <a:pt x="769784" y="90551"/>
                    <a:pt x="770485" y="89851"/>
                  </a:cubicBezTo>
                  <a:close/>
                  <a:moveTo>
                    <a:pt x="656302" y="87750"/>
                  </a:moveTo>
                  <a:cubicBezTo>
                    <a:pt x="656302" y="85650"/>
                    <a:pt x="665410" y="89151"/>
                    <a:pt x="664008" y="91253"/>
                  </a:cubicBezTo>
                  <a:cubicBezTo>
                    <a:pt x="661206" y="89151"/>
                    <a:pt x="660505" y="89852"/>
                    <a:pt x="656302" y="87750"/>
                  </a:cubicBezTo>
                  <a:close/>
                  <a:moveTo>
                    <a:pt x="634586" y="86349"/>
                  </a:moveTo>
                  <a:cubicBezTo>
                    <a:pt x="635987" y="86349"/>
                    <a:pt x="638789" y="86349"/>
                    <a:pt x="641591" y="87750"/>
                  </a:cubicBezTo>
                  <a:cubicBezTo>
                    <a:pt x="641591" y="90552"/>
                    <a:pt x="636688" y="87049"/>
                    <a:pt x="634586" y="86349"/>
                  </a:cubicBezTo>
                  <a:close/>
                  <a:moveTo>
                    <a:pt x="300442" y="84947"/>
                  </a:moveTo>
                  <a:cubicBezTo>
                    <a:pt x="303945" y="85648"/>
                    <a:pt x="289234" y="91953"/>
                    <a:pt x="287133" y="91953"/>
                  </a:cubicBezTo>
                  <a:cubicBezTo>
                    <a:pt x="287833" y="91252"/>
                    <a:pt x="299041" y="87749"/>
                    <a:pt x="300442" y="84947"/>
                  </a:cubicBezTo>
                  <a:close/>
                  <a:moveTo>
                    <a:pt x="605539" y="75004"/>
                  </a:moveTo>
                  <a:cubicBezTo>
                    <a:pt x="607069" y="75770"/>
                    <a:pt x="607069" y="77300"/>
                    <a:pt x="610129" y="78065"/>
                  </a:cubicBezTo>
                  <a:cubicBezTo>
                    <a:pt x="614720" y="79596"/>
                    <a:pt x="614720" y="76534"/>
                    <a:pt x="617781" y="76534"/>
                  </a:cubicBezTo>
                  <a:cubicBezTo>
                    <a:pt x="623519" y="81125"/>
                    <a:pt x="630788" y="81890"/>
                    <a:pt x="638248" y="82178"/>
                  </a:cubicBezTo>
                  <a:lnTo>
                    <a:pt x="650711" y="83777"/>
                  </a:lnTo>
                  <a:lnTo>
                    <a:pt x="651398" y="83548"/>
                  </a:lnTo>
                  <a:lnTo>
                    <a:pt x="651762" y="83912"/>
                  </a:lnTo>
                  <a:lnTo>
                    <a:pt x="659864" y="84952"/>
                  </a:lnTo>
                  <a:cubicBezTo>
                    <a:pt x="666749" y="82656"/>
                    <a:pt x="672870" y="81891"/>
                    <a:pt x="680522" y="82656"/>
                  </a:cubicBezTo>
                  <a:cubicBezTo>
                    <a:pt x="688173" y="83421"/>
                    <a:pt x="695825" y="84952"/>
                    <a:pt x="704241" y="88012"/>
                  </a:cubicBezTo>
                  <a:cubicBezTo>
                    <a:pt x="718779" y="93367"/>
                    <a:pt x="730256" y="103315"/>
                    <a:pt x="743263" y="111731"/>
                  </a:cubicBezTo>
                  <a:cubicBezTo>
                    <a:pt x="752445" y="117087"/>
                    <a:pt x="762392" y="123208"/>
                    <a:pt x="772338" y="129329"/>
                  </a:cubicBezTo>
                  <a:cubicBezTo>
                    <a:pt x="782285" y="136215"/>
                    <a:pt x="791467" y="141571"/>
                    <a:pt x="798353" y="148457"/>
                  </a:cubicBezTo>
                  <a:cubicBezTo>
                    <a:pt x="800649" y="149987"/>
                    <a:pt x="800649" y="146162"/>
                    <a:pt x="802944" y="148457"/>
                  </a:cubicBezTo>
                  <a:cubicBezTo>
                    <a:pt x="815186" y="154578"/>
                    <a:pt x="823603" y="164525"/>
                    <a:pt x="832019" y="174472"/>
                  </a:cubicBezTo>
                  <a:cubicBezTo>
                    <a:pt x="839670" y="184419"/>
                    <a:pt x="846557" y="195896"/>
                    <a:pt x="853443" y="206608"/>
                  </a:cubicBezTo>
                  <a:cubicBezTo>
                    <a:pt x="854973" y="210434"/>
                    <a:pt x="858033" y="213494"/>
                    <a:pt x="861094" y="216555"/>
                  </a:cubicBezTo>
                  <a:cubicBezTo>
                    <a:pt x="863390" y="219615"/>
                    <a:pt x="866450" y="223441"/>
                    <a:pt x="869511" y="226501"/>
                  </a:cubicBezTo>
                  <a:cubicBezTo>
                    <a:pt x="870276" y="227267"/>
                    <a:pt x="871041" y="228031"/>
                    <a:pt x="871806" y="228797"/>
                  </a:cubicBezTo>
                  <a:cubicBezTo>
                    <a:pt x="871806" y="228797"/>
                    <a:pt x="872571" y="229562"/>
                    <a:pt x="874102" y="231092"/>
                  </a:cubicBezTo>
                  <a:cubicBezTo>
                    <a:pt x="873336" y="231092"/>
                    <a:pt x="873336" y="231858"/>
                    <a:pt x="873336" y="231858"/>
                  </a:cubicBezTo>
                  <a:cubicBezTo>
                    <a:pt x="875632" y="234918"/>
                    <a:pt x="877162" y="238743"/>
                    <a:pt x="877927" y="241804"/>
                  </a:cubicBezTo>
                  <a:cubicBezTo>
                    <a:pt x="882518" y="246395"/>
                    <a:pt x="887109" y="251751"/>
                    <a:pt x="887874" y="256342"/>
                  </a:cubicBezTo>
                  <a:cubicBezTo>
                    <a:pt x="889404" y="257107"/>
                    <a:pt x="890169" y="257872"/>
                    <a:pt x="890935" y="257107"/>
                  </a:cubicBezTo>
                  <a:cubicBezTo>
                    <a:pt x="893230" y="262463"/>
                    <a:pt x="896290" y="266288"/>
                    <a:pt x="898586" y="270879"/>
                  </a:cubicBezTo>
                  <a:cubicBezTo>
                    <a:pt x="905472" y="280061"/>
                    <a:pt x="912358" y="290008"/>
                    <a:pt x="917714" y="300720"/>
                  </a:cubicBezTo>
                  <a:cubicBezTo>
                    <a:pt x="920774" y="305311"/>
                    <a:pt x="923070" y="309902"/>
                    <a:pt x="925365" y="315257"/>
                  </a:cubicBezTo>
                  <a:cubicBezTo>
                    <a:pt x="924601" y="315257"/>
                    <a:pt x="924601" y="315257"/>
                    <a:pt x="924601" y="315257"/>
                  </a:cubicBezTo>
                  <a:cubicBezTo>
                    <a:pt x="924601" y="316787"/>
                    <a:pt x="925365" y="318318"/>
                    <a:pt x="926131" y="319848"/>
                  </a:cubicBezTo>
                  <a:cubicBezTo>
                    <a:pt x="927661" y="321378"/>
                    <a:pt x="929956" y="323674"/>
                    <a:pt x="931486" y="325204"/>
                  </a:cubicBezTo>
                  <a:cubicBezTo>
                    <a:pt x="930722" y="325969"/>
                    <a:pt x="931486" y="327499"/>
                    <a:pt x="932252" y="329795"/>
                  </a:cubicBezTo>
                  <a:cubicBezTo>
                    <a:pt x="933782" y="329795"/>
                    <a:pt x="934547" y="329795"/>
                    <a:pt x="934547" y="331325"/>
                  </a:cubicBezTo>
                  <a:cubicBezTo>
                    <a:pt x="934547" y="332856"/>
                    <a:pt x="934547" y="333620"/>
                    <a:pt x="934547" y="334386"/>
                  </a:cubicBezTo>
                  <a:cubicBezTo>
                    <a:pt x="936077" y="337447"/>
                    <a:pt x="937607" y="338977"/>
                    <a:pt x="939138" y="338977"/>
                  </a:cubicBezTo>
                  <a:cubicBezTo>
                    <a:pt x="939138" y="343568"/>
                    <a:pt x="943729" y="358870"/>
                    <a:pt x="947555" y="361165"/>
                  </a:cubicBezTo>
                  <a:cubicBezTo>
                    <a:pt x="946024" y="363461"/>
                    <a:pt x="946789" y="366522"/>
                    <a:pt x="948319" y="370347"/>
                  </a:cubicBezTo>
                  <a:cubicBezTo>
                    <a:pt x="949850" y="371877"/>
                    <a:pt x="949850" y="372643"/>
                    <a:pt x="949850" y="374173"/>
                  </a:cubicBezTo>
                  <a:cubicBezTo>
                    <a:pt x="949850" y="374938"/>
                    <a:pt x="950615" y="376468"/>
                    <a:pt x="950615" y="377234"/>
                  </a:cubicBezTo>
                  <a:cubicBezTo>
                    <a:pt x="950615" y="377998"/>
                    <a:pt x="951380" y="377998"/>
                    <a:pt x="951380" y="377998"/>
                  </a:cubicBezTo>
                  <a:cubicBezTo>
                    <a:pt x="953676" y="377234"/>
                    <a:pt x="955206" y="376468"/>
                    <a:pt x="956736" y="375703"/>
                  </a:cubicBezTo>
                  <a:cubicBezTo>
                    <a:pt x="955971" y="373408"/>
                    <a:pt x="954440" y="368052"/>
                    <a:pt x="955971" y="367286"/>
                  </a:cubicBezTo>
                  <a:cubicBezTo>
                    <a:pt x="956736" y="370347"/>
                    <a:pt x="955971" y="371113"/>
                    <a:pt x="958267" y="374173"/>
                  </a:cubicBezTo>
                  <a:cubicBezTo>
                    <a:pt x="958267" y="374173"/>
                    <a:pt x="957501" y="374173"/>
                    <a:pt x="957501" y="374938"/>
                  </a:cubicBezTo>
                  <a:cubicBezTo>
                    <a:pt x="958267" y="374173"/>
                    <a:pt x="959031" y="374173"/>
                    <a:pt x="959797" y="373408"/>
                  </a:cubicBezTo>
                  <a:cubicBezTo>
                    <a:pt x="960562" y="373408"/>
                    <a:pt x="960562" y="373408"/>
                    <a:pt x="961327" y="373408"/>
                  </a:cubicBezTo>
                  <a:cubicBezTo>
                    <a:pt x="960562" y="372643"/>
                    <a:pt x="960562" y="371877"/>
                    <a:pt x="959797" y="371877"/>
                  </a:cubicBezTo>
                  <a:cubicBezTo>
                    <a:pt x="959031" y="368052"/>
                    <a:pt x="961327" y="372643"/>
                    <a:pt x="962092" y="371113"/>
                  </a:cubicBezTo>
                  <a:cubicBezTo>
                    <a:pt x="960562" y="367286"/>
                    <a:pt x="958267" y="369582"/>
                    <a:pt x="956736" y="364991"/>
                  </a:cubicBezTo>
                  <a:cubicBezTo>
                    <a:pt x="958267" y="365756"/>
                    <a:pt x="960562" y="368052"/>
                    <a:pt x="962092" y="368052"/>
                  </a:cubicBezTo>
                  <a:cubicBezTo>
                    <a:pt x="961327" y="363461"/>
                    <a:pt x="959031" y="364226"/>
                    <a:pt x="957501" y="360401"/>
                  </a:cubicBezTo>
                  <a:cubicBezTo>
                    <a:pt x="959031" y="360401"/>
                    <a:pt x="956736" y="357340"/>
                    <a:pt x="959031" y="357340"/>
                  </a:cubicBezTo>
                  <a:cubicBezTo>
                    <a:pt x="958267" y="361931"/>
                    <a:pt x="960562" y="362696"/>
                    <a:pt x="962857" y="366522"/>
                  </a:cubicBezTo>
                  <a:cubicBezTo>
                    <a:pt x="963622" y="364226"/>
                    <a:pt x="958267" y="350453"/>
                    <a:pt x="955206" y="348923"/>
                  </a:cubicBezTo>
                  <a:cubicBezTo>
                    <a:pt x="955206" y="346628"/>
                    <a:pt x="952145" y="342037"/>
                    <a:pt x="954440" y="341272"/>
                  </a:cubicBezTo>
                  <a:cubicBezTo>
                    <a:pt x="956736" y="345098"/>
                    <a:pt x="955206" y="345863"/>
                    <a:pt x="956736" y="348923"/>
                  </a:cubicBezTo>
                  <a:cubicBezTo>
                    <a:pt x="957501" y="348923"/>
                    <a:pt x="957501" y="347393"/>
                    <a:pt x="956736" y="345863"/>
                  </a:cubicBezTo>
                  <a:cubicBezTo>
                    <a:pt x="959797" y="349689"/>
                    <a:pt x="959031" y="356575"/>
                    <a:pt x="962092" y="360401"/>
                  </a:cubicBezTo>
                  <a:cubicBezTo>
                    <a:pt x="962857" y="361931"/>
                    <a:pt x="962092" y="359635"/>
                    <a:pt x="963622" y="359635"/>
                  </a:cubicBezTo>
                  <a:cubicBezTo>
                    <a:pt x="966683" y="361931"/>
                    <a:pt x="965152" y="369582"/>
                    <a:pt x="968213" y="368817"/>
                  </a:cubicBezTo>
                  <a:cubicBezTo>
                    <a:pt x="967448" y="373408"/>
                    <a:pt x="973569" y="383355"/>
                    <a:pt x="975864" y="388710"/>
                  </a:cubicBezTo>
                  <a:cubicBezTo>
                    <a:pt x="975100" y="394067"/>
                    <a:pt x="978160" y="400953"/>
                    <a:pt x="979690" y="408604"/>
                  </a:cubicBezTo>
                  <a:cubicBezTo>
                    <a:pt x="981985" y="405543"/>
                    <a:pt x="978925" y="400953"/>
                    <a:pt x="977395" y="393301"/>
                  </a:cubicBezTo>
                  <a:cubicBezTo>
                    <a:pt x="980455" y="394831"/>
                    <a:pt x="978925" y="402483"/>
                    <a:pt x="981985" y="407839"/>
                  </a:cubicBezTo>
                  <a:cubicBezTo>
                    <a:pt x="978925" y="407074"/>
                    <a:pt x="985046" y="416255"/>
                    <a:pt x="980455" y="414725"/>
                  </a:cubicBezTo>
                  <a:cubicBezTo>
                    <a:pt x="983516" y="420846"/>
                    <a:pt x="984281" y="423907"/>
                    <a:pt x="984281" y="430793"/>
                  </a:cubicBezTo>
                  <a:cubicBezTo>
                    <a:pt x="990402" y="434619"/>
                    <a:pt x="989637" y="452982"/>
                    <a:pt x="992697" y="457573"/>
                  </a:cubicBezTo>
                  <a:cubicBezTo>
                    <a:pt x="993463" y="463694"/>
                    <a:pt x="994228" y="469815"/>
                    <a:pt x="994993" y="475936"/>
                  </a:cubicBezTo>
                  <a:cubicBezTo>
                    <a:pt x="995758" y="478997"/>
                    <a:pt x="995758" y="482057"/>
                    <a:pt x="996523" y="485118"/>
                  </a:cubicBezTo>
                  <a:cubicBezTo>
                    <a:pt x="996523" y="488178"/>
                    <a:pt x="997288" y="492004"/>
                    <a:pt x="997288" y="495065"/>
                  </a:cubicBezTo>
                  <a:cubicBezTo>
                    <a:pt x="998054" y="508072"/>
                    <a:pt x="998818" y="521844"/>
                    <a:pt x="999584" y="535617"/>
                  </a:cubicBezTo>
                  <a:cubicBezTo>
                    <a:pt x="998818" y="563927"/>
                    <a:pt x="998818" y="592237"/>
                    <a:pt x="989637" y="609835"/>
                  </a:cubicBezTo>
                  <a:lnTo>
                    <a:pt x="987342" y="609835"/>
                  </a:lnTo>
                  <a:cubicBezTo>
                    <a:pt x="988872" y="610600"/>
                    <a:pt x="989637" y="619017"/>
                    <a:pt x="987342" y="615957"/>
                  </a:cubicBezTo>
                  <a:cubicBezTo>
                    <a:pt x="988872" y="621312"/>
                    <a:pt x="985046" y="632790"/>
                    <a:pt x="984281" y="638911"/>
                  </a:cubicBezTo>
                  <a:cubicBezTo>
                    <a:pt x="984281" y="637380"/>
                    <a:pt x="984281" y="635085"/>
                    <a:pt x="984281" y="632790"/>
                  </a:cubicBezTo>
                  <a:cubicBezTo>
                    <a:pt x="984281" y="629729"/>
                    <a:pt x="984281" y="627433"/>
                    <a:pt x="984281" y="625138"/>
                  </a:cubicBezTo>
                  <a:cubicBezTo>
                    <a:pt x="984281" y="619782"/>
                    <a:pt x="984281" y="614426"/>
                    <a:pt x="985046" y="609070"/>
                  </a:cubicBezTo>
                  <a:cubicBezTo>
                    <a:pt x="985811" y="598358"/>
                    <a:pt x="988106" y="587646"/>
                    <a:pt x="989637" y="579230"/>
                  </a:cubicBezTo>
                  <a:cubicBezTo>
                    <a:pt x="987342" y="582291"/>
                    <a:pt x="987342" y="566988"/>
                    <a:pt x="989637" y="570048"/>
                  </a:cubicBezTo>
                  <a:cubicBezTo>
                    <a:pt x="986576" y="557041"/>
                    <a:pt x="988872" y="545564"/>
                    <a:pt x="987342" y="531026"/>
                  </a:cubicBezTo>
                  <a:cubicBezTo>
                    <a:pt x="988872" y="531791"/>
                    <a:pt x="988872" y="531791"/>
                    <a:pt x="989637" y="529496"/>
                  </a:cubicBezTo>
                  <a:cubicBezTo>
                    <a:pt x="987342" y="525670"/>
                    <a:pt x="987342" y="518784"/>
                    <a:pt x="988106" y="513428"/>
                  </a:cubicBezTo>
                  <a:cubicBezTo>
                    <a:pt x="988106" y="510368"/>
                    <a:pt x="986576" y="511132"/>
                    <a:pt x="986576" y="508837"/>
                  </a:cubicBezTo>
                  <a:cubicBezTo>
                    <a:pt x="986576" y="511898"/>
                    <a:pt x="985811" y="518019"/>
                    <a:pt x="984281" y="521080"/>
                  </a:cubicBezTo>
                  <a:cubicBezTo>
                    <a:pt x="984281" y="523375"/>
                    <a:pt x="985046" y="526435"/>
                    <a:pt x="985046" y="528731"/>
                  </a:cubicBezTo>
                  <a:cubicBezTo>
                    <a:pt x="985811" y="531791"/>
                    <a:pt x="985811" y="533322"/>
                    <a:pt x="986576" y="537147"/>
                  </a:cubicBezTo>
                  <a:cubicBezTo>
                    <a:pt x="985811" y="537147"/>
                    <a:pt x="985811" y="537147"/>
                    <a:pt x="985811" y="537147"/>
                  </a:cubicBezTo>
                  <a:cubicBezTo>
                    <a:pt x="986576" y="544798"/>
                    <a:pt x="986576" y="552450"/>
                    <a:pt x="987342" y="560101"/>
                  </a:cubicBezTo>
                  <a:cubicBezTo>
                    <a:pt x="986576" y="560101"/>
                    <a:pt x="985811" y="560101"/>
                    <a:pt x="985046" y="560101"/>
                  </a:cubicBezTo>
                  <a:cubicBezTo>
                    <a:pt x="985046" y="566222"/>
                    <a:pt x="985046" y="573874"/>
                    <a:pt x="985046" y="580760"/>
                  </a:cubicBezTo>
                  <a:cubicBezTo>
                    <a:pt x="984281" y="589942"/>
                    <a:pt x="982751" y="599124"/>
                    <a:pt x="981985" y="607540"/>
                  </a:cubicBezTo>
                  <a:cubicBezTo>
                    <a:pt x="981221" y="610600"/>
                    <a:pt x="980455" y="613661"/>
                    <a:pt x="980455" y="612131"/>
                  </a:cubicBezTo>
                  <a:cubicBezTo>
                    <a:pt x="980455" y="620547"/>
                    <a:pt x="978160" y="634320"/>
                    <a:pt x="973569" y="635085"/>
                  </a:cubicBezTo>
                  <a:cubicBezTo>
                    <a:pt x="976630" y="638145"/>
                    <a:pt x="970509" y="643501"/>
                    <a:pt x="971273" y="650387"/>
                  </a:cubicBezTo>
                  <a:cubicBezTo>
                    <a:pt x="967448" y="648092"/>
                    <a:pt x="965152" y="661865"/>
                    <a:pt x="965918" y="667220"/>
                  </a:cubicBezTo>
                  <a:cubicBezTo>
                    <a:pt x="968978" y="664925"/>
                    <a:pt x="970509" y="658039"/>
                    <a:pt x="971273" y="651918"/>
                  </a:cubicBezTo>
                  <a:cubicBezTo>
                    <a:pt x="973569" y="660335"/>
                    <a:pt x="964388" y="676402"/>
                    <a:pt x="968213" y="682523"/>
                  </a:cubicBezTo>
                  <a:cubicBezTo>
                    <a:pt x="964388" y="694765"/>
                    <a:pt x="958267" y="700886"/>
                    <a:pt x="956736" y="712364"/>
                  </a:cubicBezTo>
                  <a:cubicBezTo>
                    <a:pt x="955971" y="710834"/>
                    <a:pt x="955206" y="710068"/>
                    <a:pt x="952910" y="712364"/>
                  </a:cubicBezTo>
                  <a:cubicBezTo>
                    <a:pt x="950615" y="717719"/>
                    <a:pt x="954440" y="713894"/>
                    <a:pt x="955206" y="716955"/>
                  </a:cubicBezTo>
                  <a:cubicBezTo>
                    <a:pt x="949850" y="728431"/>
                    <a:pt x="948319" y="744500"/>
                    <a:pt x="938373" y="758272"/>
                  </a:cubicBezTo>
                  <a:cubicBezTo>
                    <a:pt x="937607" y="762097"/>
                    <a:pt x="939903" y="759037"/>
                    <a:pt x="939903" y="761333"/>
                  </a:cubicBezTo>
                  <a:cubicBezTo>
                    <a:pt x="936843" y="767454"/>
                    <a:pt x="934547" y="772045"/>
                    <a:pt x="933017" y="775105"/>
                  </a:cubicBezTo>
                  <a:cubicBezTo>
                    <a:pt x="930722" y="778930"/>
                    <a:pt x="929191" y="781226"/>
                    <a:pt x="928426" y="784287"/>
                  </a:cubicBezTo>
                  <a:cubicBezTo>
                    <a:pt x="926896" y="784287"/>
                    <a:pt x="924601" y="786582"/>
                    <a:pt x="922305" y="791173"/>
                  </a:cubicBezTo>
                  <a:cubicBezTo>
                    <a:pt x="921540" y="790408"/>
                    <a:pt x="923070" y="788878"/>
                    <a:pt x="923835" y="787347"/>
                  </a:cubicBezTo>
                  <a:cubicBezTo>
                    <a:pt x="922305" y="785817"/>
                    <a:pt x="921540" y="788878"/>
                    <a:pt x="920010" y="789642"/>
                  </a:cubicBezTo>
                  <a:cubicBezTo>
                    <a:pt x="920010" y="791173"/>
                    <a:pt x="922305" y="790408"/>
                    <a:pt x="918479" y="794999"/>
                  </a:cubicBezTo>
                  <a:cubicBezTo>
                    <a:pt x="917714" y="794233"/>
                    <a:pt x="920010" y="791938"/>
                    <a:pt x="917714" y="791938"/>
                  </a:cubicBezTo>
                  <a:cubicBezTo>
                    <a:pt x="920010" y="786582"/>
                    <a:pt x="923835" y="784287"/>
                    <a:pt x="920774" y="781991"/>
                  </a:cubicBezTo>
                  <a:cubicBezTo>
                    <a:pt x="924601" y="780461"/>
                    <a:pt x="925365" y="777400"/>
                    <a:pt x="926131" y="773575"/>
                  </a:cubicBezTo>
                  <a:lnTo>
                    <a:pt x="927174" y="770792"/>
                  </a:lnTo>
                  <a:lnTo>
                    <a:pt x="929191" y="772809"/>
                  </a:lnTo>
                  <a:lnTo>
                    <a:pt x="936023" y="755048"/>
                  </a:lnTo>
                  <a:lnTo>
                    <a:pt x="936077" y="755212"/>
                  </a:lnTo>
                  <a:cubicBezTo>
                    <a:pt x="938373" y="749855"/>
                    <a:pt x="937607" y="750621"/>
                    <a:pt x="939903" y="746030"/>
                  </a:cubicBezTo>
                  <a:cubicBezTo>
                    <a:pt x="936077" y="745264"/>
                    <a:pt x="936077" y="755212"/>
                    <a:pt x="934547" y="750621"/>
                  </a:cubicBezTo>
                  <a:lnTo>
                    <a:pt x="935830" y="754470"/>
                  </a:lnTo>
                  <a:lnTo>
                    <a:pt x="932730" y="759228"/>
                  </a:lnTo>
                  <a:cubicBezTo>
                    <a:pt x="931486" y="761332"/>
                    <a:pt x="930721" y="763245"/>
                    <a:pt x="931486" y="764393"/>
                  </a:cubicBezTo>
                  <a:lnTo>
                    <a:pt x="929171" y="765468"/>
                  </a:lnTo>
                  <a:lnTo>
                    <a:pt x="930722" y="761333"/>
                  </a:lnTo>
                  <a:cubicBezTo>
                    <a:pt x="926131" y="760567"/>
                    <a:pt x="927661" y="772809"/>
                    <a:pt x="923070" y="772809"/>
                  </a:cubicBezTo>
                  <a:cubicBezTo>
                    <a:pt x="921540" y="776635"/>
                    <a:pt x="922305" y="778930"/>
                    <a:pt x="919244" y="781991"/>
                  </a:cubicBezTo>
                  <a:cubicBezTo>
                    <a:pt x="918479" y="781991"/>
                    <a:pt x="921540" y="778166"/>
                    <a:pt x="920774" y="777400"/>
                  </a:cubicBezTo>
                  <a:cubicBezTo>
                    <a:pt x="918479" y="778930"/>
                    <a:pt x="916184" y="785052"/>
                    <a:pt x="915419" y="787347"/>
                  </a:cubicBezTo>
                  <a:cubicBezTo>
                    <a:pt x="915419" y="788112"/>
                    <a:pt x="916184" y="786582"/>
                    <a:pt x="916949" y="785817"/>
                  </a:cubicBezTo>
                  <a:cubicBezTo>
                    <a:pt x="916184" y="787347"/>
                    <a:pt x="912358" y="795763"/>
                    <a:pt x="912358" y="791938"/>
                  </a:cubicBezTo>
                  <a:cubicBezTo>
                    <a:pt x="911593" y="794233"/>
                    <a:pt x="910828" y="796529"/>
                    <a:pt x="910828" y="798059"/>
                  </a:cubicBezTo>
                  <a:cubicBezTo>
                    <a:pt x="909298" y="801120"/>
                    <a:pt x="907768" y="801885"/>
                    <a:pt x="907768" y="799590"/>
                  </a:cubicBezTo>
                  <a:cubicBezTo>
                    <a:pt x="906237" y="801885"/>
                    <a:pt x="907768" y="802650"/>
                    <a:pt x="909298" y="800354"/>
                  </a:cubicBezTo>
                  <a:cubicBezTo>
                    <a:pt x="908532" y="804180"/>
                    <a:pt x="905472" y="804945"/>
                    <a:pt x="902411" y="809536"/>
                  </a:cubicBezTo>
                  <a:cubicBezTo>
                    <a:pt x="909298" y="804945"/>
                    <a:pt x="897820" y="814892"/>
                    <a:pt x="897056" y="817953"/>
                  </a:cubicBezTo>
                  <a:cubicBezTo>
                    <a:pt x="897820" y="817953"/>
                    <a:pt x="898586" y="817187"/>
                    <a:pt x="899351" y="817953"/>
                  </a:cubicBezTo>
                  <a:cubicBezTo>
                    <a:pt x="897820" y="819483"/>
                    <a:pt x="896290" y="817187"/>
                    <a:pt x="894760" y="821013"/>
                  </a:cubicBezTo>
                  <a:cubicBezTo>
                    <a:pt x="894760" y="823691"/>
                    <a:pt x="891891" y="827517"/>
                    <a:pt x="888543" y="832012"/>
                  </a:cubicBezTo>
                  <a:lnTo>
                    <a:pt x="887709" y="833391"/>
                  </a:lnTo>
                  <a:lnTo>
                    <a:pt x="886770" y="835894"/>
                  </a:lnTo>
                  <a:lnTo>
                    <a:pt x="886899" y="834729"/>
                  </a:lnTo>
                  <a:lnTo>
                    <a:pt x="881318" y="843953"/>
                  </a:lnTo>
                  <a:lnTo>
                    <a:pt x="879137" y="846708"/>
                  </a:lnTo>
                  <a:lnTo>
                    <a:pt x="877927" y="845498"/>
                  </a:lnTo>
                  <a:cubicBezTo>
                    <a:pt x="875632" y="847793"/>
                    <a:pt x="875632" y="849323"/>
                    <a:pt x="874102" y="851619"/>
                  </a:cubicBezTo>
                  <a:lnTo>
                    <a:pt x="875781" y="850947"/>
                  </a:lnTo>
                  <a:lnTo>
                    <a:pt x="873600" y="853702"/>
                  </a:lnTo>
                  <a:lnTo>
                    <a:pt x="873336" y="852384"/>
                  </a:lnTo>
                  <a:cubicBezTo>
                    <a:pt x="871041" y="856974"/>
                    <a:pt x="868745" y="859270"/>
                    <a:pt x="865685" y="860801"/>
                  </a:cubicBezTo>
                  <a:cubicBezTo>
                    <a:pt x="864154" y="863096"/>
                    <a:pt x="867981" y="860035"/>
                    <a:pt x="867981" y="862331"/>
                  </a:cubicBezTo>
                  <a:cubicBezTo>
                    <a:pt x="863390" y="864626"/>
                    <a:pt x="858033" y="867686"/>
                    <a:pt x="861094" y="871512"/>
                  </a:cubicBezTo>
                  <a:lnTo>
                    <a:pt x="861094" y="871513"/>
                  </a:lnTo>
                  <a:lnTo>
                    <a:pt x="851912" y="880694"/>
                  </a:lnTo>
                  <a:cubicBezTo>
                    <a:pt x="853060" y="882990"/>
                    <a:pt x="851721" y="885285"/>
                    <a:pt x="850000" y="887485"/>
                  </a:cubicBezTo>
                  <a:lnTo>
                    <a:pt x="847262" y="891528"/>
                  </a:lnTo>
                  <a:lnTo>
                    <a:pt x="845026" y="892936"/>
                  </a:lnTo>
                  <a:cubicBezTo>
                    <a:pt x="844261" y="894467"/>
                    <a:pt x="844261" y="896762"/>
                    <a:pt x="843496" y="898292"/>
                  </a:cubicBezTo>
                  <a:cubicBezTo>
                    <a:pt x="839670" y="899822"/>
                    <a:pt x="840436" y="899057"/>
                    <a:pt x="836610" y="903648"/>
                  </a:cubicBezTo>
                  <a:cubicBezTo>
                    <a:pt x="835845" y="902883"/>
                    <a:pt x="837375" y="901352"/>
                    <a:pt x="835079" y="902118"/>
                  </a:cubicBezTo>
                  <a:cubicBezTo>
                    <a:pt x="833549" y="905943"/>
                    <a:pt x="832019" y="906709"/>
                    <a:pt x="829724" y="911300"/>
                  </a:cubicBezTo>
                  <a:cubicBezTo>
                    <a:pt x="829724" y="909004"/>
                    <a:pt x="826663" y="909004"/>
                    <a:pt x="824367" y="914360"/>
                  </a:cubicBezTo>
                  <a:cubicBezTo>
                    <a:pt x="822837" y="913595"/>
                    <a:pt x="818246" y="919716"/>
                    <a:pt x="816716" y="917421"/>
                  </a:cubicBezTo>
                  <a:cubicBezTo>
                    <a:pt x="814421" y="918951"/>
                    <a:pt x="817482" y="919716"/>
                    <a:pt x="814421" y="922012"/>
                  </a:cubicBezTo>
                  <a:cubicBezTo>
                    <a:pt x="812125" y="920481"/>
                    <a:pt x="812125" y="921246"/>
                    <a:pt x="812891" y="918185"/>
                  </a:cubicBezTo>
                  <a:cubicBezTo>
                    <a:pt x="810595" y="920481"/>
                    <a:pt x="808300" y="922012"/>
                    <a:pt x="806770" y="922776"/>
                  </a:cubicBezTo>
                  <a:cubicBezTo>
                    <a:pt x="807534" y="925072"/>
                    <a:pt x="810595" y="921246"/>
                    <a:pt x="811360" y="924307"/>
                  </a:cubicBezTo>
                  <a:cubicBezTo>
                    <a:pt x="806004" y="929663"/>
                    <a:pt x="791467" y="938845"/>
                    <a:pt x="790701" y="935784"/>
                  </a:cubicBezTo>
                  <a:cubicBezTo>
                    <a:pt x="789937" y="937314"/>
                    <a:pt x="790701" y="938079"/>
                    <a:pt x="791467" y="938845"/>
                  </a:cubicBezTo>
                  <a:cubicBezTo>
                    <a:pt x="788406" y="941905"/>
                    <a:pt x="787641" y="939609"/>
                    <a:pt x="785346" y="938845"/>
                  </a:cubicBezTo>
                  <a:cubicBezTo>
                    <a:pt x="789937" y="936549"/>
                    <a:pt x="786876" y="935019"/>
                    <a:pt x="791467" y="932724"/>
                  </a:cubicBezTo>
                  <a:cubicBezTo>
                    <a:pt x="783050" y="935019"/>
                    <a:pt x="782285" y="939609"/>
                    <a:pt x="774634" y="944200"/>
                  </a:cubicBezTo>
                  <a:cubicBezTo>
                    <a:pt x="776929" y="944966"/>
                    <a:pt x="779225" y="944966"/>
                    <a:pt x="783816" y="941140"/>
                  </a:cubicBezTo>
                  <a:cubicBezTo>
                    <a:pt x="783050" y="942670"/>
                    <a:pt x="779989" y="944966"/>
                    <a:pt x="777694" y="947261"/>
                  </a:cubicBezTo>
                  <a:cubicBezTo>
                    <a:pt x="777694" y="945731"/>
                    <a:pt x="776164" y="946496"/>
                    <a:pt x="775399" y="945731"/>
                  </a:cubicBezTo>
                  <a:cubicBezTo>
                    <a:pt x="770808" y="948026"/>
                    <a:pt x="772338" y="949557"/>
                    <a:pt x="769278" y="951852"/>
                  </a:cubicBezTo>
                  <a:cubicBezTo>
                    <a:pt x="768513" y="951087"/>
                    <a:pt x="769278" y="949557"/>
                    <a:pt x="768513" y="948791"/>
                  </a:cubicBezTo>
                  <a:cubicBezTo>
                    <a:pt x="765452" y="956443"/>
                    <a:pt x="758566" y="959503"/>
                    <a:pt x="752445" y="963329"/>
                  </a:cubicBezTo>
                  <a:cubicBezTo>
                    <a:pt x="746324" y="966390"/>
                    <a:pt x="739438" y="969450"/>
                    <a:pt x="734081" y="976336"/>
                  </a:cubicBezTo>
                  <a:cubicBezTo>
                    <a:pt x="737142" y="972511"/>
                    <a:pt x="734081" y="972511"/>
                    <a:pt x="737907" y="968685"/>
                  </a:cubicBezTo>
                  <a:cubicBezTo>
                    <a:pt x="737142" y="968685"/>
                    <a:pt x="735612" y="969450"/>
                    <a:pt x="735612" y="970215"/>
                  </a:cubicBezTo>
                  <a:cubicBezTo>
                    <a:pt x="733317" y="964859"/>
                    <a:pt x="723369" y="975571"/>
                    <a:pt x="716484" y="979397"/>
                  </a:cubicBezTo>
                  <a:cubicBezTo>
                    <a:pt x="717248" y="976336"/>
                    <a:pt x="721839" y="974041"/>
                    <a:pt x="724900" y="970981"/>
                  </a:cubicBezTo>
                  <a:cubicBezTo>
                    <a:pt x="723369" y="970981"/>
                    <a:pt x="721074" y="971745"/>
                    <a:pt x="719544" y="972511"/>
                  </a:cubicBezTo>
                  <a:cubicBezTo>
                    <a:pt x="718014" y="974041"/>
                    <a:pt x="716484" y="974806"/>
                    <a:pt x="718014" y="976336"/>
                  </a:cubicBezTo>
                  <a:cubicBezTo>
                    <a:pt x="713423" y="977102"/>
                    <a:pt x="712658" y="978632"/>
                    <a:pt x="708832" y="980927"/>
                  </a:cubicBezTo>
                  <a:cubicBezTo>
                    <a:pt x="705006" y="981692"/>
                    <a:pt x="714953" y="977866"/>
                    <a:pt x="713423" y="976336"/>
                  </a:cubicBezTo>
                  <a:cubicBezTo>
                    <a:pt x="709597" y="975571"/>
                    <a:pt x="698120" y="982457"/>
                    <a:pt x="697355" y="983223"/>
                  </a:cubicBezTo>
                  <a:cubicBezTo>
                    <a:pt x="694294" y="984753"/>
                    <a:pt x="691999" y="986283"/>
                    <a:pt x="692764" y="985518"/>
                  </a:cubicBezTo>
                  <a:cubicBezTo>
                    <a:pt x="687408" y="989344"/>
                    <a:pt x="683582" y="987814"/>
                    <a:pt x="679757" y="989344"/>
                  </a:cubicBezTo>
                  <a:cubicBezTo>
                    <a:pt x="678992" y="990109"/>
                    <a:pt x="678227" y="992404"/>
                    <a:pt x="675166" y="993935"/>
                  </a:cubicBezTo>
                  <a:cubicBezTo>
                    <a:pt x="666749" y="996230"/>
                    <a:pt x="649152" y="1001586"/>
                    <a:pt x="637674" y="1010002"/>
                  </a:cubicBezTo>
                  <a:cubicBezTo>
                    <a:pt x="636144" y="1010002"/>
                    <a:pt x="636144" y="1008472"/>
                    <a:pt x="634614" y="1009237"/>
                  </a:cubicBezTo>
                  <a:cubicBezTo>
                    <a:pt x="635379" y="1006942"/>
                    <a:pt x="637674" y="1009237"/>
                    <a:pt x="640735" y="1007707"/>
                  </a:cubicBezTo>
                  <a:cubicBezTo>
                    <a:pt x="638440" y="1004647"/>
                    <a:pt x="630023" y="1008472"/>
                    <a:pt x="625432" y="1010002"/>
                  </a:cubicBezTo>
                  <a:cubicBezTo>
                    <a:pt x="626198" y="1010768"/>
                    <a:pt x="628493" y="1010002"/>
                    <a:pt x="628493" y="1011532"/>
                  </a:cubicBezTo>
                  <a:cubicBezTo>
                    <a:pt x="623137" y="1012298"/>
                    <a:pt x="611660" y="1010768"/>
                    <a:pt x="609365" y="1016123"/>
                  </a:cubicBezTo>
                  <a:cubicBezTo>
                    <a:pt x="607069" y="1016889"/>
                    <a:pt x="607069" y="1015358"/>
                    <a:pt x="606304" y="1014593"/>
                  </a:cubicBezTo>
                  <a:cubicBezTo>
                    <a:pt x="600948" y="1016123"/>
                    <a:pt x="600948" y="1016123"/>
                    <a:pt x="597887" y="1017654"/>
                  </a:cubicBezTo>
                  <a:cubicBezTo>
                    <a:pt x="597887" y="1019184"/>
                    <a:pt x="599417" y="1018419"/>
                    <a:pt x="600948" y="1018419"/>
                  </a:cubicBezTo>
                  <a:cubicBezTo>
                    <a:pt x="597122" y="1022244"/>
                    <a:pt x="591766" y="1019949"/>
                    <a:pt x="585645" y="1023775"/>
                  </a:cubicBezTo>
                  <a:cubicBezTo>
                    <a:pt x="585645" y="1021480"/>
                    <a:pt x="580289" y="1023775"/>
                    <a:pt x="578759" y="1022244"/>
                  </a:cubicBezTo>
                  <a:cubicBezTo>
                    <a:pt x="571108" y="1025305"/>
                    <a:pt x="560396" y="1027601"/>
                    <a:pt x="548918" y="1029896"/>
                  </a:cubicBezTo>
                  <a:cubicBezTo>
                    <a:pt x="542797" y="1030661"/>
                    <a:pt x="536676" y="1031426"/>
                    <a:pt x="531321" y="1032192"/>
                  </a:cubicBezTo>
                  <a:cubicBezTo>
                    <a:pt x="525964" y="1032192"/>
                    <a:pt x="519843" y="1032192"/>
                    <a:pt x="515252" y="1032192"/>
                  </a:cubicBezTo>
                  <a:cubicBezTo>
                    <a:pt x="506836" y="1036782"/>
                    <a:pt x="496889" y="1032956"/>
                    <a:pt x="486943" y="1036017"/>
                  </a:cubicBezTo>
                  <a:cubicBezTo>
                    <a:pt x="484647" y="1035252"/>
                    <a:pt x="480822" y="1035252"/>
                    <a:pt x="480822" y="1032956"/>
                  </a:cubicBezTo>
                  <a:cubicBezTo>
                    <a:pt x="477761" y="1034487"/>
                    <a:pt x="476996" y="1034487"/>
                    <a:pt x="473170" y="1033722"/>
                  </a:cubicBezTo>
                  <a:cubicBezTo>
                    <a:pt x="470110" y="1033722"/>
                    <a:pt x="474701" y="1034487"/>
                    <a:pt x="473170" y="1036017"/>
                  </a:cubicBezTo>
                  <a:cubicBezTo>
                    <a:pt x="463223" y="1034487"/>
                    <a:pt x="459398" y="1039843"/>
                    <a:pt x="450981" y="1039843"/>
                  </a:cubicBezTo>
                  <a:cubicBezTo>
                    <a:pt x="452511" y="1036017"/>
                    <a:pt x="458632" y="1038313"/>
                    <a:pt x="462458" y="1036017"/>
                  </a:cubicBezTo>
                  <a:cubicBezTo>
                    <a:pt x="457868" y="1034487"/>
                    <a:pt x="451747" y="1032956"/>
                    <a:pt x="446390" y="1033722"/>
                  </a:cubicBezTo>
                  <a:cubicBezTo>
                    <a:pt x="447156" y="1033722"/>
                    <a:pt x="447920" y="1032956"/>
                    <a:pt x="447920" y="1032192"/>
                  </a:cubicBezTo>
                  <a:cubicBezTo>
                    <a:pt x="442565" y="1034487"/>
                    <a:pt x="437209" y="1033722"/>
                    <a:pt x="430323" y="1032192"/>
                  </a:cubicBezTo>
                  <a:cubicBezTo>
                    <a:pt x="428792" y="1032956"/>
                    <a:pt x="431087" y="1033722"/>
                    <a:pt x="430323" y="1034487"/>
                  </a:cubicBezTo>
                  <a:cubicBezTo>
                    <a:pt x="421141" y="1032956"/>
                    <a:pt x="411959" y="1031426"/>
                    <a:pt x="402778" y="1030661"/>
                  </a:cubicBezTo>
                  <a:cubicBezTo>
                    <a:pt x="393596" y="1029896"/>
                    <a:pt x="383649" y="1028365"/>
                    <a:pt x="373703" y="1025305"/>
                  </a:cubicBezTo>
                  <a:cubicBezTo>
                    <a:pt x="372172" y="1025305"/>
                    <a:pt x="372172" y="1026835"/>
                    <a:pt x="372172" y="1027601"/>
                  </a:cubicBezTo>
                  <a:cubicBezTo>
                    <a:pt x="365286" y="1026070"/>
                    <a:pt x="364521" y="1025305"/>
                    <a:pt x="359165" y="1023775"/>
                  </a:cubicBezTo>
                  <a:cubicBezTo>
                    <a:pt x="364521" y="1028365"/>
                    <a:pt x="352279" y="1022244"/>
                    <a:pt x="350749" y="1020714"/>
                  </a:cubicBezTo>
                  <a:cubicBezTo>
                    <a:pt x="348453" y="1020714"/>
                    <a:pt x="349218" y="1023010"/>
                    <a:pt x="347688" y="1023010"/>
                  </a:cubicBezTo>
                  <a:cubicBezTo>
                    <a:pt x="343097" y="1021480"/>
                    <a:pt x="349218" y="1020714"/>
                    <a:pt x="344628" y="1018419"/>
                  </a:cubicBezTo>
                  <a:cubicBezTo>
                    <a:pt x="340801" y="1019949"/>
                    <a:pt x="336211" y="1017654"/>
                    <a:pt x="329325" y="1016889"/>
                  </a:cubicBezTo>
                  <a:cubicBezTo>
                    <a:pt x="326264" y="1015358"/>
                    <a:pt x="333916" y="1016889"/>
                    <a:pt x="335446" y="1016889"/>
                  </a:cubicBezTo>
                  <a:cubicBezTo>
                    <a:pt x="336976" y="1014593"/>
                    <a:pt x="329325" y="1013828"/>
                    <a:pt x="325499" y="1012298"/>
                  </a:cubicBezTo>
                  <a:cubicBezTo>
                    <a:pt x="322438" y="1011532"/>
                    <a:pt x="323968" y="1014593"/>
                    <a:pt x="323204" y="1015358"/>
                  </a:cubicBezTo>
                  <a:cubicBezTo>
                    <a:pt x="318613" y="1013828"/>
                    <a:pt x="320143" y="1010768"/>
                    <a:pt x="313257" y="1009237"/>
                  </a:cubicBezTo>
                  <a:cubicBezTo>
                    <a:pt x="309431" y="1009237"/>
                    <a:pt x="314022" y="1011532"/>
                    <a:pt x="310962" y="1011532"/>
                  </a:cubicBezTo>
                  <a:cubicBezTo>
                    <a:pt x="307901" y="1006942"/>
                    <a:pt x="297189" y="1004647"/>
                    <a:pt x="291068" y="1000820"/>
                  </a:cubicBezTo>
                  <a:cubicBezTo>
                    <a:pt x="291833" y="1000056"/>
                    <a:pt x="293363" y="1000820"/>
                    <a:pt x="294893" y="1001586"/>
                  </a:cubicBezTo>
                  <a:cubicBezTo>
                    <a:pt x="294129" y="999290"/>
                    <a:pt x="291068" y="1000056"/>
                    <a:pt x="288772" y="999290"/>
                  </a:cubicBezTo>
                  <a:cubicBezTo>
                    <a:pt x="288772" y="1000056"/>
                    <a:pt x="288772" y="1000820"/>
                    <a:pt x="290302" y="1001586"/>
                  </a:cubicBezTo>
                  <a:cubicBezTo>
                    <a:pt x="288007" y="1000820"/>
                    <a:pt x="282651" y="998525"/>
                    <a:pt x="278060" y="995465"/>
                  </a:cubicBezTo>
                  <a:cubicBezTo>
                    <a:pt x="275765" y="992404"/>
                    <a:pt x="282651" y="994699"/>
                    <a:pt x="279591" y="991639"/>
                  </a:cubicBezTo>
                  <a:cubicBezTo>
                    <a:pt x="278826" y="992404"/>
                    <a:pt x="278060" y="994699"/>
                    <a:pt x="273469" y="990874"/>
                  </a:cubicBezTo>
                  <a:cubicBezTo>
                    <a:pt x="275765" y="990874"/>
                    <a:pt x="278826" y="991639"/>
                    <a:pt x="278826" y="988578"/>
                  </a:cubicBezTo>
                  <a:cubicBezTo>
                    <a:pt x="277296" y="987814"/>
                    <a:pt x="276530" y="987814"/>
                    <a:pt x="276530" y="987048"/>
                  </a:cubicBezTo>
                  <a:cubicBezTo>
                    <a:pt x="271174" y="984753"/>
                    <a:pt x="276530" y="990109"/>
                    <a:pt x="271939" y="987814"/>
                  </a:cubicBezTo>
                  <a:cubicBezTo>
                    <a:pt x="275000" y="984753"/>
                    <a:pt x="267348" y="982457"/>
                    <a:pt x="264288" y="980162"/>
                  </a:cubicBezTo>
                  <a:cubicBezTo>
                    <a:pt x="265053" y="978632"/>
                    <a:pt x="268879" y="981692"/>
                    <a:pt x="271174" y="982457"/>
                  </a:cubicBezTo>
                  <a:cubicBezTo>
                    <a:pt x="271939" y="980927"/>
                    <a:pt x="268114" y="979397"/>
                    <a:pt x="265053" y="977866"/>
                  </a:cubicBezTo>
                  <a:cubicBezTo>
                    <a:pt x="261993" y="974806"/>
                    <a:pt x="271174" y="980162"/>
                    <a:pt x="271939" y="979397"/>
                  </a:cubicBezTo>
                  <a:lnTo>
                    <a:pt x="267532" y="977071"/>
                  </a:lnTo>
                  <a:lnTo>
                    <a:pt x="292598" y="987814"/>
                  </a:lnTo>
                  <a:cubicBezTo>
                    <a:pt x="294893" y="992404"/>
                    <a:pt x="307135" y="995465"/>
                    <a:pt x="312492" y="996995"/>
                  </a:cubicBezTo>
                  <a:cubicBezTo>
                    <a:pt x="313257" y="995465"/>
                    <a:pt x="304840" y="995465"/>
                    <a:pt x="307135" y="993169"/>
                  </a:cubicBezTo>
                  <a:cubicBezTo>
                    <a:pt x="310962" y="994699"/>
                    <a:pt x="313257" y="994699"/>
                    <a:pt x="316317" y="995465"/>
                  </a:cubicBezTo>
                  <a:cubicBezTo>
                    <a:pt x="310962" y="998525"/>
                    <a:pt x="327795" y="1002351"/>
                    <a:pt x="331620" y="1003116"/>
                  </a:cubicBezTo>
                  <a:cubicBezTo>
                    <a:pt x="332385" y="1001586"/>
                    <a:pt x="327029" y="1000820"/>
                    <a:pt x="323968" y="999290"/>
                  </a:cubicBezTo>
                  <a:cubicBezTo>
                    <a:pt x="336976" y="997760"/>
                    <a:pt x="350749" y="1008472"/>
                    <a:pt x="366051" y="1010002"/>
                  </a:cubicBezTo>
                  <a:cubicBezTo>
                    <a:pt x="365286" y="1011532"/>
                    <a:pt x="369112" y="1011532"/>
                    <a:pt x="369112" y="1013063"/>
                  </a:cubicBezTo>
                  <a:cubicBezTo>
                    <a:pt x="374467" y="1012298"/>
                    <a:pt x="380589" y="1013063"/>
                    <a:pt x="385945" y="1014593"/>
                  </a:cubicBezTo>
                  <a:cubicBezTo>
                    <a:pt x="392066" y="1015358"/>
                    <a:pt x="397422" y="1016889"/>
                    <a:pt x="402778" y="1016889"/>
                  </a:cubicBezTo>
                  <a:cubicBezTo>
                    <a:pt x="411194" y="1019184"/>
                    <a:pt x="418081" y="1020714"/>
                    <a:pt x="424202" y="1021480"/>
                  </a:cubicBezTo>
                  <a:lnTo>
                    <a:pt x="437976" y="1021480"/>
                  </a:lnTo>
                  <a:lnTo>
                    <a:pt x="442565" y="1022244"/>
                  </a:lnTo>
                  <a:lnTo>
                    <a:pt x="441188" y="1021480"/>
                  </a:lnTo>
                  <a:lnTo>
                    <a:pt x="443330" y="1021480"/>
                  </a:lnTo>
                  <a:lnTo>
                    <a:pt x="447156" y="1021480"/>
                  </a:lnTo>
                  <a:lnTo>
                    <a:pt x="446677" y="1020045"/>
                  </a:lnTo>
                  <a:lnTo>
                    <a:pt x="448686" y="1019184"/>
                  </a:lnTo>
                  <a:cubicBezTo>
                    <a:pt x="443330" y="1018419"/>
                    <a:pt x="440269" y="1016889"/>
                    <a:pt x="439504" y="1014593"/>
                  </a:cubicBezTo>
                  <a:cubicBezTo>
                    <a:pt x="442565" y="1015358"/>
                    <a:pt x="444095" y="1016123"/>
                    <a:pt x="445625" y="1014593"/>
                  </a:cubicBezTo>
                  <a:cubicBezTo>
                    <a:pt x="443330" y="1013828"/>
                    <a:pt x="442565" y="1013063"/>
                    <a:pt x="441035" y="1012298"/>
                  </a:cubicBezTo>
                  <a:lnTo>
                    <a:pt x="433570" y="1014007"/>
                  </a:lnTo>
                  <a:lnTo>
                    <a:pt x="431948" y="1012967"/>
                  </a:lnTo>
                  <a:cubicBezTo>
                    <a:pt x="429749" y="1012489"/>
                    <a:pt x="426879" y="1012298"/>
                    <a:pt x="424202" y="1012298"/>
                  </a:cubicBezTo>
                  <a:cubicBezTo>
                    <a:pt x="418845" y="1011532"/>
                    <a:pt x="415785" y="1012298"/>
                    <a:pt x="421906" y="1013063"/>
                  </a:cubicBezTo>
                  <a:cubicBezTo>
                    <a:pt x="418081" y="1013828"/>
                    <a:pt x="407369" y="1010002"/>
                    <a:pt x="409664" y="1013063"/>
                  </a:cubicBezTo>
                  <a:cubicBezTo>
                    <a:pt x="401248" y="1012298"/>
                    <a:pt x="399717" y="1009237"/>
                    <a:pt x="393596" y="1008472"/>
                  </a:cubicBezTo>
                  <a:cubicBezTo>
                    <a:pt x="389005" y="1008472"/>
                    <a:pt x="385945" y="1010768"/>
                    <a:pt x="381354" y="1010768"/>
                  </a:cubicBezTo>
                  <a:cubicBezTo>
                    <a:pt x="381354" y="1010768"/>
                    <a:pt x="381354" y="1009237"/>
                    <a:pt x="381354" y="1009237"/>
                  </a:cubicBezTo>
                  <a:cubicBezTo>
                    <a:pt x="378294" y="1009237"/>
                    <a:pt x="370642" y="1010768"/>
                    <a:pt x="370642" y="1006177"/>
                  </a:cubicBezTo>
                  <a:cubicBezTo>
                    <a:pt x="372937" y="1008472"/>
                    <a:pt x="379058" y="1008472"/>
                    <a:pt x="379058" y="1006177"/>
                  </a:cubicBezTo>
                  <a:cubicBezTo>
                    <a:pt x="372937" y="1007707"/>
                    <a:pt x="356104" y="999290"/>
                    <a:pt x="343097" y="998525"/>
                  </a:cubicBezTo>
                  <a:cubicBezTo>
                    <a:pt x="341567" y="997760"/>
                    <a:pt x="342332" y="996995"/>
                    <a:pt x="342332" y="996230"/>
                  </a:cubicBezTo>
                  <a:cubicBezTo>
                    <a:pt x="339271" y="995465"/>
                    <a:pt x="335446" y="994699"/>
                    <a:pt x="331620" y="993935"/>
                  </a:cubicBezTo>
                  <a:cubicBezTo>
                    <a:pt x="327795" y="992404"/>
                    <a:pt x="324734" y="990874"/>
                    <a:pt x="320908" y="989344"/>
                  </a:cubicBezTo>
                  <a:cubicBezTo>
                    <a:pt x="314022" y="986283"/>
                    <a:pt x="307135" y="983223"/>
                    <a:pt x="301780" y="982457"/>
                  </a:cubicBezTo>
                  <a:lnTo>
                    <a:pt x="302545" y="980927"/>
                  </a:lnTo>
                  <a:cubicBezTo>
                    <a:pt x="297954" y="981692"/>
                    <a:pt x="295659" y="979397"/>
                    <a:pt x="291068" y="977102"/>
                  </a:cubicBezTo>
                  <a:cubicBezTo>
                    <a:pt x="297189" y="978632"/>
                    <a:pt x="294129" y="975571"/>
                    <a:pt x="301014" y="978632"/>
                  </a:cubicBezTo>
                  <a:lnTo>
                    <a:pt x="285666" y="970260"/>
                  </a:lnTo>
                  <a:lnTo>
                    <a:pt x="285712" y="970215"/>
                  </a:lnTo>
                  <a:lnTo>
                    <a:pt x="285310" y="970066"/>
                  </a:lnTo>
                  <a:lnTo>
                    <a:pt x="284181" y="969450"/>
                  </a:lnTo>
                  <a:lnTo>
                    <a:pt x="284181" y="969647"/>
                  </a:lnTo>
                  <a:lnTo>
                    <a:pt x="282364" y="968972"/>
                  </a:lnTo>
                  <a:lnTo>
                    <a:pt x="280503" y="969293"/>
                  </a:lnTo>
                  <a:lnTo>
                    <a:pt x="275000" y="965624"/>
                  </a:lnTo>
                  <a:cubicBezTo>
                    <a:pt x="273469" y="966390"/>
                    <a:pt x="266584" y="963329"/>
                    <a:pt x="269644" y="966390"/>
                  </a:cubicBezTo>
                  <a:cubicBezTo>
                    <a:pt x="261993" y="962564"/>
                    <a:pt x="253576" y="958738"/>
                    <a:pt x="245160" y="954912"/>
                  </a:cubicBezTo>
                  <a:cubicBezTo>
                    <a:pt x="245924" y="952617"/>
                    <a:pt x="250515" y="955678"/>
                    <a:pt x="248985" y="951852"/>
                  </a:cubicBezTo>
                  <a:cubicBezTo>
                    <a:pt x="252811" y="954147"/>
                    <a:pt x="256254" y="956634"/>
                    <a:pt x="259697" y="958451"/>
                  </a:cubicBezTo>
                  <a:lnTo>
                    <a:pt x="269238" y="960751"/>
                  </a:lnTo>
                  <a:lnTo>
                    <a:pt x="270409" y="961622"/>
                  </a:lnTo>
                  <a:lnTo>
                    <a:pt x="270409" y="963329"/>
                  </a:lnTo>
                  <a:cubicBezTo>
                    <a:pt x="271174" y="964094"/>
                    <a:pt x="271174" y="962564"/>
                    <a:pt x="272705" y="963329"/>
                  </a:cubicBezTo>
                  <a:lnTo>
                    <a:pt x="270409" y="961622"/>
                  </a:lnTo>
                  <a:lnTo>
                    <a:pt x="270409" y="961033"/>
                  </a:lnTo>
                  <a:lnTo>
                    <a:pt x="269238" y="960751"/>
                  </a:lnTo>
                  <a:lnTo>
                    <a:pt x="265244" y="957782"/>
                  </a:lnTo>
                  <a:cubicBezTo>
                    <a:pt x="261993" y="955869"/>
                    <a:pt x="258549" y="954530"/>
                    <a:pt x="256636" y="955678"/>
                  </a:cubicBezTo>
                  <a:cubicBezTo>
                    <a:pt x="254341" y="953382"/>
                    <a:pt x="250515" y="951852"/>
                    <a:pt x="248220" y="949557"/>
                  </a:cubicBezTo>
                  <a:cubicBezTo>
                    <a:pt x="250515" y="947261"/>
                    <a:pt x="251281" y="945731"/>
                    <a:pt x="258167" y="948791"/>
                  </a:cubicBezTo>
                  <a:cubicBezTo>
                    <a:pt x="257402" y="949557"/>
                    <a:pt x="254341" y="947261"/>
                    <a:pt x="254341" y="948791"/>
                  </a:cubicBezTo>
                  <a:cubicBezTo>
                    <a:pt x="252811" y="949557"/>
                    <a:pt x="255872" y="950321"/>
                    <a:pt x="255106" y="951852"/>
                  </a:cubicBezTo>
                  <a:cubicBezTo>
                    <a:pt x="257402" y="952617"/>
                    <a:pt x="265818" y="955678"/>
                    <a:pt x="262757" y="952617"/>
                  </a:cubicBezTo>
                  <a:cubicBezTo>
                    <a:pt x="265818" y="953382"/>
                    <a:pt x="264288" y="954912"/>
                    <a:pt x="265818" y="957208"/>
                  </a:cubicBezTo>
                  <a:cubicBezTo>
                    <a:pt x="268114" y="956443"/>
                    <a:pt x="268879" y="955678"/>
                    <a:pt x="271174" y="958738"/>
                  </a:cubicBezTo>
                  <a:cubicBezTo>
                    <a:pt x="272705" y="958738"/>
                    <a:pt x="273469" y="957973"/>
                    <a:pt x="275000" y="957973"/>
                  </a:cubicBezTo>
                  <a:cubicBezTo>
                    <a:pt x="278826" y="959503"/>
                    <a:pt x="283417" y="961799"/>
                    <a:pt x="288007" y="964094"/>
                  </a:cubicBezTo>
                  <a:cubicBezTo>
                    <a:pt x="292598" y="966390"/>
                    <a:pt x="298719" y="967920"/>
                    <a:pt x="304840" y="970215"/>
                  </a:cubicBezTo>
                  <a:cubicBezTo>
                    <a:pt x="304075" y="970215"/>
                    <a:pt x="303310" y="970215"/>
                    <a:pt x="303310" y="970981"/>
                  </a:cubicBezTo>
                  <a:cubicBezTo>
                    <a:pt x="307901" y="971745"/>
                    <a:pt x="310196" y="972511"/>
                    <a:pt x="318613" y="975571"/>
                  </a:cubicBezTo>
                  <a:cubicBezTo>
                    <a:pt x="318613" y="974806"/>
                    <a:pt x="319378" y="974041"/>
                    <a:pt x="317847" y="973276"/>
                  </a:cubicBezTo>
                  <a:cubicBezTo>
                    <a:pt x="321673" y="974806"/>
                    <a:pt x="326264" y="975571"/>
                    <a:pt x="331620" y="977102"/>
                  </a:cubicBezTo>
                  <a:cubicBezTo>
                    <a:pt x="336976" y="978632"/>
                    <a:pt x="342332" y="978632"/>
                    <a:pt x="346158" y="979397"/>
                  </a:cubicBezTo>
                  <a:cubicBezTo>
                    <a:pt x="343862" y="982457"/>
                    <a:pt x="354574" y="980927"/>
                    <a:pt x="356870" y="985518"/>
                  </a:cubicBezTo>
                  <a:cubicBezTo>
                    <a:pt x="359165" y="984753"/>
                    <a:pt x="363756" y="986283"/>
                    <a:pt x="364521" y="983987"/>
                  </a:cubicBezTo>
                  <a:cubicBezTo>
                    <a:pt x="369877" y="984753"/>
                    <a:pt x="362225" y="984753"/>
                    <a:pt x="365286" y="987048"/>
                  </a:cubicBezTo>
                  <a:cubicBezTo>
                    <a:pt x="369877" y="987814"/>
                    <a:pt x="375233" y="985518"/>
                    <a:pt x="379058" y="987814"/>
                  </a:cubicBezTo>
                  <a:cubicBezTo>
                    <a:pt x="379058" y="987814"/>
                    <a:pt x="379058" y="990109"/>
                    <a:pt x="379824" y="990109"/>
                  </a:cubicBezTo>
                  <a:cubicBezTo>
                    <a:pt x="382884" y="990109"/>
                    <a:pt x="385179" y="988578"/>
                    <a:pt x="388240" y="989344"/>
                  </a:cubicBezTo>
                  <a:cubicBezTo>
                    <a:pt x="387475" y="988578"/>
                    <a:pt x="386710" y="990109"/>
                    <a:pt x="386710" y="990109"/>
                  </a:cubicBezTo>
                  <a:cubicBezTo>
                    <a:pt x="388240" y="990109"/>
                    <a:pt x="392066" y="990109"/>
                    <a:pt x="393596" y="990109"/>
                  </a:cubicBezTo>
                  <a:cubicBezTo>
                    <a:pt x="396657" y="990109"/>
                    <a:pt x="399717" y="993169"/>
                    <a:pt x="403543" y="993935"/>
                  </a:cubicBezTo>
                  <a:cubicBezTo>
                    <a:pt x="406603" y="993935"/>
                    <a:pt x="409664" y="991639"/>
                    <a:pt x="412724" y="991639"/>
                  </a:cubicBezTo>
                  <a:cubicBezTo>
                    <a:pt x="418845" y="991639"/>
                    <a:pt x="423436" y="996230"/>
                    <a:pt x="428792" y="993935"/>
                  </a:cubicBezTo>
                  <a:cubicBezTo>
                    <a:pt x="432618" y="993935"/>
                    <a:pt x="432618" y="995465"/>
                    <a:pt x="435678" y="996230"/>
                  </a:cubicBezTo>
                  <a:cubicBezTo>
                    <a:pt x="447156" y="995465"/>
                    <a:pt x="457102" y="996230"/>
                    <a:pt x="470110" y="994699"/>
                  </a:cubicBezTo>
                  <a:cubicBezTo>
                    <a:pt x="470875" y="993169"/>
                    <a:pt x="476996" y="988578"/>
                    <a:pt x="470875" y="988578"/>
                  </a:cubicBezTo>
                  <a:cubicBezTo>
                    <a:pt x="477761" y="989344"/>
                    <a:pt x="490768" y="986283"/>
                    <a:pt x="483117" y="983987"/>
                  </a:cubicBezTo>
                  <a:cubicBezTo>
                    <a:pt x="480822" y="983223"/>
                    <a:pt x="477761" y="984753"/>
                    <a:pt x="478526" y="984753"/>
                  </a:cubicBezTo>
                  <a:cubicBezTo>
                    <a:pt x="470875" y="983987"/>
                    <a:pt x="460163" y="982457"/>
                    <a:pt x="451747" y="985518"/>
                  </a:cubicBezTo>
                  <a:cubicBezTo>
                    <a:pt x="426497" y="983223"/>
                    <a:pt x="402012" y="981692"/>
                    <a:pt x="379824" y="974806"/>
                  </a:cubicBezTo>
                  <a:cubicBezTo>
                    <a:pt x="380398" y="973276"/>
                    <a:pt x="379680" y="971937"/>
                    <a:pt x="378174" y="970801"/>
                  </a:cubicBezTo>
                  <a:lnTo>
                    <a:pt x="376763" y="970185"/>
                  </a:lnTo>
                  <a:lnTo>
                    <a:pt x="376763" y="964094"/>
                  </a:lnTo>
                  <a:cubicBezTo>
                    <a:pt x="369112" y="963329"/>
                    <a:pt x="356870" y="959503"/>
                    <a:pt x="359930" y="964094"/>
                  </a:cubicBezTo>
                  <a:cubicBezTo>
                    <a:pt x="352279" y="964859"/>
                    <a:pt x="341567" y="951087"/>
                    <a:pt x="333916" y="954912"/>
                  </a:cubicBezTo>
                  <a:lnTo>
                    <a:pt x="333451" y="954748"/>
                  </a:lnTo>
                  <a:lnTo>
                    <a:pt x="331266" y="954982"/>
                  </a:lnTo>
                  <a:lnTo>
                    <a:pt x="324002" y="951413"/>
                  </a:lnTo>
                  <a:lnTo>
                    <a:pt x="320908" y="950321"/>
                  </a:lnTo>
                  <a:cubicBezTo>
                    <a:pt x="317083" y="948791"/>
                    <a:pt x="313257" y="948026"/>
                    <a:pt x="308666" y="947261"/>
                  </a:cubicBezTo>
                  <a:cubicBezTo>
                    <a:pt x="307135" y="947261"/>
                    <a:pt x="304840" y="947261"/>
                    <a:pt x="303310" y="946496"/>
                  </a:cubicBezTo>
                  <a:cubicBezTo>
                    <a:pt x="304075" y="946496"/>
                    <a:pt x="304075" y="947261"/>
                    <a:pt x="304840" y="947261"/>
                  </a:cubicBezTo>
                  <a:lnTo>
                    <a:pt x="315655" y="953750"/>
                  </a:lnTo>
                  <a:lnTo>
                    <a:pt x="299484" y="948791"/>
                  </a:lnTo>
                  <a:cubicBezTo>
                    <a:pt x="298719" y="948026"/>
                    <a:pt x="299484" y="948026"/>
                    <a:pt x="300250" y="947261"/>
                  </a:cubicBezTo>
                  <a:cubicBezTo>
                    <a:pt x="297954" y="946496"/>
                    <a:pt x="296424" y="946496"/>
                    <a:pt x="296424" y="948026"/>
                  </a:cubicBezTo>
                  <a:cubicBezTo>
                    <a:pt x="293363" y="944200"/>
                    <a:pt x="279591" y="940375"/>
                    <a:pt x="282651" y="937314"/>
                  </a:cubicBezTo>
                  <a:cubicBezTo>
                    <a:pt x="280356" y="937314"/>
                    <a:pt x="279591" y="938845"/>
                    <a:pt x="275000" y="935784"/>
                  </a:cubicBezTo>
                  <a:cubicBezTo>
                    <a:pt x="276530" y="934254"/>
                    <a:pt x="276530" y="934254"/>
                    <a:pt x="276530" y="933488"/>
                  </a:cubicBezTo>
                  <a:cubicBezTo>
                    <a:pt x="275765" y="933488"/>
                    <a:pt x="275000" y="933488"/>
                    <a:pt x="274235" y="932724"/>
                  </a:cubicBezTo>
                  <a:cubicBezTo>
                    <a:pt x="275000" y="932724"/>
                    <a:pt x="277296" y="931958"/>
                    <a:pt x="279591" y="931193"/>
                  </a:cubicBezTo>
                  <a:cubicBezTo>
                    <a:pt x="275765" y="928898"/>
                    <a:pt x="272705" y="925837"/>
                    <a:pt x="268879" y="924307"/>
                  </a:cubicBezTo>
                  <a:cubicBezTo>
                    <a:pt x="268114" y="925072"/>
                    <a:pt x="262757" y="925072"/>
                    <a:pt x="266584" y="926603"/>
                  </a:cubicBezTo>
                  <a:cubicBezTo>
                    <a:pt x="262757" y="927367"/>
                    <a:pt x="262757" y="922776"/>
                    <a:pt x="262757" y="921246"/>
                  </a:cubicBezTo>
                  <a:cubicBezTo>
                    <a:pt x="255872" y="916655"/>
                    <a:pt x="252046" y="910534"/>
                    <a:pt x="245160" y="910534"/>
                  </a:cubicBezTo>
                  <a:cubicBezTo>
                    <a:pt x="244777" y="908239"/>
                    <a:pt x="242482" y="906135"/>
                    <a:pt x="240569" y="904222"/>
                  </a:cubicBezTo>
                  <a:lnTo>
                    <a:pt x="238300" y="899117"/>
                  </a:lnTo>
                  <a:lnTo>
                    <a:pt x="244012" y="903744"/>
                  </a:lnTo>
                  <a:cubicBezTo>
                    <a:pt x="246498" y="906709"/>
                    <a:pt x="248985" y="909387"/>
                    <a:pt x="253576" y="909769"/>
                  </a:cubicBezTo>
                  <a:cubicBezTo>
                    <a:pt x="252046" y="909769"/>
                    <a:pt x="252811" y="910534"/>
                    <a:pt x="252811" y="911300"/>
                  </a:cubicBezTo>
                  <a:cubicBezTo>
                    <a:pt x="257402" y="911300"/>
                    <a:pt x="261227" y="921246"/>
                    <a:pt x="264288" y="917421"/>
                  </a:cubicBezTo>
                  <a:lnTo>
                    <a:pt x="275065" y="924206"/>
                  </a:lnTo>
                  <a:lnTo>
                    <a:pt x="275925" y="922057"/>
                  </a:lnTo>
                  <a:cubicBezTo>
                    <a:pt x="280128" y="923458"/>
                    <a:pt x="287133" y="927661"/>
                    <a:pt x="287834" y="924859"/>
                  </a:cubicBezTo>
                  <a:cubicBezTo>
                    <a:pt x="289235" y="925560"/>
                    <a:pt x="290636" y="926260"/>
                    <a:pt x="290636" y="927661"/>
                  </a:cubicBezTo>
                  <a:cubicBezTo>
                    <a:pt x="290636" y="926260"/>
                    <a:pt x="294138" y="929062"/>
                    <a:pt x="294839" y="926260"/>
                  </a:cubicBezTo>
                  <a:cubicBezTo>
                    <a:pt x="295539" y="929062"/>
                    <a:pt x="302545" y="930463"/>
                    <a:pt x="301144" y="933265"/>
                  </a:cubicBezTo>
                  <a:lnTo>
                    <a:pt x="304740" y="931996"/>
                  </a:lnTo>
                  <a:lnTo>
                    <a:pt x="297189" y="926603"/>
                  </a:lnTo>
                  <a:cubicBezTo>
                    <a:pt x="299484" y="926603"/>
                    <a:pt x="300250" y="929663"/>
                    <a:pt x="301014" y="928133"/>
                  </a:cubicBezTo>
                  <a:cubicBezTo>
                    <a:pt x="300250" y="927367"/>
                    <a:pt x="301014" y="926603"/>
                    <a:pt x="301780" y="926603"/>
                  </a:cubicBezTo>
                  <a:cubicBezTo>
                    <a:pt x="300250" y="925837"/>
                    <a:pt x="300250" y="925072"/>
                    <a:pt x="297954" y="924307"/>
                  </a:cubicBezTo>
                  <a:lnTo>
                    <a:pt x="297189" y="925837"/>
                  </a:lnTo>
                  <a:cubicBezTo>
                    <a:pt x="294129" y="924307"/>
                    <a:pt x="293363" y="922012"/>
                    <a:pt x="296424" y="918951"/>
                  </a:cubicBezTo>
                  <a:cubicBezTo>
                    <a:pt x="302545" y="919716"/>
                    <a:pt x="304840" y="918185"/>
                    <a:pt x="313257" y="922012"/>
                  </a:cubicBezTo>
                  <a:cubicBezTo>
                    <a:pt x="310962" y="915125"/>
                    <a:pt x="297954" y="917421"/>
                    <a:pt x="294129" y="915125"/>
                  </a:cubicBezTo>
                  <a:cubicBezTo>
                    <a:pt x="294129" y="912830"/>
                    <a:pt x="298719" y="917421"/>
                    <a:pt x="297954" y="913595"/>
                  </a:cubicBezTo>
                  <a:cubicBezTo>
                    <a:pt x="300250" y="915125"/>
                    <a:pt x="303310" y="915890"/>
                    <a:pt x="304840" y="915125"/>
                  </a:cubicBezTo>
                  <a:cubicBezTo>
                    <a:pt x="303310" y="914360"/>
                    <a:pt x="297954" y="910534"/>
                    <a:pt x="296424" y="913595"/>
                  </a:cubicBezTo>
                  <a:cubicBezTo>
                    <a:pt x="292598" y="909769"/>
                    <a:pt x="288772" y="907474"/>
                    <a:pt x="284947" y="906709"/>
                  </a:cubicBezTo>
                  <a:cubicBezTo>
                    <a:pt x="286477" y="904413"/>
                    <a:pt x="288772" y="905943"/>
                    <a:pt x="290302" y="905179"/>
                  </a:cubicBezTo>
                  <a:cubicBezTo>
                    <a:pt x="290302" y="903648"/>
                    <a:pt x="288772" y="902883"/>
                    <a:pt x="287242" y="902118"/>
                  </a:cubicBezTo>
                  <a:lnTo>
                    <a:pt x="291850" y="901280"/>
                  </a:lnTo>
                  <a:lnTo>
                    <a:pt x="287220" y="897889"/>
                  </a:lnTo>
                  <a:cubicBezTo>
                    <a:pt x="284506" y="896488"/>
                    <a:pt x="282229" y="895087"/>
                    <a:pt x="283630" y="893336"/>
                  </a:cubicBezTo>
                  <a:cubicBezTo>
                    <a:pt x="286432" y="894037"/>
                    <a:pt x="285732" y="895438"/>
                    <a:pt x="285732" y="895438"/>
                  </a:cubicBezTo>
                  <a:lnTo>
                    <a:pt x="294965" y="900714"/>
                  </a:lnTo>
                  <a:lnTo>
                    <a:pt x="295659" y="900588"/>
                  </a:lnTo>
                  <a:cubicBezTo>
                    <a:pt x="294129" y="899057"/>
                    <a:pt x="293363" y="898292"/>
                    <a:pt x="293363" y="896762"/>
                  </a:cubicBezTo>
                  <a:cubicBezTo>
                    <a:pt x="291833" y="895997"/>
                    <a:pt x="290302" y="894467"/>
                    <a:pt x="289538" y="892171"/>
                  </a:cubicBezTo>
                  <a:cubicBezTo>
                    <a:pt x="288007" y="888345"/>
                    <a:pt x="285712" y="887580"/>
                    <a:pt x="282651" y="887580"/>
                  </a:cubicBezTo>
                  <a:cubicBezTo>
                    <a:pt x="279591" y="887580"/>
                    <a:pt x="276530" y="887580"/>
                    <a:pt x="273469" y="886050"/>
                  </a:cubicBezTo>
                  <a:cubicBezTo>
                    <a:pt x="273469" y="886815"/>
                    <a:pt x="273469" y="886815"/>
                    <a:pt x="273469" y="887580"/>
                  </a:cubicBezTo>
                  <a:cubicBezTo>
                    <a:pt x="273469" y="889876"/>
                    <a:pt x="270409" y="886815"/>
                    <a:pt x="269644" y="888345"/>
                  </a:cubicBezTo>
                  <a:cubicBezTo>
                    <a:pt x="267348" y="887580"/>
                    <a:pt x="265818" y="886050"/>
                    <a:pt x="264288" y="884519"/>
                  </a:cubicBezTo>
                  <a:cubicBezTo>
                    <a:pt x="262757" y="884519"/>
                    <a:pt x="260462" y="884519"/>
                    <a:pt x="258932" y="884519"/>
                  </a:cubicBezTo>
                  <a:cubicBezTo>
                    <a:pt x="257402" y="883755"/>
                    <a:pt x="255872" y="885285"/>
                    <a:pt x="254341" y="886050"/>
                  </a:cubicBezTo>
                  <a:cubicBezTo>
                    <a:pt x="255872" y="887580"/>
                    <a:pt x="257402" y="888345"/>
                    <a:pt x="258932" y="889110"/>
                  </a:cubicBezTo>
                  <a:cubicBezTo>
                    <a:pt x="259697" y="889110"/>
                    <a:pt x="259697" y="888345"/>
                    <a:pt x="259697" y="888345"/>
                  </a:cubicBezTo>
                  <a:cubicBezTo>
                    <a:pt x="261227" y="886815"/>
                    <a:pt x="263523" y="886815"/>
                    <a:pt x="265818" y="888345"/>
                  </a:cubicBezTo>
                  <a:cubicBezTo>
                    <a:pt x="266584" y="888345"/>
                    <a:pt x="266584" y="889110"/>
                    <a:pt x="266584" y="889110"/>
                  </a:cubicBezTo>
                  <a:cubicBezTo>
                    <a:pt x="266584" y="889110"/>
                    <a:pt x="265818" y="889876"/>
                    <a:pt x="265818" y="889876"/>
                  </a:cubicBezTo>
                  <a:cubicBezTo>
                    <a:pt x="264288" y="889876"/>
                    <a:pt x="262757" y="889876"/>
                    <a:pt x="261227" y="889876"/>
                  </a:cubicBezTo>
                  <a:cubicBezTo>
                    <a:pt x="263523" y="892171"/>
                    <a:pt x="265818" y="893701"/>
                    <a:pt x="268879" y="895231"/>
                  </a:cubicBezTo>
                  <a:cubicBezTo>
                    <a:pt x="264288" y="894467"/>
                    <a:pt x="258167" y="889876"/>
                    <a:pt x="252046" y="887580"/>
                  </a:cubicBezTo>
                  <a:cubicBezTo>
                    <a:pt x="252046" y="887580"/>
                    <a:pt x="252046" y="887580"/>
                    <a:pt x="251281" y="887580"/>
                  </a:cubicBezTo>
                  <a:cubicBezTo>
                    <a:pt x="250515" y="886815"/>
                    <a:pt x="248985" y="886815"/>
                    <a:pt x="248220" y="886815"/>
                  </a:cubicBezTo>
                  <a:cubicBezTo>
                    <a:pt x="245160" y="885285"/>
                    <a:pt x="246690" y="885285"/>
                    <a:pt x="247455" y="885285"/>
                  </a:cubicBezTo>
                  <a:cubicBezTo>
                    <a:pt x="245160" y="884519"/>
                    <a:pt x="243629" y="884519"/>
                    <a:pt x="241334" y="884519"/>
                  </a:cubicBezTo>
                  <a:cubicBezTo>
                    <a:pt x="239803" y="884519"/>
                    <a:pt x="238273" y="883755"/>
                    <a:pt x="237508" y="882989"/>
                  </a:cubicBezTo>
                  <a:cubicBezTo>
                    <a:pt x="236743" y="881459"/>
                    <a:pt x="236743" y="879929"/>
                    <a:pt x="236743" y="878398"/>
                  </a:cubicBezTo>
                  <a:cubicBezTo>
                    <a:pt x="235213" y="877634"/>
                    <a:pt x="233682" y="876868"/>
                    <a:pt x="232918" y="876103"/>
                  </a:cubicBezTo>
                  <a:cubicBezTo>
                    <a:pt x="232152" y="875338"/>
                    <a:pt x="230622" y="875338"/>
                    <a:pt x="229091" y="876103"/>
                  </a:cubicBezTo>
                  <a:cubicBezTo>
                    <a:pt x="227561" y="876868"/>
                    <a:pt x="227561" y="878398"/>
                    <a:pt x="228327" y="879929"/>
                  </a:cubicBezTo>
                  <a:cubicBezTo>
                    <a:pt x="228327" y="880694"/>
                    <a:pt x="229091" y="881459"/>
                    <a:pt x="229857" y="882224"/>
                  </a:cubicBezTo>
                  <a:cubicBezTo>
                    <a:pt x="229857" y="882224"/>
                    <a:pt x="229857" y="882989"/>
                    <a:pt x="229857" y="882989"/>
                  </a:cubicBezTo>
                  <a:cubicBezTo>
                    <a:pt x="229091" y="882989"/>
                    <a:pt x="228327" y="883755"/>
                    <a:pt x="227561" y="883755"/>
                  </a:cubicBezTo>
                  <a:cubicBezTo>
                    <a:pt x="228327" y="885285"/>
                    <a:pt x="229857" y="886050"/>
                    <a:pt x="231387" y="886815"/>
                  </a:cubicBezTo>
                  <a:cubicBezTo>
                    <a:pt x="235213" y="889110"/>
                    <a:pt x="240569" y="891406"/>
                    <a:pt x="241334" y="895231"/>
                  </a:cubicBezTo>
                  <a:cubicBezTo>
                    <a:pt x="247455" y="895997"/>
                    <a:pt x="253576" y="901352"/>
                    <a:pt x="261993" y="904413"/>
                  </a:cubicBezTo>
                  <a:cubicBezTo>
                    <a:pt x="259697" y="905179"/>
                    <a:pt x="258167" y="905943"/>
                    <a:pt x="255106" y="903648"/>
                  </a:cubicBezTo>
                  <a:cubicBezTo>
                    <a:pt x="260462" y="902883"/>
                    <a:pt x="249751" y="901352"/>
                    <a:pt x="247455" y="898292"/>
                  </a:cubicBezTo>
                  <a:cubicBezTo>
                    <a:pt x="246690" y="898292"/>
                    <a:pt x="245160" y="899057"/>
                    <a:pt x="245160" y="899822"/>
                  </a:cubicBezTo>
                  <a:cubicBezTo>
                    <a:pt x="243629" y="897527"/>
                    <a:pt x="239039" y="895231"/>
                    <a:pt x="235213" y="892171"/>
                  </a:cubicBezTo>
                  <a:cubicBezTo>
                    <a:pt x="230622" y="889876"/>
                    <a:pt x="227561" y="886050"/>
                    <a:pt x="225266" y="882989"/>
                  </a:cubicBezTo>
                  <a:cubicBezTo>
                    <a:pt x="225266" y="882989"/>
                    <a:pt x="224501" y="882224"/>
                    <a:pt x="224501" y="882224"/>
                  </a:cubicBezTo>
                  <a:cubicBezTo>
                    <a:pt x="220675" y="883755"/>
                    <a:pt x="219145" y="877634"/>
                    <a:pt x="216085" y="878398"/>
                  </a:cubicBezTo>
                  <a:cubicBezTo>
                    <a:pt x="216085" y="880694"/>
                    <a:pt x="216085" y="882989"/>
                    <a:pt x="218380" y="884519"/>
                  </a:cubicBezTo>
                  <a:cubicBezTo>
                    <a:pt x="221440" y="886050"/>
                    <a:pt x="222206" y="892936"/>
                    <a:pt x="227561" y="888345"/>
                  </a:cubicBezTo>
                  <a:cubicBezTo>
                    <a:pt x="227561" y="888345"/>
                    <a:pt x="228327" y="888345"/>
                    <a:pt x="228327" y="889110"/>
                  </a:cubicBezTo>
                  <a:cubicBezTo>
                    <a:pt x="228327" y="889876"/>
                    <a:pt x="228327" y="891406"/>
                    <a:pt x="227561" y="892936"/>
                  </a:cubicBezTo>
                  <a:cubicBezTo>
                    <a:pt x="226031" y="896762"/>
                    <a:pt x="224501" y="901352"/>
                    <a:pt x="222970" y="905179"/>
                  </a:cubicBezTo>
                  <a:cubicBezTo>
                    <a:pt x="224501" y="907474"/>
                    <a:pt x="226031" y="910534"/>
                    <a:pt x="227561" y="912830"/>
                  </a:cubicBezTo>
                  <a:cubicBezTo>
                    <a:pt x="228327" y="913595"/>
                    <a:pt x="229091" y="914360"/>
                    <a:pt x="229857" y="914360"/>
                  </a:cubicBezTo>
                  <a:cubicBezTo>
                    <a:pt x="229857" y="914360"/>
                    <a:pt x="229091" y="914360"/>
                    <a:pt x="229091" y="914360"/>
                  </a:cubicBezTo>
                  <a:cubicBezTo>
                    <a:pt x="229857" y="915890"/>
                    <a:pt x="231387" y="917421"/>
                    <a:pt x="232152" y="918951"/>
                  </a:cubicBezTo>
                  <a:cubicBezTo>
                    <a:pt x="232918" y="919716"/>
                    <a:pt x="234448" y="920481"/>
                    <a:pt x="235978" y="920481"/>
                  </a:cubicBezTo>
                  <a:cubicBezTo>
                    <a:pt x="241334" y="920481"/>
                    <a:pt x="243629" y="925072"/>
                    <a:pt x="246690" y="928133"/>
                  </a:cubicBezTo>
                  <a:cubicBezTo>
                    <a:pt x="248985" y="931193"/>
                    <a:pt x="247455" y="934254"/>
                    <a:pt x="247455" y="937314"/>
                  </a:cubicBezTo>
                  <a:cubicBezTo>
                    <a:pt x="246690" y="938845"/>
                    <a:pt x="245924" y="939609"/>
                    <a:pt x="245160" y="938845"/>
                  </a:cubicBezTo>
                  <a:cubicBezTo>
                    <a:pt x="241334" y="936549"/>
                    <a:pt x="238273" y="934254"/>
                    <a:pt x="235213" y="931958"/>
                  </a:cubicBezTo>
                  <a:cubicBezTo>
                    <a:pt x="235213" y="931958"/>
                    <a:pt x="234448" y="931193"/>
                    <a:pt x="234448" y="931193"/>
                  </a:cubicBezTo>
                  <a:cubicBezTo>
                    <a:pt x="229091" y="930428"/>
                    <a:pt x="223736" y="929663"/>
                    <a:pt x="218380" y="928133"/>
                  </a:cubicBezTo>
                  <a:cubicBezTo>
                    <a:pt x="214554" y="925072"/>
                    <a:pt x="209198" y="922012"/>
                    <a:pt x="206903" y="924307"/>
                  </a:cubicBezTo>
                  <a:cubicBezTo>
                    <a:pt x="204607" y="922012"/>
                    <a:pt x="206137" y="920481"/>
                    <a:pt x="203077" y="918951"/>
                  </a:cubicBezTo>
                  <a:cubicBezTo>
                    <a:pt x="200016" y="918185"/>
                    <a:pt x="201547" y="922776"/>
                    <a:pt x="195426" y="916655"/>
                  </a:cubicBezTo>
                  <a:cubicBezTo>
                    <a:pt x="193895" y="915890"/>
                    <a:pt x="193131" y="916655"/>
                    <a:pt x="192365" y="917421"/>
                  </a:cubicBezTo>
                  <a:cubicBezTo>
                    <a:pt x="193131" y="922012"/>
                    <a:pt x="205373" y="925837"/>
                    <a:pt x="201547" y="927367"/>
                  </a:cubicBezTo>
                  <a:cubicBezTo>
                    <a:pt x="203842" y="928898"/>
                    <a:pt x="203842" y="927367"/>
                    <a:pt x="205373" y="928133"/>
                  </a:cubicBezTo>
                  <a:cubicBezTo>
                    <a:pt x="206903" y="926603"/>
                    <a:pt x="200782" y="925072"/>
                    <a:pt x="203842" y="924307"/>
                  </a:cubicBezTo>
                  <a:cubicBezTo>
                    <a:pt x="206903" y="925072"/>
                    <a:pt x="209198" y="927367"/>
                    <a:pt x="206903" y="928898"/>
                  </a:cubicBezTo>
                  <a:cubicBezTo>
                    <a:pt x="212259" y="931958"/>
                    <a:pt x="214554" y="929663"/>
                    <a:pt x="220675" y="933488"/>
                  </a:cubicBezTo>
                  <a:cubicBezTo>
                    <a:pt x="219145" y="934254"/>
                    <a:pt x="216849" y="932724"/>
                    <a:pt x="213789" y="931193"/>
                  </a:cubicBezTo>
                  <a:cubicBezTo>
                    <a:pt x="212259" y="931958"/>
                    <a:pt x="214554" y="933488"/>
                    <a:pt x="213024" y="934254"/>
                  </a:cubicBezTo>
                  <a:cubicBezTo>
                    <a:pt x="207668" y="931193"/>
                    <a:pt x="203842" y="930428"/>
                    <a:pt x="200016" y="928898"/>
                  </a:cubicBezTo>
                  <a:cubicBezTo>
                    <a:pt x="204607" y="927367"/>
                    <a:pt x="182419" y="912830"/>
                    <a:pt x="183949" y="907474"/>
                  </a:cubicBezTo>
                  <a:cubicBezTo>
                    <a:pt x="183183" y="907474"/>
                    <a:pt x="181653" y="906709"/>
                    <a:pt x="180123" y="905179"/>
                  </a:cubicBezTo>
                  <a:cubicBezTo>
                    <a:pt x="180123" y="902118"/>
                    <a:pt x="177828" y="899057"/>
                    <a:pt x="174002" y="895997"/>
                  </a:cubicBezTo>
                  <a:cubicBezTo>
                    <a:pt x="173237" y="888345"/>
                    <a:pt x="164055" y="879164"/>
                    <a:pt x="164055" y="873807"/>
                  </a:cubicBezTo>
                  <a:cubicBezTo>
                    <a:pt x="165586" y="876868"/>
                    <a:pt x="171707" y="879929"/>
                    <a:pt x="170176" y="878398"/>
                  </a:cubicBezTo>
                  <a:cubicBezTo>
                    <a:pt x="174767" y="881459"/>
                    <a:pt x="178593" y="885285"/>
                    <a:pt x="183183" y="889876"/>
                  </a:cubicBezTo>
                  <a:cubicBezTo>
                    <a:pt x="187774" y="894467"/>
                    <a:pt x="193131" y="898292"/>
                    <a:pt x="197721" y="902883"/>
                  </a:cubicBezTo>
                  <a:cubicBezTo>
                    <a:pt x="203842" y="908239"/>
                    <a:pt x="209964" y="912830"/>
                    <a:pt x="216085" y="915890"/>
                  </a:cubicBezTo>
                  <a:cubicBezTo>
                    <a:pt x="216085" y="915125"/>
                    <a:pt x="216085" y="915125"/>
                    <a:pt x="216085" y="914360"/>
                  </a:cubicBezTo>
                  <a:cubicBezTo>
                    <a:pt x="214554" y="913595"/>
                    <a:pt x="213789" y="912830"/>
                    <a:pt x="213024" y="912064"/>
                  </a:cubicBezTo>
                  <a:cubicBezTo>
                    <a:pt x="213789" y="912830"/>
                    <a:pt x="214554" y="912830"/>
                    <a:pt x="215319" y="912830"/>
                  </a:cubicBezTo>
                  <a:cubicBezTo>
                    <a:pt x="215319" y="912064"/>
                    <a:pt x="215319" y="911300"/>
                    <a:pt x="215319" y="910534"/>
                  </a:cubicBezTo>
                  <a:cubicBezTo>
                    <a:pt x="215319" y="909004"/>
                    <a:pt x="215319" y="907474"/>
                    <a:pt x="215319" y="905943"/>
                  </a:cubicBezTo>
                  <a:cubicBezTo>
                    <a:pt x="216085" y="900588"/>
                    <a:pt x="214554" y="895997"/>
                    <a:pt x="209964" y="892936"/>
                  </a:cubicBezTo>
                  <a:cubicBezTo>
                    <a:pt x="205373" y="889110"/>
                    <a:pt x="205373" y="884519"/>
                    <a:pt x="206903" y="879164"/>
                  </a:cubicBezTo>
                  <a:cubicBezTo>
                    <a:pt x="207668" y="876103"/>
                    <a:pt x="209198" y="873043"/>
                    <a:pt x="210728" y="869982"/>
                  </a:cubicBezTo>
                  <a:cubicBezTo>
                    <a:pt x="209198" y="868452"/>
                    <a:pt x="207668" y="866156"/>
                    <a:pt x="206137" y="865391"/>
                  </a:cubicBezTo>
                  <a:cubicBezTo>
                    <a:pt x="205373" y="864626"/>
                    <a:pt x="210728" y="862331"/>
                    <a:pt x="205373" y="861565"/>
                  </a:cubicBezTo>
                  <a:cubicBezTo>
                    <a:pt x="206137" y="858505"/>
                    <a:pt x="211494" y="863861"/>
                    <a:pt x="209964" y="866156"/>
                  </a:cubicBezTo>
                  <a:cubicBezTo>
                    <a:pt x="210728" y="866922"/>
                    <a:pt x="211494" y="866922"/>
                    <a:pt x="212259" y="867686"/>
                  </a:cubicBezTo>
                  <a:cubicBezTo>
                    <a:pt x="213024" y="866156"/>
                    <a:pt x="213024" y="864626"/>
                    <a:pt x="212259" y="863861"/>
                  </a:cubicBezTo>
                  <a:cubicBezTo>
                    <a:pt x="211494" y="863096"/>
                    <a:pt x="210728" y="862331"/>
                    <a:pt x="210728" y="861565"/>
                  </a:cubicBezTo>
                  <a:cubicBezTo>
                    <a:pt x="210728" y="860801"/>
                    <a:pt x="210728" y="859270"/>
                    <a:pt x="211494" y="857740"/>
                  </a:cubicBezTo>
                  <a:cubicBezTo>
                    <a:pt x="209964" y="857740"/>
                    <a:pt x="207668" y="857740"/>
                    <a:pt x="205373" y="856210"/>
                  </a:cubicBezTo>
                  <a:cubicBezTo>
                    <a:pt x="199252" y="856210"/>
                    <a:pt x="196191" y="858505"/>
                    <a:pt x="194661" y="864626"/>
                  </a:cubicBezTo>
                  <a:cubicBezTo>
                    <a:pt x="193895" y="865391"/>
                    <a:pt x="192365" y="866922"/>
                    <a:pt x="191600" y="867686"/>
                  </a:cubicBezTo>
                  <a:cubicBezTo>
                    <a:pt x="190835" y="868452"/>
                    <a:pt x="190070" y="868452"/>
                    <a:pt x="190070" y="868452"/>
                  </a:cubicBezTo>
                  <a:cubicBezTo>
                    <a:pt x="190070" y="867686"/>
                    <a:pt x="189304" y="867686"/>
                    <a:pt x="189304" y="866922"/>
                  </a:cubicBezTo>
                  <a:cubicBezTo>
                    <a:pt x="188540" y="863861"/>
                    <a:pt x="188540" y="860801"/>
                    <a:pt x="190835" y="858505"/>
                  </a:cubicBezTo>
                  <a:cubicBezTo>
                    <a:pt x="189304" y="856210"/>
                    <a:pt x="188540" y="853149"/>
                    <a:pt x="193131" y="853149"/>
                  </a:cubicBezTo>
                  <a:cubicBezTo>
                    <a:pt x="194661" y="853149"/>
                    <a:pt x="193895" y="851619"/>
                    <a:pt x="193131" y="850853"/>
                  </a:cubicBezTo>
                  <a:cubicBezTo>
                    <a:pt x="191600" y="849323"/>
                    <a:pt x="187774" y="850853"/>
                    <a:pt x="189304" y="847793"/>
                  </a:cubicBezTo>
                  <a:cubicBezTo>
                    <a:pt x="190070" y="845498"/>
                    <a:pt x="190835" y="843968"/>
                    <a:pt x="187774" y="843968"/>
                  </a:cubicBezTo>
                  <a:cubicBezTo>
                    <a:pt x="184714" y="843968"/>
                    <a:pt x="182419" y="843202"/>
                    <a:pt x="181653" y="839377"/>
                  </a:cubicBezTo>
                  <a:cubicBezTo>
                    <a:pt x="181653" y="837081"/>
                    <a:pt x="182419" y="837081"/>
                    <a:pt x="180888" y="837846"/>
                  </a:cubicBezTo>
                  <a:cubicBezTo>
                    <a:pt x="180888" y="837846"/>
                    <a:pt x="180123" y="837846"/>
                    <a:pt x="180123" y="838611"/>
                  </a:cubicBezTo>
                  <a:cubicBezTo>
                    <a:pt x="179358" y="839377"/>
                    <a:pt x="179358" y="840907"/>
                    <a:pt x="178593" y="842437"/>
                  </a:cubicBezTo>
                  <a:cubicBezTo>
                    <a:pt x="177062" y="845498"/>
                    <a:pt x="174767" y="849323"/>
                    <a:pt x="174767" y="853149"/>
                  </a:cubicBezTo>
                  <a:cubicBezTo>
                    <a:pt x="174767" y="856210"/>
                    <a:pt x="178593" y="859270"/>
                    <a:pt x="180123" y="862331"/>
                  </a:cubicBezTo>
                  <a:cubicBezTo>
                    <a:pt x="182419" y="866156"/>
                    <a:pt x="187009" y="869217"/>
                    <a:pt x="189304" y="873043"/>
                  </a:cubicBezTo>
                  <a:cubicBezTo>
                    <a:pt x="190070" y="873807"/>
                    <a:pt x="190070" y="873807"/>
                    <a:pt x="190835" y="874573"/>
                  </a:cubicBezTo>
                  <a:cubicBezTo>
                    <a:pt x="190835" y="874573"/>
                    <a:pt x="190070" y="874573"/>
                    <a:pt x="190070" y="874573"/>
                  </a:cubicBezTo>
                  <a:cubicBezTo>
                    <a:pt x="190835" y="875338"/>
                    <a:pt x="191600" y="876103"/>
                    <a:pt x="191600" y="876868"/>
                  </a:cubicBezTo>
                  <a:cubicBezTo>
                    <a:pt x="191600" y="878398"/>
                    <a:pt x="193131" y="879929"/>
                    <a:pt x="194661" y="879929"/>
                  </a:cubicBezTo>
                  <a:cubicBezTo>
                    <a:pt x="196956" y="880694"/>
                    <a:pt x="199252" y="881459"/>
                    <a:pt x="198486" y="883755"/>
                  </a:cubicBezTo>
                  <a:cubicBezTo>
                    <a:pt x="198486" y="883755"/>
                    <a:pt x="198486" y="884519"/>
                    <a:pt x="198486" y="884519"/>
                  </a:cubicBezTo>
                  <a:cubicBezTo>
                    <a:pt x="200782" y="886815"/>
                    <a:pt x="203077" y="890640"/>
                    <a:pt x="204607" y="892171"/>
                  </a:cubicBezTo>
                  <a:cubicBezTo>
                    <a:pt x="202312" y="890640"/>
                    <a:pt x="199252" y="888345"/>
                    <a:pt x="196956" y="886815"/>
                  </a:cubicBezTo>
                  <a:cubicBezTo>
                    <a:pt x="196191" y="886815"/>
                    <a:pt x="196191" y="887580"/>
                    <a:pt x="196191" y="887580"/>
                  </a:cubicBezTo>
                  <a:cubicBezTo>
                    <a:pt x="195426" y="888345"/>
                    <a:pt x="196191" y="889876"/>
                    <a:pt x="195426" y="890640"/>
                  </a:cubicBezTo>
                  <a:cubicBezTo>
                    <a:pt x="194661" y="892171"/>
                    <a:pt x="193131" y="892171"/>
                    <a:pt x="193131" y="891406"/>
                  </a:cubicBezTo>
                  <a:cubicBezTo>
                    <a:pt x="191600" y="885285"/>
                    <a:pt x="184714" y="885285"/>
                    <a:pt x="181653" y="880694"/>
                  </a:cubicBezTo>
                  <a:cubicBezTo>
                    <a:pt x="178593" y="876868"/>
                    <a:pt x="174767" y="873807"/>
                    <a:pt x="172471" y="869217"/>
                  </a:cubicBezTo>
                  <a:cubicBezTo>
                    <a:pt x="167881" y="867686"/>
                    <a:pt x="164820" y="863861"/>
                    <a:pt x="161760" y="860801"/>
                  </a:cubicBezTo>
                  <a:cubicBezTo>
                    <a:pt x="157934" y="856974"/>
                    <a:pt x="152578" y="853149"/>
                    <a:pt x="152578" y="846263"/>
                  </a:cubicBezTo>
                  <a:cubicBezTo>
                    <a:pt x="152578" y="845498"/>
                    <a:pt x="151813" y="844732"/>
                    <a:pt x="151048" y="843968"/>
                  </a:cubicBezTo>
                  <a:cubicBezTo>
                    <a:pt x="147222" y="840907"/>
                    <a:pt x="147222" y="836316"/>
                    <a:pt x="147222" y="831725"/>
                  </a:cubicBezTo>
                  <a:cubicBezTo>
                    <a:pt x="147222" y="826369"/>
                    <a:pt x="145692" y="825604"/>
                    <a:pt x="140336" y="823308"/>
                  </a:cubicBezTo>
                  <a:cubicBezTo>
                    <a:pt x="133450" y="821013"/>
                    <a:pt x="133450" y="819483"/>
                    <a:pt x="128859" y="812596"/>
                  </a:cubicBezTo>
                  <a:cubicBezTo>
                    <a:pt x="126563" y="808006"/>
                    <a:pt x="125033" y="803415"/>
                    <a:pt x="127329" y="799590"/>
                  </a:cubicBezTo>
                  <a:cubicBezTo>
                    <a:pt x="130389" y="793468"/>
                    <a:pt x="128859" y="788112"/>
                    <a:pt x="128859" y="781991"/>
                  </a:cubicBezTo>
                  <a:cubicBezTo>
                    <a:pt x="128859" y="781226"/>
                    <a:pt x="128094" y="781226"/>
                    <a:pt x="128094" y="780461"/>
                  </a:cubicBezTo>
                  <a:cubicBezTo>
                    <a:pt x="127329" y="781226"/>
                    <a:pt x="127329" y="781991"/>
                    <a:pt x="126563" y="782757"/>
                  </a:cubicBezTo>
                  <a:cubicBezTo>
                    <a:pt x="125799" y="783521"/>
                    <a:pt x="125799" y="786582"/>
                    <a:pt x="124268" y="784287"/>
                  </a:cubicBezTo>
                  <a:cubicBezTo>
                    <a:pt x="121208" y="779696"/>
                    <a:pt x="120442" y="774340"/>
                    <a:pt x="115851" y="770514"/>
                  </a:cubicBezTo>
                  <a:cubicBezTo>
                    <a:pt x="113556" y="768984"/>
                    <a:pt x="114321" y="765923"/>
                    <a:pt x="114321" y="763628"/>
                  </a:cubicBezTo>
                  <a:cubicBezTo>
                    <a:pt x="114321" y="759802"/>
                    <a:pt x="114321" y="755976"/>
                    <a:pt x="110496" y="752916"/>
                  </a:cubicBezTo>
                  <a:cubicBezTo>
                    <a:pt x="106670" y="750621"/>
                    <a:pt x="104375" y="746795"/>
                    <a:pt x="105139" y="741439"/>
                  </a:cubicBezTo>
                  <a:cubicBezTo>
                    <a:pt x="105139" y="740674"/>
                    <a:pt x="104375" y="739143"/>
                    <a:pt x="103609" y="737613"/>
                  </a:cubicBezTo>
                  <a:cubicBezTo>
                    <a:pt x="100549" y="733022"/>
                    <a:pt x="98254" y="728431"/>
                    <a:pt x="95958" y="723076"/>
                  </a:cubicBezTo>
                  <a:cubicBezTo>
                    <a:pt x="94428" y="718485"/>
                    <a:pt x="92133" y="713894"/>
                    <a:pt x="90602" y="709303"/>
                  </a:cubicBezTo>
                  <a:cubicBezTo>
                    <a:pt x="89072" y="705477"/>
                    <a:pt x="87542" y="702417"/>
                    <a:pt x="82951" y="700886"/>
                  </a:cubicBezTo>
                  <a:cubicBezTo>
                    <a:pt x="79890" y="700122"/>
                    <a:pt x="83716" y="697826"/>
                    <a:pt x="82951" y="696296"/>
                  </a:cubicBezTo>
                  <a:cubicBezTo>
                    <a:pt x="80655" y="693235"/>
                    <a:pt x="76830" y="691705"/>
                    <a:pt x="76830" y="687879"/>
                  </a:cubicBezTo>
                  <a:cubicBezTo>
                    <a:pt x="76830" y="687879"/>
                    <a:pt x="76064" y="687114"/>
                    <a:pt x="76064" y="687114"/>
                  </a:cubicBezTo>
                  <a:cubicBezTo>
                    <a:pt x="76064" y="687114"/>
                    <a:pt x="75300" y="687114"/>
                    <a:pt x="75300" y="687879"/>
                  </a:cubicBezTo>
                  <a:cubicBezTo>
                    <a:pt x="74534" y="693235"/>
                    <a:pt x="73769" y="698591"/>
                    <a:pt x="75300" y="703182"/>
                  </a:cubicBezTo>
                  <a:cubicBezTo>
                    <a:pt x="76830" y="705477"/>
                    <a:pt x="77595" y="707007"/>
                    <a:pt x="75300" y="709303"/>
                  </a:cubicBezTo>
                  <a:cubicBezTo>
                    <a:pt x="73004" y="711598"/>
                    <a:pt x="70709" y="713894"/>
                    <a:pt x="67648" y="716189"/>
                  </a:cubicBezTo>
                  <a:cubicBezTo>
                    <a:pt x="66883" y="716955"/>
                    <a:pt x="63822" y="716955"/>
                    <a:pt x="63822" y="715424"/>
                  </a:cubicBezTo>
                  <a:cubicBezTo>
                    <a:pt x="63822" y="712364"/>
                    <a:pt x="58467" y="710068"/>
                    <a:pt x="62292" y="706243"/>
                  </a:cubicBezTo>
                  <a:cubicBezTo>
                    <a:pt x="63822" y="704712"/>
                    <a:pt x="63822" y="701652"/>
                    <a:pt x="64588" y="699356"/>
                  </a:cubicBezTo>
                  <a:cubicBezTo>
                    <a:pt x="65352" y="697061"/>
                    <a:pt x="64588" y="696296"/>
                    <a:pt x="62292" y="695531"/>
                  </a:cubicBezTo>
                  <a:cubicBezTo>
                    <a:pt x="60762" y="694765"/>
                    <a:pt x="60762" y="693235"/>
                    <a:pt x="59997" y="691705"/>
                  </a:cubicBezTo>
                  <a:cubicBezTo>
                    <a:pt x="58467" y="687114"/>
                    <a:pt x="57701" y="681758"/>
                    <a:pt x="55406" y="677932"/>
                  </a:cubicBezTo>
                  <a:cubicBezTo>
                    <a:pt x="53110" y="674107"/>
                    <a:pt x="54641" y="671811"/>
                    <a:pt x="56936" y="669516"/>
                  </a:cubicBezTo>
                  <a:cubicBezTo>
                    <a:pt x="56936" y="667986"/>
                    <a:pt x="56171" y="665690"/>
                    <a:pt x="55406" y="664160"/>
                  </a:cubicBezTo>
                  <a:cubicBezTo>
                    <a:pt x="54641" y="663395"/>
                    <a:pt x="54641" y="663395"/>
                    <a:pt x="54641" y="662630"/>
                  </a:cubicBezTo>
                  <a:cubicBezTo>
                    <a:pt x="53876" y="660335"/>
                    <a:pt x="53110" y="658804"/>
                    <a:pt x="52346" y="657274"/>
                  </a:cubicBezTo>
                  <a:cubicBezTo>
                    <a:pt x="49285" y="655744"/>
                    <a:pt x="45459" y="654213"/>
                    <a:pt x="41634" y="651918"/>
                  </a:cubicBezTo>
                  <a:cubicBezTo>
                    <a:pt x="37808" y="650387"/>
                    <a:pt x="37043" y="644266"/>
                    <a:pt x="30922" y="645796"/>
                  </a:cubicBezTo>
                  <a:cubicBezTo>
                    <a:pt x="30922" y="645796"/>
                    <a:pt x="30156" y="644266"/>
                    <a:pt x="29391" y="643501"/>
                  </a:cubicBezTo>
                  <a:cubicBezTo>
                    <a:pt x="26331" y="636615"/>
                    <a:pt x="22505" y="629729"/>
                    <a:pt x="23270" y="622078"/>
                  </a:cubicBezTo>
                  <a:cubicBezTo>
                    <a:pt x="21740" y="618252"/>
                    <a:pt x="20210" y="613661"/>
                    <a:pt x="20210" y="609070"/>
                  </a:cubicBezTo>
                  <a:cubicBezTo>
                    <a:pt x="20210" y="607540"/>
                    <a:pt x="18680" y="606009"/>
                    <a:pt x="17149" y="604479"/>
                  </a:cubicBezTo>
                  <a:cubicBezTo>
                    <a:pt x="13323" y="601419"/>
                    <a:pt x="11793" y="596828"/>
                    <a:pt x="9498" y="593002"/>
                  </a:cubicBezTo>
                  <a:cubicBezTo>
                    <a:pt x="7968" y="589942"/>
                    <a:pt x="7968" y="586881"/>
                    <a:pt x="8732" y="580760"/>
                  </a:cubicBezTo>
                  <a:cubicBezTo>
                    <a:pt x="8732" y="577700"/>
                    <a:pt x="9498" y="574639"/>
                    <a:pt x="7202" y="572343"/>
                  </a:cubicBezTo>
                  <a:cubicBezTo>
                    <a:pt x="5672" y="570813"/>
                    <a:pt x="7202" y="570048"/>
                    <a:pt x="7968" y="568518"/>
                  </a:cubicBezTo>
                  <a:cubicBezTo>
                    <a:pt x="8732" y="566988"/>
                    <a:pt x="9498" y="564692"/>
                    <a:pt x="8732" y="563927"/>
                  </a:cubicBezTo>
                  <a:cubicBezTo>
                    <a:pt x="4142" y="555510"/>
                    <a:pt x="6437" y="547094"/>
                    <a:pt x="5672" y="538677"/>
                  </a:cubicBezTo>
                  <a:cubicBezTo>
                    <a:pt x="5672" y="536382"/>
                    <a:pt x="5672" y="534852"/>
                    <a:pt x="5672" y="532556"/>
                  </a:cubicBezTo>
                  <a:cubicBezTo>
                    <a:pt x="5672" y="530261"/>
                    <a:pt x="4142" y="529496"/>
                    <a:pt x="1847" y="528731"/>
                  </a:cubicBezTo>
                  <a:cubicBezTo>
                    <a:pt x="316" y="527965"/>
                    <a:pt x="-449" y="525670"/>
                    <a:pt x="316" y="524905"/>
                  </a:cubicBezTo>
                  <a:cubicBezTo>
                    <a:pt x="4907" y="520314"/>
                    <a:pt x="3377" y="514193"/>
                    <a:pt x="3377" y="508837"/>
                  </a:cubicBezTo>
                  <a:cubicBezTo>
                    <a:pt x="3377" y="503481"/>
                    <a:pt x="4142" y="497360"/>
                    <a:pt x="316" y="492769"/>
                  </a:cubicBezTo>
                  <a:cubicBezTo>
                    <a:pt x="1081" y="489708"/>
                    <a:pt x="2611" y="486648"/>
                    <a:pt x="316" y="483587"/>
                  </a:cubicBezTo>
                  <a:cubicBezTo>
                    <a:pt x="-449" y="483587"/>
                    <a:pt x="316" y="481292"/>
                    <a:pt x="1081" y="481292"/>
                  </a:cubicBezTo>
                  <a:cubicBezTo>
                    <a:pt x="4142" y="479762"/>
                    <a:pt x="6437" y="478232"/>
                    <a:pt x="5672" y="474406"/>
                  </a:cubicBezTo>
                  <a:cubicBezTo>
                    <a:pt x="4907" y="469815"/>
                    <a:pt x="7202" y="465990"/>
                    <a:pt x="7968" y="461399"/>
                  </a:cubicBezTo>
                  <a:cubicBezTo>
                    <a:pt x="8732" y="457573"/>
                    <a:pt x="7968" y="452982"/>
                    <a:pt x="7968" y="449157"/>
                  </a:cubicBezTo>
                  <a:cubicBezTo>
                    <a:pt x="13323" y="443800"/>
                    <a:pt x="8732" y="435384"/>
                    <a:pt x="13323" y="429263"/>
                  </a:cubicBezTo>
                  <a:cubicBezTo>
                    <a:pt x="12558" y="427733"/>
                    <a:pt x="9498" y="424672"/>
                    <a:pt x="12558" y="423142"/>
                  </a:cubicBezTo>
                  <a:cubicBezTo>
                    <a:pt x="14089" y="422376"/>
                    <a:pt x="14853" y="421612"/>
                    <a:pt x="15619" y="420846"/>
                  </a:cubicBezTo>
                  <a:cubicBezTo>
                    <a:pt x="15619" y="420081"/>
                    <a:pt x="16384" y="419316"/>
                    <a:pt x="16384" y="418551"/>
                  </a:cubicBezTo>
                  <a:cubicBezTo>
                    <a:pt x="16384" y="418551"/>
                    <a:pt x="16384" y="419316"/>
                    <a:pt x="16384" y="419316"/>
                  </a:cubicBezTo>
                  <a:cubicBezTo>
                    <a:pt x="17149" y="418551"/>
                    <a:pt x="17149" y="417786"/>
                    <a:pt x="17914" y="417021"/>
                  </a:cubicBezTo>
                  <a:cubicBezTo>
                    <a:pt x="19444" y="414725"/>
                    <a:pt x="20975" y="413195"/>
                    <a:pt x="23270" y="411664"/>
                  </a:cubicBezTo>
                  <a:cubicBezTo>
                    <a:pt x="27096" y="408604"/>
                    <a:pt x="23270" y="406309"/>
                    <a:pt x="23270" y="404013"/>
                  </a:cubicBezTo>
                  <a:cubicBezTo>
                    <a:pt x="24801" y="404013"/>
                    <a:pt x="26331" y="402483"/>
                    <a:pt x="26331" y="400953"/>
                  </a:cubicBezTo>
                  <a:cubicBezTo>
                    <a:pt x="27096" y="400953"/>
                    <a:pt x="27861" y="400953"/>
                    <a:pt x="28626" y="400188"/>
                  </a:cubicBezTo>
                  <a:cubicBezTo>
                    <a:pt x="38573" y="394067"/>
                    <a:pt x="38573" y="394067"/>
                    <a:pt x="38573" y="384120"/>
                  </a:cubicBezTo>
                  <a:cubicBezTo>
                    <a:pt x="38573" y="381059"/>
                    <a:pt x="40868" y="378764"/>
                    <a:pt x="43164" y="377234"/>
                  </a:cubicBezTo>
                  <a:cubicBezTo>
                    <a:pt x="44694" y="376468"/>
                    <a:pt x="45459" y="375703"/>
                    <a:pt x="46989" y="374938"/>
                  </a:cubicBezTo>
                  <a:cubicBezTo>
                    <a:pt x="47755" y="372643"/>
                    <a:pt x="48519" y="370347"/>
                    <a:pt x="49285" y="368052"/>
                  </a:cubicBezTo>
                  <a:cubicBezTo>
                    <a:pt x="50050" y="367286"/>
                    <a:pt x="50050" y="367286"/>
                    <a:pt x="50050" y="366522"/>
                  </a:cubicBezTo>
                  <a:cubicBezTo>
                    <a:pt x="49285" y="365756"/>
                    <a:pt x="48519" y="364991"/>
                    <a:pt x="48519" y="364226"/>
                  </a:cubicBezTo>
                  <a:cubicBezTo>
                    <a:pt x="49285" y="364226"/>
                    <a:pt x="50050" y="364226"/>
                    <a:pt x="50815" y="364226"/>
                  </a:cubicBezTo>
                  <a:cubicBezTo>
                    <a:pt x="58467" y="340507"/>
                    <a:pt x="68413" y="318318"/>
                    <a:pt x="86776" y="299954"/>
                  </a:cubicBezTo>
                  <a:cubicBezTo>
                    <a:pt x="89837" y="290773"/>
                    <a:pt x="95193" y="285417"/>
                    <a:pt x="99018" y="275470"/>
                  </a:cubicBezTo>
                  <a:cubicBezTo>
                    <a:pt x="100549" y="274705"/>
                    <a:pt x="102079" y="273940"/>
                    <a:pt x="102844" y="273940"/>
                  </a:cubicBezTo>
                  <a:cubicBezTo>
                    <a:pt x="105139" y="273175"/>
                    <a:pt x="106670" y="277000"/>
                    <a:pt x="107435" y="279296"/>
                  </a:cubicBezTo>
                  <a:cubicBezTo>
                    <a:pt x="99018" y="285417"/>
                    <a:pt x="105139" y="288478"/>
                    <a:pt x="97488" y="290773"/>
                  </a:cubicBezTo>
                  <a:cubicBezTo>
                    <a:pt x="91367" y="307606"/>
                    <a:pt x="76064" y="325969"/>
                    <a:pt x="69943" y="343568"/>
                  </a:cubicBezTo>
                  <a:cubicBezTo>
                    <a:pt x="69178" y="345863"/>
                    <a:pt x="68413" y="348923"/>
                    <a:pt x="67648" y="351984"/>
                  </a:cubicBezTo>
                  <a:cubicBezTo>
                    <a:pt x="69178" y="349689"/>
                    <a:pt x="70709" y="348158"/>
                    <a:pt x="73769" y="346628"/>
                  </a:cubicBezTo>
                  <a:lnTo>
                    <a:pt x="74962" y="344754"/>
                  </a:lnTo>
                  <a:lnTo>
                    <a:pt x="74879" y="344837"/>
                  </a:lnTo>
                  <a:cubicBezTo>
                    <a:pt x="74178" y="344837"/>
                    <a:pt x="74178" y="344137"/>
                    <a:pt x="73478" y="344137"/>
                  </a:cubicBezTo>
                  <a:lnTo>
                    <a:pt x="75355" y="344137"/>
                  </a:lnTo>
                  <a:lnTo>
                    <a:pt x="79125" y="338211"/>
                  </a:lnTo>
                  <a:cubicBezTo>
                    <a:pt x="79125" y="336681"/>
                    <a:pt x="76064" y="333620"/>
                    <a:pt x="80655" y="333620"/>
                  </a:cubicBezTo>
                  <a:cubicBezTo>
                    <a:pt x="85246" y="333620"/>
                    <a:pt x="87542" y="330560"/>
                    <a:pt x="89837" y="328265"/>
                  </a:cubicBezTo>
                  <a:cubicBezTo>
                    <a:pt x="91367" y="326735"/>
                    <a:pt x="90602" y="325969"/>
                    <a:pt x="90602" y="323674"/>
                  </a:cubicBezTo>
                  <a:cubicBezTo>
                    <a:pt x="90602" y="319848"/>
                    <a:pt x="92897" y="316023"/>
                    <a:pt x="95958" y="313727"/>
                  </a:cubicBezTo>
                  <a:cubicBezTo>
                    <a:pt x="96723" y="313727"/>
                    <a:pt x="96723" y="312962"/>
                    <a:pt x="97488" y="312962"/>
                  </a:cubicBezTo>
                  <a:cubicBezTo>
                    <a:pt x="97488" y="314492"/>
                    <a:pt x="98254" y="315257"/>
                    <a:pt x="98254" y="316023"/>
                  </a:cubicBezTo>
                  <a:cubicBezTo>
                    <a:pt x="98254" y="317553"/>
                    <a:pt x="98254" y="318318"/>
                    <a:pt x="97488" y="319083"/>
                  </a:cubicBezTo>
                  <a:cubicBezTo>
                    <a:pt x="95193" y="321378"/>
                    <a:pt x="98254" y="322144"/>
                    <a:pt x="99018" y="323674"/>
                  </a:cubicBezTo>
                  <a:cubicBezTo>
                    <a:pt x="101314" y="325969"/>
                    <a:pt x="102079" y="323674"/>
                    <a:pt x="102844" y="322909"/>
                  </a:cubicBezTo>
                  <a:cubicBezTo>
                    <a:pt x="104375" y="321378"/>
                    <a:pt x="106670" y="319083"/>
                    <a:pt x="108200" y="317553"/>
                  </a:cubicBezTo>
                  <a:cubicBezTo>
                    <a:pt x="109730" y="316023"/>
                    <a:pt x="111261" y="314492"/>
                    <a:pt x="111261" y="313727"/>
                  </a:cubicBezTo>
                  <a:cubicBezTo>
                    <a:pt x="110496" y="306075"/>
                    <a:pt x="116617" y="303780"/>
                    <a:pt x="121972" y="301485"/>
                  </a:cubicBezTo>
                  <a:cubicBezTo>
                    <a:pt x="125799" y="299190"/>
                    <a:pt x="128094" y="296894"/>
                    <a:pt x="131154" y="293833"/>
                  </a:cubicBezTo>
                  <a:cubicBezTo>
                    <a:pt x="136510" y="288478"/>
                    <a:pt x="141866" y="283887"/>
                    <a:pt x="149517" y="281591"/>
                  </a:cubicBezTo>
                  <a:cubicBezTo>
                    <a:pt x="150283" y="281591"/>
                    <a:pt x="151048" y="280061"/>
                    <a:pt x="151048" y="279296"/>
                  </a:cubicBezTo>
                  <a:cubicBezTo>
                    <a:pt x="153343" y="278531"/>
                    <a:pt x="156404" y="279296"/>
                    <a:pt x="157169" y="276236"/>
                  </a:cubicBezTo>
                  <a:cubicBezTo>
                    <a:pt x="158699" y="270879"/>
                    <a:pt x="164055" y="268584"/>
                    <a:pt x="167116" y="264758"/>
                  </a:cubicBezTo>
                  <a:cubicBezTo>
                    <a:pt x="167881" y="263993"/>
                    <a:pt x="169411" y="263993"/>
                    <a:pt x="170176" y="263993"/>
                  </a:cubicBezTo>
                  <a:cubicBezTo>
                    <a:pt x="175532" y="263993"/>
                    <a:pt x="177828" y="260933"/>
                    <a:pt x="179358" y="257107"/>
                  </a:cubicBezTo>
                  <a:cubicBezTo>
                    <a:pt x="180888" y="254812"/>
                    <a:pt x="181653" y="253281"/>
                    <a:pt x="184714" y="252516"/>
                  </a:cubicBezTo>
                  <a:cubicBezTo>
                    <a:pt x="187774" y="255576"/>
                    <a:pt x="189304" y="252516"/>
                    <a:pt x="190835" y="250986"/>
                  </a:cubicBezTo>
                  <a:cubicBezTo>
                    <a:pt x="191600" y="250986"/>
                    <a:pt x="192365" y="249455"/>
                    <a:pt x="192365" y="248691"/>
                  </a:cubicBezTo>
                  <a:cubicBezTo>
                    <a:pt x="193131" y="247160"/>
                    <a:pt x="193895" y="246395"/>
                    <a:pt x="195426" y="246395"/>
                  </a:cubicBezTo>
                  <a:cubicBezTo>
                    <a:pt x="200782" y="246395"/>
                    <a:pt x="205373" y="246395"/>
                    <a:pt x="209198" y="243334"/>
                  </a:cubicBezTo>
                  <a:cubicBezTo>
                    <a:pt x="209198" y="242569"/>
                    <a:pt x="209964" y="242569"/>
                    <a:pt x="210728" y="241804"/>
                  </a:cubicBezTo>
                  <a:cubicBezTo>
                    <a:pt x="210728" y="241039"/>
                    <a:pt x="211494" y="241039"/>
                    <a:pt x="211494" y="240274"/>
                  </a:cubicBezTo>
                  <a:cubicBezTo>
                    <a:pt x="212259" y="240274"/>
                    <a:pt x="212259" y="240274"/>
                    <a:pt x="212259" y="240274"/>
                  </a:cubicBezTo>
                  <a:cubicBezTo>
                    <a:pt x="215319" y="237213"/>
                    <a:pt x="218380" y="234918"/>
                    <a:pt x="222206" y="231858"/>
                  </a:cubicBezTo>
                  <a:cubicBezTo>
                    <a:pt x="222970" y="231092"/>
                    <a:pt x="223736" y="230327"/>
                    <a:pt x="223736" y="229562"/>
                  </a:cubicBezTo>
                  <a:cubicBezTo>
                    <a:pt x="226031" y="224971"/>
                    <a:pt x="231387" y="222676"/>
                    <a:pt x="235978" y="221910"/>
                  </a:cubicBezTo>
                  <a:cubicBezTo>
                    <a:pt x="235978" y="221910"/>
                    <a:pt x="236743" y="221910"/>
                    <a:pt x="236743" y="221910"/>
                  </a:cubicBezTo>
                  <a:cubicBezTo>
                    <a:pt x="237508" y="220380"/>
                    <a:pt x="239039" y="219615"/>
                    <a:pt x="239803" y="218085"/>
                  </a:cubicBezTo>
                  <a:cubicBezTo>
                    <a:pt x="243629" y="214259"/>
                    <a:pt x="248220" y="210434"/>
                    <a:pt x="250515" y="206608"/>
                  </a:cubicBezTo>
                  <a:cubicBezTo>
                    <a:pt x="246690" y="204313"/>
                    <a:pt x="236743" y="208903"/>
                    <a:pt x="236743" y="203547"/>
                  </a:cubicBezTo>
                  <a:cubicBezTo>
                    <a:pt x="242099" y="202017"/>
                    <a:pt x="245924" y="204313"/>
                    <a:pt x="250515" y="204313"/>
                  </a:cubicBezTo>
                  <a:cubicBezTo>
                    <a:pt x="263523" y="197426"/>
                    <a:pt x="274235" y="189010"/>
                    <a:pt x="284947" y="179828"/>
                  </a:cubicBezTo>
                  <a:cubicBezTo>
                    <a:pt x="290302" y="175237"/>
                    <a:pt x="295659" y="171411"/>
                    <a:pt x="301780" y="166820"/>
                  </a:cubicBezTo>
                  <a:cubicBezTo>
                    <a:pt x="307901" y="162995"/>
                    <a:pt x="314022" y="159169"/>
                    <a:pt x="320908" y="155344"/>
                  </a:cubicBezTo>
                  <a:cubicBezTo>
                    <a:pt x="318613" y="149987"/>
                    <a:pt x="310196" y="154578"/>
                    <a:pt x="307135" y="150753"/>
                  </a:cubicBezTo>
                  <a:cubicBezTo>
                    <a:pt x="309431" y="150753"/>
                    <a:pt x="313257" y="148457"/>
                    <a:pt x="317083" y="146927"/>
                  </a:cubicBezTo>
                  <a:cubicBezTo>
                    <a:pt x="314787" y="143866"/>
                    <a:pt x="310196" y="143866"/>
                    <a:pt x="305605" y="143866"/>
                  </a:cubicBezTo>
                  <a:cubicBezTo>
                    <a:pt x="302545" y="146927"/>
                    <a:pt x="309431" y="146162"/>
                    <a:pt x="306371" y="149223"/>
                  </a:cubicBezTo>
                  <a:cubicBezTo>
                    <a:pt x="298719" y="152283"/>
                    <a:pt x="293363" y="152283"/>
                    <a:pt x="291068" y="146927"/>
                  </a:cubicBezTo>
                  <a:cubicBezTo>
                    <a:pt x="284181" y="149223"/>
                    <a:pt x="280356" y="153048"/>
                    <a:pt x="275765" y="149223"/>
                  </a:cubicBezTo>
                  <a:cubicBezTo>
                    <a:pt x="255872" y="157639"/>
                    <a:pt x="241334" y="167586"/>
                    <a:pt x="228327" y="177532"/>
                  </a:cubicBezTo>
                  <a:cubicBezTo>
                    <a:pt x="221440" y="182123"/>
                    <a:pt x="215319" y="186714"/>
                    <a:pt x="208433" y="191305"/>
                  </a:cubicBezTo>
                  <a:cubicBezTo>
                    <a:pt x="204607" y="193601"/>
                    <a:pt x="201547" y="195896"/>
                    <a:pt x="197721" y="198192"/>
                  </a:cubicBezTo>
                  <a:cubicBezTo>
                    <a:pt x="193895" y="200487"/>
                    <a:pt x="190070" y="202782"/>
                    <a:pt x="186244" y="205077"/>
                  </a:cubicBezTo>
                  <a:cubicBezTo>
                    <a:pt x="179358" y="210434"/>
                    <a:pt x="171707" y="218085"/>
                    <a:pt x="163290" y="224971"/>
                  </a:cubicBezTo>
                  <a:lnTo>
                    <a:pt x="142792" y="242541"/>
                  </a:lnTo>
                  <a:lnTo>
                    <a:pt x="153822" y="230040"/>
                  </a:lnTo>
                  <a:cubicBezTo>
                    <a:pt x="163290" y="219807"/>
                    <a:pt x="173237" y="210051"/>
                    <a:pt x="183949" y="202017"/>
                  </a:cubicBezTo>
                  <a:cubicBezTo>
                    <a:pt x="194661" y="193601"/>
                    <a:pt x="203842" y="188244"/>
                    <a:pt x="219910" y="176002"/>
                  </a:cubicBezTo>
                  <a:cubicBezTo>
                    <a:pt x="222206" y="174472"/>
                    <a:pt x="222970" y="172177"/>
                    <a:pt x="225266" y="169881"/>
                  </a:cubicBezTo>
                  <a:cubicBezTo>
                    <a:pt x="243629" y="153048"/>
                    <a:pt x="270409" y="144632"/>
                    <a:pt x="291833" y="130859"/>
                  </a:cubicBezTo>
                  <a:cubicBezTo>
                    <a:pt x="288772" y="126269"/>
                    <a:pt x="281886" y="125503"/>
                    <a:pt x="275000" y="126269"/>
                  </a:cubicBezTo>
                  <a:cubicBezTo>
                    <a:pt x="245160" y="140806"/>
                    <a:pt x="232918" y="152283"/>
                    <a:pt x="216849" y="163760"/>
                  </a:cubicBezTo>
                  <a:cubicBezTo>
                    <a:pt x="214554" y="153048"/>
                    <a:pt x="225266" y="146162"/>
                    <a:pt x="238273" y="134685"/>
                  </a:cubicBezTo>
                  <a:cubicBezTo>
                    <a:pt x="243629" y="132390"/>
                    <a:pt x="249751" y="129329"/>
                    <a:pt x="253576" y="130094"/>
                  </a:cubicBezTo>
                  <a:cubicBezTo>
                    <a:pt x="278826" y="114791"/>
                    <a:pt x="304075" y="101019"/>
                    <a:pt x="330855" y="91837"/>
                  </a:cubicBezTo>
                  <a:cubicBezTo>
                    <a:pt x="357634" y="82656"/>
                    <a:pt x="385945" y="76534"/>
                    <a:pt x="416550" y="78065"/>
                  </a:cubicBezTo>
                  <a:cubicBezTo>
                    <a:pt x="413490" y="78830"/>
                    <a:pt x="416550" y="78830"/>
                    <a:pt x="418081" y="78830"/>
                  </a:cubicBezTo>
                  <a:cubicBezTo>
                    <a:pt x="412724" y="80360"/>
                    <a:pt x="405073" y="82656"/>
                    <a:pt x="398952" y="84952"/>
                  </a:cubicBezTo>
                  <a:cubicBezTo>
                    <a:pt x="399717" y="83421"/>
                    <a:pt x="402012" y="82656"/>
                    <a:pt x="405073" y="81891"/>
                  </a:cubicBezTo>
                  <a:cubicBezTo>
                    <a:pt x="399717" y="77300"/>
                    <a:pt x="392066" y="86482"/>
                    <a:pt x="389005" y="81125"/>
                  </a:cubicBezTo>
                  <a:cubicBezTo>
                    <a:pt x="384415" y="82656"/>
                    <a:pt x="387475" y="82656"/>
                    <a:pt x="388240" y="84952"/>
                  </a:cubicBezTo>
                  <a:cubicBezTo>
                    <a:pt x="383649" y="84952"/>
                    <a:pt x="381354" y="81891"/>
                    <a:pt x="372937" y="85717"/>
                  </a:cubicBezTo>
                  <a:cubicBezTo>
                    <a:pt x="369112" y="87246"/>
                    <a:pt x="369112" y="89542"/>
                    <a:pt x="367582" y="91837"/>
                  </a:cubicBezTo>
                  <a:cubicBezTo>
                    <a:pt x="373703" y="91073"/>
                    <a:pt x="374467" y="88777"/>
                    <a:pt x="380589" y="88012"/>
                  </a:cubicBezTo>
                  <a:cubicBezTo>
                    <a:pt x="382884" y="90307"/>
                    <a:pt x="387475" y="91073"/>
                    <a:pt x="390536" y="92603"/>
                  </a:cubicBezTo>
                  <a:cubicBezTo>
                    <a:pt x="392066" y="91837"/>
                    <a:pt x="392066" y="89542"/>
                    <a:pt x="395127" y="89542"/>
                  </a:cubicBezTo>
                  <a:cubicBezTo>
                    <a:pt x="402012" y="88012"/>
                    <a:pt x="395891" y="91073"/>
                    <a:pt x="395891" y="92603"/>
                  </a:cubicBezTo>
                  <a:cubicBezTo>
                    <a:pt x="400482" y="93367"/>
                    <a:pt x="405838" y="93367"/>
                    <a:pt x="410429" y="92603"/>
                  </a:cubicBezTo>
                  <a:cubicBezTo>
                    <a:pt x="415020" y="91837"/>
                    <a:pt x="418845" y="90307"/>
                    <a:pt x="420376" y="86482"/>
                  </a:cubicBezTo>
                  <a:cubicBezTo>
                    <a:pt x="429557" y="89542"/>
                    <a:pt x="456337" y="91837"/>
                    <a:pt x="464753" y="81891"/>
                  </a:cubicBezTo>
                  <a:cubicBezTo>
                    <a:pt x="469344" y="83421"/>
                    <a:pt x="475465" y="83421"/>
                    <a:pt x="483117" y="83421"/>
                  </a:cubicBezTo>
                  <a:cubicBezTo>
                    <a:pt x="486943" y="83421"/>
                    <a:pt x="490768" y="82656"/>
                    <a:pt x="494594" y="82656"/>
                  </a:cubicBezTo>
                  <a:cubicBezTo>
                    <a:pt x="498419" y="82656"/>
                    <a:pt x="503010" y="81891"/>
                    <a:pt x="506836" y="81891"/>
                  </a:cubicBezTo>
                  <a:cubicBezTo>
                    <a:pt x="523669" y="81125"/>
                    <a:pt x="540502" y="82656"/>
                    <a:pt x="549684" y="90307"/>
                  </a:cubicBezTo>
                  <a:cubicBezTo>
                    <a:pt x="558100" y="90307"/>
                    <a:pt x="564987" y="91073"/>
                    <a:pt x="571873" y="92603"/>
                  </a:cubicBezTo>
                  <a:cubicBezTo>
                    <a:pt x="578759" y="94133"/>
                    <a:pt x="584880" y="96428"/>
                    <a:pt x="591001" y="99489"/>
                  </a:cubicBezTo>
                  <a:cubicBezTo>
                    <a:pt x="619311" y="102550"/>
                    <a:pt x="653742" y="111731"/>
                    <a:pt x="685113" y="126269"/>
                  </a:cubicBezTo>
                  <a:cubicBezTo>
                    <a:pt x="714188" y="140041"/>
                    <a:pt x="740968" y="157639"/>
                    <a:pt x="760861" y="176002"/>
                  </a:cubicBezTo>
                  <a:cubicBezTo>
                    <a:pt x="762392" y="176768"/>
                    <a:pt x="763156" y="177532"/>
                    <a:pt x="764687" y="178298"/>
                  </a:cubicBezTo>
                  <a:cubicBezTo>
                    <a:pt x="765452" y="179828"/>
                    <a:pt x="766217" y="180593"/>
                    <a:pt x="767747" y="182123"/>
                  </a:cubicBezTo>
                  <a:cubicBezTo>
                    <a:pt x="771573" y="183653"/>
                    <a:pt x="774634" y="185184"/>
                    <a:pt x="778459" y="187480"/>
                  </a:cubicBezTo>
                  <a:cubicBezTo>
                    <a:pt x="778459" y="187480"/>
                    <a:pt x="779225" y="186714"/>
                    <a:pt x="779225" y="186714"/>
                  </a:cubicBezTo>
                  <a:cubicBezTo>
                    <a:pt x="779225" y="187480"/>
                    <a:pt x="779989" y="187480"/>
                    <a:pt x="779989" y="188244"/>
                  </a:cubicBezTo>
                  <a:cubicBezTo>
                    <a:pt x="779225" y="189010"/>
                    <a:pt x="779225" y="189010"/>
                    <a:pt x="779225" y="189010"/>
                  </a:cubicBezTo>
                  <a:cubicBezTo>
                    <a:pt x="779989" y="189775"/>
                    <a:pt x="780755" y="190540"/>
                    <a:pt x="782285" y="191305"/>
                  </a:cubicBezTo>
                  <a:cubicBezTo>
                    <a:pt x="786876" y="195131"/>
                    <a:pt x="792232" y="198956"/>
                    <a:pt x="797588" y="204313"/>
                  </a:cubicBezTo>
                  <a:cubicBezTo>
                    <a:pt x="796822" y="202782"/>
                    <a:pt x="796058" y="202017"/>
                    <a:pt x="795292" y="200487"/>
                  </a:cubicBezTo>
                  <a:cubicBezTo>
                    <a:pt x="795292" y="200487"/>
                    <a:pt x="795292" y="199722"/>
                    <a:pt x="795292" y="199722"/>
                  </a:cubicBezTo>
                  <a:cubicBezTo>
                    <a:pt x="792997" y="197426"/>
                    <a:pt x="791467" y="196661"/>
                    <a:pt x="789171" y="195131"/>
                  </a:cubicBezTo>
                  <a:cubicBezTo>
                    <a:pt x="789171" y="193601"/>
                    <a:pt x="789171" y="192835"/>
                    <a:pt x="789937" y="192070"/>
                  </a:cubicBezTo>
                  <a:cubicBezTo>
                    <a:pt x="790701" y="195131"/>
                    <a:pt x="793762" y="197426"/>
                    <a:pt x="796058" y="198192"/>
                  </a:cubicBezTo>
                  <a:cubicBezTo>
                    <a:pt x="796058" y="197426"/>
                    <a:pt x="796058" y="197426"/>
                    <a:pt x="796058" y="197426"/>
                  </a:cubicBezTo>
                  <a:cubicBezTo>
                    <a:pt x="796058" y="197426"/>
                    <a:pt x="796822" y="196661"/>
                    <a:pt x="796822" y="196661"/>
                  </a:cubicBezTo>
                  <a:cubicBezTo>
                    <a:pt x="797588" y="196661"/>
                    <a:pt x="799118" y="196661"/>
                    <a:pt x="799118" y="197426"/>
                  </a:cubicBezTo>
                  <a:cubicBezTo>
                    <a:pt x="800649" y="200487"/>
                    <a:pt x="801413" y="204313"/>
                    <a:pt x="800649" y="207373"/>
                  </a:cubicBezTo>
                  <a:cubicBezTo>
                    <a:pt x="802179" y="208138"/>
                    <a:pt x="804474" y="209668"/>
                    <a:pt x="806004" y="210434"/>
                  </a:cubicBezTo>
                  <a:cubicBezTo>
                    <a:pt x="806770" y="208903"/>
                    <a:pt x="806770" y="208138"/>
                    <a:pt x="807534" y="207373"/>
                  </a:cubicBezTo>
                  <a:cubicBezTo>
                    <a:pt x="809065" y="205077"/>
                    <a:pt x="814421" y="205077"/>
                    <a:pt x="816716" y="207373"/>
                  </a:cubicBezTo>
                  <a:cubicBezTo>
                    <a:pt x="818246" y="208903"/>
                    <a:pt x="819012" y="211964"/>
                    <a:pt x="820542" y="213494"/>
                  </a:cubicBezTo>
                  <a:cubicBezTo>
                    <a:pt x="822072" y="215025"/>
                    <a:pt x="824367" y="215789"/>
                    <a:pt x="825898" y="216555"/>
                  </a:cubicBezTo>
                  <a:cubicBezTo>
                    <a:pt x="826663" y="215789"/>
                    <a:pt x="825898" y="215025"/>
                    <a:pt x="825133" y="214259"/>
                  </a:cubicBezTo>
                  <a:cubicBezTo>
                    <a:pt x="825898" y="211964"/>
                    <a:pt x="827428" y="215025"/>
                    <a:pt x="826663" y="215789"/>
                  </a:cubicBezTo>
                  <a:cubicBezTo>
                    <a:pt x="826663" y="216555"/>
                    <a:pt x="827428" y="217320"/>
                    <a:pt x="827428" y="217320"/>
                  </a:cubicBezTo>
                  <a:cubicBezTo>
                    <a:pt x="828193" y="218085"/>
                    <a:pt x="828958" y="218085"/>
                    <a:pt x="829724" y="218085"/>
                  </a:cubicBezTo>
                  <a:cubicBezTo>
                    <a:pt x="829724" y="218085"/>
                    <a:pt x="828958" y="217320"/>
                    <a:pt x="828193" y="216555"/>
                  </a:cubicBezTo>
                  <a:lnTo>
                    <a:pt x="829724" y="215025"/>
                  </a:lnTo>
                  <a:cubicBezTo>
                    <a:pt x="829724" y="216555"/>
                    <a:pt x="830488" y="217320"/>
                    <a:pt x="831254" y="218850"/>
                  </a:cubicBezTo>
                  <a:cubicBezTo>
                    <a:pt x="837375" y="220380"/>
                    <a:pt x="842731" y="221910"/>
                    <a:pt x="848852" y="224971"/>
                  </a:cubicBezTo>
                  <a:cubicBezTo>
                    <a:pt x="848852" y="224206"/>
                    <a:pt x="848852" y="223441"/>
                    <a:pt x="848852" y="222676"/>
                  </a:cubicBezTo>
                  <a:cubicBezTo>
                    <a:pt x="848087" y="221910"/>
                    <a:pt x="847321" y="221146"/>
                    <a:pt x="846557" y="220380"/>
                  </a:cubicBezTo>
                  <a:cubicBezTo>
                    <a:pt x="846557" y="220380"/>
                    <a:pt x="847321" y="220380"/>
                    <a:pt x="848087" y="221146"/>
                  </a:cubicBezTo>
                  <a:cubicBezTo>
                    <a:pt x="847321" y="219615"/>
                    <a:pt x="846557" y="218085"/>
                    <a:pt x="845791" y="216555"/>
                  </a:cubicBezTo>
                  <a:cubicBezTo>
                    <a:pt x="846557" y="216555"/>
                    <a:pt x="847321" y="217320"/>
                    <a:pt x="848087" y="217320"/>
                  </a:cubicBezTo>
                  <a:cubicBezTo>
                    <a:pt x="847321" y="215789"/>
                    <a:pt x="846557" y="215025"/>
                    <a:pt x="845791" y="213494"/>
                  </a:cubicBezTo>
                  <a:cubicBezTo>
                    <a:pt x="841966" y="210434"/>
                    <a:pt x="837375" y="208138"/>
                    <a:pt x="835079" y="203547"/>
                  </a:cubicBezTo>
                  <a:cubicBezTo>
                    <a:pt x="835845" y="203547"/>
                    <a:pt x="836610" y="203547"/>
                    <a:pt x="837375" y="202782"/>
                  </a:cubicBezTo>
                  <a:cubicBezTo>
                    <a:pt x="832784" y="197426"/>
                    <a:pt x="828193" y="194365"/>
                    <a:pt x="824367" y="191305"/>
                  </a:cubicBezTo>
                  <a:cubicBezTo>
                    <a:pt x="819777" y="188244"/>
                    <a:pt x="816716" y="185184"/>
                    <a:pt x="813655" y="179828"/>
                  </a:cubicBezTo>
                  <a:cubicBezTo>
                    <a:pt x="815186" y="179828"/>
                    <a:pt x="815760" y="180976"/>
                    <a:pt x="816525" y="182411"/>
                  </a:cubicBezTo>
                  <a:lnTo>
                    <a:pt x="817327" y="183270"/>
                  </a:lnTo>
                  <a:lnTo>
                    <a:pt x="820542" y="186714"/>
                  </a:lnTo>
                  <a:lnTo>
                    <a:pt x="819976" y="185478"/>
                  </a:lnTo>
                  <a:lnTo>
                    <a:pt x="816908" y="178776"/>
                  </a:lnTo>
                  <a:cubicBezTo>
                    <a:pt x="814804" y="176194"/>
                    <a:pt x="812126" y="173707"/>
                    <a:pt x="809830" y="171411"/>
                  </a:cubicBezTo>
                  <a:cubicBezTo>
                    <a:pt x="812125" y="170647"/>
                    <a:pt x="816716" y="175237"/>
                    <a:pt x="818246" y="172942"/>
                  </a:cubicBezTo>
                  <a:cubicBezTo>
                    <a:pt x="820542" y="177532"/>
                    <a:pt x="822837" y="179828"/>
                    <a:pt x="825898" y="182889"/>
                  </a:cubicBezTo>
                  <a:cubicBezTo>
                    <a:pt x="828958" y="185184"/>
                    <a:pt x="832784" y="188244"/>
                    <a:pt x="836610" y="192070"/>
                  </a:cubicBezTo>
                  <a:cubicBezTo>
                    <a:pt x="835845" y="192835"/>
                    <a:pt x="833549" y="189010"/>
                    <a:pt x="832784" y="190540"/>
                  </a:cubicBezTo>
                  <a:cubicBezTo>
                    <a:pt x="838140" y="195131"/>
                    <a:pt x="840436" y="197426"/>
                    <a:pt x="844261" y="200487"/>
                  </a:cubicBezTo>
                  <a:cubicBezTo>
                    <a:pt x="844261" y="199722"/>
                    <a:pt x="844261" y="199722"/>
                    <a:pt x="844261" y="198956"/>
                  </a:cubicBezTo>
                  <a:cubicBezTo>
                    <a:pt x="837375" y="191305"/>
                    <a:pt x="832019" y="184419"/>
                    <a:pt x="827428" y="178298"/>
                  </a:cubicBezTo>
                  <a:cubicBezTo>
                    <a:pt x="822837" y="172177"/>
                    <a:pt x="817482" y="166820"/>
                    <a:pt x="810595" y="160699"/>
                  </a:cubicBezTo>
                  <a:cubicBezTo>
                    <a:pt x="802944" y="155344"/>
                    <a:pt x="795292" y="154578"/>
                    <a:pt x="788406" y="149987"/>
                  </a:cubicBezTo>
                  <a:cubicBezTo>
                    <a:pt x="779225" y="144632"/>
                    <a:pt x="775399" y="135450"/>
                    <a:pt x="765452" y="133154"/>
                  </a:cubicBezTo>
                  <a:cubicBezTo>
                    <a:pt x="763922" y="130859"/>
                    <a:pt x="766983" y="128564"/>
                    <a:pt x="763922" y="126269"/>
                  </a:cubicBezTo>
                  <a:cubicBezTo>
                    <a:pt x="746324" y="121678"/>
                    <a:pt x="725665" y="104079"/>
                    <a:pt x="701946" y="95663"/>
                  </a:cubicBezTo>
                  <a:cubicBezTo>
                    <a:pt x="676697" y="87246"/>
                    <a:pt x="652977" y="84952"/>
                    <a:pt x="633083" y="84952"/>
                  </a:cubicBezTo>
                  <a:cubicBezTo>
                    <a:pt x="630023" y="84186"/>
                    <a:pt x="629258" y="82656"/>
                    <a:pt x="626962" y="81891"/>
                  </a:cubicBezTo>
                  <a:lnTo>
                    <a:pt x="620263" y="81776"/>
                  </a:lnTo>
                  <a:lnTo>
                    <a:pt x="620576" y="82146"/>
                  </a:lnTo>
                  <a:lnTo>
                    <a:pt x="619219" y="81758"/>
                  </a:lnTo>
                  <a:lnTo>
                    <a:pt x="615772" y="81700"/>
                  </a:lnTo>
                  <a:cubicBezTo>
                    <a:pt x="612425" y="81317"/>
                    <a:pt x="608982" y="80744"/>
                    <a:pt x="604008" y="80360"/>
                  </a:cubicBezTo>
                  <a:cubicBezTo>
                    <a:pt x="607069" y="78065"/>
                    <a:pt x="604774" y="78830"/>
                    <a:pt x="605539" y="75004"/>
                  </a:cubicBezTo>
                  <a:close/>
                  <a:moveTo>
                    <a:pt x="736861" y="71639"/>
                  </a:moveTo>
                  <a:cubicBezTo>
                    <a:pt x="739663" y="70238"/>
                    <a:pt x="748069" y="75841"/>
                    <a:pt x="753673" y="77942"/>
                  </a:cubicBezTo>
                  <a:cubicBezTo>
                    <a:pt x="750871" y="77242"/>
                    <a:pt x="749470" y="78643"/>
                    <a:pt x="748069" y="76541"/>
                  </a:cubicBezTo>
                  <a:cubicBezTo>
                    <a:pt x="745968" y="75140"/>
                    <a:pt x="745968" y="78643"/>
                    <a:pt x="748069" y="79343"/>
                  </a:cubicBezTo>
                  <a:cubicBezTo>
                    <a:pt x="747369" y="80044"/>
                    <a:pt x="745267" y="77942"/>
                    <a:pt x="744566" y="78643"/>
                  </a:cubicBezTo>
                  <a:cubicBezTo>
                    <a:pt x="746668" y="77242"/>
                    <a:pt x="741765" y="72338"/>
                    <a:pt x="736861" y="71639"/>
                  </a:cubicBezTo>
                  <a:close/>
                  <a:moveTo>
                    <a:pt x="727754" y="66735"/>
                  </a:moveTo>
                  <a:cubicBezTo>
                    <a:pt x="727754" y="64634"/>
                    <a:pt x="732657" y="69537"/>
                    <a:pt x="735459" y="70238"/>
                  </a:cubicBezTo>
                  <a:cubicBezTo>
                    <a:pt x="734759" y="70938"/>
                    <a:pt x="731257" y="68136"/>
                    <a:pt x="727754" y="66735"/>
                  </a:cubicBezTo>
                  <a:close/>
                  <a:moveTo>
                    <a:pt x="555642" y="55358"/>
                  </a:moveTo>
                  <a:lnTo>
                    <a:pt x="556452" y="55474"/>
                  </a:lnTo>
                  <a:lnTo>
                    <a:pt x="556129" y="55527"/>
                  </a:lnTo>
                  <a:close/>
                  <a:moveTo>
                    <a:pt x="564536" y="54126"/>
                  </a:moveTo>
                  <a:cubicBezTo>
                    <a:pt x="568038" y="56228"/>
                    <a:pt x="573643" y="56228"/>
                    <a:pt x="579246" y="56928"/>
                  </a:cubicBezTo>
                  <a:cubicBezTo>
                    <a:pt x="584150" y="57629"/>
                    <a:pt x="589754" y="58329"/>
                    <a:pt x="591856" y="61832"/>
                  </a:cubicBezTo>
                  <a:cubicBezTo>
                    <a:pt x="586251" y="61131"/>
                    <a:pt x="581348" y="59730"/>
                    <a:pt x="576444" y="59031"/>
                  </a:cubicBezTo>
                  <a:cubicBezTo>
                    <a:pt x="571541" y="57629"/>
                    <a:pt x="566637" y="56928"/>
                    <a:pt x="561733" y="56228"/>
                  </a:cubicBezTo>
                  <a:lnTo>
                    <a:pt x="556452" y="55474"/>
                  </a:lnTo>
                  <a:close/>
                  <a:moveTo>
                    <a:pt x="545797" y="51937"/>
                  </a:moveTo>
                  <a:lnTo>
                    <a:pt x="555642" y="55358"/>
                  </a:lnTo>
                  <a:lnTo>
                    <a:pt x="532312" y="52025"/>
                  </a:lnTo>
                  <a:cubicBezTo>
                    <a:pt x="534414" y="50624"/>
                    <a:pt x="540368" y="50974"/>
                    <a:pt x="545797" y="51937"/>
                  </a:cubicBezTo>
                  <a:close/>
                  <a:moveTo>
                    <a:pt x="507794" y="47122"/>
                  </a:moveTo>
                  <a:cubicBezTo>
                    <a:pt x="514800" y="48523"/>
                    <a:pt x="502190" y="49223"/>
                    <a:pt x="507794" y="49924"/>
                  </a:cubicBezTo>
                  <a:cubicBezTo>
                    <a:pt x="506393" y="52024"/>
                    <a:pt x="498687" y="49924"/>
                    <a:pt x="500088" y="47822"/>
                  </a:cubicBezTo>
                  <a:cubicBezTo>
                    <a:pt x="502190" y="47122"/>
                    <a:pt x="507794" y="49223"/>
                    <a:pt x="507794" y="47122"/>
                  </a:cubicBezTo>
                  <a:close/>
                  <a:moveTo>
                    <a:pt x="528809" y="46419"/>
                  </a:moveTo>
                  <a:cubicBezTo>
                    <a:pt x="526007" y="49221"/>
                    <a:pt x="519002" y="48521"/>
                    <a:pt x="517601" y="51323"/>
                  </a:cubicBezTo>
                  <a:cubicBezTo>
                    <a:pt x="513398" y="50622"/>
                    <a:pt x="519703" y="49922"/>
                    <a:pt x="517601" y="47820"/>
                  </a:cubicBezTo>
                  <a:cubicBezTo>
                    <a:pt x="523205" y="48521"/>
                    <a:pt x="523205" y="45719"/>
                    <a:pt x="528809" y="46419"/>
                  </a:cubicBezTo>
                  <a:close/>
                  <a:moveTo>
                    <a:pt x="584149" y="10693"/>
                  </a:moveTo>
                  <a:cubicBezTo>
                    <a:pt x="584849" y="9994"/>
                    <a:pt x="586951" y="9994"/>
                    <a:pt x="589053" y="10693"/>
                  </a:cubicBezTo>
                  <a:cubicBezTo>
                    <a:pt x="589053" y="12094"/>
                    <a:pt x="590454" y="12795"/>
                    <a:pt x="589753" y="13495"/>
                  </a:cubicBezTo>
                  <a:lnTo>
                    <a:pt x="586250" y="12795"/>
                  </a:lnTo>
                  <a:cubicBezTo>
                    <a:pt x="588352" y="12094"/>
                    <a:pt x="587652" y="11394"/>
                    <a:pt x="584149" y="10693"/>
                  </a:cubicBezTo>
                  <a:close/>
                  <a:moveTo>
                    <a:pt x="550525" y="4390"/>
                  </a:moveTo>
                  <a:lnTo>
                    <a:pt x="550637" y="4479"/>
                  </a:lnTo>
                  <a:lnTo>
                    <a:pt x="550473" y="4442"/>
                  </a:lnTo>
                  <a:close/>
                  <a:moveTo>
                    <a:pt x="561734" y="3689"/>
                  </a:moveTo>
                  <a:cubicBezTo>
                    <a:pt x="565237" y="5791"/>
                    <a:pt x="575044" y="5090"/>
                    <a:pt x="572942" y="7192"/>
                  </a:cubicBezTo>
                  <a:cubicBezTo>
                    <a:pt x="574343" y="7192"/>
                    <a:pt x="575044" y="7192"/>
                    <a:pt x="575044" y="7893"/>
                  </a:cubicBezTo>
                  <a:cubicBezTo>
                    <a:pt x="578546" y="7192"/>
                    <a:pt x="573643" y="4390"/>
                    <a:pt x="579247" y="5791"/>
                  </a:cubicBezTo>
                  <a:cubicBezTo>
                    <a:pt x="575044" y="7192"/>
                    <a:pt x="582049" y="7893"/>
                    <a:pt x="583449" y="9294"/>
                  </a:cubicBezTo>
                  <a:cubicBezTo>
                    <a:pt x="577145" y="11395"/>
                    <a:pt x="561734" y="7192"/>
                    <a:pt x="554028" y="7192"/>
                  </a:cubicBezTo>
                  <a:lnTo>
                    <a:pt x="550637" y="4479"/>
                  </a:lnTo>
                  <a:lnTo>
                    <a:pt x="553327" y="5090"/>
                  </a:lnTo>
                  <a:cubicBezTo>
                    <a:pt x="553327" y="2288"/>
                    <a:pt x="558231" y="3689"/>
                    <a:pt x="560333" y="5791"/>
                  </a:cubicBezTo>
                  <a:cubicBezTo>
                    <a:pt x="563835" y="5791"/>
                    <a:pt x="558932" y="4390"/>
                    <a:pt x="561734" y="3689"/>
                  </a:cubicBezTo>
                  <a:close/>
                  <a:moveTo>
                    <a:pt x="526708" y="186"/>
                  </a:moveTo>
                  <a:cubicBezTo>
                    <a:pt x="536515" y="-514"/>
                    <a:pt x="535114" y="887"/>
                    <a:pt x="547723" y="2288"/>
                  </a:cubicBezTo>
                  <a:cubicBezTo>
                    <a:pt x="545972" y="3339"/>
                    <a:pt x="547549" y="3864"/>
                    <a:pt x="549475" y="4215"/>
                  </a:cubicBezTo>
                  <a:lnTo>
                    <a:pt x="550473" y="4442"/>
                  </a:lnTo>
                  <a:lnTo>
                    <a:pt x="549124" y="5791"/>
                  </a:lnTo>
                  <a:cubicBezTo>
                    <a:pt x="541418" y="5090"/>
                    <a:pt x="537216" y="186"/>
                    <a:pt x="529510" y="1587"/>
                  </a:cubicBezTo>
                  <a:cubicBezTo>
                    <a:pt x="530211" y="2989"/>
                    <a:pt x="535815" y="2288"/>
                    <a:pt x="536515" y="3689"/>
                  </a:cubicBezTo>
                  <a:cubicBezTo>
                    <a:pt x="533713" y="4390"/>
                    <a:pt x="531612" y="2288"/>
                    <a:pt x="527408" y="3689"/>
                  </a:cubicBezTo>
                  <a:cubicBezTo>
                    <a:pt x="526708" y="1587"/>
                    <a:pt x="527408" y="2288"/>
                    <a:pt x="526708" y="1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 dirty="0"/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39A7EEC-5D59-4504-A890-7CB9CA486407}"/>
                </a:ext>
              </a:extLst>
            </p:cNvPr>
            <p:cNvGrpSpPr/>
            <p:nvPr/>
          </p:nvGrpSpPr>
          <p:grpSpPr>
            <a:xfrm>
              <a:off x="4214461" y="3435695"/>
              <a:ext cx="376497" cy="380009"/>
              <a:chOff x="4214461" y="3435695"/>
              <a:chExt cx="376497" cy="380009"/>
            </a:xfrm>
          </p:grpSpPr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646D18A4-F5CE-4EC4-8F6A-4CB9C074CDC8}"/>
                  </a:ext>
                </a:extLst>
              </p:cNvPr>
              <p:cNvSpPr/>
              <p:nvPr/>
            </p:nvSpPr>
            <p:spPr>
              <a:xfrm>
                <a:off x="4214461" y="3481712"/>
                <a:ext cx="348307" cy="333992"/>
              </a:xfrm>
              <a:custGeom>
                <a:avLst/>
                <a:gdLst>
                  <a:gd name="connsiteX0" fmla="*/ 152184 w 446618"/>
                  <a:gd name="connsiteY0" fmla="*/ 151773 h 428264"/>
                  <a:gd name="connsiteX1" fmla="*/ 166865 w 446618"/>
                  <a:gd name="connsiteY1" fmla="*/ 135507 h 428264"/>
                  <a:gd name="connsiteX2" fmla="*/ 162206 w 446618"/>
                  <a:gd name="connsiteY2" fmla="*/ 39998 h 428264"/>
                  <a:gd name="connsiteX3" fmla="*/ 162109 w 446618"/>
                  <a:gd name="connsiteY3" fmla="*/ 39908 h 428264"/>
                  <a:gd name="connsiteX4" fmla="*/ 137228 w 446618"/>
                  <a:gd name="connsiteY4" fmla="*/ 17439 h 428264"/>
                  <a:gd name="connsiteX5" fmla="*/ 41629 w 446618"/>
                  <a:gd name="connsiteY5" fmla="*/ 22195 h 428264"/>
                  <a:gd name="connsiteX6" fmla="*/ 26948 w 446618"/>
                  <a:gd name="connsiteY6" fmla="*/ 38530 h 428264"/>
                  <a:gd name="connsiteX7" fmla="*/ 21503 w 446618"/>
                  <a:gd name="connsiteY7" fmla="*/ 45422 h 428264"/>
                  <a:gd name="connsiteX8" fmla="*/ 20814 w 446618"/>
                  <a:gd name="connsiteY8" fmla="*/ 46181 h 428264"/>
                  <a:gd name="connsiteX9" fmla="*/ 1929 w 446618"/>
                  <a:gd name="connsiteY9" fmla="*/ 122342 h 428264"/>
                  <a:gd name="connsiteX10" fmla="*/ 339659 w 446618"/>
                  <a:gd name="connsiteY10" fmla="*/ 427609 h 428264"/>
                  <a:gd name="connsiteX11" fmla="*/ 397832 w 446618"/>
                  <a:gd name="connsiteY11" fmla="*/ 415479 h 428264"/>
                  <a:gd name="connsiteX12" fmla="*/ 414373 w 446618"/>
                  <a:gd name="connsiteY12" fmla="*/ 402176 h 428264"/>
                  <a:gd name="connsiteX13" fmla="*/ 429123 w 446618"/>
                  <a:gd name="connsiteY13" fmla="*/ 385841 h 428264"/>
                  <a:gd name="connsiteX14" fmla="*/ 424298 w 446618"/>
                  <a:gd name="connsiteY14" fmla="*/ 290243 h 428264"/>
                  <a:gd name="connsiteX15" fmla="*/ 399486 w 446618"/>
                  <a:gd name="connsiteY15" fmla="*/ 267773 h 428264"/>
                  <a:gd name="connsiteX16" fmla="*/ 303984 w 446618"/>
                  <a:gd name="connsiteY16" fmla="*/ 272495 h 428264"/>
                  <a:gd name="connsiteX17" fmla="*/ 303887 w 446618"/>
                  <a:gd name="connsiteY17" fmla="*/ 272598 h 428264"/>
                  <a:gd name="connsiteX18" fmla="*/ 289137 w 446618"/>
                  <a:gd name="connsiteY18" fmla="*/ 288864 h 428264"/>
                  <a:gd name="connsiteX19" fmla="*/ 275352 w 446618"/>
                  <a:gd name="connsiteY19" fmla="*/ 312643 h 428264"/>
                  <a:gd name="connsiteX20" fmla="*/ 274043 w 446618"/>
                  <a:gd name="connsiteY20" fmla="*/ 316572 h 428264"/>
                  <a:gd name="connsiteX21" fmla="*/ 270183 w 446618"/>
                  <a:gd name="connsiteY21" fmla="*/ 315055 h 428264"/>
                  <a:gd name="connsiteX22" fmla="*/ 118962 w 446618"/>
                  <a:gd name="connsiteY22" fmla="*/ 176724 h 428264"/>
                  <a:gd name="connsiteX23" fmla="*/ 116895 w 446618"/>
                  <a:gd name="connsiteY23" fmla="*/ 172519 h 428264"/>
                  <a:gd name="connsiteX24" fmla="*/ 121375 w 446618"/>
                  <a:gd name="connsiteY24" fmla="*/ 171210 h 428264"/>
                  <a:gd name="connsiteX25" fmla="*/ 152184 w 446618"/>
                  <a:gd name="connsiteY25" fmla="*/ 151773 h 428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46618" h="428264">
                    <a:moveTo>
                      <a:pt x="152184" y="151773"/>
                    </a:moveTo>
                    <a:lnTo>
                      <a:pt x="166865" y="135507"/>
                    </a:lnTo>
                    <a:cubicBezTo>
                      <a:pt x="191954" y="107847"/>
                      <a:pt x="189865" y="65087"/>
                      <a:pt x="162206" y="39998"/>
                    </a:cubicBezTo>
                    <a:cubicBezTo>
                      <a:pt x="162178" y="39970"/>
                      <a:pt x="162144" y="39936"/>
                      <a:pt x="162109" y="39908"/>
                    </a:cubicBezTo>
                    <a:lnTo>
                      <a:pt x="137228" y="17439"/>
                    </a:lnTo>
                    <a:cubicBezTo>
                      <a:pt x="109513" y="-7643"/>
                      <a:pt x="66717" y="-5513"/>
                      <a:pt x="41629" y="22195"/>
                    </a:cubicBezTo>
                    <a:lnTo>
                      <a:pt x="26948" y="38530"/>
                    </a:lnTo>
                    <a:cubicBezTo>
                      <a:pt x="24970" y="40694"/>
                      <a:pt x="23150" y="42996"/>
                      <a:pt x="21503" y="45422"/>
                    </a:cubicBezTo>
                    <a:lnTo>
                      <a:pt x="20814" y="46181"/>
                    </a:lnTo>
                    <a:cubicBezTo>
                      <a:pt x="7029" y="58036"/>
                      <a:pt x="-4895" y="86984"/>
                      <a:pt x="1929" y="122342"/>
                    </a:cubicBezTo>
                    <a:cubicBezTo>
                      <a:pt x="34282" y="287775"/>
                      <a:pt x="171807" y="412081"/>
                      <a:pt x="339659" y="427609"/>
                    </a:cubicBezTo>
                    <a:cubicBezTo>
                      <a:pt x="359847" y="429870"/>
                      <a:pt x="380228" y="425618"/>
                      <a:pt x="397832" y="415479"/>
                    </a:cubicBezTo>
                    <a:cubicBezTo>
                      <a:pt x="404000" y="411922"/>
                      <a:pt x="409576" y="407435"/>
                      <a:pt x="414373" y="402176"/>
                    </a:cubicBezTo>
                    <a:lnTo>
                      <a:pt x="429123" y="385841"/>
                    </a:lnTo>
                    <a:cubicBezTo>
                      <a:pt x="454150" y="358099"/>
                      <a:pt x="451992" y="315324"/>
                      <a:pt x="424298" y="290243"/>
                    </a:cubicBezTo>
                    <a:lnTo>
                      <a:pt x="399486" y="267773"/>
                    </a:lnTo>
                    <a:cubicBezTo>
                      <a:pt x="371806" y="242705"/>
                      <a:pt x="329052" y="244821"/>
                      <a:pt x="303984" y="272495"/>
                    </a:cubicBezTo>
                    <a:cubicBezTo>
                      <a:pt x="303949" y="272529"/>
                      <a:pt x="303922" y="272563"/>
                      <a:pt x="303887" y="272598"/>
                    </a:cubicBezTo>
                    <a:lnTo>
                      <a:pt x="289137" y="288864"/>
                    </a:lnTo>
                    <a:cubicBezTo>
                      <a:pt x="282955" y="295757"/>
                      <a:pt x="278268" y="303855"/>
                      <a:pt x="275352" y="312643"/>
                    </a:cubicBezTo>
                    <a:lnTo>
                      <a:pt x="274043" y="316572"/>
                    </a:lnTo>
                    <a:lnTo>
                      <a:pt x="270183" y="315055"/>
                    </a:lnTo>
                    <a:cubicBezTo>
                      <a:pt x="204374" y="289278"/>
                      <a:pt x="150482" y="239983"/>
                      <a:pt x="118962" y="176724"/>
                    </a:cubicBezTo>
                    <a:lnTo>
                      <a:pt x="116895" y="172519"/>
                    </a:lnTo>
                    <a:lnTo>
                      <a:pt x="121375" y="171210"/>
                    </a:lnTo>
                    <a:cubicBezTo>
                      <a:pt x="133216" y="167639"/>
                      <a:pt x="143865" y="160926"/>
                      <a:pt x="152184" y="15177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3600000" scaled="0"/>
              </a:gradFill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154E426E-AFD5-4D7A-8271-91E60738BB7D}"/>
                  </a:ext>
                </a:extLst>
              </p:cNvPr>
              <p:cNvSpPr/>
              <p:nvPr/>
            </p:nvSpPr>
            <p:spPr>
              <a:xfrm>
                <a:off x="4397635" y="3435695"/>
                <a:ext cx="193323" cy="193999"/>
              </a:xfrm>
              <a:custGeom>
                <a:avLst/>
                <a:gdLst>
                  <a:gd name="connsiteX0" fmla="*/ -51 w 247889"/>
                  <a:gd name="connsiteY0" fmla="*/ 15514 h 248756"/>
                  <a:gd name="connsiteX1" fmla="*/ 15595 w 247889"/>
                  <a:gd name="connsiteY1" fmla="*/ 31297 h 248756"/>
                  <a:gd name="connsiteX2" fmla="*/ 15733 w 247889"/>
                  <a:gd name="connsiteY2" fmla="*/ 31297 h 248756"/>
                  <a:gd name="connsiteX3" fmla="*/ 216304 w 247889"/>
                  <a:gd name="connsiteY3" fmla="*/ 231868 h 248756"/>
                  <a:gd name="connsiteX4" fmla="*/ 231012 w 247889"/>
                  <a:gd name="connsiteY4" fmla="*/ 248658 h 248756"/>
                  <a:gd name="connsiteX5" fmla="*/ 247802 w 247889"/>
                  <a:gd name="connsiteY5" fmla="*/ 233950 h 248756"/>
                  <a:gd name="connsiteX6" fmla="*/ 247802 w 247889"/>
                  <a:gd name="connsiteY6" fmla="*/ 231868 h 248756"/>
                  <a:gd name="connsiteX7" fmla="*/ 15733 w 247889"/>
                  <a:gd name="connsiteY7" fmla="*/ -63 h 248756"/>
                  <a:gd name="connsiteX8" fmla="*/ -51 w 247889"/>
                  <a:gd name="connsiteY8" fmla="*/ 15514 h 248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89" h="248756">
                    <a:moveTo>
                      <a:pt x="-51" y="15514"/>
                    </a:moveTo>
                    <a:cubicBezTo>
                      <a:pt x="-92" y="24191"/>
                      <a:pt x="6917" y="31256"/>
                      <a:pt x="15595" y="31297"/>
                    </a:cubicBezTo>
                    <a:cubicBezTo>
                      <a:pt x="15643" y="31297"/>
                      <a:pt x="15685" y="31297"/>
                      <a:pt x="15733" y="31297"/>
                    </a:cubicBezTo>
                    <a:cubicBezTo>
                      <a:pt x="126440" y="31449"/>
                      <a:pt x="216152" y="121161"/>
                      <a:pt x="216304" y="231868"/>
                    </a:cubicBezTo>
                    <a:cubicBezTo>
                      <a:pt x="215725" y="240566"/>
                      <a:pt x="222314" y="248086"/>
                      <a:pt x="231012" y="248658"/>
                    </a:cubicBezTo>
                    <a:cubicBezTo>
                      <a:pt x="239710" y="249237"/>
                      <a:pt x="247223" y="242648"/>
                      <a:pt x="247802" y="233950"/>
                    </a:cubicBezTo>
                    <a:cubicBezTo>
                      <a:pt x="247850" y="233260"/>
                      <a:pt x="247850" y="232564"/>
                      <a:pt x="247802" y="231868"/>
                    </a:cubicBezTo>
                    <a:cubicBezTo>
                      <a:pt x="247534" y="103834"/>
                      <a:pt x="143768" y="123"/>
                      <a:pt x="15733" y="-63"/>
                    </a:cubicBezTo>
                    <a:cubicBezTo>
                      <a:pt x="7097" y="-63"/>
                      <a:pt x="59" y="6877"/>
                      <a:pt x="-51" y="155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3600000" scaled="0"/>
              </a:gradFill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42B76A3-670E-4066-B87D-07CC1CB03BEE}"/>
                </a:ext>
              </a:extLst>
            </p:cNvPr>
            <p:cNvSpPr/>
            <p:nvPr/>
          </p:nvSpPr>
          <p:spPr>
            <a:xfrm>
              <a:off x="4395647" y="3495629"/>
              <a:ext cx="135134" cy="135134"/>
            </a:xfrm>
            <a:custGeom>
              <a:avLst/>
              <a:gdLst>
                <a:gd name="connsiteX0" fmla="*/ -51 w 173276"/>
                <a:gd name="connsiteY0" fmla="*/ 15859 h 173276"/>
                <a:gd name="connsiteX1" fmla="*/ 15595 w 173276"/>
                <a:gd name="connsiteY1" fmla="*/ 31642 h 173276"/>
                <a:gd name="connsiteX2" fmla="*/ 15733 w 173276"/>
                <a:gd name="connsiteY2" fmla="*/ 31642 h 173276"/>
                <a:gd name="connsiteX3" fmla="*/ 141658 w 173276"/>
                <a:gd name="connsiteY3" fmla="*/ 157430 h 173276"/>
                <a:gd name="connsiteX4" fmla="*/ 157442 w 173276"/>
                <a:gd name="connsiteY4" fmla="*/ 173213 h 173276"/>
                <a:gd name="connsiteX5" fmla="*/ 173226 w 173276"/>
                <a:gd name="connsiteY5" fmla="*/ 157430 h 173276"/>
                <a:gd name="connsiteX6" fmla="*/ 15802 w 173276"/>
                <a:gd name="connsiteY6" fmla="*/ -63 h 173276"/>
                <a:gd name="connsiteX7" fmla="*/ -51 w 173276"/>
                <a:gd name="connsiteY7" fmla="*/ 15652 h 173276"/>
                <a:gd name="connsiteX8" fmla="*/ -51 w 173276"/>
                <a:gd name="connsiteY8" fmla="*/ 15859 h 17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276" h="173276">
                  <a:moveTo>
                    <a:pt x="-51" y="15859"/>
                  </a:moveTo>
                  <a:cubicBezTo>
                    <a:pt x="-92" y="24536"/>
                    <a:pt x="6917" y="31601"/>
                    <a:pt x="15595" y="31642"/>
                  </a:cubicBezTo>
                  <a:cubicBezTo>
                    <a:pt x="15643" y="31642"/>
                    <a:pt x="15685" y="31642"/>
                    <a:pt x="15733" y="31642"/>
                  </a:cubicBezTo>
                  <a:cubicBezTo>
                    <a:pt x="85195" y="31718"/>
                    <a:pt x="141507" y="87967"/>
                    <a:pt x="141658" y="157430"/>
                  </a:cubicBezTo>
                  <a:cubicBezTo>
                    <a:pt x="141658" y="166149"/>
                    <a:pt x="148723" y="173213"/>
                    <a:pt x="157442" y="173213"/>
                  </a:cubicBezTo>
                  <a:cubicBezTo>
                    <a:pt x="166161" y="173213"/>
                    <a:pt x="173226" y="166149"/>
                    <a:pt x="173226" y="157430"/>
                  </a:cubicBezTo>
                  <a:cubicBezTo>
                    <a:pt x="173150" y="70509"/>
                    <a:pt x="102723" y="54"/>
                    <a:pt x="15802" y="-63"/>
                  </a:cubicBezTo>
                  <a:cubicBezTo>
                    <a:pt x="7083" y="-104"/>
                    <a:pt x="-16" y="6933"/>
                    <a:pt x="-51" y="15652"/>
                  </a:cubicBezTo>
                  <a:cubicBezTo>
                    <a:pt x="-51" y="15721"/>
                    <a:pt x="-51" y="15790"/>
                    <a:pt x="-51" y="15859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3600000" scaled="0"/>
            </a:gradFill>
            <a:ln w="689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04703DD-1449-4A3E-9C86-BFC74BA157A2}"/>
              </a:ext>
            </a:extLst>
          </p:cNvPr>
          <p:cNvGrpSpPr/>
          <p:nvPr/>
        </p:nvGrpSpPr>
        <p:grpSpPr>
          <a:xfrm>
            <a:off x="214885" y="1971728"/>
            <a:ext cx="3999539" cy="3533775"/>
            <a:chOff x="214885" y="1971728"/>
            <a:chExt cx="3999539" cy="35337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E9C66DA-735F-413C-9B1D-22731B110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885" y="1971728"/>
              <a:ext cx="3553815" cy="3533775"/>
            </a:xfrm>
            <a:prstGeom prst="rect">
              <a:avLst/>
            </a:prstGeom>
          </p:spPr>
        </p:pic>
        <p:pic>
          <p:nvPicPr>
            <p:cNvPr id="3" name="图片 2" descr="有钟表的建筑&#10;&#10;低可信度描述已自动生成">
              <a:extLst>
                <a:ext uri="{FF2B5EF4-FFF2-40B4-BE49-F238E27FC236}">
                  <a16:creationId xmlns:a16="http://schemas.microsoft.com/office/drawing/2014/main" id="{C7F35C30-E084-4EB6-94DF-3D9727BBD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83" t="40465" b="25965"/>
            <a:stretch/>
          </p:blipFill>
          <p:spPr>
            <a:xfrm>
              <a:off x="1117600" y="2541220"/>
              <a:ext cx="3096824" cy="1992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932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032E3BB-28E7-4006-9182-C0B3332B2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575627"/>
              </p:ext>
            </p:extLst>
          </p:nvPr>
        </p:nvGraphicFramePr>
        <p:xfrm>
          <a:off x="1459345" y="1707214"/>
          <a:ext cx="9273310" cy="38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975">
                  <a:extLst>
                    <a:ext uri="{9D8B030D-6E8A-4147-A177-3AD203B41FA5}">
                      <a16:colId xmlns:a16="http://schemas.microsoft.com/office/drawing/2014/main" val="4264347629"/>
                    </a:ext>
                  </a:extLst>
                </a:gridCol>
                <a:gridCol w="8625335">
                  <a:extLst>
                    <a:ext uri="{9D8B030D-6E8A-4147-A177-3AD203B41FA5}">
                      <a16:colId xmlns:a16="http://schemas.microsoft.com/office/drawing/2014/main" val="2274702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1.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期刊作者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题名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〔J〕.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刊名，出版年，卷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期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)∶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起止页码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5292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2.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专著作者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书名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〔M〕.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版本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第一版不著录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).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出版地∶出版者，出版年∶起止页码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65478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3.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论文集作者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题名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〔C〕.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编者</a:t>
                      </a:r>
                      <a:r>
                        <a:rPr lang="en-US" altLang="zh-CN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.</a:t>
                      </a:r>
                      <a:r>
                        <a:rPr lang="zh-CN" altLang="en-US" sz="1600" b="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论文集名，出版地∶出版者，出版年∶起止页码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94627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4.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学位论文作者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〔D〕.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保存地点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保存单位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年份</a:t>
                      </a:r>
                      <a:endParaRPr lang="en-US" alt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25938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5.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专利文献题名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〔P〕.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国别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专利文献种类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专利号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出版日期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66555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6.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标准编号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标准名称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〔S〕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90967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7.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报纸作者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〔N〕.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报纸名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出版日期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(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版次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) 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8728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8.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报告作者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〔R〕.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保存地点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年份</a:t>
                      </a: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44137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9.</a:t>
                      </a:r>
                      <a:endParaRPr lang="zh-CN" altLang="en-US" sz="1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电子文献作者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题名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〔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电子文献及载体类型标识</a:t>
                      </a:r>
                      <a:r>
                        <a:rPr lang="en-US" altLang="zh-CN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〕.</a:t>
                      </a:r>
                      <a:r>
                        <a:rPr lang="zh-CN" alt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</a:rPr>
                        <a:t>文献出处，日期</a:t>
                      </a:r>
                      <a:endParaRPr lang="en-US" alt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</a:endParaRPr>
                    </a:p>
                  </a:txBody>
                  <a:tcPr marL="107664" marR="107664" marT="53832" marB="538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112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61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致谢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DE038D-62CE-4872-893E-221398E5B49E}"/>
              </a:ext>
            </a:extLst>
          </p:cNvPr>
          <p:cNvSpPr>
            <a:spLocks noChangeAspect="1"/>
          </p:cNvSpPr>
          <p:nvPr/>
        </p:nvSpPr>
        <p:spPr>
          <a:xfrm>
            <a:off x="4177235" y="1806293"/>
            <a:ext cx="3837530" cy="265629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stretch>
              <a:fillRect l="-1920" r="-1908"/>
            </a:stretch>
          </a:blipFill>
          <a:ln w="12700" cap="flat" cmpd="sng" algn="ctr">
            <a:solidFill>
              <a:schemeClr val="dk1"/>
            </a:solidFill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CF566DA-795D-48E2-9D49-86373455C791}"/>
              </a:ext>
            </a:extLst>
          </p:cNvPr>
          <p:cNvSpPr/>
          <p:nvPr/>
        </p:nvSpPr>
        <p:spPr>
          <a:xfrm rot="5400000">
            <a:off x="1184745" y="1807092"/>
            <a:ext cx="2326687" cy="3305526"/>
          </a:xfrm>
          <a:prstGeom prst="rect">
            <a:avLst/>
          </a:prstGeom>
          <a:gradFill>
            <a:gsLst>
              <a:gs pos="75000">
                <a:srgbClr val="FFFFFF">
                  <a:alpha val="50000"/>
                </a:srgbClr>
              </a:gs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09E292-18F9-4B3A-A49A-2D4B7419361A}"/>
              </a:ext>
            </a:extLst>
          </p:cNvPr>
          <p:cNvSpPr/>
          <p:nvPr/>
        </p:nvSpPr>
        <p:spPr>
          <a:xfrm>
            <a:off x="695325" y="2194939"/>
            <a:ext cx="3305527" cy="101572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977A2D-E16A-4E5F-8286-EE7BADDFAA27}"/>
              </a:ext>
            </a:extLst>
          </p:cNvPr>
          <p:cNvSpPr txBox="1"/>
          <p:nvPr/>
        </p:nvSpPr>
        <p:spPr>
          <a:xfrm>
            <a:off x="807095" y="3363431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10" name="任意多边形: 形状 9">
            <a:extLst>
              <a:ext uri="{FF2B5EF4-FFF2-40B4-BE49-F238E27FC236}">
                <a16:creationId xmlns:a16="http://schemas.microsoft.com/office/drawing/2014/main" id="{1981A272-E988-422F-B128-9855EFE465C6}"/>
              </a:ext>
            </a:extLst>
          </p:cNvPr>
          <p:cNvSpPr/>
          <p:nvPr/>
        </p:nvSpPr>
        <p:spPr>
          <a:xfrm>
            <a:off x="1204998" y="2425332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82F294-D031-49AF-A59F-72858A10E6CB}"/>
              </a:ext>
            </a:extLst>
          </p:cNvPr>
          <p:cNvSpPr txBox="1"/>
          <p:nvPr/>
        </p:nvSpPr>
        <p:spPr>
          <a:xfrm>
            <a:off x="1370626" y="258148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致导师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41EBF9-BC14-44D0-8246-5DFEE0812FAC}"/>
              </a:ext>
            </a:extLst>
          </p:cNvPr>
          <p:cNvSpPr/>
          <p:nvPr/>
        </p:nvSpPr>
        <p:spPr>
          <a:xfrm rot="5400000">
            <a:off x="8680568" y="1807092"/>
            <a:ext cx="2326687" cy="3305526"/>
          </a:xfrm>
          <a:prstGeom prst="rect">
            <a:avLst/>
          </a:prstGeom>
          <a:gradFill>
            <a:gsLst>
              <a:gs pos="75000">
                <a:srgbClr val="FFFFFF">
                  <a:alpha val="50000"/>
                </a:srgbClr>
              </a:gs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34810DF-E498-4DB1-9D9E-B1ACCDA9EDE4}"/>
              </a:ext>
            </a:extLst>
          </p:cNvPr>
          <p:cNvSpPr/>
          <p:nvPr/>
        </p:nvSpPr>
        <p:spPr>
          <a:xfrm>
            <a:off x="8191148" y="2194939"/>
            <a:ext cx="3305527" cy="101572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6BA581-D0AA-4D16-9BE2-55AF164D5E08}"/>
              </a:ext>
            </a:extLst>
          </p:cNvPr>
          <p:cNvSpPr txBox="1"/>
          <p:nvPr/>
        </p:nvSpPr>
        <p:spPr>
          <a:xfrm>
            <a:off x="8302918" y="3363431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16" name="任意多边形: 形状 15">
            <a:extLst>
              <a:ext uri="{FF2B5EF4-FFF2-40B4-BE49-F238E27FC236}">
                <a16:creationId xmlns:a16="http://schemas.microsoft.com/office/drawing/2014/main" id="{317F603F-1C17-4D19-9933-AD2D70EADAEE}"/>
              </a:ext>
            </a:extLst>
          </p:cNvPr>
          <p:cNvSpPr/>
          <p:nvPr/>
        </p:nvSpPr>
        <p:spPr>
          <a:xfrm>
            <a:off x="8700821" y="2425332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BFBCD75-8752-42A2-9EA4-BFB00EA26D21}"/>
              </a:ext>
            </a:extLst>
          </p:cNvPr>
          <p:cNvSpPr txBox="1"/>
          <p:nvPr/>
        </p:nvSpPr>
        <p:spPr>
          <a:xfrm>
            <a:off x="8866449" y="258148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致同学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4DE2172-29D1-438C-A5FF-1620690D4AB4}"/>
              </a:ext>
            </a:extLst>
          </p:cNvPr>
          <p:cNvSpPr txBox="1"/>
          <p:nvPr/>
        </p:nvSpPr>
        <p:spPr>
          <a:xfrm>
            <a:off x="3387331" y="4900174"/>
            <a:ext cx="5417338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F74E729-1E64-4A18-A770-12988B9F44C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2649" y="4791391"/>
            <a:ext cx="224682" cy="184606"/>
          </a:xfrm>
          <a:custGeom>
            <a:avLst/>
            <a:gdLst/>
            <a:ahLst/>
            <a:cxnLst/>
            <a:rect l="l" t="t" r="r" b="b"/>
            <a:pathLst>
              <a:path w="660172" h="542420">
                <a:moveTo>
                  <a:pt x="628359" y="0"/>
                </a:moveTo>
                <a:lnTo>
                  <a:pt x="660172" y="52492"/>
                </a:lnTo>
                <a:cubicBezTo>
                  <a:pt x="603770" y="81224"/>
                  <a:pt x="561086" y="114429"/>
                  <a:pt x="532123" y="152108"/>
                </a:cubicBezTo>
                <a:cubicBezTo>
                  <a:pt x="503159" y="189787"/>
                  <a:pt x="487518" y="221800"/>
                  <a:pt x="485198" y="248145"/>
                </a:cubicBezTo>
                <a:cubicBezTo>
                  <a:pt x="522015" y="256065"/>
                  <a:pt x="558137" y="272834"/>
                  <a:pt x="593563" y="298450"/>
                </a:cubicBezTo>
                <a:cubicBezTo>
                  <a:pt x="628988" y="324067"/>
                  <a:pt x="648010" y="363502"/>
                  <a:pt x="650628" y="416757"/>
                </a:cubicBezTo>
                <a:cubicBezTo>
                  <a:pt x="649800" y="454005"/>
                  <a:pt x="636743" y="484095"/>
                  <a:pt x="611458" y="507027"/>
                </a:cubicBezTo>
                <a:cubicBezTo>
                  <a:pt x="586173" y="529960"/>
                  <a:pt x="553630" y="541757"/>
                  <a:pt x="513830" y="542420"/>
                </a:cubicBezTo>
                <a:cubicBezTo>
                  <a:pt x="474593" y="542453"/>
                  <a:pt x="441719" y="528866"/>
                  <a:pt x="415208" y="501659"/>
                </a:cubicBezTo>
                <a:cubicBezTo>
                  <a:pt x="388697" y="474452"/>
                  <a:pt x="374911" y="433426"/>
                  <a:pt x="373851" y="378581"/>
                </a:cubicBezTo>
                <a:cubicBezTo>
                  <a:pt x="372823" y="305144"/>
                  <a:pt x="391978" y="234094"/>
                  <a:pt x="431314" y="165430"/>
                </a:cubicBezTo>
                <a:cubicBezTo>
                  <a:pt x="470650" y="96766"/>
                  <a:pt x="536331" y="41623"/>
                  <a:pt x="628359" y="0"/>
                </a:cubicBezTo>
                <a:close/>
                <a:moveTo>
                  <a:pt x="256141" y="0"/>
                </a:moveTo>
                <a:lnTo>
                  <a:pt x="286364" y="52492"/>
                </a:lnTo>
                <a:cubicBezTo>
                  <a:pt x="229961" y="81224"/>
                  <a:pt x="187278" y="114429"/>
                  <a:pt x="158314" y="152108"/>
                </a:cubicBezTo>
                <a:cubicBezTo>
                  <a:pt x="129351" y="189787"/>
                  <a:pt x="113709" y="221800"/>
                  <a:pt x="111389" y="248145"/>
                </a:cubicBezTo>
                <a:cubicBezTo>
                  <a:pt x="148903" y="256065"/>
                  <a:pt x="185223" y="272834"/>
                  <a:pt x="220350" y="298450"/>
                </a:cubicBezTo>
                <a:cubicBezTo>
                  <a:pt x="255478" y="324067"/>
                  <a:pt x="274301" y="363502"/>
                  <a:pt x="276819" y="416757"/>
                </a:cubicBezTo>
                <a:cubicBezTo>
                  <a:pt x="275958" y="454005"/>
                  <a:pt x="262967" y="484095"/>
                  <a:pt x="237848" y="507027"/>
                </a:cubicBezTo>
                <a:cubicBezTo>
                  <a:pt x="212729" y="529960"/>
                  <a:pt x="180650" y="541757"/>
                  <a:pt x="141612" y="542420"/>
                </a:cubicBezTo>
                <a:cubicBezTo>
                  <a:pt x="101613" y="542453"/>
                  <a:pt x="68275" y="528866"/>
                  <a:pt x="41598" y="501659"/>
                </a:cubicBezTo>
                <a:cubicBezTo>
                  <a:pt x="14921" y="474452"/>
                  <a:pt x="1069" y="433426"/>
                  <a:pt x="42" y="378581"/>
                </a:cubicBezTo>
                <a:cubicBezTo>
                  <a:pt x="-1018" y="305144"/>
                  <a:pt x="18202" y="234094"/>
                  <a:pt x="57704" y="165430"/>
                </a:cubicBezTo>
                <a:cubicBezTo>
                  <a:pt x="97206" y="96766"/>
                  <a:pt x="163351" y="41623"/>
                  <a:pt x="2561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1250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5AB50C92-9354-45FA-9839-54C108338D5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flipH="1" flipV="1">
            <a:off x="8641767" y="5404774"/>
            <a:ext cx="224682" cy="184606"/>
          </a:xfrm>
          <a:custGeom>
            <a:avLst/>
            <a:gdLst/>
            <a:ahLst/>
            <a:cxnLst/>
            <a:rect l="l" t="t" r="r" b="b"/>
            <a:pathLst>
              <a:path w="660172" h="542420">
                <a:moveTo>
                  <a:pt x="628359" y="0"/>
                </a:moveTo>
                <a:lnTo>
                  <a:pt x="660172" y="52492"/>
                </a:lnTo>
                <a:cubicBezTo>
                  <a:pt x="603770" y="81224"/>
                  <a:pt x="561086" y="114429"/>
                  <a:pt x="532123" y="152108"/>
                </a:cubicBezTo>
                <a:cubicBezTo>
                  <a:pt x="503159" y="189787"/>
                  <a:pt x="487518" y="221800"/>
                  <a:pt x="485198" y="248145"/>
                </a:cubicBezTo>
                <a:cubicBezTo>
                  <a:pt x="522015" y="256065"/>
                  <a:pt x="558137" y="272834"/>
                  <a:pt x="593563" y="298450"/>
                </a:cubicBezTo>
                <a:cubicBezTo>
                  <a:pt x="628988" y="324067"/>
                  <a:pt x="648010" y="363502"/>
                  <a:pt x="650628" y="416757"/>
                </a:cubicBezTo>
                <a:cubicBezTo>
                  <a:pt x="649800" y="454005"/>
                  <a:pt x="636743" y="484095"/>
                  <a:pt x="611458" y="507027"/>
                </a:cubicBezTo>
                <a:cubicBezTo>
                  <a:pt x="586173" y="529960"/>
                  <a:pt x="553630" y="541757"/>
                  <a:pt x="513830" y="542420"/>
                </a:cubicBezTo>
                <a:cubicBezTo>
                  <a:pt x="474593" y="542453"/>
                  <a:pt x="441719" y="528866"/>
                  <a:pt x="415208" y="501659"/>
                </a:cubicBezTo>
                <a:cubicBezTo>
                  <a:pt x="388697" y="474452"/>
                  <a:pt x="374911" y="433426"/>
                  <a:pt x="373851" y="378581"/>
                </a:cubicBezTo>
                <a:cubicBezTo>
                  <a:pt x="372823" y="305144"/>
                  <a:pt x="391978" y="234094"/>
                  <a:pt x="431314" y="165430"/>
                </a:cubicBezTo>
                <a:cubicBezTo>
                  <a:pt x="470650" y="96766"/>
                  <a:pt x="536331" y="41623"/>
                  <a:pt x="628359" y="0"/>
                </a:cubicBezTo>
                <a:close/>
                <a:moveTo>
                  <a:pt x="256141" y="0"/>
                </a:moveTo>
                <a:lnTo>
                  <a:pt x="286364" y="52492"/>
                </a:lnTo>
                <a:cubicBezTo>
                  <a:pt x="229961" y="81224"/>
                  <a:pt x="187278" y="114429"/>
                  <a:pt x="158314" y="152108"/>
                </a:cubicBezTo>
                <a:cubicBezTo>
                  <a:pt x="129351" y="189787"/>
                  <a:pt x="113709" y="221800"/>
                  <a:pt x="111389" y="248145"/>
                </a:cubicBezTo>
                <a:cubicBezTo>
                  <a:pt x="148903" y="256065"/>
                  <a:pt x="185223" y="272834"/>
                  <a:pt x="220350" y="298450"/>
                </a:cubicBezTo>
                <a:cubicBezTo>
                  <a:pt x="255478" y="324067"/>
                  <a:pt x="274301" y="363502"/>
                  <a:pt x="276819" y="416757"/>
                </a:cubicBezTo>
                <a:cubicBezTo>
                  <a:pt x="275958" y="454005"/>
                  <a:pt x="262967" y="484095"/>
                  <a:pt x="237848" y="507027"/>
                </a:cubicBezTo>
                <a:cubicBezTo>
                  <a:pt x="212729" y="529960"/>
                  <a:pt x="180650" y="541757"/>
                  <a:pt x="141612" y="542420"/>
                </a:cubicBezTo>
                <a:cubicBezTo>
                  <a:pt x="101613" y="542453"/>
                  <a:pt x="68275" y="528866"/>
                  <a:pt x="41598" y="501659"/>
                </a:cubicBezTo>
                <a:cubicBezTo>
                  <a:pt x="14921" y="474452"/>
                  <a:pt x="1069" y="433426"/>
                  <a:pt x="42" y="378581"/>
                </a:cubicBezTo>
                <a:cubicBezTo>
                  <a:pt x="-1018" y="305144"/>
                  <a:pt x="18202" y="234094"/>
                  <a:pt x="57704" y="165430"/>
                </a:cubicBezTo>
                <a:cubicBezTo>
                  <a:pt x="97206" y="96766"/>
                  <a:pt x="163351" y="41623"/>
                  <a:pt x="2561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1250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50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椭圆 77">
            <a:extLst>
              <a:ext uri="{FF2B5EF4-FFF2-40B4-BE49-F238E27FC236}">
                <a16:creationId xmlns:a16="http://schemas.microsoft.com/office/drawing/2014/main" id="{F29DEB09-699C-4CA8-819D-A74E9D335BAE}"/>
              </a:ext>
            </a:extLst>
          </p:cNvPr>
          <p:cNvSpPr/>
          <p:nvPr/>
        </p:nvSpPr>
        <p:spPr>
          <a:xfrm>
            <a:off x="4030256" y="549275"/>
            <a:ext cx="4167508" cy="4167508"/>
          </a:xfrm>
          <a:prstGeom prst="ellipse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5588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8CEA6F1-59FB-4DF2-B7F9-EF3895C943D3}"/>
              </a:ext>
            </a:extLst>
          </p:cNvPr>
          <p:cNvSpPr txBox="1"/>
          <p:nvPr/>
        </p:nvSpPr>
        <p:spPr>
          <a:xfrm>
            <a:off x="5842885" y="1822741"/>
            <a:ext cx="1510030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88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评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E244500-0820-431B-A9E4-5E924B8C4E7B}"/>
              </a:ext>
            </a:extLst>
          </p:cNvPr>
          <p:cNvSpPr txBox="1"/>
          <p:nvPr/>
        </p:nvSpPr>
        <p:spPr>
          <a:xfrm>
            <a:off x="2723171" y="1715968"/>
            <a:ext cx="1811393" cy="212365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96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恳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F53F5F5-07BF-4A92-AFB4-131604B0F029}"/>
              </a:ext>
            </a:extLst>
          </p:cNvPr>
          <p:cNvSpPr txBox="1"/>
          <p:nvPr/>
        </p:nvSpPr>
        <p:spPr>
          <a:xfrm>
            <a:off x="4075404" y="1883036"/>
            <a:ext cx="1259961" cy="147732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请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1759EEC-766B-4C44-B0D0-3B6CFCAF0688}"/>
              </a:ext>
            </a:extLst>
          </p:cNvPr>
          <p:cNvSpPr txBox="1"/>
          <p:nvPr/>
        </p:nvSpPr>
        <p:spPr>
          <a:xfrm>
            <a:off x="5096981" y="2019612"/>
            <a:ext cx="1155766" cy="135421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72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批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381FC3-05BD-43D4-8836-918619334BE3}"/>
              </a:ext>
            </a:extLst>
          </p:cNvPr>
          <p:cNvSpPr txBox="1"/>
          <p:nvPr/>
        </p:nvSpPr>
        <p:spPr>
          <a:xfrm>
            <a:off x="7030440" y="1992879"/>
            <a:ext cx="1155766" cy="135421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72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指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65C632-0453-4614-94F3-50298E0BD0E5}"/>
              </a:ext>
            </a:extLst>
          </p:cNvPr>
          <p:cNvSpPr txBox="1"/>
          <p:nvPr/>
        </p:nvSpPr>
        <p:spPr>
          <a:xfrm>
            <a:off x="7863249" y="1770525"/>
            <a:ext cx="1510030" cy="176971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8800" dirty="0">
                <a:solidFill>
                  <a:schemeClr val="accent1">
                    <a:lumMod val="100000"/>
                  </a:schemeClr>
                </a:solidFill>
                <a:effectLst/>
                <a:latin typeface="+mj-ea"/>
                <a:ea typeface="+mj-ea"/>
              </a:rPr>
              <a:t>正</a:t>
            </a:r>
          </a:p>
        </p:txBody>
      </p:sp>
      <p:pic>
        <p:nvPicPr>
          <p:cNvPr id="58" name="图形 57">
            <a:extLst>
              <a:ext uri="{FF2B5EF4-FFF2-40B4-BE49-F238E27FC236}">
                <a16:creationId xmlns:a16="http://schemas.microsoft.com/office/drawing/2014/main" id="{FBBFBA33-3E0B-428B-8721-A6FBA2671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4299" y="2088457"/>
            <a:ext cx="303197" cy="7659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9A9B028-12BC-455D-AD62-C2E9B7B16AAA}"/>
              </a:ext>
            </a:extLst>
          </p:cNvPr>
          <p:cNvSpPr txBox="1"/>
          <p:nvPr/>
        </p:nvSpPr>
        <p:spPr>
          <a:xfrm>
            <a:off x="9428691" y="2162398"/>
            <a:ext cx="230502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辩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1DA35D-4207-4821-BB31-22FFE5466D11}"/>
              </a:ext>
            </a:extLst>
          </p:cNvPr>
          <p:cNvSpPr txBox="1"/>
          <p:nvPr/>
        </p:nvSpPr>
        <p:spPr>
          <a:xfrm>
            <a:off x="3778830" y="3431896"/>
            <a:ext cx="232756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accent1"/>
                </a:solidFill>
              </a:rPr>
              <a:t>答辩时间：</a:t>
            </a:r>
            <a:r>
              <a:rPr lang="en-US" altLang="zh-CN" dirty="0">
                <a:solidFill>
                  <a:schemeClr val="accent1"/>
                </a:solidFill>
              </a:rPr>
              <a:t>20XX.X.XX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B938B00-09F3-409E-8D55-91886BA082EF}"/>
              </a:ext>
            </a:extLst>
          </p:cNvPr>
          <p:cNvSpPr txBox="1"/>
          <p:nvPr/>
        </p:nvSpPr>
        <p:spPr>
          <a:xfrm>
            <a:off x="6309972" y="3431896"/>
            <a:ext cx="217711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dirty="0">
                <a:solidFill>
                  <a:schemeClr val="accent1"/>
                </a:solidFill>
              </a:rPr>
              <a:t>答辩人：</a:t>
            </a:r>
            <a:r>
              <a:rPr lang="en" altLang="zh-CN" dirty="0">
                <a:solidFill>
                  <a:schemeClr val="accent1"/>
                </a:solidFill>
              </a:rPr>
              <a:t>OfficePLUS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2646CE-0EDD-4BBF-BFB2-C5B5CA0E588C}"/>
              </a:ext>
            </a:extLst>
          </p:cNvPr>
          <p:cNvGrpSpPr/>
          <p:nvPr/>
        </p:nvGrpSpPr>
        <p:grpSpPr>
          <a:xfrm>
            <a:off x="2575935" y="3470180"/>
            <a:ext cx="909489" cy="179648"/>
            <a:chOff x="2731283" y="5385651"/>
            <a:chExt cx="909489" cy="179648"/>
          </a:xfrm>
        </p:grpSpPr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4468125E-BED0-49EA-83C4-315CFD53847F}"/>
                </a:ext>
              </a:extLst>
            </p:cNvPr>
            <p:cNvCxnSpPr>
              <a:cxnSpLocks/>
            </p:cNvCxnSpPr>
            <p:nvPr/>
          </p:nvCxnSpPr>
          <p:spPr>
            <a:xfrm>
              <a:off x="2731283" y="5475475"/>
              <a:ext cx="5873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672211D-63F9-48CD-B31D-6C2918668723}"/>
                </a:ext>
              </a:extLst>
            </p:cNvPr>
            <p:cNvGrpSpPr/>
            <p:nvPr/>
          </p:nvGrpSpPr>
          <p:grpSpPr>
            <a:xfrm>
              <a:off x="3371300" y="5385651"/>
              <a:ext cx="269472" cy="179648"/>
              <a:chOff x="3358750" y="1717040"/>
              <a:chExt cx="548637" cy="365758"/>
            </a:xfrm>
          </p:grpSpPr>
          <p:sp>
            <p:nvSpPr>
              <p:cNvPr id="71" name="菱形 70">
                <a:extLst>
                  <a:ext uri="{FF2B5EF4-FFF2-40B4-BE49-F238E27FC236}">
                    <a16:creationId xmlns:a16="http://schemas.microsoft.com/office/drawing/2014/main" id="{296F1C85-06AB-405F-999E-0CC794BF4B3D}"/>
                  </a:ext>
                </a:extLst>
              </p:cNvPr>
              <p:cNvSpPr/>
              <p:nvPr/>
            </p:nvSpPr>
            <p:spPr>
              <a:xfrm>
                <a:off x="3358750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菱形 71">
                <a:extLst>
                  <a:ext uri="{FF2B5EF4-FFF2-40B4-BE49-F238E27FC236}">
                    <a16:creationId xmlns:a16="http://schemas.microsoft.com/office/drawing/2014/main" id="{03F2C6F8-5727-4E1E-B903-2DB0A0064DF1}"/>
                  </a:ext>
                </a:extLst>
              </p:cNvPr>
              <p:cNvSpPr/>
              <p:nvPr/>
            </p:nvSpPr>
            <p:spPr>
              <a:xfrm>
                <a:off x="3541629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CA29F8D6-93AC-439D-9E4F-34689B1DDA7C}"/>
                </a:ext>
              </a:extLst>
            </p:cNvPr>
            <p:cNvSpPr/>
            <p:nvPr/>
          </p:nvSpPr>
          <p:spPr>
            <a:xfrm>
              <a:off x="3463029" y="5430563"/>
              <a:ext cx="89824" cy="89824"/>
            </a:xfrm>
            <a:custGeom>
              <a:avLst/>
              <a:gdLst>
                <a:gd name="connsiteX0" fmla="*/ 44912 w 89824"/>
                <a:gd name="connsiteY0" fmla="*/ 0 h 89824"/>
                <a:gd name="connsiteX1" fmla="*/ 89824 w 89824"/>
                <a:gd name="connsiteY1" fmla="*/ 44912 h 89824"/>
                <a:gd name="connsiteX2" fmla="*/ 44912 w 89824"/>
                <a:gd name="connsiteY2" fmla="*/ 89824 h 89824"/>
                <a:gd name="connsiteX3" fmla="*/ 0 w 89824"/>
                <a:gd name="connsiteY3" fmla="*/ 44912 h 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824" h="89824">
                  <a:moveTo>
                    <a:pt x="44912" y="0"/>
                  </a:moveTo>
                  <a:lnTo>
                    <a:pt x="89824" y="44912"/>
                  </a:lnTo>
                  <a:lnTo>
                    <a:pt x="44912" y="89824"/>
                  </a:lnTo>
                  <a:lnTo>
                    <a:pt x="0" y="44912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690E6C7D-9E8B-4AFA-9453-EBBA9AE6F479}"/>
              </a:ext>
            </a:extLst>
          </p:cNvPr>
          <p:cNvSpPr/>
          <p:nvPr/>
        </p:nvSpPr>
        <p:spPr>
          <a:xfrm flipH="1">
            <a:off x="3575248" y="3175741"/>
            <a:ext cx="5041501" cy="748012"/>
          </a:xfrm>
          <a:custGeom>
            <a:avLst/>
            <a:gdLst>
              <a:gd name="connsiteX0" fmla="*/ 2519550 w 5041501"/>
              <a:gd name="connsiteY0" fmla="*/ 0 h 748012"/>
              <a:gd name="connsiteX1" fmla="*/ 2343499 w 5041501"/>
              <a:gd name="connsiteY1" fmla="*/ 152268 h 748012"/>
              <a:gd name="connsiteX2" fmla="*/ 2311026 w 5041501"/>
              <a:gd name="connsiteY2" fmla="*/ 156027 h 748012"/>
              <a:gd name="connsiteX3" fmla="*/ 239534 w 5041501"/>
              <a:gd name="connsiteY3" fmla="*/ 156027 h 748012"/>
              <a:gd name="connsiteX4" fmla="*/ 196019 w 5041501"/>
              <a:gd name="connsiteY4" fmla="*/ 199542 h 748012"/>
              <a:gd name="connsiteX5" fmla="*/ 196019 w 5041501"/>
              <a:gd name="connsiteY5" fmla="*/ 211022 h 748012"/>
              <a:gd name="connsiteX6" fmla="*/ 187667 w 5041501"/>
              <a:gd name="connsiteY6" fmla="*/ 207562 h 748012"/>
              <a:gd name="connsiteX7" fmla="*/ 112929 w 5041501"/>
              <a:gd name="connsiteY7" fmla="*/ 207562 h 748012"/>
              <a:gd name="connsiteX8" fmla="*/ 83886 w 5041501"/>
              <a:gd name="connsiteY8" fmla="*/ 236605 h 748012"/>
              <a:gd name="connsiteX9" fmla="*/ 83886 w 5041501"/>
              <a:gd name="connsiteY9" fmla="*/ 232976 h 748012"/>
              <a:gd name="connsiteX10" fmla="*/ 0 w 5041501"/>
              <a:gd name="connsiteY10" fmla="*/ 379297 h 748012"/>
              <a:gd name="connsiteX11" fmla="*/ 83886 w 5041501"/>
              <a:gd name="connsiteY11" fmla="*/ 525619 h 748012"/>
              <a:gd name="connsiteX12" fmla="*/ 83886 w 5041501"/>
              <a:gd name="connsiteY12" fmla="*/ 521989 h 748012"/>
              <a:gd name="connsiteX13" fmla="*/ 112929 w 5041501"/>
              <a:gd name="connsiteY13" fmla="*/ 551032 h 748012"/>
              <a:gd name="connsiteX14" fmla="*/ 187667 w 5041501"/>
              <a:gd name="connsiteY14" fmla="*/ 551032 h 748012"/>
              <a:gd name="connsiteX15" fmla="*/ 196019 w 5041501"/>
              <a:gd name="connsiteY15" fmla="*/ 547573 h 748012"/>
              <a:gd name="connsiteX16" fmla="*/ 196019 w 5041501"/>
              <a:gd name="connsiteY16" fmla="*/ 559053 h 748012"/>
              <a:gd name="connsiteX17" fmla="*/ 239534 w 5041501"/>
              <a:gd name="connsiteY17" fmla="*/ 602568 h 748012"/>
              <a:gd name="connsiteX18" fmla="*/ 2361155 w 5041501"/>
              <a:gd name="connsiteY18" fmla="*/ 602568 h 748012"/>
              <a:gd name="connsiteX19" fmla="*/ 2435123 w 5041501"/>
              <a:gd name="connsiteY19" fmla="*/ 631159 h 748012"/>
              <a:gd name="connsiteX20" fmla="*/ 2519550 w 5041501"/>
              <a:gd name="connsiteY20" fmla="*/ 748012 h 748012"/>
              <a:gd name="connsiteX21" fmla="*/ 2603977 w 5041501"/>
              <a:gd name="connsiteY21" fmla="*/ 631159 h 748012"/>
              <a:gd name="connsiteX22" fmla="*/ 2677946 w 5041501"/>
              <a:gd name="connsiteY22" fmla="*/ 602568 h 748012"/>
              <a:gd name="connsiteX23" fmla="*/ 4799569 w 5041501"/>
              <a:gd name="connsiteY23" fmla="*/ 602568 h 748012"/>
              <a:gd name="connsiteX24" fmla="*/ 4843084 w 5041501"/>
              <a:gd name="connsiteY24" fmla="*/ 559053 h 748012"/>
              <a:gd name="connsiteX25" fmla="*/ 4843084 w 5041501"/>
              <a:gd name="connsiteY25" fmla="*/ 545949 h 748012"/>
              <a:gd name="connsiteX26" fmla="*/ 4855357 w 5041501"/>
              <a:gd name="connsiteY26" fmla="*/ 551032 h 748012"/>
              <a:gd name="connsiteX27" fmla="*/ 4930095 w 5041501"/>
              <a:gd name="connsiteY27" fmla="*/ 551032 h 748012"/>
              <a:gd name="connsiteX28" fmla="*/ 4959138 w 5041501"/>
              <a:gd name="connsiteY28" fmla="*/ 521989 h 748012"/>
              <a:gd name="connsiteX29" fmla="*/ 4959138 w 5041501"/>
              <a:gd name="connsiteY29" fmla="*/ 512456 h 748012"/>
              <a:gd name="connsiteX30" fmla="*/ 4964207 w 5041501"/>
              <a:gd name="connsiteY30" fmla="*/ 468664 h 748012"/>
              <a:gd name="connsiteX31" fmla="*/ 5041501 w 5041501"/>
              <a:gd name="connsiteY31" fmla="*/ 379297 h 748012"/>
              <a:gd name="connsiteX32" fmla="*/ 4964207 w 5041501"/>
              <a:gd name="connsiteY32" fmla="*/ 289931 h 748012"/>
              <a:gd name="connsiteX33" fmla="*/ 4959138 w 5041501"/>
              <a:gd name="connsiteY33" fmla="*/ 246138 h 748012"/>
              <a:gd name="connsiteX34" fmla="*/ 4959138 w 5041501"/>
              <a:gd name="connsiteY34" fmla="*/ 236605 h 748012"/>
              <a:gd name="connsiteX35" fmla="*/ 4930095 w 5041501"/>
              <a:gd name="connsiteY35" fmla="*/ 207562 h 748012"/>
              <a:gd name="connsiteX36" fmla="*/ 4855357 w 5041501"/>
              <a:gd name="connsiteY36" fmla="*/ 207562 h 748012"/>
              <a:gd name="connsiteX37" fmla="*/ 4843084 w 5041501"/>
              <a:gd name="connsiteY37" fmla="*/ 212646 h 748012"/>
              <a:gd name="connsiteX38" fmla="*/ 4843084 w 5041501"/>
              <a:gd name="connsiteY38" fmla="*/ 199542 h 748012"/>
              <a:gd name="connsiteX39" fmla="*/ 4799569 w 5041501"/>
              <a:gd name="connsiteY39" fmla="*/ 156027 h 748012"/>
              <a:gd name="connsiteX40" fmla="*/ 2728074 w 5041501"/>
              <a:gd name="connsiteY40" fmla="*/ 156027 h 748012"/>
              <a:gd name="connsiteX41" fmla="*/ 2695601 w 5041501"/>
              <a:gd name="connsiteY41" fmla="*/ 152268 h 748012"/>
              <a:gd name="connsiteX42" fmla="*/ 2519550 w 5041501"/>
              <a:gd name="connsiteY42" fmla="*/ 0 h 74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041501" h="748012">
                <a:moveTo>
                  <a:pt x="2519550" y="0"/>
                </a:moveTo>
                <a:cubicBezTo>
                  <a:pt x="2519550" y="68450"/>
                  <a:pt x="2446957" y="127181"/>
                  <a:pt x="2343499" y="152268"/>
                </a:cubicBezTo>
                <a:lnTo>
                  <a:pt x="2311026" y="156027"/>
                </a:lnTo>
                <a:lnTo>
                  <a:pt x="239534" y="156027"/>
                </a:lnTo>
                <a:cubicBezTo>
                  <a:pt x="215501" y="156027"/>
                  <a:pt x="196019" y="175509"/>
                  <a:pt x="196019" y="199542"/>
                </a:cubicBezTo>
                <a:lnTo>
                  <a:pt x="196019" y="211022"/>
                </a:lnTo>
                <a:lnTo>
                  <a:pt x="187667" y="207562"/>
                </a:lnTo>
                <a:lnTo>
                  <a:pt x="112929" y="207562"/>
                </a:lnTo>
                <a:cubicBezTo>
                  <a:pt x="96889" y="207562"/>
                  <a:pt x="83886" y="220565"/>
                  <a:pt x="83886" y="236605"/>
                </a:cubicBezTo>
                <a:lnTo>
                  <a:pt x="83886" y="232976"/>
                </a:lnTo>
                <a:cubicBezTo>
                  <a:pt x="83886" y="313787"/>
                  <a:pt x="46328" y="379297"/>
                  <a:pt x="0" y="379297"/>
                </a:cubicBezTo>
                <a:cubicBezTo>
                  <a:pt x="46328" y="379297"/>
                  <a:pt x="83886" y="444808"/>
                  <a:pt x="83886" y="525619"/>
                </a:cubicBezTo>
                <a:lnTo>
                  <a:pt x="83886" y="521989"/>
                </a:lnTo>
                <a:cubicBezTo>
                  <a:pt x="83886" y="538029"/>
                  <a:pt x="96889" y="551032"/>
                  <a:pt x="112929" y="551032"/>
                </a:cubicBezTo>
                <a:lnTo>
                  <a:pt x="187667" y="551032"/>
                </a:lnTo>
                <a:lnTo>
                  <a:pt x="196019" y="547573"/>
                </a:lnTo>
                <a:lnTo>
                  <a:pt x="196019" y="559053"/>
                </a:lnTo>
                <a:cubicBezTo>
                  <a:pt x="196019" y="583086"/>
                  <a:pt x="215501" y="602568"/>
                  <a:pt x="239534" y="602568"/>
                </a:cubicBezTo>
                <a:lnTo>
                  <a:pt x="2361155" y="602568"/>
                </a:lnTo>
                <a:lnTo>
                  <a:pt x="2435123" y="631159"/>
                </a:lnTo>
                <a:cubicBezTo>
                  <a:pt x="2487287" y="661065"/>
                  <a:pt x="2519550" y="702378"/>
                  <a:pt x="2519550" y="748012"/>
                </a:cubicBezTo>
                <a:cubicBezTo>
                  <a:pt x="2519550" y="702378"/>
                  <a:pt x="2551814" y="661065"/>
                  <a:pt x="2603977" y="631159"/>
                </a:cubicBezTo>
                <a:lnTo>
                  <a:pt x="2677946" y="602568"/>
                </a:lnTo>
                <a:lnTo>
                  <a:pt x="4799569" y="602568"/>
                </a:lnTo>
                <a:cubicBezTo>
                  <a:pt x="4823602" y="602568"/>
                  <a:pt x="4843084" y="583086"/>
                  <a:pt x="4843084" y="559053"/>
                </a:cubicBezTo>
                <a:lnTo>
                  <a:pt x="4843084" y="545949"/>
                </a:lnTo>
                <a:lnTo>
                  <a:pt x="4855357" y="551032"/>
                </a:lnTo>
                <a:lnTo>
                  <a:pt x="4930095" y="551032"/>
                </a:lnTo>
                <a:cubicBezTo>
                  <a:pt x="4946135" y="551032"/>
                  <a:pt x="4959138" y="538029"/>
                  <a:pt x="4959138" y="521989"/>
                </a:cubicBezTo>
                <a:lnTo>
                  <a:pt x="4959138" y="512456"/>
                </a:lnTo>
                <a:lnTo>
                  <a:pt x="4964207" y="468664"/>
                </a:lnTo>
                <a:cubicBezTo>
                  <a:pt x="4976941" y="416147"/>
                  <a:pt x="5006754" y="379297"/>
                  <a:pt x="5041501" y="379297"/>
                </a:cubicBezTo>
                <a:cubicBezTo>
                  <a:pt x="5006754" y="379297"/>
                  <a:pt x="4976941" y="342448"/>
                  <a:pt x="4964207" y="289931"/>
                </a:cubicBezTo>
                <a:lnTo>
                  <a:pt x="4959138" y="246138"/>
                </a:lnTo>
                <a:lnTo>
                  <a:pt x="4959138" y="236605"/>
                </a:lnTo>
                <a:cubicBezTo>
                  <a:pt x="4959138" y="220565"/>
                  <a:pt x="4946135" y="207562"/>
                  <a:pt x="4930095" y="207562"/>
                </a:cubicBezTo>
                <a:lnTo>
                  <a:pt x="4855357" y="207562"/>
                </a:lnTo>
                <a:lnTo>
                  <a:pt x="4843084" y="212646"/>
                </a:lnTo>
                <a:lnTo>
                  <a:pt x="4843084" y="199542"/>
                </a:lnTo>
                <a:cubicBezTo>
                  <a:pt x="4843084" y="175509"/>
                  <a:pt x="4823602" y="156027"/>
                  <a:pt x="4799569" y="156027"/>
                </a:cubicBezTo>
                <a:lnTo>
                  <a:pt x="2728074" y="156027"/>
                </a:lnTo>
                <a:lnTo>
                  <a:pt x="2695601" y="152268"/>
                </a:lnTo>
                <a:cubicBezTo>
                  <a:pt x="2592144" y="127181"/>
                  <a:pt x="2519550" y="68450"/>
                  <a:pt x="2519550" y="0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4" name="任意多边形: 形状 113">
            <a:extLst>
              <a:ext uri="{FF2B5EF4-FFF2-40B4-BE49-F238E27FC236}">
                <a16:creationId xmlns:a16="http://schemas.microsoft.com/office/drawing/2014/main" id="{0601CB62-529F-44D0-B06D-1A68E1CD3203}"/>
              </a:ext>
            </a:extLst>
          </p:cNvPr>
          <p:cNvSpPr/>
          <p:nvPr/>
        </p:nvSpPr>
        <p:spPr>
          <a:xfrm flipH="1">
            <a:off x="6047834" y="4606929"/>
            <a:ext cx="274619" cy="116571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90D77D1C-2162-4D27-BAB4-6AB75B4F9E41}"/>
              </a:ext>
            </a:extLst>
          </p:cNvPr>
          <p:cNvSpPr/>
          <p:nvPr/>
        </p:nvSpPr>
        <p:spPr>
          <a:xfrm flipH="1">
            <a:off x="6368251" y="4315158"/>
            <a:ext cx="274619" cy="117321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6" name="任意多边形: 形状 115">
            <a:extLst>
              <a:ext uri="{FF2B5EF4-FFF2-40B4-BE49-F238E27FC236}">
                <a16:creationId xmlns:a16="http://schemas.microsoft.com/office/drawing/2014/main" id="{E3679F13-808C-4F75-86E5-30A9E50A6C6F}"/>
              </a:ext>
            </a:extLst>
          </p:cNvPr>
          <p:cNvSpPr/>
          <p:nvPr/>
        </p:nvSpPr>
        <p:spPr>
          <a:xfrm flipH="1">
            <a:off x="5421118" y="4551908"/>
            <a:ext cx="275661" cy="117809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CD2284DC-97FD-4B13-AE8E-03D9F18CD69A}"/>
              </a:ext>
            </a:extLst>
          </p:cNvPr>
          <p:cNvSpPr/>
          <p:nvPr/>
        </p:nvSpPr>
        <p:spPr>
          <a:xfrm flipH="1">
            <a:off x="6854394" y="4496764"/>
            <a:ext cx="519790" cy="247577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C5FBDF7C-5564-4B6F-B135-02D3380129B1}"/>
              </a:ext>
            </a:extLst>
          </p:cNvPr>
          <p:cNvSpPr/>
          <p:nvPr/>
        </p:nvSpPr>
        <p:spPr>
          <a:xfrm flipH="1">
            <a:off x="6642870" y="4878083"/>
            <a:ext cx="142046" cy="97575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C92CC67B-C65E-4502-839F-1D17F28397B4}"/>
              </a:ext>
            </a:extLst>
          </p:cNvPr>
          <p:cNvSpPr/>
          <p:nvPr/>
        </p:nvSpPr>
        <p:spPr>
          <a:xfrm flipH="1">
            <a:off x="4183860" y="4761687"/>
            <a:ext cx="192947" cy="83810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0" name="任意多边形: 形状 119">
            <a:extLst>
              <a:ext uri="{FF2B5EF4-FFF2-40B4-BE49-F238E27FC236}">
                <a16:creationId xmlns:a16="http://schemas.microsoft.com/office/drawing/2014/main" id="{D09C56BD-D2F5-487B-8386-C49E706AA045}"/>
              </a:ext>
            </a:extLst>
          </p:cNvPr>
          <p:cNvSpPr/>
          <p:nvPr/>
        </p:nvSpPr>
        <p:spPr>
          <a:xfrm flipH="1">
            <a:off x="7641650" y="4598159"/>
            <a:ext cx="366491" cy="161920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1" name="任意多边形: 形状 120">
            <a:extLst>
              <a:ext uri="{FF2B5EF4-FFF2-40B4-BE49-F238E27FC236}">
                <a16:creationId xmlns:a16="http://schemas.microsoft.com/office/drawing/2014/main" id="{D8D0E3DE-64E9-46C1-AB2F-FA4579AAC3A8}"/>
              </a:ext>
            </a:extLst>
          </p:cNvPr>
          <p:cNvSpPr/>
          <p:nvPr/>
        </p:nvSpPr>
        <p:spPr>
          <a:xfrm flipH="1">
            <a:off x="4969467" y="4712861"/>
            <a:ext cx="275663" cy="116737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E40FDC3C-E4DD-4675-85D7-245707B85634}"/>
              </a:ext>
            </a:extLst>
          </p:cNvPr>
          <p:cNvSpPr/>
          <p:nvPr/>
        </p:nvSpPr>
        <p:spPr>
          <a:xfrm flipH="1">
            <a:off x="4578595" y="4895833"/>
            <a:ext cx="142046" cy="99458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90DC5459-007D-4941-A864-19BF6BAF9A33}"/>
              </a:ext>
            </a:extLst>
          </p:cNvPr>
          <p:cNvGrpSpPr/>
          <p:nvPr/>
        </p:nvGrpSpPr>
        <p:grpSpPr>
          <a:xfrm flipH="1">
            <a:off x="8693358" y="3470180"/>
            <a:ext cx="909489" cy="179648"/>
            <a:chOff x="2731283" y="5385651"/>
            <a:chExt cx="909489" cy="179648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D6163ABF-17C3-46BD-958D-1CAB46FDF38E}"/>
                </a:ext>
              </a:extLst>
            </p:cNvPr>
            <p:cNvCxnSpPr>
              <a:cxnSpLocks/>
            </p:cNvCxnSpPr>
            <p:nvPr/>
          </p:nvCxnSpPr>
          <p:spPr>
            <a:xfrm>
              <a:off x="2731283" y="5475475"/>
              <a:ext cx="587396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7D2CE82-90B4-41EA-9FEC-472BF7F72DAC}"/>
                </a:ext>
              </a:extLst>
            </p:cNvPr>
            <p:cNvGrpSpPr/>
            <p:nvPr/>
          </p:nvGrpSpPr>
          <p:grpSpPr>
            <a:xfrm>
              <a:off x="3371300" y="5385651"/>
              <a:ext cx="269472" cy="179648"/>
              <a:chOff x="3358750" y="1717040"/>
              <a:chExt cx="548637" cy="365758"/>
            </a:xfrm>
          </p:grpSpPr>
          <p:sp>
            <p:nvSpPr>
              <p:cNvPr id="43" name="菱形 42">
                <a:extLst>
                  <a:ext uri="{FF2B5EF4-FFF2-40B4-BE49-F238E27FC236}">
                    <a16:creationId xmlns:a16="http://schemas.microsoft.com/office/drawing/2014/main" id="{0A7D7D93-362E-4E0B-9BC6-3A9556F424FE}"/>
                  </a:ext>
                </a:extLst>
              </p:cNvPr>
              <p:cNvSpPr/>
              <p:nvPr/>
            </p:nvSpPr>
            <p:spPr>
              <a:xfrm>
                <a:off x="3358750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菱形 43">
                <a:extLst>
                  <a:ext uri="{FF2B5EF4-FFF2-40B4-BE49-F238E27FC236}">
                    <a16:creationId xmlns:a16="http://schemas.microsoft.com/office/drawing/2014/main" id="{00B25D89-25D9-4A14-B9FA-3687C6EDD77E}"/>
                  </a:ext>
                </a:extLst>
              </p:cNvPr>
              <p:cNvSpPr/>
              <p:nvPr/>
            </p:nvSpPr>
            <p:spPr>
              <a:xfrm>
                <a:off x="3541629" y="1717040"/>
                <a:ext cx="365758" cy="365758"/>
              </a:xfrm>
              <a:prstGeom prst="diamond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5835006-C9E9-47AA-9CCD-3DA330981228}"/>
                </a:ext>
              </a:extLst>
            </p:cNvPr>
            <p:cNvSpPr/>
            <p:nvPr/>
          </p:nvSpPr>
          <p:spPr>
            <a:xfrm>
              <a:off x="3463029" y="5430563"/>
              <a:ext cx="89824" cy="89824"/>
            </a:xfrm>
            <a:custGeom>
              <a:avLst/>
              <a:gdLst>
                <a:gd name="connsiteX0" fmla="*/ 44912 w 89824"/>
                <a:gd name="connsiteY0" fmla="*/ 0 h 89824"/>
                <a:gd name="connsiteX1" fmla="*/ 89824 w 89824"/>
                <a:gd name="connsiteY1" fmla="*/ 44912 h 89824"/>
                <a:gd name="connsiteX2" fmla="*/ 44912 w 89824"/>
                <a:gd name="connsiteY2" fmla="*/ 89824 h 89824"/>
                <a:gd name="connsiteX3" fmla="*/ 0 w 89824"/>
                <a:gd name="connsiteY3" fmla="*/ 44912 h 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824" h="89824">
                  <a:moveTo>
                    <a:pt x="44912" y="0"/>
                  </a:moveTo>
                  <a:lnTo>
                    <a:pt x="89824" y="44912"/>
                  </a:lnTo>
                  <a:lnTo>
                    <a:pt x="44912" y="89824"/>
                  </a:lnTo>
                  <a:lnTo>
                    <a:pt x="0" y="44912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4E22C570-2439-4A2C-82D6-6D967164AF66}"/>
              </a:ext>
            </a:extLst>
          </p:cNvPr>
          <p:cNvSpPr txBox="1"/>
          <p:nvPr/>
        </p:nvSpPr>
        <p:spPr>
          <a:xfrm>
            <a:off x="4240790" y="1361414"/>
            <a:ext cx="3685304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感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latin typeface="+mn-ea"/>
              </a:rPr>
              <a:t>谢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你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的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观 </a:t>
            </a:r>
            <a:r>
              <a:rPr lang="en-US" altLang="zh-CN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| </a:t>
            </a:r>
            <a:r>
              <a:rPr lang="zh-CN" altLang="en-US" sz="2800" dirty="0">
                <a:solidFill>
                  <a:schemeClr val="accent1">
                    <a:lumMod val="100000"/>
                  </a:schemeClr>
                </a:solidFill>
                <a:effectLst/>
                <a:latin typeface="+mn-ea"/>
              </a:rPr>
              <a:t>看</a:t>
            </a:r>
          </a:p>
        </p:txBody>
      </p:sp>
    </p:spTree>
    <p:extLst>
      <p:ext uri="{BB962C8B-B14F-4D97-AF65-F5344CB8AC3E}">
        <p14:creationId xmlns:p14="http://schemas.microsoft.com/office/powerpoint/2010/main" val="3983234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思源宋体 </a:t>
            </a:r>
            <a:r>
              <a:rPr kumimoji="1" lang="en-US" altLang="zh-CN" dirty="0"/>
              <a:t>CN Heavy (</a:t>
            </a:r>
            <a:r>
              <a:rPr kumimoji="1" lang="zh-CN" altLang="en-US" dirty="0"/>
              <a:t>标题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-US" altLang="zh-CN" dirty="0"/>
              <a:t>/</a:t>
            </a:r>
            <a:r>
              <a:rPr kumimoji="1" lang="zh-CN" altLang="en-US" dirty="0"/>
              <a:t>微软雅黑 </a:t>
            </a:r>
            <a:r>
              <a:rPr kumimoji="1" lang="en-US" altLang="zh-CN" dirty="0"/>
              <a:t>(</a:t>
            </a:r>
            <a:r>
              <a:rPr kumimoji="1" lang="zh-CN" altLang="en-US" dirty="0"/>
              <a:t>正文</a:t>
            </a:r>
            <a:r>
              <a:rPr kumimoji="1" lang="en-US" altLang="zh-CN" dirty="0"/>
              <a:t>)</a:t>
            </a:r>
          </a:p>
          <a:p>
            <a:r>
              <a:rPr kumimoji="1" lang="zh-CN" altLang="en-US" dirty="0"/>
              <a:t>英文 微软雅黑 </a:t>
            </a:r>
            <a:r>
              <a:rPr kumimoji="1" lang="en-US" altLang="zh-CN" dirty="0"/>
              <a:t> Bold(</a:t>
            </a:r>
            <a:r>
              <a:rPr kumimoji="1" lang="zh-CN" altLang="en-US" dirty="0"/>
              <a:t>标题</a:t>
            </a:r>
            <a:r>
              <a:rPr kumimoji="1" lang="en-US" altLang="zh-CN" dirty="0"/>
              <a:t>) /</a:t>
            </a:r>
            <a:r>
              <a:rPr kumimoji="1" lang="zh-CN" altLang="en-US" dirty="0"/>
              <a:t>微软雅黑 </a:t>
            </a:r>
            <a:r>
              <a:rPr kumimoji="1" lang="en-US" altLang="zh-CN" dirty="0"/>
              <a:t>(</a:t>
            </a:r>
            <a:r>
              <a:rPr kumimoji="1" lang="zh-CN" altLang="en-US" dirty="0"/>
              <a:t>正文</a:t>
            </a:r>
            <a:r>
              <a:rPr kumimoji="1" lang="en-US" altLang="zh-CN" dirty="0"/>
              <a:t>)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/>
              <a:t>freepik.com</a:t>
            </a:r>
          </a:p>
          <a:p>
            <a:r>
              <a:rPr kumimoji="1" lang="en-US" altLang="zh-CN" dirty="0"/>
              <a:t>unsplash.com</a:t>
            </a:r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十月长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61AC7194-38D1-4451-A088-EB0ADB4FE753}"/>
              </a:ext>
            </a:extLst>
          </p:cNvPr>
          <p:cNvSpPr txBox="1"/>
          <p:nvPr/>
        </p:nvSpPr>
        <p:spPr>
          <a:xfrm>
            <a:off x="3444590" y="2319945"/>
            <a:ext cx="5302815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/>
                </a:solidFill>
                <a:latin typeface="+mj-ea"/>
                <a:ea typeface="+mj-ea"/>
              </a:rPr>
              <a:t>选题背景意义</a:t>
            </a:r>
            <a:endParaRPr lang="en-US" altLang="zh-CN" sz="6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244AC5-5385-43B0-9E4E-EECBFD7CE522}"/>
              </a:ext>
            </a:extLst>
          </p:cNvPr>
          <p:cNvSpPr txBox="1"/>
          <p:nvPr/>
        </p:nvSpPr>
        <p:spPr>
          <a:xfrm>
            <a:off x="3829793" y="3290501"/>
            <a:ext cx="4423232" cy="22790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dirty="0">
                <a:solidFill>
                  <a:schemeClr val="accent1"/>
                </a:solidFill>
                <a:latin typeface="+mn-ea"/>
              </a:rPr>
              <a:t>Background Significance Of The Topic</a:t>
            </a:r>
            <a:endParaRPr lang="en-US" altLang="zh-CN" sz="4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16317B-1DD0-403A-8E74-E32B5561C63A}"/>
              </a:ext>
            </a:extLst>
          </p:cNvPr>
          <p:cNvGrpSpPr/>
          <p:nvPr/>
        </p:nvGrpSpPr>
        <p:grpSpPr>
          <a:xfrm>
            <a:off x="9824920" y="1118909"/>
            <a:ext cx="2374129" cy="407908"/>
            <a:chOff x="8664212" y="2998449"/>
            <a:chExt cx="2374129" cy="407908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BD4BF65-D502-438F-9FD2-4A3A75AC0213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265CEE1-6ED0-4FAA-9FEB-16061723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CB6F220-229E-42B7-BDDF-6A353D1AFEA9}"/>
                </a:ext>
              </a:extLst>
            </p:cNvPr>
            <p:cNvCxnSpPr>
              <a:cxnSpLocks/>
              <a:stCxn id="17" idx="0"/>
              <a:endCxn id="16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3DA1A580-18E5-4DBD-82F3-84C8BDF0A6D8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6" name="椭圆 8">
              <a:extLst>
                <a:ext uri="{FF2B5EF4-FFF2-40B4-BE49-F238E27FC236}">
                  <a16:creationId xmlns:a16="http://schemas.microsoft.com/office/drawing/2014/main" id="{9C7118DC-AF00-436B-AD37-A2314E1DDDD5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22984206-3424-4BBC-8265-450544F3B87A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13C76D7C-688B-4B5E-9197-B30831D08F1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670948B-2791-4F75-895E-72228C117A6C}"/>
              </a:ext>
            </a:extLst>
          </p:cNvPr>
          <p:cNvGrpSpPr/>
          <p:nvPr/>
        </p:nvGrpSpPr>
        <p:grpSpPr>
          <a:xfrm>
            <a:off x="-29260" y="1107736"/>
            <a:ext cx="2486206" cy="839708"/>
            <a:chOff x="2162311" y="2604590"/>
            <a:chExt cx="2486206" cy="839708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7C60D0F-F6A7-4D1C-B32E-045E5BBBF7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5320" y="3012498"/>
              <a:ext cx="1341120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E27433-3B99-404B-A832-1A9006784888}"/>
                </a:ext>
              </a:extLst>
            </p:cNvPr>
            <p:cNvCxnSpPr/>
            <p:nvPr/>
          </p:nvCxnSpPr>
          <p:spPr>
            <a:xfrm>
              <a:off x="2162311" y="2604590"/>
              <a:ext cx="1940638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8">
              <a:extLst>
                <a:ext uri="{FF2B5EF4-FFF2-40B4-BE49-F238E27FC236}">
                  <a16:creationId xmlns:a16="http://schemas.microsoft.com/office/drawing/2014/main" id="{32F5F14C-68D8-4947-AEA9-EBA867202410}"/>
                </a:ext>
              </a:extLst>
            </p:cNvPr>
            <p:cNvSpPr/>
            <p:nvPr/>
          </p:nvSpPr>
          <p:spPr>
            <a:xfrm flipH="1">
              <a:off x="4096135" y="2604591"/>
              <a:ext cx="203954" cy="407908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941DF77-EB29-4BB7-AFDF-8D58188CFF85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23601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0FA865A-BC54-4219-822F-8E51F1BAACE4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44429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025381A-2C73-4F2D-86D4-C333FA3AE0D4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 flipV="1">
              <a:off x="3188210" y="2814377"/>
              <a:ext cx="656433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0EC97CB8-3996-4CD0-8A31-1896256E93A5}"/>
                </a:ext>
              </a:extLst>
            </p:cNvPr>
            <p:cNvSpPr/>
            <p:nvPr/>
          </p:nvSpPr>
          <p:spPr>
            <a:xfrm flipH="1">
              <a:off x="3649134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7E711401-7DC6-42B5-8938-BB8458423056}"/>
                </a:ext>
              </a:extLst>
            </p:cNvPr>
            <p:cNvSpPr/>
            <p:nvPr/>
          </p:nvSpPr>
          <p:spPr>
            <a:xfrm flipH="1">
              <a:off x="3754028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8" name="椭圆 8">
              <a:extLst>
                <a:ext uri="{FF2B5EF4-FFF2-40B4-BE49-F238E27FC236}">
                  <a16:creationId xmlns:a16="http://schemas.microsoft.com/office/drawing/2014/main" id="{24B6BB9E-B0D9-47F2-9F10-245FE82890B6}"/>
                </a:ext>
              </a:extLst>
            </p:cNvPr>
            <p:cNvSpPr/>
            <p:nvPr/>
          </p:nvSpPr>
          <p:spPr>
            <a:xfrm flipH="1">
              <a:off x="3844643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AEFC2CDD-5FFB-48B6-997A-2D10061CA84A}"/>
                </a:ext>
              </a:extLst>
            </p:cNvPr>
            <p:cNvSpPr/>
            <p:nvPr/>
          </p:nvSpPr>
          <p:spPr>
            <a:xfrm flipH="1">
              <a:off x="3096122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9ACCA2D5-95E5-49D2-A2B4-DF0A616D7B90}"/>
                </a:ext>
              </a:extLst>
            </p:cNvPr>
            <p:cNvSpPr/>
            <p:nvPr/>
          </p:nvSpPr>
          <p:spPr>
            <a:xfrm flipH="1">
              <a:off x="3201370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1" name="弧形 30">
              <a:extLst>
                <a:ext uri="{FF2B5EF4-FFF2-40B4-BE49-F238E27FC236}">
                  <a16:creationId xmlns:a16="http://schemas.microsoft.com/office/drawing/2014/main" id="{EAC13EEE-5708-4F22-8E93-687DC5356BC0}"/>
                </a:ext>
              </a:extLst>
            </p:cNvPr>
            <p:cNvSpPr/>
            <p:nvPr/>
          </p:nvSpPr>
          <p:spPr>
            <a:xfrm flipH="1">
              <a:off x="3306646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2" name="椭圆 8">
              <a:extLst>
                <a:ext uri="{FF2B5EF4-FFF2-40B4-BE49-F238E27FC236}">
                  <a16:creationId xmlns:a16="http://schemas.microsoft.com/office/drawing/2014/main" id="{4BE03D9C-C337-4F2F-9D19-312DD1A60CD7}"/>
                </a:ext>
              </a:extLst>
            </p:cNvPr>
            <p:cNvSpPr/>
            <p:nvPr/>
          </p:nvSpPr>
          <p:spPr>
            <a:xfrm flipH="1">
              <a:off x="4536440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3" name="椭圆 8">
              <a:extLst>
                <a:ext uri="{FF2B5EF4-FFF2-40B4-BE49-F238E27FC236}">
                  <a16:creationId xmlns:a16="http://schemas.microsoft.com/office/drawing/2014/main" id="{0180373E-1CAA-4586-8C0A-76B532BDDEE3}"/>
                </a:ext>
              </a:extLst>
            </p:cNvPr>
            <p:cNvSpPr/>
            <p:nvPr/>
          </p:nvSpPr>
          <p:spPr>
            <a:xfrm flipH="1">
              <a:off x="4414202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4" name="椭圆 8">
              <a:extLst>
                <a:ext uri="{FF2B5EF4-FFF2-40B4-BE49-F238E27FC236}">
                  <a16:creationId xmlns:a16="http://schemas.microsoft.com/office/drawing/2014/main" id="{DD3139DF-7134-47EB-92D1-3FD1102A53A4}"/>
                </a:ext>
              </a:extLst>
            </p:cNvPr>
            <p:cNvSpPr/>
            <p:nvPr/>
          </p:nvSpPr>
          <p:spPr>
            <a:xfrm>
              <a:off x="3910012" y="3236017"/>
              <a:ext cx="103824" cy="207646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940E540-6107-4EE5-A557-2E5D6B30C13E}"/>
              </a:ext>
            </a:extLst>
          </p:cNvPr>
          <p:cNvGrpSpPr/>
          <p:nvPr/>
        </p:nvGrpSpPr>
        <p:grpSpPr>
          <a:xfrm flipH="1">
            <a:off x="9767754" y="1631711"/>
            <a:ext cx="2374129" cy="407908"/>
            <a:chOff x="8664212" y="2998449"/>
            <a:chExt cx="2374129" cy="407908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B8F03D5A-4D6F-4871-88D0-2DF446FE208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ED72B4B-B22B-48B0-BDF3-171BE457A526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F029B15-BFA1-4FC8-8D1F-570FA572F7A4}"/>
                </a:ext>
              </a:extLst>
            </p:cNvPr>
            <p:cNvCxnSpPr>
              <a:cxnSpLocks/>
              <a:stCxn id="41" idx="0"/>
              <a:endCxn id="40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8">
              <a:extLst>
                <a:ext uri="{FF2B5EF4-FFF2-40B4-BE49-F238E27FC236}">
                  <a16:creationId xmlns:a16="http://schemas.microsoft.com/office/drawing/2014/main" id="{E2C7992D-273B-43AD-AC37-C695EF077D81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0" name="椭圆 8">
              <a:extLst>
                <a:ext uri="{FF2B5EF4-FFF2-40B4-BE49-F238E27FC236}">
                  <a16:creationId xmlns:a16="http://schemas.microsoft.com/office/drawing/2014/main" id="{EBA212C5-77E1-41A6-A630-A6C33E2DE5FD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7AF28B67-12F6-4F79-8E1C-42EFEBECA1B0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50FB0652-E274-4180-BBAF-07D0B34E009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D0804DD-7D8C-442B-8C7C-BC347E283125}"/>
              </a:ext>
            </a:extLst>
          </p:cNvPr>
          <p:cNvSpPr/>
          <p:nvPr/>
        </p:nvSpPr>
        <p:spPr>
          <a:xfrm flipH="1">
            <a:off x="6021508" y="5279990"/>
            <a:ext cx="226920" cy="96323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B8D9A61-34ED-4328-80C8-F6C63494BCFA}"/>
              </a:ext>
            </a:extLst>
          </p:cNvPr>
          <p:cNvSpPr/>
          <p:nvPr/>
        </p:nvSpPr>
        <p:spPr>
          <a:xfrm flipH="1">
            <a:off x="6653122" y="4482855"/>
            <a:ext cx="226920" cy="96943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952877C-58DC-4335-B283-CD5B840D7F95}"/>
              </a:ext>
            </a:extLst>
          </p:cNvPr>
          <p:cNvSpPr/>
          <p:nvPr/>
        </p:nvSpPr>
        <p:spPr>
          <a:xfrm flipH="1">
            <a:off x="5389032" y="4827519"/>
            <a:ext cx="227781" cy="97346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AB4EC96-65EF-4492-AD06-E388A4E31AA5}"/>
              </a:ext>
            </a:extLst>
          </p:cNvPr>
          <p:cNvSpPr/>
          <p:nvPr/>
        </p:nvSpPr>
        <p:spPr>
          <a:xfrm flipH="1">
            <a:off x="7907455" y="5344175"/>
            <a:ext cx="345478" cy="164552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ACCAE456-AA66-4EFF-AD5B-3720B81CE08D}"/>
              </a:ext>
            </a:extLst>
          </p:cNvPr>
          <p:cNvSpPr/>
          <p:nvPr/>
        </p:nvSpPr>
        <p:spPr>
          <a:xfrm flipH="1">
            <a:off x="7284736" y="5335999"/>
            <a:ext cx="117374" cy="80627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1BAE3BD0-54B1-4F77-B0EA-AF6CF2689812}"/>
              </a:ext>
            </a:extLst>
          </p:cNvPr>
          <p:cNvSpPr/>
          <p:nvPr/>
        </p:nvSpPr>
        <p:spPr>
          <a:xfrm flipH="1">
            <a:off x="3670359" y="5245364"/>
            <a:ext cx="159433" cy="69253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0472B930-75C0-44CA-A390-9548E58CA0B0}"/>
              </a:ext>
            </a:extLst>
          </p:cNvPr>
          <p:cNvSpPr/>
          <p:nvPr/>
        </p:nvSpPr>
        <p:spPr>
          <a:xfrm flipH="1">
            <a:off x="7738212" y="4253713"/>
            <a:ext cx="302834" cy="133796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2E834E3-9FE1-45AF-8BC2-B367DE884D79}"/>
              </a:ext>
            </a:extLst>
          </p:cNvPr>
          <p:cNvSpPr/>
          <p:nvPr/>
        </p:nvSpPr>
        <p:spPr>
          <a:xfrm flipH="1">
            <a:off x="4757418" y="5236941"/>
            <a:ext cx="227782" cy="96461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C95EB64-352B-4FCB-B109-B9B3CC77E4D7}"/>
              </a:ext>
            </a:extLst>
          </p:cNvPr>
          <p:cNvSpPr/>
          <p:nvPr/>
        </p:nvSpPr>
        <p:spPr>
          <a:xfrm flipH="1">
            <a:off x="4199937" y="5177702"/>
            <a:ext cx="117374" cy="82183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08B6ACF6-142B-4502-89FF-7B2F45038EE3}"/>
              </a:ext>
            </a:extLst>
          </p:cNvPr>
          <p:cNvGrpSpPr/>
          <p:nvPr/>
        </p:nvGrpSpPr>
        <p:grpSpPr>
          <a:xfrm rot="11700000">
            <a:off x="8086544" y="2854989"/>
            <a:ext cx="385099" cy="404787"/>
            <a:chOff x="6126270" y="3945267"/>
            <a:chExt cx="1035730" cy="1088680"/>
          </a:xfrm>
          <a:solidFill>
            <a:srgbClr val="A60000"/>
          </a:solidFill>
        </p:grpSpPr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C9A665DD-96DF-43A2-8CF6-DB1EE977C227}"/>
                </a:ext>
              </a:extLst>
            </p:cNvPr>
            <p:cNvSpPr/>
            <p:nvPr/>
          </p:nvSpPr>
          <p:spPr>
            <a:xfrm>
              <a:off x="6651889" y="3945267"/>
              <a:ext cx="9377" cy="7999"/>
            </a:xfrm>
            <a:custGeom>
              <a:avLst/>
              <a:gdLst>
                <a:gd name="connsiteX0" fmla="*/ 510 w 9377"/>
                <a:gd name="connsiteY0" fmla="*/ 1650 h 7999"/>
                <a:gd name="connsiteX1" fmla="*/ 8921 w 9377"/>
                <a:gd name="connsiteY1" fmla="*/ 6308 h 7999"/>
                <a:gd name="connsiteX2" fmla="*/ 510 w 9377"/>
                <a:gd name="connsiteY2" fmla="*/ 1650 h 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" h="7999">
                  <a:moveTo>
                    <a:pt x="510" y="1650"/>
                  </a:moveTo>
                  <a:cubicBezTo>
                    <a:pt x="3325" y="-2371"/>
                    <a:pt x="11367" y="1650"/>
                    <a:pt x="8921" y="6308"/>
                  </a:cubicBezTo>
                  <a:cubicBezTo>
                    <a:pt x="6039" y="10396"/>
                    <a:pt x="-2104" y="6375"/>
                    <a:pt x="510" y="165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9F6657B-85B1-4660-87A0-2907C9557C29}"/>
                </a:ext>
              </a:extLst>
            </p:cNvPr>
            <p:cNvSpPr/>
            <p:nvPr/>
          </p:nvSpPr>
          <p:spPr>
            <a:xfrm>
              <a:off x="6136677" y="3948760"/>
              <a:ext cx="948234" cy="1085187"/>
            </a:xfrm>
            <a:custGeom>
              <a:avLst/>
              <a:gdLst>
                <a:gd name="connsiteX0" fmla="*/ 497392 w 948234"/>
                <a:gd name="connsiteY0" fmla="*/ 0 h 1085187"/>
                <a:gd name="connsiteX1" fmla="*/ 502485 w 948234"/>
                <a:gd name="connsiteY1" fmla="*/ 2212 h 1085187"/>
                <a:gd name="connsiteX2" fmla="*/ 518101 w 948234"/>
                <a:gd name="connsiteY2" fmla="*/ 15348 h 1085187"/>
                <a:gd name="connsiteX3" fmla="*/ 644299 w 948234"/>
                <a:gd name="connsiteY3" fmla="*/ 20374 h 1085187"/>
                <a:gd name="connsiteX4" fmla="*/ 671107 w 948234"/>
                <a:gd name="connsiteY4" fmla="*/ 13471 h 1085187"/>
                <a:gd name="connsiteX5" fmla="*/ 681428 w 948234"/>
                <a:gd name="connsiteY5" fmla="*/ 25166 h 1085187"/>
                <a:gd name="connsiteX6" fmla="*/ 744494 w 948234"/>
                <a:gd name="connsiteY6" fmla="*/ 39542 h 1085187"/>
                <a:gd name="connsiteX7" fmla="*/ 831218 w 948234"/>
                <a:gd name="connsiteY7" fmla="*/ 64071 h 1085187"/>
                <a:gd name="connsiteX8" fmla="*/ 842075 w 948234"/>
                <a:gd name="connsiteY8" fmla="*/ 49226 h 1085187"/>
                <a:gd name="connsiteX9" fmla="*/ 871899 w 948234"/>
                <a:gd name="connsiteY9" fmla="*/ 83306 h 1085187"/>
                <a:gd name="connsiteX10" fmla="*/ 907956 w 948234"/>
                <a:gd name="connsiteY10" fmla="*/ 83440 h 1085187"/>
                <a:gd name="connsiteX11" fmla="*/ 929168 w 948234"/>
                <a:gd name="connsiteY11" fmla="*/ 124355 h 1085187"/>
                <a:gd name="connsiteX12" fmla="*/ 948235 w 948234"/>
                <a:gd name="connsiteY12" fmla="*/ 175257 h 1085187"/>
                <a:gd name="connsiteX13" fmla="*/ 933356 w 948234"/>
                <a:gd name="connsiteY13" fmla="*/ 198413 h 1085187"/>
                <a:gd name="connsiteX14" fmla="*/ 941365 w 948234"/>
                <a:gd name="connsiteY14" fmla="*/ 230314 h 1085187"/>
                <a:gd name="connsiteX15" fmla="*/ 913518 w 948234"/>
                <a:gd name="connsiteY15" fmla="*/ 317440 h 1085187"/>
                <a:gd name="connsiteX16" fmla="*/ 901857 w 948234"/>
                <a:gd name="connsiteY16" fmla="*/ 282322 h 1085187"/>
                <a:gd name="connsiteX17" fmla="*/ 876691 w 948234"/>
                <a:gd name="connsiteY17" fmla="*/ 297535 h 1085187"/>
                <a:gd name="connsiteX18" fmla="*/ 818853 w 948234"/>
                <a:gd name="connsiteY18" fmla="*/ 234335 h 1085187"/>
                <a:gd name="connsiteX19" fmla="*/ 736552 w 948234"/>
                <a:gd name="connsiteY19" fmla="*/ 174218 h 1085187"/>
                <a:gd name="connsiteX20" fmla="*/ 682434 w 948234"/>
                <a:gd name="connsiteY20" fmla="*/ 159441 h 1085187"/>
                <a:gd name="connsiteX21" fmla="*/ 625098 w 948234"/>
                <a:gd name="connsiteY21" fmla="*/ 149924 h 1085187"/>
                <a:gd name="connsiteX22" fmla="*/ 590214 w 948234"/>
                <a:gd name="connsiteY22" fmla="*/ 134878 h 1085187"/>
                <a:gd name="connsiteX23" fmla="*/ 567562 w 948234"/>
                <a:gd name="connsiteY23" fmla="*/ 145299 h 1085187"/>
                <a:gd name="connsiteX24" fmla="*/ 573627 w 948234"/>
                <a:gd name="connsiteY24" fmla="*/ 135481 h 1085187"/>
                <a:gd name="connsiteX25" fmla="*/ 517397 w 948234"/>
                <a:gd name="connsiteY25" fmla="*/ 149388 h 1085187"/>
                <a:gd name="connsiteX26" fmla="*/ 523999 w 948234"/>
                <a:gd name="connsiteY26" fmla="*/ 135380 h 1085187"/>
                <a:gd name="connsiteX27" fmla="*/ 435867 w 948234"/>
                <a:gd name="connsiteY27" fmla="*/ 167416 h 1085187"/>
                <a:gd name="connsiteX28" fmla="*/ 455605 w 948234"/>
                <a:gd name="connsiteY28" fmla="*/ 143456 h 1085187"/>
                <a:gd name="connsiteX29" fmla="*/ 391467 w 948234"/>
                <a:gd name="connsiteY29" fmla="*/ 180954 h 1085187"/>
                <a:gd name="connsiteX30" fmla="*/ 380810 w 948234"/>
                <a:gd name="connsiteY30" fmla="*/ 194626 h 1085187"/>
                <a:gd name="connsiteX31" fmla="*/ 371897 w 948234"/>
                <a:gd name="connsiteY31" fmla="*/ 177536 h 1085187"/>
                <a:gd name="connsiteX32" fmla="*/ 369082 w 948234"/>
                <a:gd name="connsiteY32" fmla="*/ 197943 h 1085187"/>
                <a:gd name="connsiteX33" fmla="*/ 364659 w 948234"/>
                <a:gd name="connsiteY33" fmla="*/ 189097 h 1085187"/>
                <a:gd name="connsiteX34" fmla="*/ 294087 w 948234"/>
                <a:gd name="connsiteY34" fmla="*/ 230180 h 1085187"/>
                <a:gd name="connsiteX35" fmla="*/ 283162 w 948234"/>
                <a:gd name="connsiteY35" fmla="*/ 266036 h 1085187"/>
                <a:gd name="connsiteX36" fmla="*/ 268317 w 948234"/>
                <a:gd name="connsiteY36" fmla="*/ 246835 h 1085187"/>
                <a:gd name="connsiteX37" fmla="*/ 210613 w 948234"/>
                <a:gd name="connsiteY37" fmla="*/ 316535 h 1085187"/>
                <a:gd name="connsiteX38" fmla="*/ 199723 w 948234"/>
                <a:gd name="connsiteY38" fmla="*/ 357551 h 1085187"/>
                <a:gd name="connsiteX39" fmla="*/ 207999 w 948234"/>
                <a:gd name="connsiteY39" fmla="*/ 327191 h 1085187"/>
                <a:gd name="connsiteX40" fmla="*/ 178042 w 948234"/>
                <a:gd name="connsiteY40" fmla="*/ 368543 h 1085187"/>
                <a:gd name="connsiteX41" fmla="*/ 189770 w 948234"/>
                <a:gd name="connsiteY41" fmla="*/ 408219 h 1085187"/>
                <a:gd name="connsiteX42" fmla="*/ 180823 w 948234"/>
                <a:gd name="connsiteY42" fmla="*/ 405906 h 1085187"/>
                <a:gd name="connsiteX43" fmla="*/ 150329 w 948234"/>
                <a:gd name="connsiteY43" fmla="*/ 426482 h 1085187"/>
                <a:gd name="connsiteX44" fmla="*/ 166548 w 948234"/>
                <a:gd name="connsiteY44" fmla="*/ 425309 h 1085187"/>
                <a:gd name="connsiteX45" fmla="*/ 159477 w 948234"/>
                <a:gd name="connsiteY45" fmla="*/ 466425 h 1085187"/>
                <a:gd name="connsiteX46" fmla="*/ 151736 w 948234"/>
                <a:gd name="connsiteY46" fmla="*/ 550234 h 1085187"/>
                <a:gd name="connsiteX47" fmla="*/ 131965 w 948234"/>
                <a:gd name="connsiteY47" fmla="*/ 572384 h 1085187"/>
                <a:gd name="connsiteX48" fmla="*/ 154115 w 948234"/>
                <a:gd name="connsiteY48" fmla="*/ 602777 h 1085187"/>
                <a:gd name="connsiteX49" fmla="*/ 132837 w 948234"/>
                <a:gd name="connsiteY49" fmla="*/ 585888 h 1085187"/>
                <a:gd name="connsiteX50" fmla="*/ 145101 w 948234"/>
                <a:gd name="connsiteY50" fmla="*/ 604922 h 1085187"/>
                <a:gd name="connsiteX51" fmla="*/ 153043 w 948234"/>
                <a:gd name="connsiteY51" fmla="*/ 627106 h 1085187"/>
                <a:gd name="connsiteX52" fmla="*/ 137427 w 948234"/>
                <a:gd name="connsiteY52" fmla="*/ 619398 h 1085187"/>
                <a:gd name="connsiteX53" fmla="*/ 162191 w 948234"/>
                <a:gd name="connsiteY53" fmla="*/ 738191 h 1085187"/>
                <a:gd name="connsiteX54" fmla="*/ 232160 w 948234"/>
                <a:gd name="connsiteY54" fmla="*/ 847802 h 1085187"/>
                <a:gd name="connsiteX55" fmla="*/ 347334 w 948234"/>
                <a:gd name="connsiteY55" fmla="*/ 940357 h 1085187"/>
                <a:gd name="connsiteX56" fmla="*/ 440458 w 948234"/>
                <a:gd name="connsiteY56" fmla="*/ 978726 h 1085187"/>
                <a:gd name="connsiteX57" fmla="*/ 426183 w 948234"/>
                <a:gd name="connsiteY57" fmla="*/ 984154 h 1085187"/>
                <a:gd name="connsiteX58" fmla="*/ 489818 w 948234"/>
                <a:gd name="connsiteY58" fmla="*/ 997893 h 1085187"/>
                <a:gd name="connsiteX59" fmla="*/ 522893 w 948234"/>
                <a:gd name="connsiteY59" fmla="*/ 981105 h 1085187"/>
                <a:gd name="connsiteX60" fmla="*/ 515923 w 948234"/>
                <a:gd name="connsiteY60" fmla="*/ 1000072 h 1085187"/>
                <a:gd name="connsiteX61" fmla="*/ 655559 w 948234"/>
                <a:gd name="connsiteY61" fmla="*/ 1000340 h 1085187"/>
                <a:gd name="connsiteX62" fmla="*/ 752771 w 948234"/>
                <a:gd name="connsiteY62" fmla="*/ 973532 h 1085187"/>
                <a:gd name="connsiteX63" fmla="*/ 645271 w 948234"/>
                <a:gd name="connsiteY63" fmla="*/ 1016827 h 1085187"/>
                <a:gd name="connsiteX64" fmla="*/ 524233 w 948234"/>
                <a:gd name="connsiteY64" fmla="*/ 1024701 h 1085187"/>
                <a:gd name="connsiteX65" fmla="*/ 399811 w 948234"/>
                <a:gd name="connsiteY65" fmla="*/ 1001613 h 1085187"/>
                <a:gd name="connsiteX66" fmla="*/ 367138 w 948234"/>
                <a:gd name="connsiteY66" fmla="*/ 1000541 h 1085187"/>
                <a:gd name="connsiteX67" fmla="*/ 372064 w 948234"/>
                <a:gd name="connsiteY67" fmla="*/ 988578 h 1085187"/>
                <a:gd name="connsiteX68" fmla="*/ 312014 w 948234"/>
                <a:gd name="connsiteY68" fmla="*/ 961234 h 1085187"/>
                <a:gd name="connsiteX69" fmla="*/ 354338 w 948234"/>
                <a:gd name="connsiteY69" fmla="*/ 991895 h 1085187"/>
                <a:gd name="connsiteX70" fmla="*/ 290400 w 948234"/>
                <a:gd name="connsiteY70" fmla="*/ 957480 h 1085187"/>
                <a:gd name="connsiteX71" fmla="*/ 310305 w 948234"/>
                <a:gd name="connsiteY71" fmla="*/ 953191 h 1085187"/>
                <a:gd name="connsiteX72" fmla="*/ 265804 w 948234"/>
                <a:gd name="connsiteY72" fmla="*/ 929902 h 1085187"/>
                <a:gd name="connsiteX73" fmla="*/ 274517 w 948234"/>
                <a:gd name="connsiteY73" fmla="*/ 943875 h 1085187"/>
                <a:gd name="connsiteX74" fmla="*/ 234573 w 948234"/>
                <a:gd name="connsiteY74" fmla="*/ 918039 h 1085187"/>
                <a:gd name="connsiteX75" fmla="*/ 244894 w 948234"/>
                <a:gd name="connsiteY75" fmla="*/ 934359 h 1085187"/>
                <a:gd name="connsiteX76" fmla="*/ 216343 w 948234"/>
                <a:gd name="connsiteY76" fmla="*/ 930438 h 1085187"/>
                <a:gd name="connsiteX77" fmla="*/ 274316 w 948234"/>
                <a:gd name="connsiteY77" fmla="*/ 956174 h 1085187"/>
                <a:gd name="connsiteX78" fmla="*/ 327898 w 948234"/>
                <a:gd name="connsiteY78" fmla="*/ 995749 h 1085187"/>
                <a:gd name="connsiteX79" fmla="*/ 267044 w 948234"/>
                <a:gd name="connsiteY79" fmla="*/ 978994 h 1085187"/>
                <a:gd name="connsiteX80" fmla="*/ 280448 w 948234"/>
                <a:gd name="connsiteY80" fmla="*/ 976213 h 1085187"/>
                <a:gd name="connsiteX81" fmla="*/ 244190 w 948234"/>
                <a:gd name="connsiteY81" fmla="*/ 970114 h 1085187"/>
                <a:gd name="connsiteX82" fmla="*/ 280012 w 948234"/>
                <a:gd name="connsiteY82" fmla="*/ 990153 h 1085187"/>
                <a:gd name="connsiteX83" fmla="*/ 389825 w 948234"/>
                <a:gd name="connsiteY83" fmla="*/ 1041155 h 1085187"/>
                <a:gd name="connsiteX84" fmla="*/ 379872 w 948234"/>
                <a:gd name="connsiteY84" fmla="*/ 1048728 h 1085187"/>
                <a:gd name="connsiteX85" fmla="*/ 477855 w 948234"/>
                <a:gd name="connsiteY85" fmla="*/ 1078753 h 1085187"/>
                <a:gd name="connsiteX86" fmla="*/ 404502 w 948234"/>
                <a:gd name="connsiteY86" fmla="*/ 1066991 h 1085187"/>
                <a:gd name="connsiteX87" fmla="*/ 294623 w 948234"/>
                <a:gd name="connsiteY87" fmla="*/ 1025439 h 1085187"/>
                <a:gd name="connsiteX88" fmla="*/ 250959 w 948234"/>
                <a:gd name="connsiteY88" fmla="*/ 1005333 h 1085187"/>
                <a:gd name="connsiteX89" fmla="*/ 417705 w 948234"/>
                <a:gd name="connsiteY89" fmla="*/ 1085187 h 1085187"/>
                <a:gd name="connsiteX90" fmla="*/ 325988 w 948234"/>
                <a:gd name="connsiteY90" fmla="*/ 1065550 h 1085187"/>
                <a:gd name="connsiteX91" fmla="*/ 263056 w 948234"/>
                <a:gd name="connsiteY91" fmla="*/ 1036765 h 1085187"/>
                <a:gd name="connsiteX92" fmla="*/ 202135 w 948234"/>
                <a:gd name="connsiteY92" fmla="*/ 996017 h 1085187"/>
                <a:gd name="connsiteX93" fmla="*/ 177774 w 948234"/>
                <a:gd name="connsiteY93" fmla="*/ 982881 h 1085187"/>
                <a:gd name="connsiteX94" fmla="*/ 124794 w 948234"/>
                <a:gd name="connsiteY94" fmla="*/ 924942 h 1085187"/>
                <a:gd name="connsiteX95" fmla="*/ 114004 w 948234"/>
                <a:gd name="connsiteY95" fmla="*/ 899274 h 1085187"/>
                <a:gd name="connsiteX96" fmla="*/ 116819 w 948234"/>
                <a:gd name="connsiteY96" fmla="*/ 919782 h 1085187"/>
                <a:gd name="connsiteX97" fmla="*/ 55764 w 948234"/>
                <a:gd name="connsiteY97" fmla="*/ 819486 h 1085187"/>
                <a:gd name="connsiteX98" fmla="*/ 1444 w 948234"/>
                <a:gd name="connsiteY98" fmla="*/ 644263 h 1085187"/>
                <a:gd name="connsiteX99" fmla="*/ 9218 w 948234"/>
                <a:gd name="connsiteY99" fmla="*/ 474099 h 1085187"/>
                <a:gd name="connsiteX100" fmla="*/ 40148 w 948234"/>
                <a:gd name="connsiteY100" fmla="*/ 366164 h 1085187"/>
                <a:gd name="connsiteX101" fmla="*/ 28520 w 948234"/>
                <a:gd name="connsiteY101" fmla="*/ 366532 h 1085187"/>
                <a:gd name="connsiteX102" fmla="*/ 51675 w 948234"/>
                <a:gd name="connsiteY102" fmla="*/ 335669 h 1085187"/>
                <a:gd name="connsiteX103" fmla="*/ 55998 w 948234"/>
                <a:gd name="connsiteY103" fmla="*/ 289861 h 1085187"/>
                <a:gd name="connsiteX104" fmla="*/ 88536 w 948234"/>
                <a:gd name="connsiteY104" fmla="*/ 265701 h 1085187"/>
                <a:gd name="connsiteX105" fmla="*/ 118494 w 948234"/>
                <a:gd name="connsiteY105" fmla="*/ 222808 h 1085187"/>
                <a:gd name="connsiteX106" fmla="*/ 105224 w 948234"/>
                <a:gd name="connsiteY106" fmla="*/ 212487 h 1085187"/>
                <a:gd name="connsiteX107" fmla="*/ 161387 w 948234"/>
                <a:gd name="connsiteY107" fmla="*/ 162892 h 1085187"/>
                <a:gd name="connsiteX108" fmla="*/ 194495 w 948234"/>
                <a:gd name="connsiteY108" fmla="*/ 135916 h 1085187"/>
                <a:gd name="connsiteX109" fmla="*/ 202370 w 948234"/>
                <a:gd name="connsiteY109" fmla="*/ 114939 h 1085187"/>
                <a:gd name="connsiteX110" fmla="*/ 243721 w 948234"/>
                <a:gd name="connsiteY110" fmla="*/ 100731 h 1085187"/>
                <a:gd name="connsiteX111" fmla="*/ 240739 w 948234"/>
                <a:gd name="connsiteY111" fmla="*/ 115743 h 1085187"/>
                <a:gd name="connsiteX112" fmla="*/ 251663 w 948234"/>
                <a:gd name="connsiteY112" fmla="*/ 91482 h 1085187"/>
                <a:gd name="connsiteX113" fmla="*/ 272607 w 948234"/>
                <a:gd name="connsiteY113" fmla="*/ 74861 h 1085187"/>
                <a:gd name="connsiteX114" fmla="*/ 257360 w 948234"/>
                <a:gd name="connsiteY114" fmla="*/ 75666 h 1085187"/>
                <a:gd name="connsiteX115" fmla="*/ 275891 w 948234"/>
                <a:gd name="connsiteY115" fmla="*/ 65378 h 1085187"/>
                <a:gd name="connsiteX116" fmla="*/ 314494 w 948234"/>
                <a:gd name="connsiteY116" fmla="*/ 71745 h 1085187"/>
                <a:gd name="connsiteX117" fmla="*/ 370892 w 948234"/>
                <a:gd name="connsiteY117" fmla="*/ 45540 h 1085187"/>
                <a:gd name="connsiteX118" fmla="*/ 333494 w 948234"/>
                <a:gd name="connsiteY118" fmla="*/ 48657 h 1085187"/>
                <a:gd name="connsiteX119" fmla="*/ 384664 w 948234"/>
                <a:gd name="connsiteY119" fmla="*/ 37531 h 1085187"/>
                <a:gd name="connsiteX120" fmla="*/ 464719 w 948234"/>
                <a:gd name="connsiteY120" fmla="*/ 22050 h 1085187"/>
                <a:gd name="connsiteX121" fmla="*/ 445619 w 948234"/>
                <a:gd name="connsiteY121" fmla="*/ 13873 h 1085187"/>
                <a:gd name="connsiteX122" fmla="*/ 475945 w 948234"/>
                <a:gd name="connsiteY122" fmla="*/ 9617 h 1085187"/>
                <a:gd name="connsiteX123" fmla="*/ 470684 w 948234"/>
                <a:gd name="connsiteY123" fmla="*/ 24965 h 1085187"/>
                <a:gd name="connsiteX124" fmla="*/ 499670 w 948234"/>
                <a:gd name="connsiteY124" fmla="*/ 20676 h 1085187"/>
                <a:gd name="connsiteX125" fmla="*/ 497392 w 948234"/>
                <a:gd name="connsiteY125" fmla="*/ 0 h 1085187"/>
                <a:gd name="connsiteX126" fmla="*/ 270362 w 948234"/>
                <a:gd name="connsiteY126" fmla="*/ 81597 h 1085187"/>
                <a:gd name="connsiteX127" fmla="*/ 270630 w 948234"/>
                <a:gd name="connsiteY127" fmla="*/ 91449 h 1085187"/>
                <a:gd name="connsiteX128" fmla="*/ 296969 w 948234"/>
                <a:gd name="connsiteY128" fmla="*/ 82032 h 1085187"/>
                <a:gd name="connsiteX129" fmla="*/ 270362 w 948234"/>
                <a:gd name="connsiteY129" fmla="*/ 81597 h 1085187"/>
                <a:gd name="connsiteX130" fmla="*/ 210312 w 948234"/>
                <a:gd name="connsiteY130" fmla="*/ 114571 h 1085187"/>
                <a:gd name="connsiteX131" fmla="*/ 212222 w 948234"/>
                <a:gd name="connsiteY131" fmla="*/ 118893 h 1085187"/>
                <a:gd name="connsiteX132" fmla="*/ 210312 w 948234"/>
                <a:gd name="connsiteY132" fmla="*/ 114571 h 1085187"/>
                <a:gd name="connsiteX133" fmla="*/ 226396 w 948234"/>
                <a:gd name="connsiteY133" fmla="*/ 115241 h 1085187"/>
                <a:gd name="connsiteX134" fmla="*/ 233601 w 948234"/>
                <a:gd name="connsiteY134" fmla="*/ 120468 h 1085187"/>
                <a:gd name="connsiteX135" fmla="*/ 226396 w 948234"/>
                <a:gd name="connsiteY135" fmla="*/ 115241 h 1085187"/>
                <a:gd name="connsiteX136" fmla="*/ 530667 w 948234"/>
                <a:gd name="connsiteY136" fmla="*/ 134107 h 1085187"/>
                <a:gd name="connsiteX137" fmla="*/ 527919 w 948234"/>
                <a:gd name="connsiteY137" fmla="*/ 137894 h 1085187"/>
                <a:gd name="connsiteX138" fmla="*/ 530667 w 948234"/>
                <a:gd name="connsiteY138" fmla="*/ 134107 h 1085187"/>
                <a:gd name="connsiteX139" fmla="*/ 470416 w 948234"/>
                <a:gd name="connsiteY139" fmla="*/ 142317 h 1085187"/>
                <a:gd name="connsiteX140" fmla="*/ 470416 w 948234"/>
                <a:gd name="connsiteY140" fmla="*/ 142317 h 1085187"/>
                <a:gd name="connsiteX141" fmla="*/ 238091 w 948234"/>
                <a:gd name="connsiteY141" fmla="*/ 195397 h 1085187"/>
                <a:gd name="connsiteX142" fmla="*/ 262721 w 948234"/>
                <a:gd name="connsiteY142" fmla="*/ 169426 h 1085187"/>
                <a:gd name="connsiteX143" fmla="*/ 238091 w 948234"/>
                <a:gd name="connsiteY143" fmla="*/ 195397 h 1085187"/>
                <a:gd name="connsiteX144" fmla="*/ 202370 w 948234"/>
                <a:gd name="connsiteY144" fmla="*/ 188427 h 1085187"/>
                <a:gd name="connsiteX145" fmla="*/ 202370 w 948234"/>
                <a:gd name="connsiteY145" fmla="*/ 188427 h 1085187"/>
                <a:gd name="connsiteX146" fmla="*/ 121946 w 948234"/>
                <a:gd name="connsiteY146" fmla="*/ 198480 h 1085187"/>
                <a:gd name="connsiteX147" fmla="*/ 121946 w 948234"/>
                <a:gd name="connsiteY147" fmla="*/ 198480 h 1085187"/>
                <a:gd name="connsiteX148" fmla="*/ 135350 w 948234"/>
                <a:gd name="connsiteY148" fmla="*/ 198480 h 1085187"/>
                <a:gd name="connsiteX149" fmla="*/ 135350 w 948234"/>
                <a:gd name="connsiteY149" fmla="*/ 198480 h 1085187"/>
                <a:gd name="connsiteX150" fmla="*/ 191244 w 948234"/>
                <a:gd name="connsiteY150" fmla="*/ 197776 h 1085187"/>
                <a:gd name="connsiteX151" fmla="*/ 180722 w 948234"/>
                <a:gd name="connsiteY151" fmla="*/ 225154 h 1085187"/>
                <a:gd name="connsiteX152" fmla="*/ 198751 w 948234"/>
                <a:gd name="connsiteY152" fmla="*/ 201495 h 1085187"/>
                <a:gd name="connsiteX153" fmla="*/ 191244 w 948234"/>
                <a:gd name="connsiteY153" fmla="*/ 197776 h 1085187"/>
                <a:gd name="connsiteX154" fmla="*/ 214534 w 948234"/>
                <a:gd name="connsiteY154" fmla="*/ 210744 h 1085187"/>
                <a:gd name="connsiteX155" fmla="*/ 209440 w 948234"/>
                <a:gd name="connsiteY155" fmla="*/ 238691 h 1085187"/>
                <a:gd name="connsiteX156" fmla="*/ 180186 w 948234"/>
                <a:gd name="connsiteY156" fmla="*/ 246399 h 1085187"/>
                <a:gd name="connsiteX157" fmla="*/ 146844 w 948234"/>
                <a:gd name="connsiteY157" fmla="*/ 296932 h 1085187"/>
                <a:gd name="connsiteX158" fmla="*/ 137830 w 948234"/>
                <a:gd name="connsiteY158" fmla="*/ 329303 h 1085187"/>
                <a:gd name="connsiteX159" fmla="*/ 140376 w 948234"/>
                <a:gd name="connsiteY159" fmla="*/ 373234 h 1085187"/>
                <a:gd name="connsiteX160" fmla="*/ 171038 w 948234"/>
                <a:gd name="connsiteY160" fmla="*/ 330107 h 1085187"/>
                <a:gd name="connsiteX161" fmla="*/ 151535 w 948234"/>
                <a:gd name="connsiteY161" fmla="*/ 332955 h 1085187"/>
                <a:gd name="connsiteX162" fmla="*/ 174121 w 948234"/>
                <a:gd name="connsiteY162" fmla="*/ 312246 h 1085187"/>
                <a:gd name="connsiteX163" fmla="*/ 214735 w 948234"/>
                <a:gd name="connsiteY163" fmla="*/ 247873 h 1085187"/>
                <a:gd name="connsiteX164" fmla="*/ 214266 w 948234"/>
                <a:gd name="connsiteY164" fmla="*/ 263757 h 1085187"/>
                <a:gd name="connsiteX165" fmla="*/ 245464 w 948234"/>
                <a:gd name="connsiteY165" fmla="*/ 200423 h 1085187"/>
                <a:gd name="connsiteX166" fmla="*/ 214534 w 948234"/>
                <a:gd name="connsiteY166" fmla="*/ 210744 h 1085187"/>
                <a:gd name="connsiteX167" fmla="*/ 155389 w 948234"/>
                <a:gd name="connsiteY167" fmla="*/ 245226 h 1085187"/>
                <a:gd name="connsiteX168" fmla="*/ 155288 w 948234"/>
                <a:gd name="connsiteY168" fmla="*/ 252029 h 1085187"/>
                <a:gd name="connsiteX169" fmla="*/ 155389 w 948234"/>
                <a:gd name="connsiteY169" fmla="*/ 245226 h 1085187"/>
                <a:gd name="connsiteX170" fmla="*/ 62432 w 948234"/>
                <a:gd name="connsiteY170" fmla="*/ 295625 h 1085187"/>
                <a:gd name="connsiteX171" fmla="*/ 67291 w 948234"/>
                <a:gd name="connsiteY171" fmla="*/ 300484 h 1085187"/>
                <a:gd name="connsiteX172" fmla="*/ 62432 w 948234"/>
                <a:gd name="connsiteY172" fmla="*/ 295625 h 1085187"/>
                <a:gd name="connsiteX173" fmla="*/ 108408 w 948234"/>
                <a:gd name="connsiteY173" fmla="*/ 333759 h 1085187"/>
                <a:gd name="connsiteX174" fmla="*/ 108408 w 948234"/>
                <a:gd name="connsiteY174" fmla="*/ 333759 h 1085187"/>
                <a:gd name="connsiteX175" fmla="*/ 138433 w 948234"/>
                <a:gd name="connsiteY175" fmla="*/ 379936 h 1085187"/>
                <a:gd name="connsiteX176" fmla="*/ 137897 w 948234"/>
                <a:gd name="connsiteY176" fmla="*/ 387911 h 1085187"/>
                <a:gd name="connsiteX177" fmla="*/ 138433 w 948234"/>
                <a:gd name="connsiteY177" fmla="*/ 379936 h 1085187"/>
                <a:gd name="connsiteX178" fmla="*/ 165174 w 948234"/>
                <a:gd name="connsiteY178" fmla="*/ 402689 h 1085187"/>
                <a:gd name="connsiteX179" fmla="*/ 175595 w 948234"/>
                <a:gd name="connsiteY179" fmla="*/ 401986 h 1085187"/>
                <a:gd name="connsiteX180" fmla="*/ 170870 w 948234"/>
                <a:gd name="connsiteY180" fmla="*/ 384694 h 1085187"/>
                <a:gd name="connsiteX181" fmla="*/ 165174 w 948234"/>
                <a:gd name="connsiteY181" fmla="*/ 402689 h 1085187"/>
                <a:gd name="connsiteX182" fmla="*/ 116350 w 948234"/>
                <a:gd name="connsiteY182" fmla="*/ 437339 h 1085187"/>
                <a:gd name="connsiteX183" fmla="*/ 125833 w 948234"/>
                <a:gd name="connsiteY183" fmla="*/ 412307 h 1085187"/>
                <a:gd name="connsiteX184" fmla="*/ 114239 w 948234"/>
                <a:gd name="connsiteY184" fmla="*/ 425845 h 1085187"/>
                <a:gd name="connsiteX185" fmla="*/ 123219 w 948234"/>
                <a:gd name="connsiteY185" fmla="*/ 393441 h 1085187"/>
                <a:gd name="connsiteX186" fmla="*/ 116350 w 948234"/>
                <a:gd name="connsiteY186" fmla="*/ 437339 h 1085187"/>
                <a:gd name="connsiteX187" fmla="*/ 103348 w 948234"/>
                <a:gd name="connsiteY187" fmla="*/ 427219 h 1085187"/>
                <a:gd name="connsiteX188" fmla="*/ 94032 w 948234"/>
                <a:gd name="connsiteY188" fmla="*/ 455769 h 1085187"/>
                <a:gd name="connsiteX189" fmla="*/ 110016 w 948234"/>
                <a:gd name="connsiteY189" fmla="*/ 464314 h 1085187"/>
                <a:gd name="connsiteX190" fmla="*/ 103348 w 948234"/>
                <a:gd name="connsiteY190" fmla="*/ 427219 h 1085187"/>
                <a:gd name="connsiteX191" fmla="*/ 152540 w 948234"/>
                <a:gd name="connsiteY191" fmla="*/ 437640 h 1085187"/>
                <a:gd name="connsiteX192" fmla="*/ 159377 w 948234"/>
                <a:gd name="connsiteY192" fmla="*/ 442064 h 1085187"/>
                <a:gd name="connsiteX193" fmla="*/ 152540 w 948234"/>
                <a:gd name="connsiteY193" fmla="*/ 437640 h 1085187"/>
                <a:gd name="connsiteX194" fmla="*/ 95406 w 948234"/>
                <a:gd name="connsiteY194" fmla="*/ 465688 h 1085187"/>
                <a:gd name="connsiteX195" fmla="*/ 85889 w 948234"/>
                <a:gd name="connsiteY195" fmla="*/ 499299 h 1085187"/>
                <a:gd name="connsiteX196" fmla="*/ 99494 w 948234"/>
                <a:gd name="connsiteY196" fmla="*/ 499198 h 1085187"/>
                <a:gd name="connsiteX197" fmla="*/ 104085 w 948234"/>
                <a:gd name="connsiteY197" fmla="*/ 473496 h 1085187"/>
                <a:gd name="connsiteX198" fmla="*/ 95406 w 948234"/>
                <a:gd name="connsiteY198" fmla="*/ 465688 h 1085187"/>
                <a:gd name="connsiteX199" fmla="*/ 38171 w 948234"/>
                <a:gd name="connsiteY199" fmla="*/ 479963 h 1085187"/>
                <a:gd name="connsiteX200" fmla="*/ 38171 w 948234"/>
                <a:gd name="connsiteY200" fmla="*/ 479963 h 1085187"/>
                <a:gd name="connsiteX201" fmla="*/ 37903 w 948234"/>
                <a:gd name="connsiteY201" fmla="*/ 500572 h 1085187"/>
                <a:gd name="connsiteX202" fmla="*/ 37367 w 948234"/>
                <a:gd name="connsiteY202" fmla="*/ 508547 h 1085187"/>
                <a:gd name="connsiteX203" fmla="*/ 37903 w 948234"/>
                <a:gd name="connsiteY203" fmla="*/ 500572 h 1085187"/>
                <a:gd name="connsiteX204" fmla="*/ 85152 w 948234"/>
                <a:gd name="connsiteY204" fmla="*/ 511630 h 1085187"/>
                <a:gd name="connsiteX205" fmla="*/ 86894 w 948234"/>
                <a:gd name="connsiteY205" fmla="*/ 522286 h 1085187"/>
                <a:gd name="connsiteX206" fmla="*/ 85152 w 948234"/>
                <a:gd name="connsiteY206" fmla="*/ 511630 h 1085187"/>
                <a:gd name="connsiteX207" fmla="*/ 132803 w 948234"/>
                <a:gd name="connsiteY207" fmla="*/ 530195 h 1085187"/>
                <a:gd name="connsiteX208" fmla="*/ 137662 w 948234"/>
                <a:gd name="connsiteY208" fmla="*/ 535054 h 1085187"/>
                <a:gd name="connsiteX209" fmla="*/ 132803 w 948234"/>
                <a:gd name="connsiteY209" fmla="*/ 530195 h 1085187"/>
                <a:gd name="connsiteX210" fmla="*/ 142420 w 948234"/>
                <a:gd name="connsiteY210" fmla="*/ 534853 h 1085187"/>
                <a:gd name="connsiteX211" fmla="*/ 147313 w 948234"/>
                <a:gd name="connsiteY211" fmla="*/ 541287 h 1085187"/>
                <a:gd name="connsiteX212" fmla="*/ 142420 w 948234"/>
                <a:gd name="connsiteY212" fmla="*/ 534853 h 1085187"/>
                <a:gd name="connsiteX213" fmla="*/ 81767 w 948234"/>
                <a:gd name="connsiteY213" fmla="*/ 533814 h 1085187"/>
                <a:gd name="connsiteX214" fmla="*/ 83208 w 948234"/>
                <a:gd name="connsiteY214" fmla="*/ 584649 h 1085187"/>
                <a:gd name="connsiteX215" fmla="*/ 85889 w 948234"/>
                <a:gd name="connsiteY215" fmla="*/ 550167 h 1085187"/>
                <a:gd name="connsiteX216" fmla="*/ 97182 w 948234"/>
                <a:gd name="connsiteY216" fmla="*/ 554959 h 1085187"/>
                <a:gd name="connsiteX217" fmla="*/ 81767 w 948234"/>
                <a:gd name="connsiteY217" fmla="*/ 533814 h 1085187"/>
                <a:gd name="connsiteX218" fmla="*/ 28151 w 948234"/>
                <a:gd name="connsiteY218" fmla="*/ 561460 h 1085187"/>
                <a:gd name="connsiteX219" fmla="*/ 28151 w 948234"/>
                <a:gd name="connsiteY219" fmla="*/ 571647 h 1085187"/>
                <a:gd name="connsiteX220" fmla="*/ 28151 w 948234"/>
                <a:gd name="connsiteY220" fmla="*/ 561460 h 1085187"/>
                <a:gd name="connsiteX221" fmla="*/ 77076 w 948234"/>
                <a:gd name="connsiteY221" fmla="*/ 604688 h 1085187"/>
                <a:gd name="connsiteX222" fmla="*/ 87866 w 948234"/>
                <a:gd name="connsiteY222" fmla="*/ 622682 h 1085187"/>
                <a:gd name="connsiteX223" fmla="*/ 77076 w 948234"/>
                <a:gd name="connsiteY223" fmla="*/ 604688 h 1085187"/>
                <a:gd name="connsiteX224" fmla="*/ 76607 w 948234"/>
                <a:gd name="connsiteY224" fmla="*/ 633607 h 1085187"/>
                <a:gd name="connsiteX225" fmla="*/ 90949 w 948234"/>
                <a:gd name="connsiteY225" fmla="*/ 655388 h 1085187"/>
                <a:gd name="connsiteX226" fmla="*/ 88235 w 948234"/>
                <a:gd name="connsiteY226" fmla="*/ 633808 h 1085187"/>
                <a:gd name="connsiteX227" fmla="*/ 76607 w 948234"/>
                <a:gd name="connsiteY227" fmla="*/ 633607 h 1085187"/>
                <a:gd name="connsiteX228" fmla="*/ 90011 w 948234"/>
                <a:gd name="connsiteY228" fmla="*/ 693858 h 1085187"/>
                <a:gd name="connsiteX229" fmla="*/ 100634 w 948234"/>
                <a:gd name="connsiteY229" fmla="*/ 696371 h 1085187"/>
                <a:gd name="connsiteX230" fmla="*/ 92290 w 948234"/>
                <a:gd name="connsiteY230" fmla="*/ 665073 h 1085187"/>
                <a:gd name="connsiteX231" fmla="*/ 90011 w 948234"/>
                <a:gd name="connsiteY231" fmla="*/ 693858 h 1085187"/>
                <a:gd name="connsiteX232" fmla="*/ 101806 w 948234"/>
                <a:gd name="connsiteY232" fmla="*/ 722040 h 1085187"/>
                <a:gd name="connsiteX233" fmla="*/ 101806 w 948234"/>
                <a:gd name="connsiteY233" fmla="*/ 722040 h 1085187"/>
                <a:gd name="connsiteX234" fmla="*/ 80360 w 948234"/>
                <a:gd name="connsiteY234" fmla="*/ 721671 h 1085187"/>
                <a:gd name="connsiteX235" fmla="*/ 101706 w 948234"/>
                <a:gd name="connsiteY235" fmla="*/ 770696 h 1085187"/>
                <a:gd name="connsiteX236" fmla="*/ 169061 w 948234"/>
                <a:gd name="connsiteY236" fmla="*/ 874878 h 1085187"/>
                <a:gd name="connsiteX237" fmla="*/ 106598 w 948234"/>
                <a:gd name="connsiteY237" fmla="*/ 768920 h 1085187"/>
                <a:gd name="connsiteX238" fmla="*/ 80360 w 948234"/>
                <a:gd name="connsiteY238" fmla="*/ 721671 h 1085187"/>
                <a:gd name="connsiteX239" fmla="*/ 113736 w 948234"/>
                <a:gd name="connsiteY239" fmla="*/ 739130 h 1085187"/>
                <a:gd name="connsiteX240" fmla="*/ 119868 w 948234"/>
                <a:gd name="connsiteY240" fmla="*/ 751729 h 1085187"/>
                <a:gd name="connsiteX241" fmla="*/ 113736 w 948234"/>
                <a:gd name="connsiteY241" fmla="*/ 739130 h 1085187"/>
                <a:gd name="connsiteX242" fmla="*/ 119332 w 948234"/>
                <a:gd name="connsiteY242" fmla="*/ 756320 h 1085187"/>
                <a:gd name="connsiteX243" fmla="*/ 114138 w 948234"/>
                <a:gd name="connsiteY243" fmla="*/ 771333 h 1085187"/>
                <a:gd name="connsiteX244" fmla="*/ 135920 w 948234"/>
                <a:gd name="connsiteY244" fmla="*/ 778504 h 1085187"/>
                <a:gd name="connsiteX245" fmla="*/ 119332 w 948234"/>
                <a:gd name="connsiteY245" fmla="*/ 756320 h 1085187"/>
                <a:gd name="connsiteX246" fmla="*/ 140410 w 948234"/>
                <a:gd name="connsiteY246" fmla="*/ 771467 h 1085187"/>
                <a:gd name="connsiteX247" fmla="*/ 147246 w 948234"/>
                <a:gd name="connsiteY247" fmla="*/ 775890 h 1085187"/>
                <a:gd name="connsiteX248" fmla="*/ 140410 w 948234"/>
                <a:gd name="connsiteY248" fmla="*/ 771467 h 1085187"/>
                <a:gd name="connsiteX249" fmla="*/ 123286 w 948234"/>
                <a:gd name="connsiteY249" fmla="*/ 788188 h 1085187"/>
                <a:gd name="connsiteX250" fmla="*/ 166983 w 948234"/>
                <a:gd name="connsiteY250" fmla="*/ 853432 h 1085187"/>
                <a:gd name="connsiteX251" fmla="*/ 216846 w 948234"/>
                <a:gd name="connsiteY251" fmla="*/ 901351 h 1085187"/>
                <a:gd name="connsiteX252" fmla="*/ 164939 w 948234"/>
                <a:gd name="connsiteY252" fmla="*/ 837481 h 1085187"/>
                <a:gd name="connsiteX253" fmla="*/ 123286 w 948234"/>
                <a:gd name="connsiteY253" fmla="*/ 788188 h 1085187"/>
                <a:gd name="connsiteX254" fmla="*/ 150429 w 948234"/>
                <a:gd name="connsiteY254" fmla="*/ 788858 h 1085187"/>
                <a:gd name="connsiteX255" fmla="*/ 157131 w 948234"/>
                <a:gd name="connsiteY255" fmla="*/ 795560 h 1085187"/>
                <a:gd name="connsiteX256" fmla="*/ 150429 w 948234"/>
                <a:gd name="connsiteY256" fmla="*/ 788858 h 1085187"/>
                <a:gd name="connsiteX257" fmla="*/ 166983 w 948234"/>
                <a:gd name="connsiteY257" fmla="*/ 822569 h 1085187"/>
                <a:gd name="connsiteX258" fmla="*/ 173015 w 948234"/>
                <a:gd name="connsiteY258" fmla="*/ 829941 h 1085187"/>
                <a:gd name="connsiteX259" fmla="*/ 166983 w 948234"/>
                <a:gd name="connsiteY259" fmla="*/ 822569 h 1085187"/>
                <a:gd name="connsiteX260" fmla="*/ 177539 w 948234"/>
                <a:gd name="connsiteY260" fmla="*/ 833561 h 1085187"/>
                <a:gd name="connsiteX261" fmla="*/ 191043 w 948234"/>
                <a:gd name="connsiteY261" fmla="*/ 846864 h 1085187"/>
                <a:gd name="connsiteX262" fmla="*/ 190541 w 948234"/>
                <a:gd name="connsiteY262" fmla="*/ 831986 h 1085187"/>
                <a:gd name="connsiteX263" fmla="*/ 177539 w 948234"/>
                <a:gd name="connsiteY263" fmla="*/ 833561 h 1085187"/>
                <a:gd name="connsiteX264" fmla="*/ 136154 w 948234"/>
                <a:gd name="connsiteY264" fmla="*/ 855242 h 1085187"/>
                <a:gd name="connsiteX265" fmla="*/ 141013 w 948234"/>
                <a:gd name="connsiteY265" fmla="*/ 860100 h 1085187"/>
                <a:gd name="connsiteX266" fmla="*/ 136154 w 948234"/>
                <a:gd name="connsiteY266" fmla="*/ 855242 h 1085187"/>
                <a:gd name="connsiteX267" fmla="*/ 141315 w 948234"/>
                <a:gd name="connsiteY267" fmla="*/ 863385 h 1085187"/>
                <a:gd name="connsiteX268" fmla="*/ 174724 w 948234"/>
                <a:gd name="connsiteY268" fmla="*/ 902926 h 1085187"/>
                <a:gd name="connsiteX269" fmla="*/ 141315 w 948234"/>
                <a:gd name="connsiteY269" fmla="*/ 863385 h 1085187"/>
                <a:gd name="connsiteX270" fmla="*/ 172713 w 948234"/>
                <a:gd name="connsiteY270" fmla="*/ 879603 h 1085187"/>
                <a:gd name="connsiteX271" fmla="*/ 189770 w 948234"/>
                <a:gd name="connsiteY271" fmla="*/ 897866 h 1085187"/>
                <a:gd name="connsiteX272" fmla="*/ 172713 w 948234"/>
                <a:gd name="connsiteY272" fmla="*/ 879603 h 1085187"/>
                <a:gd name="connsiteX273" fmla="*/ 144364 w 948234"/>
                <a:gd name="connsiteY273" fmla="*/ 890259 h 1085187"/>
                <a:gd name="connsiteX274" fmla="*/ 171842 w 948234"/>
                <a:gd name="connsiteY274" fmla="*/ 919648 h 1085187"/>
                <a:gd name="connsiteX275" fmla="*/ 144364 w 948234"/>
                <a:gd name="connsiteY275" fmla="*/ 890259 h 1085187"/>
                <a:gd name="connsiteX276" fmla="*/ 222844 w 948234"/>
                <a:gd name="connsiteY276" fmla="*/ 906813 h 1085187"/>
                <a:gd name="connsiteX277" fmla="*/ 227737 w 948234"/>
                <a:gd name="connsiteY277" fmla="*/ 913247 h 1085187"/>
                <a:gd name="connsiteX278" fmla="*/ 222844 w 948234"/>
                <a:gd name="connsiteY278" fmla="*/ 906813 h 1085187"/>
                <a:gd name="connsiteX279" fmla="*/ 262889 w 948234"/>
                <a:gd name="connsiteY279" fmla="*/ 912745 h 1085187"/>
                <a:gd name="connsiteX280" fmla="*/ 269758 w 948234"/>
                <a:gd name="connsiteY280" fmla="*/ 919480 h 1085187"/>
                <a:gd name="connsiteX281" fmla="*/ 262889 w 948234"/>
                <a:gd name="connsiteY281" fmla="*/ 912745 h 1085187"/>
                <a:gd name="connsiteX282" fmla="*/ 204816 w 948234"/>
                <a:gd name="connsiteY282" fmla="*/ 916062 h 1085187"/>
                <a:gd name="connsiteX283" fmla="*/ 215975 w 948234"/>
                <a:gd name="connsiteY283" fmla="*/ 919112 h 1085187"/>
                <a:gd name="connsiteX284" fmla="*/ 204816 w 948234"/>
                <a:gd name="connsiteY284" fmla="*/ 916062 h 1085187"/>
                <a:gd name="connsiteX285" fmla="*/ 202973 w 948234"/>
                <a:gd name="connsiteY285" fmla="*/ 930672 h 1085187"/>
                <a:gd name="connsiteX286" fmla="*/ 209675 w 948234"/>
                <a:gd name="connsiteY286" fmla="*/ 937374 h 1085187"/>
                <a:gd name="connsiteX287" fmla="*/ 202973 w 948234"/>
                <a:gd name="connsiteY287" fmla="*/ 930672 h 1085187"/>
                <a:gd name="connsiteX288" fmla="*/ 222911 w 948234"/>
                <a:gd name="connsiteY288" fmla="*/ 950343 h 1085187"/>
                <a:gd name="connsiteX289" fmla="*/ 229747 w 948234"/>
                <a:gd name="connsiteY289" fmla="*/ 954766 h 1085187"/>
                <a:gd name="connsiteX290" fmla="*/ 222911 w 948234"/>
                <a:gd name="connsiteY290" fmla="*/ 950343 h 1085187"/>
                <a:gd name="connsiteX291" fmla="*/ 209910 w 948234"/>
                <a:gd name="connsiteY291" fmla="*/ 957782 h 1085187"/>
                <a:gd name="connsiteX292" fmla="*/ 219426 w 948234"/>
                <a:gd name="connsiteY292" fmla="*/ 967299 h 1085187"/>
                <a:gd name="connsiteX293" fmla="*/ 209910 w 948234"/>
                <a:gd name="connsiteY293" fmla="*/ 957782 h 1085187"/>
                <a:gd name="connsiteX294" fmla="*/ 203308 w 948234"/>
                <a:gd name="connsiteY294" fmla="*/ 968371 h 1085187"/>
                <a:gd name="connsiteX295" fmla="*/ 227167 w 948234"/>
                <a:gd name="connsiteY295" fmla="*/ 989282 h 1085187"/>
                <a:gd name="connsiteX296" fmla="*/ 203308 w 948234"/>
                <a:gd name="connsiteY296" fmla="*/ 968371 h 1085187"/>
                <a:gd name="connsiteX297" fmla="*/ 231289 w 948234"/>
                <a:gd name="connsiteY297" fmla="*/ 975207 h 1085187"/>
                <a:gd name="connsiteX298" fmla="*/ 266307 w 948234"/>
                <a:gd name="connsiteY298" fmla="*/ 1003255 h 1085187"/>
                <a:gd name="connsiteX299" fmla="*/ 231289 w 948234"/>
                <a:gd name="connsiteY299" fmla="*/ 975207 h 1085187"/>
                <a:gd name="connsiteX300" fmla="*/ 271233 w 948234"/>
                <a:gd name="connsiteY300" fmla="*/ 1003590 h 1085187"/>
                <a:gd name="connsiteX301" fmla="*/ 279878 w 948234"/>
                <a:gd name="connsiteY301" fmla="*/ 1010828 h 1085187"/>
                <a:gd name="connsiteX302" fmla="*/ 271233 w 948234"/>
                <a:gd name="connsiteY302" fmla="*/ 1003590 h 1085187"/>
                <a:gd name="connsiteX303" fmla="*/ 466529 w 948234"/>
                <a:gd name="connsiteY303" fmla="*/ 1012973 h 1085187"/>
                <a:gd name="connsiteX304" fmla="*/ 476649 w 948234"/>
                <a:gd name="connsiteY304" fmla="*/ 1012973 h 1085187"/>
                <a:gd name="connsiteX305" fmla="*/ 466529 w 948234"/>
                <a:gd name="connsiteY305" fmla="*/ 1012973 h 1085187"/>
                <a:gd name="connsiteX306" fmla="*/ 329942 w 948234"/>
                <a:gd name="connsiteY306" fmla="*/ 1026578 h 1085187"/>
                <a:gd name="connsiteX307" fmla="*/ 360671 w 948234"/>
                <a:gd name="connsiteY307" fmla="*/ 1035592 h 1085187"/>
                <a:gd name="connsiteX308" fmla="*/ 329942 w 948234"/>
                <a:gd name="connsiteY308" fmla="*/ 1026578 h 108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948234" h="1085187">
                  <a:moveTo>
                    <a:pt x="497392" y="0"/>
                  </a:moveTo>
                  <a:cubicBezTo>
                    <a:pt x="498665" y="536"/>
                    <a:pt x="501212" y="1642"/>
                    <a:pt x="502485" y="2212"/>
                  </a:cubicBezTo>
                  <a:cubicBezTo>
                    <a:pt x="506774" y="7439"/>
                    <a:pt x="510930" y="13940"/>
                    <a:pt x="518101" y="15348"/>
                  </a:cubicBezTo>
                  <a:cubicBezTo>
                    <a:pt x="559988" y="21714"/>
                    <a:pt x="602345" y="15147"/>
                    <a:pt x="644299" y="20374"/>
                  </a:cubicBezTo>
                  <a:cubicBezTo>
                    <a:pt x="653950" y="22418"/>
                    <a:pt x="662629" y="17191"/>
                    <a:pt x="671107" y="13471"/>
                  </a:cubicBezTo>
                  <a:cubicBezTo>
                    <a:pt x="674559" y="17325"/>
                    <a:pt x="677943" y="21245"/>
                    <a:pt x="681428" y="25166"/>
                  </a:cubicBezTo>
                  <a:cubicBezTo>
                    <a:pt x="703646" y="23893"/>
                    <a:pt x="722947" y="36761"/>
                    <a:pt x="744494" y="39542"/>
                  </a:cubicBezTo>
                  <a:cubicBezTo>
                    <a:pt x="774285" y="44200"/>
                    <a:pt x="802768" y="54420"/>
                    <a:pt x="831218" y="64071"/>
                  </a:cubicBezTo>
                  <a:cubicBezTo>
                    <a:pt x="834804" y="59112"/>
                    <a:pt x="838389" y="54152"/>
                    <a:pt x="842075" y="49226"/>
                  </a:cubicBezTo>
                  <a:cubicBezTo>
                    <a:pt x="852028" y="60519"/>
                    <a:pt x="861779" y="72080"/>
                    <a:pt x="871899" y="83306"/>
                  </a:cubicBezTo>
                  <a:cubicBezTo>
                    <a:pt x="883728" y="81094"/>
                    <a:pt x="896395" y="78681"/>
                    <a:pt x="907956" y="83440"/>
                  </a:cubicBezTo>
                  <a:cubicBezTo>
                    <a:pt x="923907" y="90578"/>
                    <a:pt x="922935" y="110449"/>
                    <a:pt x="929168" y="124355"/>
                  </a:cubicBezTo>
                  <a:cubicBezTo>
                    <a:pt x="934730" y="141546"/>
                    <a:pt x="940025" y="159038"/>
                    <a:pt x="948235" y="175257"/>
                  </a:cubicBezTo>
                  <a:cubicBezTo>
                    <a:pt x="943309" y="182998"/>
                    <a:pt x="938282" y="190672"/>
                    <a:pt x="933356" y="198413"/>
                  </a:cubicBezTo>
                  <a:cubicBezTo>
                    <a:pt x="937042" y="208734"/>
                    <a:pt x="941935" y="219122"/>
                    <a:pt x="941365" y="230314"/>
                  </a:cubicBezTo>
                  <a:cubicBezTo>
                    <a:pt x="938953" y="260540"/>
                    <a:pt x="935836" y="294486"/>
                    <a:pt x="913518" y="317440"/>
                  </a:cubicBezTo>
                  <a:cubicBezTo>
                    <a:pt x="909229" y="305846"/>
                    <a:pt x="905577" y="294050"/>
                    <a:pt x="901857" y="282322"/>
                  </a:cubicBezTo>
                  <a:cubicBezTo>
                    <a:pt x="894585" y="288487"/>
                    <a:pt x="887984" y="301824"/>
                    <a:pt x="876691" y="297535"/>
                  </a:cubicBezTo>
                  <a:cubicBezTo>
                    <a:pt x="855111" y="278602"/>
                    <a:pt x="839797" y="253905"/>
                    <a:pt x="818853" y="234335"/>
                  </a:cubicBezTo>
                  <a:cubicBezTo>
                    <a:pt x="795128" y="209437"/>
                    <a:pt x="763461" y="194961"/>
                    <a:pt x="736552" y="174218"/>
                  </a:cubicBezTo>
                  <a:cubicBezTo>
                    <a:pt x="716647" y="179547"/>
                    <a:pt x="700362" y="164970"/>
                    <a:pt x="682434" y="159441"/>
                  </a:cubicBezTo>
                  <a:cubicBezTo>
                    <a:pt x="663299" y="156693"/>
                    <a:pt x="643562" y="155989"/>
                    <a:pt x="625098" y="149924"/>
                  </a:cubicBezTo>
                  <a:cubicBezTo>
                    <a:pt x="613035" y="146037"/>
                    <a:pt x="603049" y="136419"/>
                    <a:pt x="590214" y="134878"/>
                  </a:cubicBezTo>
                  <a:cubicBezTo>
                    <a:pt x="582239" y="137223"/>
                    <a:pt x="575135" y="142082"/>
                    <a:pt x="567562" y="145299"/>
                  </a:cubicBezTo>
                  <a:cubicBezTo>
                    <a:pt x="569572" y="141982"/>
                    <a:pt x="571583" y="138731"/>
                    <a:pt x="573627" y="135481"/>
                  </a:cubicBezTo>
                  <a:cubicBezTo>
                    <a:pt x="553655" y="134576"/>
                    <a:pt x="535694" y="143054"/>
                    <a:pt x="517397" y="149388"/>
                  </a:cubicBezTo>
                  <a:cubicBezTo>
                    <a:pt x="519575" y="144663"/>
                    <a:pt x="521787" y="140038"/>
                    <a:pt x="523999" y="135380"/>
                  </a:cubicBezTo>
                  <a:cubicBezTo>
                    <a:pt x="496018" y="149723"/>
                    <a:pt x="465926" y="158770"/>
                    <a:pt x="435867" y="167416"/>
                  </a:cubicBezTo>
                  <a:cubicBezTo>
                    <a:pt x="443206" y="160077"/>
                    <a:pt x="450344" y="152470"/>
                    <a:pt x="455605" y="143456"/>
                  </a:cubicBezTo>
                  <a:cubicBezTo>
                    <a:pt x="429903" y="148215"/>
                    <a:pt x="414521" y="171102"/>
                    <a:pt x="391467" y="180954"/>
                  </a:cubicBezTo>
                  <a:cubicBezTo>
                    <a:pt x="386641" y="184271"/>
                    <a:pt x="384262" y="190035"/>
                    <a:pt x="380810" y="194626"/>
                  </a:cubicBezTo>
                  <a:cubicBezTo>
                    <a:pt x="377727" y="188963"/>
                    <a:pt x="374745" y="183266"/>
                    <a:pt x="371897" y="177536"/>
                  </a:cubicBezTo>
                  <a:cubicBezTo>
                    <a:pt x="370925" y="184338"/>
                    <a:pt x="370121" y="191174"/>
                    <a:pt x="369082" y="197943"/>
                  </a:cubicBezTo>
                  <a:cubicBezTo>
                    <a:pt x="367976" y="195732"/>
                    <a:pt x="365764" y="191309"/>
                    <a:pt x="364659" y="189097"/>
                  </a:cubicBezTo>
                  <a:cubicBezTo>
                    <a:pt x="338521" y="197642"/>
                    <a:pt x="315768" y="213693"/>
                    <a:pt x="294087" y="230180"/>
                  </a:cubicBezTo>
                  <a:cubicBezTo>
                    <a:pt x="282224" y="238155"/>
                    <a:pt x="284804" y="253537"/>
                    <a:pt x="283162" y="266036"/>
                  </a:cubicBezTo>
                  <a:cubicBezTo>
                    <a:pt x="278102" y="259702"/>
                    <a:pt x="273277" y="253201"/>
                    <a:pt x="268317" y="246835"/>
                  </a:cubicBezTo>
                  <a:cubicBezTo>
                    <a:pt x="245933" y="267376"/>
                    <a:pt x="230016" y="293413"/>
                    <a:pt x="210613" y="316535"/>
                  </a:cubicBezTo>
                  <a:cubicBezTo>
                    <a:pt x="214735" y="331548"/>
                    <a:pt x="212423" y="347297"/>
                    <a:pt x="199723" y="357551"/>
                  </a:cubicBezTo>
                  <a:cubicBezTo>
                    <a:pt x="202303" y="347365"/>
                    <a:pt x="205386" y="337345"/>
                    <a:pt x="207999" y="327191"/>
                  </a:cubicBezTo>
                  <a:cubicBezTo>
                    <a:pt x="196539" y="339858"/>
                    <a:pt x="187290" y="354234"/>
                    <a:pt x="178042" y="368543"/>
                  </a:cubicBezTo>
                  <a:cubicBezTo>
                    <a:pt x="182934" y="381444"/>
                    <a:pt x="186888" y="394681"/>
                    <a:pt x="189770" y="408219"/>
                  </a:cubicBezTo>
                  <a:cubicBezTo>
                    <a:pt x="186754" y="407381"/>
                    <a:pt x="183805" y="406677"/>
                    <a:pt x="180823" y="405906"/>
                  </a:cubicBezTo>
                  <a:cubicBezTo>
                    <a:pt x="171541" y="414016"/>
                    <a:pt x="160315" y="419344"/>
                    <a:pt x="150329" y="426482"/>
                  </a:cubicBezTo>
                  <a:cubicBezTo>
                    <a:pt x="155724" y="426180"/>
                    <a:pt x="161153" y="425811"/>
                    <a:pt x="166548" y="425309"/>
                  </a:cubicBezTo>
                  <a:cubicBezTo>
                    <a:pt x="167922" y="439316"/>
                    <a:pt x="169262" y="454898"/>
                    <a:pt x="159477" y="466425"/>
                  </a:cubicBezTo>
                  <a:cubicBezTo>
                    <a:pt x="138533" y="490352"/>
                    <a:pt x="147514" y="522454"/>
                    <a:pt x="151736" y="550234"/>
                  </a:cubicBezTo>
                  <a:cubicBezTo>
                    <a:pt x="141482" y="553317"/>
                    <a:pt x="121108" y="553752"/>
                    <a:pt x="131965" y="572384"/>
                  </a:cubicBezTo>
                  <a:cubicBezTo>
                    <a:pt x="138969" y="582772"/>
                    <a:pt x="149156" y="590915"/>
                    <a:pt x="154115" y="602777"/>
                  </a:cubicBezTo>
                  <a:cubicBezTo>
                    <a:pt x="146978" y="597181"/>
                    <a:pt x="140041" y="591351"/>
                    <a:pt x="132837" y="585888"/>
                  </a:cubicBezTo>
                  <a:cubicBezTo>
                    <a:pt x="133172" y="594467"/>
                    <a:pt x="134713" y="604285"/>
                    <a:pt x="145101" y="604922"/>
                  </a:cubicBezTo>
                  <a:cubicBezTo>
                    <a:pt x="148050" y="612194"/>
                    <a:pt x="150664" y="619600"/>
                    <a:pt x="153043" y="627106"/>
                  </a:cubicBezTo>
                  <a:cubicBezTo>
                    <a:pt x="147816" y="624559"/>
                    <a:pt x="142655" y="621945"/>
                    <a:pt x="137427" y="619398"/>
                  </a:cubicBezTo>
                  <a:cubicBezTo>
                    <a:pt x="140209" y="659878"/>
                    <a:pt x="151200" y="699286"/>
                    <a:pt x="162191" y="738191"/>
                  </a:cubicBezTo>
                  <a:cubicBezTo>
                    <a:pt x="183504" y="775823"/>
                    <a:pt x="204447" y="814359"/>
                    <a:pt x="232160" y="847802"/>
                  </a:cubicBezTo>
                  <a:cubicBezTo>
                    <a:pt x="267346" y="882452"/>
                    <a:pt x="307960" y="910835"/>
                    <a:pt x="347334" y="940357"/>
                  </a:cubicBezTo>
                  <a:cubicBezTo>
                    <a:pt x="375884" y="958385"/>
                    <a:pt x="408724" y="967902"/>
                    <a:pt x="440458" y="978726"/>
                  </a:cubicBezTo>
                  <a:cubicBezTo>
                    <a:pt x="435700" y="980569"/>
                    <a:pt x="430941" y="982311"/>
                    <a:pt x="426183" y="984154"/>
                  </a:cubicBezTo>
                  <a:cubicBezTo>
                    <a:pt x="447294" y="989147"/>
                    <a:pt x="468338" y="994677"/>
                    <a:pt x="489818" y="997893"/>
                  </a:cubicBezTo>
                  <a:cubicBezTo>
                    <a:pt x="502753" y="997123"/>
                    <a:pt x="513141" y="988712"/>
                    <a:pt x="522893" y="981105"/>
                  </a:cubicBezTo>
                  <a:cubicBezTo>
                    <a:pt x="520514" y="987405"/>
                    <a:pt x="518134" y="993705"/>
                    <a:pt x="515923" y="1000072"/>
                  </a:cubicBezTo>
                  <a:cubicBezTo>
                    <a:pt x="561865" y="1008114"/>
                    <a:pt x="609751" y="1010895"/>
                    <a:pt x="655559" y="1000340"/>
                  </a:cubicBezTo>
                  <a:cubicBezTo>
                    <a:pt x="688532" y="993571"/>
                    <a:pt x="719462" y="978860"/>
                    <a:pt x="752771" y="973532"/>
                  </a:cubicBezTo>
                  <a:cubicBezTo>
                    <a:pt x="724623" y="1001848"/>
                    <a:pt x="683338" y="1011030"/>
                    <a:pt x="645271" y="1016827"/>
                  </a:cubicBezTo>
                  <a:cubicBezTo>
                    <a:pt x="605160" y="1022155"/>
                    <a:pt x="564747" y="1026947"/>
                    <a:pt x="524233" y="1024701"/>
                  </a:cubicBezTo>
                  <a:cubicBezTo>
                    <a:pt x="481407" y="1029326"/>
                    <a:pt x="439419" y="1016659"/>
                    <a:pt x="399811" y="1001613"/>
                  </a:cubicBezTo>
                  <a:cubicBezTo>
                    <a:pt x="389423" y="997290"/>
                    <a:pt x="377862" y="999301"/>
                    <a:pt x="367138" y="1000541"/>
                  </a:cubicBezTo>
                  <a:cubicBezTo>
                    <a:pt x="368780" y="996553"/>
                    <a:pt x="370422" y="992532"/>
                    <a:pt x="372064" y="988578"/>
                  </a:cubicBezTo>
                  <a:cubicBezTo>
                    <a:pt x="352126" y="979262"/>
                    <a:pt x="332556" y="969108"/>
                    <a:pt x="312014" y="961234"/>
                  </a:cubicBezTo>
                  <a:cubicBezTo>
                    <a:pt x="326089" y="971421"/>
                    <a:pt x="341202" y="980368"/>
                    <a:pt x="354338" y="991895"/>
                  </a:cubicBezTo>
                  <a:cubicBezTo>
                    <a:pt x="331350" y="984255"/>
                    <a:pt x="308496" y="973833"/>
                    <a:pt x="290400" y="957480"/>
                  </a:cubicBezTo>
                  <a:lnTo>
                    <a:pt x="310305" y="953191"/>
                  </a:lnTo>
                  <a:cubicBezTo>
                    <a:pt x="296399" y="943809"/>
                    <a:pt x="281587" y="935666"/>
                    <a:pt x="265804" y="929902"/>
                  </a:cubicBezTo>
                  <a:cubicBezTo>
                    <a:pt x="268653" y="934560"/>
                    <a:pt x="271601" y="939184"/>
                    <a:pt x="274517" y="943875"/>
                  </a:cubicBezTo>
                  <a:cubicBezTo>
                    <a:pt x="260711" y="936001"/>
                    <a:pt x="248144" y="926216"/>
                    <a:pt x="234573" y="918039"/>
                  </a:cubicBezTo>
                  <a:cubicBezTo>
                    <a:pt x="237890" y="923501"/>
                    <a:pt x="241375" y="928930"/>
                    <a:pt x="244894" y="934359"/>
                  </a:cubicBezTo>
                  <a:cubicBezTo>
                    <a:pt x="235478" y="932985"/>
                    <a:pt x="225693" y="930974"/>
                    <a:pt x="216343" y="930438"/>
                  </a:cubicBezTo>
                  <a:cubicBezTo>
                    <a:pt x="235176" y="940089"/>
                    <a:pt x="257259" y="943038"/>
                    <a:pt x="274316" y="956174"/>
                  </a:cubicBezTo>
                  <a:cubicBezTo>
                    <a:pt x="292378" y="969075"/>
                    <a:pt x="312417" y="979564"/>
                    <a:pt x="327898" y="995749"/>
                  </a:cubicBezTo>
                  <a:cubicBezTo>
                    <a:pt x="307155" y="991996"/>
                    <a:pt x="287217" y="984858"/>
                    <a:pt x="267044" y="978994"/>
                  </a:cubicBezTo>
                  <a:cubicBezTo>
                    <a:pt x="271501" y="978022"/>
                    <a:pt x="275958" y="977117"/>
                    <a:pt x="280448" y="976213"/>
                  </a:cubicBezTo>
                  <a:cubicBezTo>
                    <a:pt x="269725" y="968472"/>
                    <a:pt x="256790" y="967131"/>
                    <a:pt x="244190" y="970114"/>
                  </a:cubicBezTo>
                  <a:cubicBezTo>
                    <a:pt x="255684" y="977285"/>
                    <a:pt x="266206" y="987539"/>
                    <a:pt x="280012" y="990153"/>
                  </a:cubicBezTo>
                  <a:cubicBezTo>
                    <a:pt x="319923" y="999536"/>
                    <a:pt x="350685" y="1029661"/>
                    <a:pt x="389825" y="1041155"/>
                  </a:cubicBezTo>
                  <a:cubicBezTo>
                    <a:pt x="386507" y="1043668"/>
                    <a:pt x="383190" y="1046148"/>
                    <a:pt x="379872" y="1048728"/>
                  </a:cubicBezTo>
                  <a:cubicBezTo>
                    <a:pt x="410567" y="1065081"/>
                    <a:pt x="446758" y="1063741"/>
                    <a:pt x="477855" y="1078753"/>
                  </a:cubicBezTo>
                  <a:cubicBezTo>
                    <a:pt x="452857" y="1082573"/>
                    <a:pt x="428495" y="1072319"/>
                    <a:pt x="404502" y="1066991"/>
                  </a:cubicBezTo>
                  <a:cubicBezTo>
                    <a:pt x="366435" y="1056938"/>
                    <a:pt x="333092" y="1033984"/>
                    <a:pt x="294623" y="1025439"/>
                  </a:cubicBezTo>
                  <a:cubicBezTo>
                    <a:pt x="279309" y="1020479"/>
                    <a:pt x="265871" y="1011231"/>
                    <a:pt x="250959" y="1005333"/>
                  </a:cubicBezTo>
                  <a:cubicBezTo>
                    <a:pt x="298979" y="1046014"/>
                    <a:pt x="360202" y="1062970"/>
                    <a:pt x="417705" y="1085187"/>
                  </a:cubicBezTo>
                  <a:cubicBezTo>
                    <a:pt x="386675" y="1081769"/>
                    <a:pt x="354773" y="1078452"/>
                    <a:pt x="325988" y="1065550"/>
                  </a:cubicBezTo>
                  <a:cubicBezTo>
                    <a:pt x="304743" y="1056536"/>
                    <a:pt x="284101" y="1046181"/>
                    <a:pt x="263056" y="1036765"/>
                  </a:cubicBezTo>
                  <a:cubicBezTo>
                    <a:pt x="240504" y="1026645"/>
                    <a:pt x="225659" y="1004394"/>
                    <a:pt x="202135" y="996017"/>
                  </a:cubicBezTo>
                  <a:cubicBezTo>
                    <a:pt x="193825" y="991862"/>
                    <a:pt x="182766" y="991594"/>
                    <a:pt x="177774" y="982881"/>
                  </a:cubicBezTo>
                  <a:cubicBezTo>
                    <a:pt x="163498" y="960865"/>
                    <a:pt x="148084" y="938145"/>
                    <a:pt x="124794" y="924942"/>
                  </a:cubicBezTo>
                  <a:cubicBezTo>
                    <a:pt x="122180" y="915995"/>
                    <a:pt x="118628" y="907350"/>
                    <a:pt x="114004" y="899274"/>
                  </a:cubicBezTo>
                  <a:cubicBezTo>
                    <a:pt x="114808" y="906110"/>
                    <a:pt x="115881" y="912912"/>
                    <a:pt x="116819" y="919782"/>
                  </a:cubicBezTo>
                  <a:cubicBezTo>
                    <a:pt x="90514" y="890293"/>
                    <a:pt x="71915" y="855275"/>
                    <a:pt x="55764" y="819486"/>
                  </a:cubicBezTo>
                  <a:cubicBezTo>
                    <a:pt x="25002" y="766005"/>
                    <a:pt x="8414" y="705285"/>
                    <a:pt x="1444" y="644263"/>
                  </a:cubicBezTo>
                  <a:cubicBezTo>
                    <a:pt x="5264" y="587631"/>
                    <a:pt x="-8307" y="529223"/>
                    <a:pt x="9218" y="474099"/>
                  </a:cubicBezTo>
                  <a:cubicBezTo>
                    <a:pt x="23393" y="439048"/>
                    <a:pt x="17629" y="398266"/>
                    <a:pt x="40148" y="366164"/>
                  </a:cubicBezTo>
                  <a:cubicBezTo>
                    <a:pt x="36261" y="366264"/>
                    <a:pt x="32374" y="366398"/>
                    <a:pt x="28520" y="366532"/>
                  </a:cubicBezTo>
                  <a:cubicBezTo>
                    <a:pt x="37769" y="357551"/>
                    <a:pt x="48090" y="348638"/>
                    <a:pt x="51675" y="335669"/>
                  </a:cubicBezTo>
                  <a:cubicBezTo>
                    <a:pt x="57674" y="321026"/>
                    <a:pt x="52111" y="304840"/>
                    <a:pt x="55998" y="289861"/>
                  </a:cubicBezTo>
                  <a:cubicBezTo>
                    <a:pt x="63136" y="277094"/>
                    <a:pt x="80427" y="277261"/>
                    <a:pt x="88536" y="265701"/>
                  </a:cubicBezTo>
                  <a:cubicBezTo>
                    <a:pt x="99494" y="252095"/>
                    <a:pt x="111156" y="238792"/>
                    <a:pt x="118494" y="222808"/>
                  </a:cubicBezTo>
                  <a:cubicBezTo>
                    <a:pt x="114071" y="219323"/>
                    <a:pt x="109681" y="215905"/>
                    <a:pt x="105224" y="212487"/>
                  </a:cubicBezTo>
                  <a:cubicBezTo>
                    <a:pt x="119667" y="190839"/>
                    <a:pt x="144129" y="181390"/>
                    <a:pt x="161387" y="162892"/>
                  </a:cubicBezTo>
                  <a:cubicBezTo>
                    <a:pt x="171809" y="153141"/>
                    <a:pt x="183403" y="144830"/>
                    <a:pt x="194495" y="135916"/>
                  </a:cubicBezTo>
                  <a:cubicBezTo>
                    <a:pt x="195735" y="128544"/>
                    <a:pt x="196908" y="120569"/>
                    <a:pt x="202370" y="114939"/>
                  </a:cubicBezTo>
                  <a:cubicBezTo>
                    <a:pt x="215271" y="107936"/>
                    <a:pt x="229949" y="105456"/>
                    <a:pt x="243721" y="100731"/>
                  </a:cubicBezTo>
                  <a:cubicBezTo>
                    <a:pt x="242649" y="105724"/>
                    <a:pt x="241644" y="110684"/>
                    <a:pt x="240739" y="115743"/>
                  </a:cubicBezTo>
                  <a:cubicBezTo>
                    <a:pt x="252266" y="112594"/>
                    <a:pt x="253238" y="101502"/>
                    <a:pt x="251663" y="91482"/>
                  </a:cubicBezTo>
                  <a:cubicBezTo>
                    <a:pt x="258633" y="85886"/>
                    <a:pt x="265603" y="80357"/>
                    <a:pt x="272607" y="74861"/>
                  </a:cubicBezTo>
                  <a:cubicBezTo>
                    <a:pt x="267513" y="75096"/>
                    <a:pt x="262420" y="75397"/>
                    <a:pt x="257360" y="75666"/>
                  </a:cubicBezTo>
                  <a:cubicBezTo>
                    <a:pt x="263358" y="71946"/>
                    <a:pt x="269155" y="67657"/>
                    <a:pt x="275891" y="65378"/>
                  </a:cubicBezTo>
                  <a:cubicBezTo>
                    <a:pt x="289194" y="63501"/>
                    <a:pt x="301492" y="71242"/>
                    <a:pt x="314494" y="71745"/>
                  </a:cubicBezTo>
                  <a:cubicBezTo>
                    <a:pt x="334165" y="65210"/>
                    <a:pt x="351858" y="53683"/>
                    <a:pt x="370892" y="45540"/>
                  </a:cubicBezTo>
                  <a:cubicBezTo>
                    <a:pt x="358392" y="46579"/>
                    <a:pt x="345994" y="48187"/>
                    <a:pt x="333494" y="48657"/>
                  </a:cubicBezTo>
                  <a:cubicBezTo>
                    <a:pt x="348842" y="38738"/>
                    <a:pt x="367339" y="40246"/>
                    <a:pt x="384664" y="37531"/>
                  </a:cubicBezTo>
                  <a:cubicBezTo>
                    <a:pt x="411170" y="31566"/>
                    <a:pt x="437878" y="26372"/>
                    <a:pt x="464719" y="22050"/>
                  </a:cubicBezTo>
                  <a:cubicBezTo>
                    <a:pt x="459927" y="20006"/>
                    <a:pt x="450411" y="15917"/>
                    <a:pt x="445619" y="13873"/>
                  </a:cubicBezTo>
                  <a:cubicBezTo>
                    <a:pt x="455705" y="12332"/>
                    <a:pt x="465792" y="10891"/>
                    <a:pt x="475945" y="9617"/>
                  </a:cubicBezTo>
                  <a:cubicBezTo>
                    <a:pt x="474102" y="14677"/>
                    <a:pt x="472427" y="19838"/>
                    <a:pt x="470684" y="24965"/>
                  </a:cubicBezTo>
                  <a:cubicBezTo>
                    <a:pt x="480201" y="23390"/>
                    <a:pt x="490086" y="22418"/>
                    <a:pt x="499670" y="20676"/>
                  </a:cubicBezTo>
                  <a:cubicBezTo>
                    <a:pt x="498933" y="13773"/>
                    <a:pt x="498095" y="6870"/>
                    <a:pt x="497392" y="0"/>
                  </a:cubicBezTo>
                  <a:moveTo>
                    <a:pt x="270362" y="81597"/>
                  </a:moveTo>
                  <a:cubicBezTo>
                    <a:pt x="270429" y="84077"/>
                    <a:pt x="270563" y="89002"/>
                    <a:pt x="270630" y="91449"/>
                  </a:cubicBezTo>
                  <a:cubicBezTo>
                    <a:pt x="279543" y="88734"/>
                    <a:pt x="288356" y="85618"/>
                    <a:pt x="296969" y="82032"/>
                  </a:cubicBezTo>
                  <a:cubicBezTo>
                    <a:pt x="288088" y="81865"/>
                    <a:pt x="279208" y="81597"/>
                    <a:pt x="270362" y="81597"/>
                  </a:cubicBezTo>
                  <a:moveTo>
                    <a:pt x="210312" y="114571"/>
                  </a:moveTo>
                  <a:cubicBezTo>
                    <a:pt x="210814" y="115643"/>
                    <a:pt x="211753" y="117821"/>
                    <a:pt x="212222" y="118893"/>
                  </a:cubicBezTo>
                  <a:cubicBezTo>
                    <a:pt x="220934" y="120938"/>
                    <a:pt x="215070" y="107232"/>
                    <a:pt x="210312" y="114571"/>
                  </a:cubicBezTo>
                  <a:moveTo>
                    <a:pt x="226396" y="115241"/>
                  </a:moveTo>
                  <a:cubicBezTo>
                    <a:pt x="222811" y="119597"/>
                    <a:pt x="230418" y="124858"/>
                    <a:pt x="233601" y="120468"/>
                  </a:cubicBezTo>
                  <a:cubicBezTo>
                    <a:pt x="237019" y="116079"/>
                    <a:pt x="229513" y="110784"/>
                    <a:pt x="226396" y="115241"/>
                  </a:cubicBezTo>
                  <a:moveTo>
                    <a:pt x="530667" y="134107"/>
                  </a:moveTo>
                  <a:cubicBezTo>
                    <a:pt x="529963" y="135045"/>
                    <a:pt x="528623" y="136955"/>
                    <a:pt x="527919" y="137894"/>
                  </a:cubicBezTo>
                  <a:cubicBezTo>
                    <a:pt x="530768" y="148416"/>
                    <a:pt x="541893" y="132297"/>
                    <a:pt x="530667" y="134107"/>
                  </a:cubicBezTo>
                  <a:moveTo>
                    <a:pt x="470416" y="142317"/>
                  </a:moveTo>
                  <a:cubicBezTo>
                    <a:pt x="467568" y="155654"/>
                    <a:pt x="483787" y="139569"/>
                    <a:pt x="470416" y="142317"/>
                  </a:cubicBezTo>
                  <a:moveTo>
                    <a:pt x="238091" y="195397"/>
                  </a:moveTo>
                  <a:cubicBezTo>
                    <a:pt x="250926" y="192146"/>
                    <a:pt x="258164" y="180987"/>
                    <a:pt x="262721" y="169426"/>
                  </a:cubicBezTo>
                  <a:cubicBezTo>
                    <a:pt x="251965" y="175257"/>
                    <a:pt x="241945" y="183300"/>
                    <a:pt x="238091" y="195397"/>
                  </a:cubicBezTo>
                  <a:moveTo>
                    <a:pt x="202370" y="188427"/>
                  </a:moveTo>
                  <a:cubicBezTo>
                    <a:pt x="199320" y="201831"/>
                    <a:pt x="215774" y="185344"/>
                    <a:pt x="202370" y="188427"/>
                  </a:cubicBezTo>
                  <a:moveTo>
                    <a:pt x="121946" y="198480"/>
                  </a:moveTo>
                  <a:cubicBezTo>
                    <a:pt x="118896" y="211884"/>
                    <a:pt x="135350" y="195397"/>
                    <a:pt x="121946" y="198480"/>
                  </a:cubicBezTo>
                  <a:moveTo>
                    <a:pt x="135350" y="198480"/>
                  </a:moveTo>
                  <a:cubicBezTo>
                    <a:pt x="132300" y="211884"/>
                    <a:pt x="148754" y="195397"/>
                    <a:pt x="135350" y="198480"/>
                  </a:cubicBezTo>
                  <a:moveTo>
                    <a:pt x="191244" y="197776"/>
                  </a:moveTo>
                  <a:cubicBezTo>
                    <a:pt x="187458" y="206790"/>
                    <a:pt x="183872" y="215871"/>
                    <a:pt x="180722" y="225154"/>
                  </a:cubicBezTo>
                  <a:cubicBezTo>
                    <a:pt x="186754" y="217279"/>
                    <a:pt x="192685" y="209337"/>
                    <a:pt x="198751" y="201495"/>
                  </a:cubicBezTo>
                  <a:cubicBezTo>
                    <a:pt x="196874" y="200557"/>
                    <a:pt x="193121" y="198681"/>
                    <a:pt x="191244" y="197776"/>
                  </a:cubicBezTo>
                  <a:moveTo>
                    <a:pt x="214534" y="210744"/>
                  </a:moveTo>
                  <a:cubicBezTo>
                    <a:pt x="206726" y="217882"/>
                    <a:pt x="208703" y="229309"/>
                    <a:pt x="209440" y="238691"/>
                  </a:cubicBezTo>
                  <a:cubicBezTo>
                    <a:pt x="199421" y="238323"/>
                    <a:pt x="186486" y="236547"/>
                    <a:pt x="180186" y="246399"/>
                  </a:cubicBezTo>
                  <a:cubicBezTo>
                    <a:pt x="169228" y="263288"/>
                    <a:pt x="158974" y="280747"/>
                    <a:pt x="146844" y="296932"/>
                  </a:cubicBezTo>
                  <a:cubicBezTo>
                    <a:pt x="139807" y="306114"/>
                    <a:pt x="137327" y="317909"/>
                    <a:pt x="137830" y="329303"/>
                  </a:cubicBezTo>
                  <a:cubicBezTo>
                    <a:pt x="138466" y="343946"/>
                    <a:pt x="136087" y="358925"/>
                    <a:pt x="140376" y="373234"/>
                  </a:cubicBezTo>
                  <a:cubicBezTo>
                    <a:pt x="144264" y="355139"/>
                    <a:pt x="159108" y="343042"/>
                    <a:pt x="171038" y="330107"/>
                  </a:cubicBezTo>
                  <a:cubicBezTo>
                    <a:pt x="164537" y="331012"/>
                    <a:pt x="158036" y="331983"/>
                    <a:pt x="151535" y="332955"/>
                  </a:cubicBezTo>
                  <a:cubicBezTo>
                    <a:pt x="156327" y="323137"/>
                    <a:pt x="166581" y="319115"/>
                    <a:pt x="174121" y="312246"/>
                  </a:cubicBezTo>
                  <a:cubicBezTo>
                    <a:pt x="185950" y="289694"/>
                    <a:pt x="204079" y="271196"/>
                    <a:pt x="214735" y="247873"/>
                  </a:cubicBezTo>
                  <a:cubicBezTo>
                    <a:pt x="214567" y="253134"/>
                    <a:pt x="214400" y="258429"/>
                    <a:pt x="214266" y="263757"/>
                  </a:cubicBezTo>
                  <a:cubicBezTo>
                    <a:pt x="229345" y="245293"/>
                    <a:pt x="235712" y="221769"/>
                    <a:pt x="245464" y="200423"/>
                  </a:cubicBezTo>
                  <a:cubicBezTo>
                    <a:pt x="235076" y="203607"/>
                    <a:pt x="223649" y="204645"/>
                    <a:pt x="214534" y="210744"/>
                  </a:cubicBezTo>
                  <a:moveTo>
                    <a:pt x="155389" y="245226"/>
                  </a:moveTo>
                  <a:cubicBezTo>
                    <a:pt x="150966" y="247505"/>
                    <a:pt x="150932" y="249750"/>
                    <a:pt x="155288" y="252029"/>
                  </a:cubicBezTo>
                  <a:cubicBezTo>
                    <a:pt x="159712" y="249716"/>
                    <a:pt x="159745" y="247438"/>
                    <a:pt x="155389" y="245226"/>
                  </a:cubicBezTo>
                  <a:moveTo>
                    <a:pt x="62432" y="295625"/>
                  </a:moveTo>
                  <a:cubicBezTo>
                    <a:pt x="60991" y="300283"/>
                    <a:pt x="62600" y="301891"/>
                    <a:pt x="67291" y="300484"/>
                  </a:cubicBezTo>
                  <a:cubicBezTo>
                    <a:pt x="68766" y="295759"/>
                    <a:pt x="67124" y="294117"/>
                    <a:pt x="62432" y="295625"/>
                  </a:cubicBezTo>
                  <a:moveTo>
                    <a:pt x="108408" y="333759"/>
                  </a:moveTo>
                  <a:cubicBezTo>
                    <a:pt x="100701" y="345253"/>
                    <a:pt x="121577" y="336373"/>
                    <a:pt x="108408" y="333759"/>
                  </a:cubicBezTo>
                  <a:moveTo>
                    <a:pt x="138433" y="379936"/>
                  </a:moveTo>
                  <a:cubicBezTo>
                    <a:pt x="133674" y="379668"/>
                    <a:pt x="132770" y="387844"/>
                    <a:pt x="137897" y="387911"/>
                  </a:cubicBezTo>
                  <a:cubicBezTo>
                    <a:pt x="142622" y="388113"/>
                    <a:pt x="143526" y="379936"/>
                    <a:pt x="138433" y="379936"/>
                  </a:cubicBezTo>
                  <a:moveTo>
                    <a:pt x="165174" y="402689"/>
                  </a:moveTo>
                  <a:cubicBezTo>
                    <a:pt x="167788" y="402522"/>
                    <a:pt x="172982" y="402153"/>
                    <a:pt x="175595" y="401986"/>
                  </a:cubicBezTo>
                  <a:cubicBezTo>
                    <a:pt x="174054" y="396188"/>
                    <a:pt x="172479" y="390425"/>
                    <a:pt x="170870" y="384694"/>
                  </a:cubicBezTo>
                  <a:cubicBezTo>
                    <a:pt x="168960" y="390659"/>
                    <a:pt x="167084" y="396658"/>
                    <a:pt x="165174" y="402689"/>
                  </a:cubicBezTo>
                  <a:moveTo>
                    <a:pt x="116350" y="437339"/>
                  </a:moveTo>
                  <a:cubicBezTo>
                    <a:pt x="119768" y="429095"/>
                    <a:pt x="122951" y="420751"/>
                    <a:pt x="125833" y="412307"/>
                  </a:cubicBezTo>
                  <a:cubicBezTo>
                    <a:pt x="121946" y="416764"/>
                    <a:pt x="118092" y="421321"/>
                    <a:pt x="114239" y="425845"/>
                  </a:cubicBezTo>
                  <a:cubicBezTo>
                    <a:pt x="117321" y="415054"/>
                    <a:pt x="120605" y="404331"/>
                    <a:pt x="123219" y="393441"/>
                  </a:cubicBezTo>
                  <a:cubicBezTo>
                    <a:pt x="112496" y="405705"/>
                    <a:pt x="104420" y="422929"/>
                    <a:pt x="116350" y="437339"/>
                  </a:cubicBezTo>
                  <a:moveTo>
                    <a:pt x="103348" y="427219"/>
                  </a:moveTo>
                  <a:cubicBezTo>
                    <a:pt x="99963" y="436635"/>
                    <a:pt x="96914" y="446185"/>
                    <a:pt x="94032" y="455769"/>
                  </a:cubicBezTo>
                  <a:cubicBezTo>
                    <a:pt x="99293" y="458718"/>
                    <a:pt x="104621" y="461499"/>
                    <a:pt x="110016" y="464314"/>
                  </a:cubicBezTo>
                  <a:cubicBezTo>
                    <a:pt x="109179" y="451748"/>
                    <a:pt x="106230" y="439416"/>
                    <a:pt x="103348" y="427219"/>
                  </a:cubicBezTo>
                  <a:moveTo>
                    <a:pt x="152540" y="437640"/>
                  </a:moveTo>
                  <a:cubicBezTo>
                    <a:pt x="149625" y="441729"/>
                    <a:pt x="156696" y="446051"/>
                    <a:pt x="159377" y="442064"/>
                  </a:cubicBezTo>
                  <a:cubicBezTo>
                    <a:pt x="162091" y="438009"/>
                    <a:pt x="155154" y="433753"/>
                    <a:pt x="152540" y="437640"/>
                  </a:cubicBezTo>
                  <a:moveTo>
                    <a:pt x="95406" y="465688"/>
                  </a:moveTo>
                  <a:cubicBezTo>
                    <a:pt x="91653" y="476713"/>
                    <a:pt x="87933" y="487805"/>
                    <a:pt x="85889" y="499299"/>
                  </a:cubicBezTo>
                  <a:cubicBezTo>
                    <a:pt x="90413" y="499265"/>
                    <a:pt x="94970" y="499232"/>
                    <a:pt x="99494" y="499198"/>
                  </a:cubicBezTo>
                  <a:cubicBezTo>
                    <a:pt x="100634" y="490553"/>
                    <a:pt x="102309" y="482008"/>
                    <a:pt x="104085" y="473496"/>
                  </a:cubicBezTo>
                  <a:cubicBezTo>
                    <a:pt x="101203" y="470849"/>
                    <a:pt x="98288" y="468268"/>
                    <a:pt x="95406" y="465688"/>
                  </a:cubicBezTo>
                  <a:moveTo>
                    <a:pt x="38171" y="479963"/>
                  </a:moveTo>
                  <a:cubicBezTo>
                    <a:pt x="35122" y="493367"/>
                    <a:pt x="51575" y="476880"/>
                    <a:pt x="38171" y="479963"/>
                  </a:cubicBezTo>
                  <a:moveTo>
                    <a:pt x="37903" y="500572"/>
                  </a:moveTo>
                  <a:cubicBezTo>
                    <a:pt x="33144" y="500304"/>
                    <a:pt x="32240" y="508480"/>
                    <a:pt x="37367" y="508547"/>
                  </a:cubicBezTo>
                  <a:cubicBezTo>
                    <a:pt x="42092" y="508748"/>
                    <a:pt x="42996" y="500572"/>
                    <a:pt x="37903" y="500572"/>
                  </a:cubicBezTo>
                  <a:moveTo>
                    <a:pt x="85152" y="511630"/>
                  </a:moveTo>
                  <a:cubicBezTo>
                    <a:pt x="79422" y="513138"/>
                    <a:pt x="80259" y="523962"/>
                    <a:pt x="86894" y="522286"/>
                  </a:cubicBezTo>
                  <a:cubicBezTo>
                    <a:pt x="92792" y="520913"/>
                    <a:pt x="91351" y="510323"/>
                    <a:pt x="85152" y="511630"/>
                  </a:cubicBezTo>
                  <a:moveTo>
                    <a:pt x="132803" y="530195"/>
                  </a:moveTo>
                  <a:cubicBezTo>
                    <a:pt x="131362" y="534853"/>
                    <a:pt x="132971" y="536461"/>
                    <a:pt x="137662" y="535054"/>
                  </a:cubicBezTo>
                  <a:cubicBezTo>
                    <a:pt x="139103" y="530329"/>
                    <a:pt x="137495" y="528687"/>
                    <a:pt x="132803" y="530195"/>
                  </a:cubicBezTo>
                  <a:moveTo>
                    <a:pt x="142420" y="534853"/>
                  </a:moveTo>
                  <a:cubicBezTo>
                    <a:pt x="138600" y="537735"/>
                    <a:pt x="143493" y="544336"/>
                    <a:pt x="147313" y="541287"/>
                  </a:cubicBezTo>
                  <a:cubicBezTo>
                    <a:pt x="151133" y="538304"/>
                    <a:pt x="146241" y="531736"/>
                    <a:pt x="142420" y="534853"/>
                  </a:cubicBezTo>
                  <a:moveTo>
                    <a:pt x="81767" y="533814"/>
                  </a:moveTo>
                  <a:cubicBezTo>
                    <a:pt x="78182" y="550703"/>
                    <a:pt x="79254" y="567961"/>
                    <a:pt x="83208" y="584649"/>
                  </a:cubicBezTo>
                  <a:cubicBezTo>
                    <a:pt x="84649" y="573054"/>
                    <a:pt x="85554" y="561728"/>
                    <a:pt x="85889" y="550167"/>
                  </a:cubicBezTo>
                  <a:cubicBezTo>
                    <a:pt x="89642" y="551742"/>
                    <a:pt x="93429" y="553317"/>
                    <a:pt x="97182" y="554959"/>
                  </a:cubicBezTo>
                  <a:cubicBezTo>
                    <a:pt x="92558" y="547553"/>
                    <a:pt x="87330" y="540516"/>
                    <a:pt x="81767" y="533814"/>
                  </a:cubicBezTo>
                  <a:moveTo>
                    <a:pt x="28151" y="561460"/>
                  </a:moveTo>
                  <a:cubicBezTo>
                    <a:pt x="22354" y="561661"/>
                    <a:pt x="22354" y="571412"/>
                    <a:pt x="28151" y="571647"/>
                  </a:cubicBezTo>
                  <a:cubicBezTo>
                    <a:pt x="33882" y="571580"/>
                    <a:pt x="33882" y="561460"/>
                    <a:pt x="28151" y="561460"/>
                  </a:cubicBezTo>
                  <a:moveTo>
                    <a:pt x="77076" y="604688"/>
                  </a:moveTo>
                  <a:cubicBezTo>
                    <a:pt x="79422" y="611322"/>
                    <a:pt x="83007" y="617488"/>
                    <a:pt x="87866" y="622682"/>
                  </a:cubicBezTo>
                  <a:cubicBezTo>
                    <a:pt x="84850" y="616315"/>
                    <a:pt x="81265" y="610284"/>
                    <a:pt x="77076" y="604688"/>
                  </a:cubicBezTo>
                  <a:moveTo>
                    <a:pt x="76607" y="633607"/>
                  </a:moveTo>
                  <a:cubicBezTo>
                    <a:pt x="81265" y="640912"/>
                    <a:pt x="85822" y="648351"/>
                    <a:pt x="90949" y="655388"/>
                  </a:cubicBezTo>
                  <a:cubicBezTo>
                    <a:pt x="90178" y="648150"/>
                    <a:pt x="89274" y="640979"/>
                    <a:pt x="88235" y="633808"/>
                  </a:cubicBezTo>
                  <a:cubicBezTo>
                    <a:pt x="85319" y="633774"/>
                    <a:pt x="79522" y="633674"/>
                    <a:pt x="76607" y="633607"/>
                  </a:cubicBezTo>
                  <a:moveTo>
                    <a:pt x="90011" y="693858"/>
                  </a:moveTo>
                  <a:cubicBezTo>
                    <a:pt x="93529" y="694662"/>
                    <a:pt x="97081" y="695499"/>
                    <a:pt x="100634" y="696371"/>
                  </a:cubicBezTo>
                  <a:cubicBezTo>
                    <a:pt x="98254" y="685815"/>
                    <a:pt x="95439" y="675360"/>
                    <a:pt x="92290" y="665073"/>
                  </a:cubicBezTo>
                  <a:cubicBezTo>
                    <a:pt x="91284" y="674589"/>
                    <a:pt x="90614" y="684207"/>
                    <a:pt x="90011" y="693858"/>
                  </a:cubicBezTo>
                  <a:moveTo>
                    <a:pt x="101806" y="722040"/>
                  </a:moveTo>
                  <a:cubicBezTo>
                    <a:pt x="98958" y="735376"/>
                    <a:pt x="115177" y="719292"/>
                    <a:pt x="101806" y="722040"/>
                  </a:cubicBezTo>
                  <a:moveTo>
                    <a:pt x="80360" y="721671"/>
                  </a:moveTo>
                  <a:cubicBezTo>
                    <a:pt x="85319" y="738928"/>
                    <a:pt x="95842" y="753773"/>
                    <a:pt x="101706" y="770696"/>
                  </a:cubicBezTo>
                  <a:cubicBezTo>
                    <a:pt x="115948" y="810003"/>
                    <a:pt x="142085" y="843446"/>
                    <a:pt x="169061" y="874878"/>
                  </a:cubicBezTo>
                  <a:cubicBezTo>
                    <a:pt x="148452" y="839458"/>
                    <a:pt x="123990" y="806116"/>
                    <a:pt x="106598" y="768920"/>
                  </a:cubicBezTo>
                  <a:cubicBezTo>
                    <a:pt x="98723" y="752768"/>
                    <a:pt x="97350" y="731590"/>
                    <a:pt x="80360" y="721671"/>
                  </a:cubicBezTo>
                  <a:moveTo>
                    <a:pt x="113736" y="739130"/>
                  </a:moveTo>
                  <a:cubicBezTo>
                    <a:pt x="110687" y="743184"/>
                    <a:pt x="114172" y="752902"/>
                    <a:pt x="119868" y="751729"/>
                  </a:cubicBezTo>
                  <a:cubicBezTo>
                    <a:pt x="122918" y="747641"/>
                    <a:pt x="119399" y="737823"/>
                    <a:pt x="113736" y="739130"/>
                  </a:cubicBezTo>
                  <a:moveTo>
                    <a:pt x="119332" y="756320"/>
                  </a:moveTo>
                  <a:cubicBezTo>
                    <a:pt x="117523" y="761246"/>
                    <a:pt x="115747" y="766273"/>
                    <a:pt x="114138" y="771333"/>
                  </a:cubicBezTo>
                  <a:cubicBezTo>
                    <a:pt x="121343" y="773879"/>
                    <a:pt x="128581" y="776292"/>
                    <a:pt x="135920" y="778504"/>
                  </a:cubicBezTo>
                  <a:cubicBezTo>
                    <a:pt x="130658" y="770863"/>
                    <a:pt x="125062" y="763525"/>
                    <a:pt x="119332" y="756320"/>
                  </a:cubicBezTo>
                  <a:moveTo>
                    <a:pt x="140410" y="771467"/>
                  </a:moveTo>
                  <a:cubicBezTo>
                    <a:pt x="137662" y="775454"/>
                    <a:pt x="144599" y="779710"/>
                    <a:pt x="147246" y="775890"/>
                  </a:cubicBezTo>
                  <a:cubicBezTo>
                    <a:pt x="150128" y="771701"/>
                    <a:pt x="143091" y="767412"/>
                    <a:pt x="140410" y="771467"/>
                  </a:cubicBezTo>
                  <a:moveTo>
                    <a:pt x="123286" y="788188"/>
                  </a:moveTo>
                  <a:cubicBezTo>
                    <a:pt x="140477" y="808060"/>
                    <a:pt x="154350" y="830377"/>
                    <a:pt x="166983" y="853432"/>
                  </a:cubicBezTo>
                  <a:cubicBezTo>
                    <a:pt x="181393" y="871460"/>
                    <a:pt x="198918" y="886875"/>
                    <a:pt x="216846" y="901351"/>
                  </a:cubicBezTo>
                  <a:cubicBezTo>
                    <a:pt x="201767" y="878297"/>
                    <a:pt x="177975" y="861877"/>
                    <a:pt x="164939" y="837481"/>
                  </a:cubicBezTo>
                  <a:cubicBezTo>
                    <a:pt x="157064" y="816571"/>
                    <a:pt x="143761" y="797973"/>
                    <a:pt x="123286" y="788188"/>
                  </a:cubicBezTo>
                  <a:moveTo>
                    <a:pt x="150429" y="788858"/>
                  </a:moveTo>
                  <a:cubicBezTo>
                    <a:pt x="146978" y="792645"/>
                    <a:pt x="153311" y="798945"/>
                    <a:pt x="157131" y="795560"/>
                  </a:cubicBezTo>
                  <a:cubicBezTo>
                    <a:pt x="160717" y="791673"/>
                    <a:pt x="154283" y="785239"/>
                    <a:pt x="150429" y="788858"/>
                  </a:cubicBezTo>
                  <a:moveTo>
                    <a:pt x="166983" y="822569"/>
                  </a:moveTo>
                  <a:cubicBezTo>
                    <a:pt x="163264" y="826021"/>
                    <a:pt x="168826" y="833159"/>
                    <a:pt x="173015" y="829941"/>
                  </a:cubicBezTo>
                  <a:cubicBezTo>
                    <a:pt x="176701" y="826423"/>
                    <a:pt x="171172" y="819285"/>
                    <a:pt x="166983" y="822569"/>
                  </a:cubicBezTo>
                  <a:moveTo>
                    <a:pt x="177539" y="833561"/>
                  </a:moveTo>
                  <a:cubicBezTo>
                    <a:pt x="181962" y="838051"/>
                    <a:pt x="186453" y="842474"/>
                    <a:pt x="191043" y="846864"/>
                  </a:cubicBezTo>
                  <a:cubicBezTo>
                    <a:pt x="190909" y="841871"/>
                    <a:pt x="190742" y="836912"/>
                    <a:pt x="190541" y="831986"/>
                  </a:cubicBezTo>
                  <a:cubicBezTo>
                    <a:pt x="186185" y="832455"/>
                    <a:pt x="181862" y="832957"/>
                    <a:pt x="177539" y="833561"/>
                  </a:cubicBezTo>
                  <a:moveTo>
                    <a:pt x="136154" y="855242"/>
                  </a:moveTo>
                  <a:cubicBezTo>
                    <a:pt x="134713" y="859899"/>
                    <a:pt x="136322" y="861508"/>
                    <a:pt x="141013" y="860100"/>
                  </a:cubicBezTo>
                  <a:cubicBezTo>
                    <a:pt x="142454" y="855342"/>
                    <a:pt x="140846" y="853734"/>
                    <a:pt x="136154" y="855242"/>
                  </a:cubicBezTo>
                  <a:moveTo>
                    <a:pt x="141315" y="863385"/>
                  </a:moveTo>
                  <a:cubicBezTo>
                    <a:pt x="148787" y="879302"/>
                    <a:pt x="162158" y="890997"/>
                    <a:pt x="174724" y="902926"/>
                  </a:cubicBezTo>
                  <a:cubicBezTo>
                    <a:pt x="166011" y="887914"/>
                    <a:pt x="154015" y="875080"/>
                    <a:pt x="141315" y="863385"/>
                  </a:cubicBezTo>
                  <a:moveTo>
                    <a:pt x="172713" y="879603"/>
                  </a:moveTo>
                  <a:cubicBezTo>
                    <a:pt x="178310" y="885702"/>
                    <a:pt x="184006" y="891801"/>
                    <a:pt x="189770" y="897866"/>
                  </a:cubicBezTo>
                  <a:cubicBezTo>
                    <a:pt x="184476" y="891399"/>
                    <a:pt x="178779" y="885300"/>
                    <a:pt x="172713" y="879603"/>
                  </a:cubicBezTo>
                  <a:moveTo>
                    <a:pt x="144364" y="890259"/>
                  </a:moveTo>
                  <a:cubicBezTo>
                    <a:pt x="150831" y="902256"/>
                    <a:pt x="161086" y="911438"/>
                    <a:pt x="171842" y="919648"/>
                  </a:cubicBezTo>
                  <a:cubicBezTo>
                    <a:pt x="163498" y="909126"/>
                    <a:pt x="154216" y="899307"/>
                    <a:pt x="144364" y="890259"/>
                  </a:cubicBezTo>
                  <a:moveTo>
                    <a:pt x="222844" y="906813"/>
                  </a:moveTo>
                  <a:cubicBezTo>
                    <a:pt x="218991" y="909695"/>
                    <a:pt x="223917" y="916297"/>
                    <a:pt x="227737" y="913247"/>
                  </a:cubicBezTo>
                  <a:cubicBezTo>
                    <a:pt x="231557" y="910265"/>
                    <a:pt x="226665" y="903697"/>
                    <a:pt x="222844" y="906813"/>
                  </a:cubicBezTo>
                  <a:moveTo>
                    <a:pt x="262889" y="912745"/>
                  </a:moveTo>
                  <a:cubicBezTo>
                    <a:pt x="255885" y="916230"/>
                    <a:pt x="265670" y="924875"/>
                    <a:pt x="269758" y="919480"/>
                  </a:cubicBezTo>
                  <a:cubicBezTo>
                    <a:pt x="272841" y="915425"/>
                    <a:pt x="266675" y="910801"/>
                    <a:pt x="262889" y="912745"/>
                  </a:cubicBezTo>
                  <a:moveTo>
                    <a:pt x="204816" y="916062"/>
                  </a:moveTo>
                  <a:cubicBezTo>
                    <a:pt x="202738" y="921792"/>
                    <a:pt x="215137" y="925378"/>
                    <a:pt x="215975" y="919112"/>
                  </a:cubicBezTo>
                  <a:cubicBezTo>
                    <a:pt x="214701" y="914789"/>
                    <a:pt x="207999" y="912678"/>
                    <a:pt x="204816" y="916062"/>
                  </a:cubicBezTo>
                  <a:moveTo>
                    <a:pt x="202973" y="930672"/>
                  </a:moveTo>
                  <a:cubicBezTo>
                    <a:pt x="199387" y="934493"/>
                    <a:pt x="205821" y="940926"/>
                    <a:pt x="209675" y="937374"/>
                  </a:cubicBezTo>
                  <a:cubicBezTo>
                    <a:pt x="213093" y="933521"/>
                    <a:pt x="206760" y="927221"/>
                    <a:pt x="202973" y="930672"/>
                  </a:cubicBezTo>
                  <a:moveTo>
                    <a:pt x="222911" y="950343"/>
                  </a:moveTo>
                  <a:cubicBezTo>
                    <a:pt x="219996" y="954431"/>
                    <a:pt x="227067" y="958754"/>
                    <a:pt x="229747" y="954766"/>
                  </a:cubicBezTo>
                  <a:cubicBezTo>
                    <a:pt x="232462" y="950712"/>
                    <a:pt x="225525" y="946456"/>
                    <a:pt x="222911" y="950343"/>
                  </a:cubicBezTo>
                  <a:moveTo>
                    <a:pt x="209910" y="957782"/>
                  </a:moveTo>
                  <a:cubicBezTo>
                    <a:pt x="207128" y="962675"/>
                    <a:pt x="214500" y="970047"/>
                    <a:pt x="219426" y="967299"/>
                  </a:cubicBezTo>
                  <a:cubicBezTo>
                    <a:pt x="221806" y="962474"/>
                    <a:pt x="214701" y="955369"/>
                    <a:pt x="209910" y="957782"/>
                  </a:cubicBezTo>
                  <a:moveTo>
                    <a:pt x="203308" y="968371"/>
                  </a:moveTo>
                  <a:cubicBezTo>
                    <a:pt x="209038" y="977586"/>
                    <a:pt x="217349" y="984691"/>
                    <a:pt x="227167" y="989282"/>
                  </a:cubicBezTo>
                  <a:cubicBezTo>
                    <a:pt x="220633" y="980837"/>
                    <a:pt x="212322" y="974001"/>
                    <a:pt x="203308" y="968371"/>
                  </a:cubicBezTo>
                  <a:moveTo>
                    <a:pt x="231289" y="975207"/>
                  </a:moveTo>
                  <a:cubicBezTo>
                    <a:pt x="241845" y="985796"/>
                    <a:pt x="252869" y="996352"/>
                    <a:pt x="266307" y="1003255"/>
                  </a:cubicBezTo>
                  <a:cubicBezTo>
                    <a:pt x="256455" y="991795"/>
                    <a:pt x="243755" y="983417"/>
                    <a:pt x="231289" y="975207"/>
                  </a:cubicBezTo>
                  <a:moveTo>
                    <a:pt x="271233" y="1003590"/>
                  </a:moveTo>
                  <a:cubicBezTo>
                    <a:pt x="268317" y="1008114"/>
                    <a:pt x="275824" y="1014246"/>
                    <a:pt x="279878" y="1010828"/>
                  </a:cubicBezTo>
                  <a:cubicBezTo>
                    <a:pt x="282760" y="1006238"/>
                    <a:pt x="275254" y="1000105"/>
                    <a:pt x="271233" y="1003590"/>
                  </a:cubicBezTo>
                  <a:moveTo>
                    <a:pt x="466529" y="1012973"/>
                  </a:moveTo>
                  <a:cubicBezTo>
                    <a:pt x="465390" y="1018971"/>
                    <a:pt x="477755" y="1018971"/>
                    <a:pt x="476649" y="1012973"/>
                  </a:cubicBezTo>
                  <a:cubicBezTo>
                    <a:pt x="474672" y="1009388"/>
                    <a:pt x="468473" y="1009388"/>
                    <a:pt x="466529" y="1012973"/>
                  </a:cubicBezTo>
                  <a:moveTo>
                    <a:pt x="329942" y="1026578"/>
                  </a:moveTo>
                  <a:cubicBezTo>
                    <a:pt x="339828" y="1030633"/>
                    <a:pt x="350115" y="1033749"/>
                    <a:pt x="360671" y="1035592"/>
                  </a:cubicBezTo>
                  <a:cubicBezTo>
                    <a:pt x="351121" y="1030532"/>
                    <a:pt x="341269" y="1021384"/>
                    <a:pt x="329942" y="102657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EC38A31-C82D-4654-B383-F6268A5EEAF2}"/>
                </a:ext>
              </a:extLst>
            </p:cNvPr>
            <p:cNvSpPr/>
            <p:nvPr/>
          </p:nvSpPr>
          <p:spPr>
            <a:xfrm>
              <a:off x="6712083" y="3947898"/>
              <a:ext cx="10169" cy="8869"/>
            </a:xfrm>
            <a:custGeom>
              <a:avLst/>
              <a:gdLst>
                <a:gd name="connsiteX0" fmla="*/ 668 w 10169"/>
                <a:gd name="connsiteY0" fmla="*/ 1901 h 8869"/>
                <a:gd name="connsiteX1" fmla="*/ 9514 w 10169"/>
                <a:gd name="connsiteY1" fmla="*/ 6995 h 8869"/>
                <a:gd name="connsiteX2" fmla="*/ 668 w 10169"/>
                <a:gd name="connsiteY2" fmla="*/ 1901 h 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" h="8869">
                  <a:moveTo>
                    <a:pt x="668" y="1901"/>
                  </a:moveTo>
                  <a:cubicBezTo>
                    <a:pt x="3784" y="-2690"/>
                    <a:pt x="12631" y="1834"/>
                    <a:pt x="9514" y="6995"/>
                  </a:cubicBezTo>
                  <a:cubicBezTo>
                    <a:pt x="6364" y="11552"/>
                    <a:pt x="-2482" y="6995"/>
                    <a:pt x="668" y="190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C304FED1-3CE1-4D3F-8AD1-D169EA6AB6C1}"/>
                </a:ext>
              </a:extLst>
            </p:cNvPr>
            <p:cNvSpPr/>
            <p:nvPr/>
          </p:nvSpPr>
          <p:spPr>
            <a:xfrm>
              <a:off x="6762513" y="3953918"/>
              <a:ext cx="6365" cy="6713"/>
            </a:xfrm>
            <a:custGeom>
              <a:avLst/>
              <a:gdLst>
                <a:gd name="connsiteX0" fmla="*/ 0 w 6365"/>
                <a:gd name="connsiteY0" fmla="*/ 2181 h 6713"/>
                <a:gd name="connsiteX1" fmla="*/ 1910 w 6365"/>
                <a:gd name="connsiteY1" fmla="*/ 6504 h 6713"/>
                <a:gd name="connsiteX2" fmla="*/ 0 w 6365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3">
                  <a:moveTo>
                    <a:pt x="0" y="2181"/>
                  </a:moveTo>
                  <a:cubicBezTo>
                    <a:pt x="4725" y="-5158"/>
                    <a:pt x="10589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4FF5C06-7027-4640-97BF-A742D00404D8}"/>
                </a:ext>
              </a:extLst>
            </p:cNvPr>
            <p:cNvSpPr/>
            <p:nvPr/>
          </p:nvSpPr>
          <p:spPr>
            <a:xfrm>
              <a:off x="6781659" y="3959008"/>
              <a:ext cx="5893" cy="5893"/>
            </a:xfrm>
            <a:custGeom>
              <a:avLst/>
              <a:gdLst>
                <a:gd name="connsiteX0" fmla="*/ 524 w 5893"/>
                <a:gd name="connsiteY0" fmla="*/ 542 h 5893"/>
                <a:gd name="connsiteX1" fmla="*/ 5383 w 5893"/>
                <a:gd name="connsiteY1" fmla="*/ 5401 h 5893"/>
                <a:gd name="connsiteX2" fmla="*/ 524 w 5893"/>
                <a:gd name="connsiteY2" fmla="*/ 542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93" h="5893">
                  <a:moveTo>
                    <a:pt x="524" y="542"/>
                  </a:moveTo>
                  <a:cubicBezTo>
                    <a:pt x="5215" y="-966"/>
                    <a:pt x="6824" y="676"/>
                    <a:pt x="5383" y="5401"/>
                  </a:cubicBezTo>
                  <a:cubicBezTo>
                    <a:pt x="692" y="6809"/>
                    <a:pt x="-950" y="5200"/>
                    <a:pt x="524" y="54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2253609D-ECAB-4C41-BBC3-37969120808E}"/>
                </a:ext>
              </a:extLst>
            </p:cNvPr>
            <p:cNvSpPr/>
            <p:nvPr/>
          </p:nvSpPr>
          <p:spPr>
            <a:xfrm>
              <a:off x="6512913" y="3975946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CA6D6020-E50E-4622-A44F-28544F40892B}"/>
                </a:ext>
              </a:extLst>
            </p:cNvPr>
            <p:cNvSpPr/>
            <p:nvPr/>
          </p:nvSpPr>
          <p:spPr>
            <a:xfrm>
              <a:off x="6381208" y="4029037"/>
              <a:ext cx="8985" cy="8047"/>
            </a:xfrm>
            <a:custGeom>
              <a:avLst/>
              <a:gdLst>
                <a:gd name="connsiteX0" fmla="*/ 4720 w 8985"/>
                <a:gd name="connsiteY0" fmla="*/ 80 h 8047"/>
                <a:gd name="connsiteX1" fmla="*/ 4318 w 8985"/>
                <a:gd name="connsiteY1" fmla="*/ 7989 h 8047"/>
                <a:gd name="connsiteX2" fmla="*/ 4720 w 8985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5" h="8047">
                  <a:moveTo>
                    <a:pt x="4720" y="80"/>
                  </a:moveTo>
                  <a:cubicBezTo>
                    <a:pt x="11020" y="-958"/>
                    <a:pt x="9880" y="8425"/>
                    <a:pt x="4318" y="7989"/>
                  </a:cubicBezTo>
                  <a:cubicBezTo>
                    <a:pt x="-2083" y="8860"/>
                    <a:pt x="-876" y="-288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0C4FF20F-8B9D-4AFA-A460-F27334BAE001}"/>
                </a:ext>
              </a:extLst>
            </p:cNvPr>
            <p:cNvSpPr/>
            <p:nvPr/>
          </p:nvSpPr>
          <p:spPr>
            <a:xfrm>
              <a:off x="6309062" y="4083823"/>
              <a:ext cx="10648" cy="10791"/>
            </a:xfrm>
            <a:custGeom>
              <a:avLst/>
              <a:gdLst>
                <a:gd name="connsiteX0" fmla="*/ 6729 w 10648"/>
                <a:gd name="connsiteY0" fmla="*/ 16 h 10791"/>
                <a:gd name="connsiteX1" fmla="*/ 664 w 10648"/>
                <a:gd name="connsiteY1" fmla="*/ 10103 h 10791"/>
                <a:gd name="connsiteX2" fmla="*/ 6729 w 10648"/>
                <a:gd name="connsiteY2" fmla="*/ 16 h 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8" h="10791">
                  <a:moveTo>
                    <a:pt x="6729" y="16"/>
                  </a:moveTo>
                  <a:cubicBezTo>
                    <a:pt x="16145" y="-553"/>
                    <a:pt x="6360" y="14090"/>
                    <a:pt x="664" y="10103"/>
                  </a:cubicBezTo>
                  <a:cubicBezTo>
                    <a:pt x="-1749" y="5914"/>
                    <a:pt x="2909" y="1156"/>
                    <a:pt x="6729" y="1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7663D6E-708D-4796-BB12-5D1BB657EA2F}"/>
                </a:ext>
              </a:extLst>
            </p:cNvPr>
            <p:cNvSpPr/>
            <p:nvPr/>
          </p:nvSpPr>
          <p:spPr>
            <a:xfrm>
              <a:off x="6553125" y="4116688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6D2E98A5-C438-408F-9831-28BCD52C0A65}"/>
                </a:ext>
              </a:extLst>
            </p:cNvPr>
            <p:cNvSpPr/>
            <p:nvPr/>
          </p:nvSpPr>
          <p:spPr>
            <a:xfrm>
              <a:off x="6491082" y="4148276"/>
              <a:ext cx="6389" cy="6713"/>
            </a:xfrm>
            <a:custGeom>
              <a:avLst/>
              <a:gdLst>
                <a:gd name="connsiteX0" fmla="*/ 0 w 6389"/>
                <a:gd name="connsiteY0" fmla="*/ 2181 h 6713"/>
                <a:gd name="connsiteX1" fmla="*/ 1910 w 6389"/>
                <a:gd name="connsiteY1" fmla="*/ 6504 h 6713"/>
                <a:gd name="connsiteX2" fmla="*/ 0 w 6389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9" h="6713">
                  <a:moveTo>
                    <a:pt x="0" y="2181"/>
                  </a:moveTo>
                  <a:cubicBezTo>
                    <a:pt x="4758" y="-5158"/>
                    <a:pt x="10623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FF3301C-6B81-46A6-8D2A-B6725D513EF1}"/>
                </a:ext>
              </a:extLst>
            </p:cNvPr>
            <p:cNvSpPr/>
            <p:nvPr/>
          </p:nvSpPr>
          <p:spPr>
            <a:xfrm>
              <a:off x="6458681" y="4167711"/>
              <a:ext cx="8276" cy="8921"/>
            </a:xfrm>
            <a:custGeom>
              <a:avLst/>
              <a:gdLst>
                <a:gd name="connsiteX0" fmla="*/ 4286 w 8276"/>
                <a:gd name="connsiteY0" fmla="*/ 3 h 8921"/>
                <a:gd name="connsiteX1" fmla="*/ 4017 w 8276"/>
                <a:gd name="connsiteY1" fmla="*/ 8917 h 8921"/>
                <a:gd name="connsiteX2" fmla="*/ 4286 w 8276"/>
                <a:gd name="connsiteY2" fmla="*/ 3 h 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76" h="8921">
                  <a:moveTo>
                    <a:pt x="4286" y="3"/>
                  </a:moveTo>
                  <a:cubicBezTo>
                    <a:pt x="9848" y="-131"/>
                    <a:pt x="9446" y="9151"/>
                    <a:pt x="4017" y="8917"/>
                  </a:cubicBezTo>
                  <a:cubicBezTo>
                    <a:pt x="-1612" y="8950"/>
                    <a:pt x="-1143" y="-198"/>
                    <a:pt x="4286" y="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7A274AD8-8C1F-42D1-A31E-F6AA32625AF7}"/>
                </a:ext>
              </a:extLst>
            </p:cNvPr>
            <p:cNvSpPr/>
            <p:nvPr/>
          </p:nvSpPr>
          <p:spPr>
            <a:xfrm>
              <a:off x="6221377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BAB392EF-1E62-49E0-B9D7-3324B05AE531}"/>
                </a:ext>
              </a:extLst>
            </p:cNvPr>
            <p:cNvSpPr/>
            <p:nvPr/>
          </p:nvSpPr>
          <p:spPr>
            <a:xfrm>
              <a:off x="6231429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DD52FE6-61F2-4A92-BA48-6D4916DC1127}"/>
                </a:ext>
              </a:extLst>
            </p:cNvPr>
            <p:cNvSpPr/>
            <p:nvPr/>
          </p:nvSpPr>
          <p:spPr>
            <a:xfrm>
              <a:off x="6204236" y="4196265"/>
              <a:ext cx="19971" cy="21647"/>
            </a:xfrm>
            <a:custGeom>
              <a:avLst/>
              <a:gdLst>
                <a:gd name="connsiteX0" fmla="*/ 0 w 19971"/>
                <a:gd name="connsiteY0" fmla="*/ 21648 h 21647"/>
                <a:gd name="connsiteX1" fmla="*/ 16051 w 19971"/>
                <a:gd name="connsiteY1" fmla="*/ 0 h 21647"/>
                <a:gd name="connsiteX2" fmla="*/ 19972 w 19971"/>
                <a:gd name="connsiteY2" fmla="*/ 10690 h 21647"/>
                <a:gd name="connsiteX3" fmla="*/ 0 w 19971"/>
                <a:gd name="connsiteY3" fmla="*/ 21648 h 2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1" h="21647">
                  <a:moveTo>
                    <a:pt x="0" y="21648"/>
                  </a:moveTo>
                  <a:cubicBezTo>
                    <a:pt x="5295" y="14376"/>
                    <a:pt x="10656" y="7171"/>
                    <a:pt x="16051" y="0"/>
                  </a:cubicBezTo>
                  <a:cubicBezTo>
                    <a:pt x="17358" y="3519"/>
                    <a:pt x="18665" y="7104"/>
                    <a:pt x="19972" y="10690"/>
                  </a:cubicBezTo>
                  <a:cubicBezTo>
                    <a:pt x="13337" y="14376"/>
                    <a:pt x="6702" y="18062"/>
                    <a:pt x="0" y="2164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BA412E79-0DD9-40FD-9DD5-3012512A60DF}"/>
                </a:ext>
              </a:extLst>
            </p:cNvPr>
            <p:cNvSpPr/>
            <p:nvPr/>
          </p:nvSpPr>
          <p:spPr>
            <a:xfrm>
              <a:off x="6299103" y="4202498"/>
              <a:ext cx="20982" cy="43428"/>
            </a:xfrm>
            <a:custGeom>
              <a:avLst/>
              <a:gdLst>
                <a:gd name="connsiteX0" fmla="*/ 0 w 20982"/>
                <a:gd name="connsiteY0" fmla="*/ 43429 h 43428"/>
                <a:gd name="connsiteX1" fmla="*/ 20441 w 20982"/>
                <a:gd name="connsiteY1" fmla="*/ 0 h 43428"/>
                <a:gd name="connsiteX2" fmla="*/ 0 w 20982"/>
                <a:gd name="connsiteY2" fmla="*/ 43429 h 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82" h="43428">
                  <a:moveTo>
                    <a:pt x="0" y="43429"/>
                  </a:moveTo>
                  <a:cubicBezTo>
                    <a:pt x="1005" y="26707"/>
                    <a:pt x="11326" y="13236"/>
                    <a:pt x="20441" y="0"/>
                  </a:cubicBezTo>
                  <a:cubicBezTo>
                    <a:pt x="23356" y="18095"/>
                    <a:pt x="14208" y="33711"/>
                    <a:pt x="0" y="434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272AEED8-9863-4DDB-836C-CC8629D79F91}"/>
                </a:ext>
              </a:extLst>
            </p:cNvPr>
            <p:cNvSpPr/>
            <p:nvPr/>
          </p:nvSpPr>
          <p:spPr>
            <a:xfrm>
              <a:off x="6385995" y="4217778"/>
              <a:ext cx="18195" cy="21044"/>
            </a:xfrm>
            <a:custGeom>
              <a:avLst/>
              <a:gdLst>
                <a:gd name="connsiteX0" fmla="*/ 7372 w 18195"/>
                <a:gd name="connsiteY0" fmla="*/ 168 h 21044"/>
                <a:gd name="connsiteX1" fmla="*/ 18196 w 18195"/>
                <a:gd name="connsiteY1" fmla="*/ 0 h 21044"/>
                <a:gd name="connsiteX2" fmla="*/ 0 w 18195"/>
                <a:gd name="connsiteY2" fmla="*/ 21044 h 21044"/>
                <a:gd name="connsiteX3" fmla="*/ 7372 w 18195"/>
                <a:gd name="connsiteY3" fmla="*/ 168 h 2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5" h="21044">
                  <a:moveTo>
                    <a:pt x="7372" y="168"/>
                  </a:moveTo>
                  <a:cubicBezTo>
                    <a:pt x="10086" y="134"/>
                    <a:pt x="15482" y="33"/>
                    <a:pt x="18196" y="0"/>
                  </a:cubicBezTo>
                  <a:cubicBezTo>
                    <a:pt x="12432" y="7272"/>
                    <a:pt x="6400" y="14309"/>
                    <a:pt x="0" y="21044"/>
                  </a:cubicBezTo>
                  <a:cubicBezTo>
                    <a:pt x="2446" y="14074"/>
                    <a:pt x="4993" y="7138"/>
                    <a:pt x="7372" y="1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4858C390-B4E4-42F2-8C23-B31B6E42E4F6}"/>
                </a:ext>
              </a:extLst>
            </p:cNvPr>
            <p:cNvSpPr/>
            <p:nvPr/>
          </p:nvSpPr>
          <p:spPr>
            <a:xfrm>
              <a:off x="6276853" y="4259632"/>
              <a:ext cx="15045" cy="14074"/>
            </a:xfrm>
            <a:custGeom>
              <a:avLst/>
              <a:gdLst>
                <a:gd name="connsiteX0" fmla="*/ 0 w 15045"/>
                <a:gd name="connsiteY0" fmla="*/ 14074 h 14074"/>
                <a:gd name="connsiteX1" fmla="*/ 10254 w 15045"/>
                <a:gd name="connsiteY1" fmla="*/ 0 h 14074"/>
                <a:gd name="connsiteX2" fmla="*/ 15046 w 15045"/>
                <a:gd name="connsiteY2" fmla="*/ 7607 h 14074"/>
                <a:gd name="connsiteX3" fmla="*/ 0 w 15045"/>
                <a:gd name="connsiteY3" fmla="*/ 14074 h 1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5" h="14074">
                  <a:moveTo>
                    <a:pt x="0" y="14074"/>
                  </a:moveTo>
                  <a:cubicBezTo>
                    <a:pt x="3351" y="9316"/>
                    <a:pt x="6769" y="4658"/>
                    <a:pt x="10254" y="0"/>
                  </a:cubicBezTo>
                  <a:cubicBezTo>
                    <a:pt x="11460" y="1910"/>
                    <a:pt x="13840" y="5730"/>
                    <a:pt x="15046" y="7607"/>
                  </a:cubicBezTo>
                  <a:cubicBezTo>
                    <a:pt x="10019" y="9751"/>
                    <a:pt x="5026" y="11930"/>
                    <a:pt x="0" y="140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8C1D6823-B916-44A1-87C3-9536C076807E}"/>
                </a:ext>
              </a:extLst>
            </p:cNvPr>
            <p:cNvSpPr/>
            <p:nvPr/>
          </p:nvSpPr>
          <p:spPr>
            <a:xfrm>
              <a:off x="6153202" y="4329266"/>
              <a:ext cx="8697" cy="10187"/>
            </a:xfrm>
            <a:custGeom>
              <a:avLst/>
              <a:gdLst>
                <a:gd name="connsiteX0" fmla="*/ 4758 w 8697"/>
                <a:gd name="connsiteY0" fmla="*/ 0 h 10187"/>
                <a:gd name="connsiteX1" fmla="*/ 3953 w 8697"/>
                <a:gd name="connsiteY1" fmla="*/ 10187 h 10187"/>
                <a:gd name="connsiteX2" fmla="*/ 4758 w 8697"/>
                <a:gd name="connsiteY2" fmla="*/ 0 h 1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7" h="10187">
                  <a:moveTo>
                    <a:pt x="4758" y="0"/>
                  </a:moveTo>
                  <a:cubicBezTo>
                    <a:pt x="10689" y="302"/>
                    <a:pt x="9516" y="10187"/>
                    <a:pt x="3953" y="10187"/>
                  </a:cubicBezTo>
                  <a:cubicBezTo>
                    <a:pt x="-2011" y="9852"/>
                    <a:pt x="-805" y="-67"/>
                    <a:pt x="4758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5923EF01-E961-4F5C-9A89-CCABFA716589}"/>
                </a:ext>
              </a:extLst>
            </p:cNvPr>
            <p:cNvSpPr/>
            <p:nvPr/>
          </p:nvSpPr>
          <p:spPr>
            <a:xfrm>
              <a:off x="6134033" y="4362642"/>
              <a:ext cx="13538" cy="33912"/>
            </a:xfrm>
            <a:custGeom>
              <a:avLst/>
              <a:gdLst>
                <a:gd name="connsiteX0" fmla="*/ 0 w 13538"/>
                <a:gd name="connsiteY0" fmla="*/ 33912 h 33912"/>
                <a:gd name="connsiteX1" fmla="*/ 13538 w 13538"/>
                <a:gd name="connsiteY1" fmla="*/ 0 h 33912"/>
                <a:gd name="connsiteX2" fmla="*/ 0 w 13538"/>
                <a:gd name="connsiteY2" fmla="*/ 33912 h 3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38" h="33912">
                  <a:moveTo>
                    <a:pt x="0" y="33912"/>
                  </a:moveTo>
                  <a:cubicBezTo>
                    <a:pt x="1474" y="21614"/>
                    <a:pt x="5764" y="9718"/>
                    <a:pt x="13538" y="0"/>
                  </a:cubicBezTo>
                  <a:cubicBezTo>
                    <a:pt x="12064" y="12298"/>
                    <a:pt x="7774" y="24161"/>
                    <a:pt x="0" y="3391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0C303341-C596-4416-9C1C-FC9E277E9E77}"/>
                </a:ext>
              </a:extLst>
            </p:cNvPr>
            <p:cNvSpPr/>
            <p:nvPr/>
          </p:nvSpPr>
          <p:spPr>
            <a:xfrm>
              <a:off x="6312180" y="4364887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0896CDD4-7D48-4C7B-852A-7BB027EA14F6}"/>
                </a:ext>
              </a:extLst>
            </p:cNvPr>
            <p:cNvSpPr/>
            <p:nvPr/>
          </p:nvSpPr>
          <p:spPr>
            <a:xfrm>
              <a:off x="6131226" y="4405099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154CD1B2-D750-4AEE-80B8-B778E6F46F33}"/>
                </a:ext>
              </a:extLst>
            </p:cNvPr>
            <p:cNvSpPr/>
            <p:nvPr/>
          </p:nvSpPr>
          <p:spPr>
            <a:xfrm>
              <a:off x="6126270" y="4421732"/>
              <a:ext cx="7567" cy="8198"/>
            </a:xfrm>
            <a:custGeom>
              <a:avLst/>
              <a:gdLst>
                <a:gd name="connsiteX0" fmla="*/ 1564 w 7567"/>
                <a:gd name="connsiteY0" fmla="*/ 993 h 8198"/>
                <a:gd name="connsiteX1" fmla="*/ 5987 w 7567"/>
                <a:gd name="connsiteY1" fmla="*/ 7192 h 8198"/>
                <a:gd name="connsiteX2" fmla="*/ 1564 w 7567"/>
                <a:gd name="connsiteY2" fmla="*/ 993 h 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67" h="8198">
                  <a:moveTo>
                    <a:pt x="1564" y="993"/>
                  </a:moveTo>
                  <a:cubicBezTo>
                    <a:pt x="5551" y="-2559"/>
                    <a:pt x="10008" y="4344"/>
                    <a:pt x="5987" y="7192"/>
                  </a:cubicBezTo>
                  <a:cubicBezTo>
                    <a:pt x="2100" y="10811"/>
                    <a:pt x="-2458" y="3707"/>
                    <a:pt x="1564" y="9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42B2CC5B-01F3-4F41-8F21-31AAA7BE062E}"/>
                </a:ext>
              </a:extLst>
            </p:cNvPr>
            <p:cNvSpPr/>
            <p:nvPr/>
          </p:nvSpPr>
          <p:spPr>
            <a:xfrm>
              <a:off x="6290331" y="4424964"/>
              <a:ext cx="8560" cy="9077"/>
            </a:xfrm>
            <a:custGeom>
              <a:avLst/>
              <a:gdLst>
                <a:gd name="connsiteX0" fmla="*/ 1870 w 8560"/>
                <a:gd name="connsiteY0" fmla="*/ 945 h 9077"/>
                <a:gd name="connsiteX1" fmla="*/ 6661 w 8560"/>
                <a:gd name="connsiteY1" fmla="*/ 8150 h 9077"/>
                <a:gd name="connsiteX2" fmla="*/ 1870 w 8560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0" h="9077">
                  <a:moveTo>
                    <a:pt x="1870" y="945"/>
                  </a:moveTo>
                  <a:cubicBezTo>
                    <a:pt x="6427" y="-2708"/>
                    <a:pt x="11353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34D14CB-D9C0-4CBA-A728-B76838665653}"/>
                </a:ext>
              </a:extLst>
            </p:cNvPr>
            <p:cNvSpPr/>
            <p:nvPr/>
          </p:nvSpPr>
          <p:spPr>
            <a:xfrm>
              <a:off x="7132027" y="4527511"/>
              <a:ext cx="29973" cy="146371"/>
            </a:xfrm>
            <a:custGeom>
              <a:avLst/>
              <a:gdLst>
                <a:gd name="connsiteX0" fmla="*/ 18732 w 29973"/>
                <a:gd name="connsiteY0" fmla="*/ 82233 h 146371"/>
                <a:gd name="connsiteX1" fmla="*/ 26909 w 29973"/>
                <a:gd name="connsiteY1" fmla="*/ 0 h 146371"/>
                <a:gd name="connsiteX2" fmla="*/ 8277 w 29973"/>
                <a:gd name="connsiteY2" fmla="*/ 146372 h 146371"/>
                <a:gd name="connsiteX3" fmla="*/ 17995 w 29973"/>
                <a:gd name="connsiteY3" fmla="*/ 109276 h 146371"/>
                <a:gd name="connsiteX4" fmla="*/ 8109 w 29973"/>
                <a:gd name="connsiteY4" fmla="*/ 113967 h 146371"/>
                <a:gd name="connsiteX5" fmla="*/ 0 w 29973"/>
                <a:gd name="connsiteY5" fmla="*/ 84747 h 146371"/>
                <a:gd name="connsiteX6" fmla="*/ 18732 w 29973"/>
                <a:gd name="connsiteY6" fmla="*/ 82233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3" h="146371">
                  <a:moveTo>
                    <a:pt x="18732" y="82233"/>
                  </a:moveTo>
                  <a:cubicBezTo>
                    <a:pt x="12667" y="54353"/>
                    <a:pt x="15415" y="26004"/>
                    <a:pt x="26909" y="0"/>
                  </a:cubicBezTo>
                  <a:cubicBezTo>
                    <a:pt x="34013" y="49193"/>
                    <a:pt x="29154" y="100932"/>
                    <a:pt x="8277" y="146372"/>
                  </a:cubicBezTo>
                  <a:cubicBezTo>
                    <a:pt x="10924" y="133839"/>
                    <a:pt x="14644" y="121574"/>
                    <a:pt x="17995" y="109276"/>
                  </a:cubicBezTo>
                  <a:cubicBezTo>
                    <a:pt x="14677" y="110784"/>
                    <a:pt x="11393" y="112359"/>
                    <a:pt x="8109" y="113967"/>
                  </a:cubicBezTo>
                  <a:cubicBezTo>
                    <a:pt x="5496" y="104182"/>
                    <a:pt x="2647" y="94498"/>
                    <a:pt x="0" y="84747"/>
                  </a:cubicBezTo>
                  <a:cubicBezTo>
                    <a:pt x="6199" y="83808"/>
                    <a:pt x="12466" y="83004"/>
                    <a:pt x="18732" y="822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C8ADBBC6-6D43-4D08-BB13-E53A0BF6A34A}"/>
                </a:ext>
              </a:extLst>
            </p:cNvPr>
            <p:cNvSpPr/>
            <p:nvPr/>
          </p:nvSpPr>
          <p:spPr>
            <a:xfrm>
              <a:off x="6291860" y="4636215"/>
              <a:ext cx="7539" cy="8159"/>
            </a:xfrm>
            <a:custGeom>
              <a:avLst/>
              <a:gdLst>
                <a:gd name="connsiteX0" fmla="*/ 1513 w 7539"/>
                <a:gd name="connsiteY0" fmla="*/ 706 h 8159"/>
                <a:gd name="connsiteX1" fmla="*/ 5936 w 7539"/>
                <a:gd name="connsiteY1" fmla="*/ 7542 h 8159"/>
                <a:gd name="connsiteX2" fmla="*/ 1513 w 7539"/>
                <a:gd name="connsiteY2" fmla="*/ 706 h 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9" h="8159">
                  <a:moveTo>
                    <a:pt x="1513" y="706"/>
                  </a:moveTo>
                  <a:cubicBezTo>
                    <a:pt x="5635" y="-2243"/>
                    <a:pt x="9958" y="4828"/>
                    <a:pt x="5936" y="7542"/>
                  </a:cubicBezTo>
                  <a:cubicBezTo>
                    <a:pt x="1915" y="10257"/>
                    <a:pt x="-2341" y="3286"/>
                    <a:pt x="1513" y="70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17BFD382-30D5-44FC-886F-B8E821A62420}"/>
                </a:ext>
              </a:extLst>
            </p:cNvPr>
            <p:cNvSpPr/>
            <p:nvPr/>
          </p:nvSpPr>
          <p:spPr>
            <a:xfrm>
              <a:off x="6133009" y="4654315"/>
              <a:ext cx="8869" cy="10156"/>
            </a:xfrm>
            <a:custGeom>
              <a:avLst/>
              <a:gdLst>
                <a:gd name="connsiteX0" fmla="*/ 1895 w 8869"/>
                <a:gd name="connsiteY0" fmla="*/ 668 h 10156"/>
                <a:gd name="connsiteX1" fmla="*/ 6989 w 8869"/>
                <a:gd name="connsiteY1" fmla="*/ 9514 h 10156"/>
                <a:gd name="connsiteX2" fmla="*/ 1895 w 8869"/>
                <a:gd name="connsiteY2" fmla="*/ 668 h 1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9" h="10156">
                  <a:moveTo>
                    <a:pt x="1895" y="668"/>
                  </a:moveTo>
                  <a:cubicBezTo>
                    <a:pt x="7022" y="-2482"/>
                    <a:pt x="11546" y="6364"/>
                    <a:pt x="6989" y="9514"/>
                  </a:cubicBezTo>
                  <a:cubicBezTo>
                    <a:pt x="1862" y="12597"/>
                    <a:pt x="-2696" y="3750"/>
                    <a:pt x="1895" y="6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6E397452-C72C-4199-8B29-22F660005169}"/>
                </a:ext>
              </a:extLst>
            </p:cNvPr>
            <p:cNvSpPr/>
            <p:nvPr/>
          </p:nvSpPr>
          <p:spPr>
            <a:xfrm>
              <a:off x="6302320" y="4660311"/>
              <a:ext cx="16486" cy="24428"/>
            </a:xfrm>
            <a:custGeom>
              <a:avLst/>
              <a:gdLst>
                <a:gd name="connsiteX0" fmla="*/ 0 w 16486"/>
                <a:gd name="connsiteY0" fmla="*/ 0 h 24428"/>
                <a:gd name="connsiteX1" fmla="*/ 16487 w 16486"/>
                <a:gd name="connsiteY1" fmla="*/ 24429 h 24428"/>
                <a:gd name="connsiteX2" fmla="*/ 0 w 16486"/>
                <a:gd name="connsiteY2" fmla="*/ 0 h 2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86" h="24428">
                  <a:moveTo>
                    <a:pt x="0" y="0"/>
                  </a:moveTo>
                  <a:cubicBezTo>
                    <a:pt x="7238" y="6802"/>
                    <a:pt x="12901" y="15113"/>
                    <a:pt x="16487" y="24429"/>
                  </a:cubicBezTo>
                  <a:cubicBezTo>
                    <a:pt x="10522" y="16587"/>
                    <a:pt x="5094" y="8310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4B568166-397E-48AF-A78C-80189E4F6312}"/>
                </a:ext>
              </a:extLst>
            </p:cNvPr>
            <p:cNvSpPr/>
            <p:nvPr/>
          </p:nvSpPr>
          <p:spPr>
            <a:xfrm>
              <a:off x="7119394" y="4680685"/>
              <a:ext cx="19770" cy="40480"/>
            </a:xfrm>
            <a:custGeom>
              <a:avLst/>
              <a:gdLst>
                <a:gd name="connsiteX0" fmla="*/ 0 w 19770"/>
                <a:gd name="connsiteY0" fmla="*/ 40480 h 40480"/>
                <a:gd name="connsiteX1" fmla="*/ 19771 w 19770"/>
                <a:gd name="connsiteY1" fmla="*/ 0 h 40480"/>
                <a:gd name="connsiteX2" fmla="*/ 0 w 19770"/>
                <a:gd name="connsiteY2" fmla="*/ 40480 h 4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0" h="40480">
                  <a:moveTo>
                    <a:pt x="0" y="40480"/>
                  </a:moveTo>
                  <a:cubicBezTo>
                    <a:pt x="4658" y="26138"/>
                    <a:pt x="10924" y="12231"/>
                    <a:pt x="19771" y="0"/>
                  </a:cubicBezTo>
                  <a:cubicBezTo>
                    <a:pt x="15515" y="14476"/>
                    <a:pt x="8579" y="28081"/>
                    <a:pt x="0" y="404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B846BF18-C987-4F2E-BC5C-20DBD6C6FC67}"/>
                </a:ext>
              </a:extLst>
            </p:cNvPr>
            <p:cNvSpPr/>
            <p:nvPr/>
          </p:nvSpPr>
          <p:spPr>
            <a:xfrm>
              <a:off x="6321915" y="4700636"/>
              <a:ext cx="5701" cy="5684"/>
            </a:xfrm>
            <a:custGeom>
              <a:avLst/>
              <a:gdLst>
                <a:gd name="connsiteX0" fmla="*/ 343 w 5701"/>
                <a:gd name="connsiteY0" fmla="*/ 323 h 5684"/>
                <a:gd name="connsiteX1" fmla="*/ 343 w 5701"/>
                <a:gd name="connsiteY1" fmla="*/ 323 h 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1" h="5684">
                  <a:moveTo>
                    <a:pt x="343" y="323"/>
                  </a:moveTo>
                  <a:cubicBezTo>
                    <a:pt x="13714" y="-2425"/>
                    <a:pt x="-2505" y="13660"/>
                    <a:pt x="343" y="32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15576D22-5AC9-448F-94BD-6D8C110D0ACF}"/>
                </a:ext>
              </a:extLst>
            </p:cNvPr>
            <p:cNvSpPr/>
            <p:nvPr/>
          </p:nvSpPr>
          <p:spPr>
            <a:xfrm>
              <a:off x="7071113" y="4733255"/>
              <a:ext cx="8539" cy="9077"/>
            </a:xfrm>
            <a:custGeom>
              <a:avLst/>
              <a:gdLst>
                <a:gd name="connsiteX0" fmla="*/ 1870 w 8539"/>
                <a:gd name="connsiteY0" fmla="*/ 945 h 9077"/>
                <a:gd name="connsiteX1" fmla="*/ 6661 w 8539"/>
                <a:gd name="connsiteY1" fmla="*/ 8150 h 9077"/>
                <a:gd name="connsiteX2" fmla="*/ 1870 w 8539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9" h="9077">
                  <a:moveTo>
                    <a:pt x="1870" y="945"/>
                  </a:moveTo>
                  <a:cubicBezTo>
                    <a:pt x="6393" y="-2708"/>
                    <a:pt x="11319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83149BE1-9241-4BE7-98C6-06FBCD51221E}"/>
                </a:ext>
              </a:extLst>
            </p:cNvPr>
            <p:cNvSpPr/>
            <p:nvPr/>
          </p:nvSpPr>
          <p:spPr>
            <a:xfrm>
              <a:off x="6166866" y="4744388"/>
              <a:ext cx="6876" cy="20943"/>
            </a:xfrm>
            <a:custGeom>
              <a:avLst/>
              <a:gdLst>
                <a:gd name="connsiteX0" fmla="*/ 6876 w 6876"/>
                <a:gd name="connsiteY0" fmla="*/ 20944 h 20943"/>
                <a:gd name="connsiteX1" fmla="*/ 1045 w 6876"/>
                <a:gd name="connsiteY1" fmla="*/ 0 h 20943"/>
                <a:gd name="connsiteX2" fmla="*/ 6876 w 6876"/>
                <a:gd name="connsiteY2" fmla="*/ 20944 h 2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6" h="20943">
                  <a:moveTo>
                    <a:pt x="6876" y="20944"/>
                  </a:moveTo>
                  <a:cubicBezTo>
                    <a:pt x="1313" y="15113"/>
                    <a:pt x="-1736" y="7908"/>
                    <a:pt x="1045" y="0"/>
                  </a:cubicBezTo>
                  <a:cubicBezTo>
                    <a:pt x="3190" y="6870"/>
                    <a:pt x="5234" y="13840"/>
                    <a:pt x="6876" y="2094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ACE5BC73-E721-4696-A3AC-9DB966F6918E}"/>
                </a:ext>
              </a:extLst>
            </p:cNvPr>
            <p:cNvSpPr/>
            <p:nvPr/>
          </p:nvSpPr>
          <p:spPr>
            <a:xfrm>
              <a:off x="7048185" y="4755010"/>
              <a:ext cx="14107" cy="19234"/>
            </a:xfrm>
            <a:custGeom>
              <a:avLst/>
              <a:gdLst>
                <a:gd name="connsiteX0" fmla="*/ 0 w 14107"/>
                <a:gd name="connsiteY0" fmla="*/ 19235 h 19234"/>
                <a:gd name="connsiteX1" fmla="*/ 14108 w 14107"/>
                <a:gd name="connsiteY1" fmla="*/ 0 h 19234"/>
                <a:gd name="connsiteX2" fmla="*/ 0 w 14107"/>
                <a:gd name="connsiteY2" fmla="*/ 19235 h 1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7" h="19234">
                  <a:moveTo>
                    <a:pt x="0" y="19235"/>
                  </a:moveTo>
                  <a:cubicBezTo>
                    <a:pt x="4088" y="12365"/>
                    <a:pt x="8780" y="5931"/>
                    <a:pt x="14108" y="0"/>
                  </a:cubicBezTo>
                  <a:cubicBezTo>
                    <a:pt x="9952" y="6769"/>
                    <a:pt x="5295" y="13236"/>
                    <a:pt x="0" y="192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C181FB3C-77C6-4AED-B83A-44C9DB66ABF7}"/>
                </a:ext>
              </a:extLst>
            </p:cNvPr>
            <p:cNvSpPr/>
            <p:nvPr/>
          </p:nvSpPr>
          <p:spPr>
            <a:xfrm>
              <a:off x="7052148" y="4771832"/>
              <a:ext cx="9456" cy="12091"/>
            </a:xfrm>
            <a:custGeom>
              <a:avLst/>
              <a:gdLst>
                <a:gd name="connsiteX0" fmla="*/ 7129 w 9456"/>
                <a:gd name="connsiteY0" fmla="*/ 0 h 12091"/>
                <a:gd name="connsiteX1" fmla="*/ 1030 w 9456"/>
                <a:gd name="connsiteY1" fmla="*/ 11863 h 12091"/>
                <a:gd name="connsiteX2" fmla="*/ 7129 w 9456"/>
                <a:gd name="connsiteY2" fmla="*/ 0 h 1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6" h="12091">
                  <a:moveTo>
                    <a:pt x="7129" y="0"/>
                  </a:moveTo>
                  <a:cubicBezTo>
                    <a:pt x="13094" y="2413"/>
                    <a:pt x="6325" y="13840"/>
                    <a:pt x="1030" y="11863"/>
                  </a:cubicBezTo>
                  <a:cubicBezTo>
                    <a:pt x="-2019" y="7473"/>
                    <a:pt x="2203" y="603"/>
                    <a:pt x="7129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185E7979-AFE7-4758-B80A-56F2B85387F2}"/>
                </a:ext>
              </a:extLst>
            </p:cNvPr>
            <p:cNvSpPr/>
            <p:nvPr/>
          </p:nvSpPr>
          <p:spPr>
            <a:xfrm>
              <a:off x="7062823" y="4772000"/>
              <a:ext cx="9102" cy="12503"/>
            </a:xfrm>
            <a:custGeom>
              <a:avLst/>
              <a:gdLst>
                <a:gd name="connsiteX0" fmla="*/ 6607 w 9102"/>
                <a:gd name="connsiteY0" fmla="*/ 0 h 12503"/>
                <a:gd name="connsiteX1" fmla="*/ 1011 w 9102"/>
                <a:gd name="connsiteY1" fmla="*/ 12265 h 12503"/>
                <a:gd name="connsiteX2" fmla="*/ 6607 w 9102"/>
                <a:gd name="connsiteY2" fmla="*/ 0 h 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02" h="12503">
                  <a:moveTo>
                    <a:pt x="6607" y="0"/>
                  </a:moveTo>
                  <a:cubicBezTo>
                    <a:pt x="12606" y="2245"/>
                    <a:pt x="6607" y="14342"/>
                    <a:pt x="1011" y="12265"/>
                  </a:cubicBezTo>
                  <a:cubicBezTo>
                    <a:pt x="-1871" y="7975"/>
                    <a:pt x="1849" y="1072"/>
                    <a:pt x="6607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842CE539-E86E-4444-A3FB-20E6D8ADC437}"/>
                </a:ext>
              </a:extLst>
            </p:cNvPr>
            <p:cNvSpPr/>
            <p:nvPr/>
          </p:nvSpPr>
          <p:spPr>
            <a:xfrm>
              <a:off x="7034159" y="4781818"/>
              <a:ext cx="6234" cy="5731"/>
            </a:xfrm>
            <a:custGeom>
              <a:avLst/>
              <a:gdLst>
                <a:gd name="connsiteX0" fmla="*/ 1762 w 6234"/>
                <a:gd name="connsiteY0" fmla="*/ 0 h 5731"/>
                <a:gd name="connsiteX1" fmla="*/ 1762 w 6234"/>
                <a:gd name="connsiteY1" fmla="*/ 0 h 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4" h="5731">
                  <a:moveTo>
                    <a:pt x="1762" y="0"/>
                  </a:moveTo>
                  <a:cubicBezTo>
                    <a:pt x="14931" y="2580"/>
                    <a:pt x="-5945" y="11494"/>
                    <a:pt x="1762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94C1D135-862A-44DF-BC8D-DB2AC62102FD}"/>
                </a:ext>
              </a:extLst>
            </p:cNvPr>
            <p:cNvSpPr/>
            <p:nvPr/>
          </p:nvSpPr>
          <p:spPr>
            <a:xfrm>
              <a:off x="7025608" y="4790238"/>
              <a:ext cx="5721" cy="5721"/>
            </a:xfrm>
            <a:custGeom>
              <a:avLst/>
              <a:gdLst>
                <a:gd name="connsiteX0" fmla="*/ 393 w 5721"/>
                <a:gd name="connsiteY0" fmla="*/ 393 h 5721"/>
                <a:gd name="connsiteX1" fmla="*/ 393 w 5721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1" h="5721">
                  <a:moveTo>
                    <a:pt x="393" y="393"/>
                  </a:moveTo>
                  <a:cubicBezTo>
                    <a:pt x="13797" y="-2690"/>
                    <a:pt x="-2690" y="13797"/>
                    <a:pt x="393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AC8FA113-8E1E-462C-AFDB-41D7D1B410D8}"/>
                </a:ext>
              </a:extLst>
            </p:cNvPr>
            <p:cNvSpPr/>
            <p:nvPr/>
          </p:nvSpPr>
          <p:spPr>
            <a:xfrm>
              <a:off x="6907041" y="4807018"/>
              <a:ext cx="140071" cy="119999"/>
            </a:xfrm>
            <a:custGeom>
              <a:avLst/>
              <a:gdLst>
                <a:gd name="connsiteX0" fmla="*/ 80390 w 140071"/>
                <a:gd name="connsiteY0" fmla="*/ 52745 h 119999"/>
                <a:gd name="connsiteX1" fmla="*/ 140072 w 140071"/>
                <a:gd name="connsiteY1" fmla="*/ 0 h 119999"/>
                <a:gd name="connsiteX2" fmla="*/ 0 w 140071"/>
                <a:gd name="connsiteY2" fmla="*/ 119999 h 119999"/>
                <a:gd name="connsiteX3" fmla="*/ 80390 w 140071"/>
                <a:gd name="connsiteY3" fmla="*/ 52745 h 1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71" h="119999">
                  <a:moveTo>
                    <a:pt x="80390" y="52745"/>
                  </a:moveTo>
                  <a:cubicBezTo>
                    <a:pt x="103948" y="39542"/>
                    <a:pt x="118759" y="16085"/>
                    <a:pt x="140072" y="0"/>
                  </a:cubicBezTo>
                  <a:cubicBezTo>
                    <a:pt x="103780" y="50198"/>
                    <a:pt x="58408" y="96375"/>
                    <a:pt x="0" y="119999"/>
                  </a:cubicBezTo>
                  <a:cubicBezTo>
                    <a:pt x="19905" y="90377"/>
                    <a:pt x="52242" y="73353"/>
                    <a:pt x="80390" y="527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D8BF9C1C-F516-40C4-8197-4EF422407195}"/>
                </a:ext>
              </a:extLst>
            </p:cNvPr>
            <p:cNvSpPr/>
            <p:nvPr/>
          </p:nvSpPr>
          <p:spPr>
            <a:xfrm>
              <a:off x="6402693" y="4810984"/>
              <a:ext cx="9027" cy="8450"/>
            </a:xfrm>
            <a:custGeom>
              <a:avLst/>
              <a:gdLst>
                <a:gd name="connsiteX0" fmla="*/ 828 w 9027"/>
                <a:gd name="connsiteY0" fmla="*/ 1227 h 8450"/>
                <a:gd name="connsiteX1" fmla="*/ 8200 w 9027"/>
                <a:gd name="connsiteY1" fmla="*/ 7259 h 8450"/>
                <a:gd name="connsiteX2" fmla="*/ 828 w 9027"/>
                <a:gd name="connsiteY2" fmla="*/ 1227 h 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27" h="8450">
                  <a:moveTo>
                    <a:pt x="828" y="1227"/>
                  </a:moveTo>
                  <a:cubicBezTo>
                    <a:pt x="4313" y="-2492"/>
                    <a:pt x="11450" y="3037"/>
                    <a:pt x="8200" y="7259"/>
                  </a:cubicBezTo>
                  <a:cubicBezTo>
                    <a:pt x="4715" y="10912"/>
                    <a:pt x="-2423" y="5383"/>
                    <a:pt x="828" y="122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C4C9803E-F329-403D-B6C2-D39D7CA40E56}"/>
                </a:ext>
              </a:extLst>
            </p:cNvPr>
            <p:cNvSpPr/>
            <p:nvPr/>
          </p:nvSpPr>
          <p:spPr>
            <a:xfrm>
              <a:off x="6425572" y="4830224"/>
              <a:ext cx="6827" cy="6832"/>
            </a:xfrm>
            <a:custGeom>
              <a:avLst/>
              <a:gdLst>
                <a:gd name="connsiteX0" fmla="*/ 635 w 6827"/>
                <a:gd name="connsiteY0" fmla="*/ 653 h 6832"/>
                <a:gd name="connsiteX1" fmla="*/ 6197 w 6827"/>
                <a:gd name="connsiteY1" fmla="*/ 6216 h 6832"/>
                <a:gd name="connsiteX2" fmla="*/ 635 w 6827"/>
                <a:gd name="connsiteY2" fmla="*/ 653 h 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27" h="6832">
                  <a:moveTo>
                    <a:pt x="635" y="653"/>
                  </a:moveTo>
                  <a:cubicBezTo>
                    <a:pt x="6063" y="-1123"/>
                    <a:pt x="7940" y="720"/>
                    <a:pt x="6197" y="6216"/>
                  </a:cubicBezTo>
                  <a:cubicBezTo>
                    <a:pt x="735" y="7925"/>
                    <a:pt x="-1108" y="6082"/>
                    <a:pt x="635" y="65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F6AFEDEA-140F-4278-9685-707AE3118521}"/>
                </a:ext>
              </a:extLst>
            </p:cNvPr>
            <p:cNvSpPr/>
            <p:nvPr/>
          </p:nvSpPr>
          <p:spPr>
            <a:xfrm>
              <a:off x="6982149" y="4830345"/>
              <a:ext cx="8389" cy="8818"/>
            </a:xfrm>
            <a:custGeom>
              <a:avLst/>
              <a:gdLst>
                <a:gd name="connsiteX0" fmla="*/ 3473 w 8389"/>
                <a:gd name="connsiteY0" fmla="*/ 331 h 8818"/>
                <a:gd name="connsiteX1" fmla="*/ 4947 w 8389"/>
                <a:gd name="connsiteY1" fmla="*/ 8474 h 8818"/>
                <a:gd name="connsiteX2" fmla="*/ 3473 w 8389"/>
                <a:gd name="connsiteY2" fmla="*/ 331 h 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9" h="8818">
                  <a:moveTo>
                    <a:pt x="3473" y="331"/>
                  </a:moveTo>
                  <a:cubicBezTo>
                    <a:pt x="9303" y="-1847"/>
                    <a:pt x="10141" y="7401"/>
                    <a:pt x="4947" y="8474"/>
                  </a:cubicBezTo>
                  <a:cubicBezTo>
                    <a:pt x="-850" y="10719"/>
                    <a:pt x="-1822" y="1303"/>
                    <a:pt x="3473" y="33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243199D5-F799-44D5-B8C2-C40D014D26AF}"/>
                </a:ext>
              </a:extLst>
            </p:cNvPr>
            <p:cNvSpPr/>
            <p:nvPr/>
          </p:nvSpPr>
          <p:spPr>
            <a:xfrm>
              <a:off x="6917161" y="4865828"/>
              <a:ext cx="28617" cy="18933"/>
            </a:xfrm>
            <a:custGeom>
              <a:avLst/>
              <a:gdLst>
                <a:gd name="connsiteX0" fmla="*/ 0 w 28617"/>
                <a:gd name="connsiteY0" fmla="*/ 18933 h 18933"/>
                <a:gd name="connsiteX1" fmla="*/ 28618 w 28617"/>
                <a:gd name="connsiteY1" fmla="*/ 0 h 18933"/>
                <a:gd name="connsiteX2" fmla="*/ 0 w 28617"/>
                <a:gd name="connsiteY2" fmla="*/ 18933 h 1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17" h="18933">
                  <a:moveTo>
                    <a:pt x="0" y="18933"/>
                  </a:moveTo>
                  <a:cubicBezTo>
                    <a:pt x="8176" y="10790"/>
                    <a:pt x="17760" y="4055"/>
                    <a:pt x="28618" y="0"/>
                  </a:cubicBezTo>
                  <a:cubicBezTo>
                    <a:pt x="20307" y="7975"/>
                    <a:pt x="10757" y="14644"/>
                    <a:pt x="0" y="189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BD6D8239-FADE-4559-A191-E792EA5153F2}"/>
                </a:ext>
              </a:extLst>
            </p:cNvPr>
            <p:cNvSpPr/>
            <p:nvPr/>
          </p:nvSpPr>
          <p:spPr>
            <a:xfrm>
              <a:off x="6483773" y="4870452"/>
              <a:ext cx="9369" cy="9544"/>
            </a:xfrm>
            <a:custGeom>
              <a:avLst/>
              <a:gdLst>
                <a:gd name="connsiteX0" fmla="*/ 3187 w 9369"/>
                <a:gd name="connsiteY0" fmla="*/ 335 h 9544"/>
                <a:gd name="connsiteX1" fmla="*/ 6203 w 9369"/>
                <a:gd name="connsiteY1" fmla="*/ 9316 h 9544"/>
                <a:gd name="connsiteX2" fmla="*/ 3187 w 9369"/>
                <a:gd name="connsiteY2" fmla="*/ 335 h 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69" h="9544">
                  <a:moveTo>
                    <a:pt x="3187" y="335"/>
                  </a:moveTo>
                  <a:cubicBezTo>
                    <a:pt x="8817" y="-1910"/>
                    <a:pt x="12201" y="7808"/>
                    <a:pt x="6203" y="9316"/>
                  </a:cubicBezTo>
                  <a:cubicBezTo>
                    <a:pt x="607" y="11092"/>
                    <a:pt x="-2878" y="1977"/>
                    <a:pt x="3187" y="3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D7D76FB3-D0B0-4A32-9504-3E95FFE08656}"/>
                </a:ext>
              </a:extLst>
            </p:cNvPr>
            <p:cNvSpPr/>
            <p:nvPr/>
          </p:nvSpPr>
          <p:spPr>
            <a:xfrm>
              <a:off x="6243410" y="4872932"/>
              <a:ext cx="15950" cy="18765"/>
            </a:xfrm>
            <a:custGeom>
              <a:avLst/>
              <a:gdLst>
                <a:gd name="connsiteX0" fmla="*/ 0 w 15950"/>
                <a:gd name="connsiteY0" fmla="*/ 0 h 18765"/>
                <a:gd name="connsiteX1" fmla="*/ 15951 w 15950"/>
                <a:gd name="connsiteY1" fmla="*/ 18766 h 18765"/>
                <a:gd name="connsiteX2" fmla="*/ 0 w 15950"/>
                <a:gd name="connsiteY2" fmla="*/ 0 h 1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50" h="18765">
                  <a:moveTo>
                    <a:pt x="0" y="0"/>
                  </a:moveTo>
                  <a:cubicBezTo>
                    <a:pt x="6032" y="5563"/>
                    <a:pt x="11427" y="11829"/>
                    <a:pt x="15951" y="18766"/>
                  </a:cubicBezTo>
                  <a:cubicBezTo>
                    <a:pt x="9282" y="13739"/>
                    <a:pt x="3854" y="7339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B2B893C3-CD14-4BDA-AEA6-15D0A7B2A162}"/>
                </a:ext>
              </a:extLst>
            </p:cNvPr>
            <p:cNvSpPr/>
            <p:nvPr/>
          </p:nvSpPr>
          <p:spPr>
            <a:xfrm>
              <a:off x="6850242" y="4894043"/>
              <a:ext cx="36626" cy="20373"/>
            </a:xfrm>
            <a:custGeom>
              <a:avLst/>
              <a:gdLst>
                <a:gd name="connsiteX0" fmla="*/ 0 w 36626"/>
                <a:gd name="connsiteY0" fmla="*/ 20374 h 20373"/>
                <a:gd name="connsiteX1" fmla="*/ 36626 w 36626"/>
                <a:gd name="connsiteY1" fmla="*/ 0 h 20373"/>
                <a:gd name="connsiteX2" fmla="*/ 0 w 36626"/>
                <a:gd name="connsiteY2" fmla="*/ 20374 h 2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26" h="20373">
                  <a:moveTo>
                    <a:pt x="0" y="20374"/>
                  </a:moveTo>
                  <a:cubicBezTo>
                    <a:pt x="11930" y="13102"/>
                    <a:pt x="23926" y="5864"/>
                    <a:pt x="36626" y="0"/>
                  </a:cubicBezTo>
                  <a:cubicBezTo>
                    <a:pt x="29455" y="13907"/>
                    <a:pt x="14711" y="19101"/>
                    <a:pt x="0" y="203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495BFF84-3FDF-46FA-8F39-8A6C34ECBEB1}"/>
                </a:ext>
              </a:extLst>
            </p:cNvPr>
            <p:cNvSpPr/>
            <p:nvPr/>
          </p:nvSpPr>
          <p:spPr>
            <a:xfrm>
              <a:off x="6413238" y="4900179"/>
              <a:ext cx="8039" cy="7662"/>
            </a:xfrm>
            <a:custGeom>
              <a:avLst/>
              <a:gdLst>
                <a:gd name="connsiteX0" fmla="*/ 804 w 8039"/>
                <a:gd name="connsiteY0" fmla="*/ 1404 h 7662"/>
                <a:gd name="connsiteX1" fmla="*/ 7238 w 8039"/>
                <a:gd name="connsiteY1" fmla="*/ 6297 h 7662"/>
                <a:gd name="connsiteX2" fmla="*/ 804 w 8039"/>
                <a:gd name="connsiteY2" fmla="*/ 1404 h 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39" h="7662">
                  <a:moveTo>
                    <a:pt x="804" y="1404"/>
                  </a:moveTo>
                  <a:cubicBezTo>
                    <a:pt x="3720" y="-2449"/>
                    <a:pt x="10321" y="2443"/>
                    <a:pt x="7238" y="6297"/>
                  </a:cubicBezTo>
                  <a:cubicBezTo>
                    <a:pt x="4289" y="10083"/>
                    <a:pt x="-2279" y="5191"/>
                    <a:pt x="804" y="140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2E59B9DF-0797-489D-AC69-DF4FECAD688C}"/>
                </a:ext>
              </a:extLst>
            </p:cNvPr>
            <p:cNvSpPr/>
            <p:nvPr/>
          </p:nvSpPr>
          <p:spPr>
            <a:xfrm>
              <a:off x="6897223" y="4907414"/>
              <a:ext cx="19234" cy="14107"/>
            </a:xfrm>
            <a:custGeom>
              <a:avLst/>
              <a:gdLst>
                <a:gd name="connsiteX0" fmla="*/ 0 w 19234"/>
                <a:gd name="connsiteY0" fmla="*/ 14108 h 14107"/>
                <a:gd name="connsiteX1" fmla="*/ 19235 w 19234"/>
                <a:gd name="connsiteY1" fmla="*/ 0 h 14107"/>
                <a:gd name="connsiteX2" fmla="*/ 0 w 19234"/>
                <a:gd name="connsiteY2" fmla="*/ 14108 h 1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34" h="14107">
                  <a:moveTo>
                    <a:pt x="0" y="14108"/>
                  </a:moveTo>
                  <a:cubicBezTo>
                    <a:pt x="5965" y="8780"/>
                    <a:pt x="12432" y="4122"/>
                    <a:pt x="19235" y="0"/>
                  </a:cubicBezTo>
                  <a:cubicBezTo>
                    <a:pt x="13303" y="5295"/>
                    <a:pt x="6836" y="9986"/>
                    <a:pt x="0" y="1410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3882C9B8-8D75-4576-8A08-9206D3D487A9}"/>
                </a:ext>
              </a:extLst>
            </p:cNvPr>
            <p:cNvSpPr/>
            <p:nvPr/>
          </p:nvSpPr>
          <p:spPr>
            <a:xfrm>
              <a:off x="6832828" y="4914244"/>
              <a:ext cx="7920" cy="7716"/>
            </a:xfrm>
            <a:custGeom>
              <a:avLst/>
              <a:gdLst>
                <a:gd name="connsiteX0" fmla="*/ 5451 w 7920"/>
                <a:gd name="connsiteY0" fmla="*/ 273 h 7716"/>
                <a:gd name="connsiteX1" fmla="*/ 2468 w 7920"/>
                <a:gd name="connsiteY1" fmla="*/ 7411 h 7716"/>
                <a:gd name="connsiteX2" fmla="*/ 5451 w 7920"/>
                <a:gd name="connsiteY2" fmla="*/ 273 h 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0" h="7716">
                  <a:moveTo>
                    <a:pt x="5451" y="273"/>
                  </a:moveTo>
                  <a:cubicBezTo>
                    <a:pt x="10511" y="1714"/>
                    <a:pt x="6925" y="9321"/>
                    <a:pt x="2468" y="7411"/>
                  </a:cubicBezTo>
                  <a:cubicBezTo>
                    <a:pt x="-2625" y="5903"/>
                    <a:pt x="1061" y="-1503"/>
                    <a:pt x="5451" y="27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2E2951DC-8689-4AFB-A7C7-29A26EE3E6DE}"/>
                </a:ext>
              </a:extLst>
            </p:cNvPr>
            <p:cNvSpPr/>
            <p:nvPr/>
          </p:nvSpPr>
          <p:spPr>
            <a:xfrm>
              <a:off x="6581268" y="4915724"/>
              <a:ext cx="11032" cy="9528"/>
            </a:xfrm>
            <a:custGeom>
              <a:avLst/>
              <a:gdLst>
                <a:gd name="connsiteX0" fmla="*/ 693 w 11032"/>
                <a:gd name="connsiteY0" fmla="*/ 2245 h 9528"/>
                <a:gd name="connsiteX1" fmla="*/ 10277 w 11032"/>
                <a:gd name="connsiteY1" fmla="*/ 7339 h 9528"/>
                <a:gd name="connsiteX2" fmla="*/ 693 w 11032"/>
                <a:gd name="connsiteY2" fmla="*/ 2245 h 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2" h="9528">
                  <a:moveTo>
                    <a:pt x="693" y="2245"/>
                  </a:moveTo>
                  <a:cubicBezTo>
                    <a:pt x="3877" y="-2882"/>
                    <a:pt x="13829" y="1608"/>
                    <a:pt x="10277" y="7339"/>
                  </a:cubicBezTo>
                  <a:cubicBezTo>
                    <a:pt x="7060" y="12399"/>
                    <a:pt x="-2658" y="7841"/>
                    <a:pt x="693" y="22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D6D66116-A5D7-46CE-A0CB-EFF743796754}"/>
                </a:ext>
              </a:extLst>
            </p:cNvPr>
            <p:cNvSpPr/>
            <p:nvPr/>
          </p:nvSpPr>
          <p:spPr>
            <a:xfrm>
              <a:off x="6768444" y="4919008"/>
              <a:ext cx="51638" cy="17123"/>
            </a:xfrm>
            <a:custGeom>
              <a:avLst/>
              <a:gdLst>
                <a:gd name="connsiteX0" fmla="*/ 0 w 51638"/>
                <a:gd name="connsiteY0" fmla="*/ 17124 h 17123"/>
                <a:gd name="connsiteX1" fmla="*/ 51639 w 51638"/>
                <a:gd name="connsiteY1" fmla="*/ 0 h 17123"/>
                <a:gd name="connsiteX2" fmla="*/ 0 w 51638"/>
                <a:gd name="connsiteY2" fmla="*/ 17124 h 1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638" h="17123">
                  <a:moveTo>
                    <a:pt x="0" y="17124"/>
                  </a:moveTo>
                  <a:cubicBezTo>
                    <a:pt x="16621" y="9852"/>
                    <a:pt x="33644" y="3016"/>
                    <a:pt x="51639" y="0"/>
                  </a:cubicBezTo>
                  <a:cubicBezTo>
                    <a:pt x="36660" y="10958"/>
                    <a:pt x="17961" y="14443"/>
                    <a:pt x="0" y="1712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4D022C97-8968-4834-9191-98F2C17076A9}"/>
                </a:ext>
              </a:extLst>
            </p:cNvPr>
            <p:cNvSpPr/>
            <p:nvPr/>
          </p:nvSpPr>
          <p:spPr>
            <a:xfrm>
              <a:off x="6720022" y="4932211"/>
              <a:ext cx="46947" cy="8344"/>
            </a:xfrm>
            <a:custGeom>
              <a:avLst/>
              <a:gdLst>
                <a:gd name="connsiteX0" fmla="*/ 2614 w 46947"/>
                <a:gd name="connsiteY0" fmla="*/ 0 h 8344"/>
                <a:gd name="connsiteX1" fmla="*/ 46947 w 46947"/>
                <a:gd name="connsiteY1" fmla="*/ 1273 h 8344"/>
                <a:gd name="connsiteX2" fmla="*/ 0 w 46947"/>
                <a:gd name="connsiteY2" fmla="*/ 8344 h 8344"/>
                <a:gd name="connsiteX3" fmla="*/ 2614 w 46947"/>
                <a:gd name="connsiteY3" fmla="*/ 0 h 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47" h="8344">
                  <a:moveTo>
                    <a:pt x="2614" y="0"/>
                  </a:moveTo>
                  <a:cubicBezTo>
                    <a:pt x="17392" y="101"/>
                    <a:pt x="32203" y="0"/>
                    <a:pt x="46947" y="1273"/>
                  </a:cubicBezTo>
                  <a:cubicBezTo>
                    <a:pt x="32170" y="7607"/>
                    <a:pt x="15683" y="6803"/>
                    <a:pt x="0" y="8344"/>
                  </a:cubicBezTo>
                  <a:cubicBezTo>
                    <a:pt x="670" y="6233"/>
                    <a:pt x="1977" y="2078"/>
                    <a:pt x="2614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390EE518-EA17-4A2B-9049-C93682FB1455}"/>
                </a:ext>
              </a:extLst>
            </p:cNvPr>
            <p:cNvSpPr/>
            <p:nvPr/>
          </p:nvSpPr>
          <p:spPr>
            <a:xfrm>
              <a:off x="6957474" y="4933853"/>
              <a:ext cx="22719" cy="18128"/>
            </a:xfrm>
            <a:custGeom>
              <a:avLst/>
              <a:gdLst>
                <a:gd name="connsiteX0" fmla="*/ 0 w 22719"/>
                <a:gd name="connsiteY0" fmla="*/ 18129 h 18128"/>
                <a:gd name="connsiteX1" fmla="*/ 22720 w 22719"/>
                <a:gd name="connsiteY1" fmla="*/ 0 h 18128"/>
                <a:gd name="connsiteX2" fmla="*/ 0 w 22719"/>
                <a:gd name="connsiteY2" fmla="*/ 18129 h 1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19" h="18128">
                  <a:moveTo>
                    <a:pt x="0" y="18129"/>
                  </a:moveTo>
                  <a:cubicBezTo>
                    <a:pt x="6367" y="10723"/>
                    <a:pt x="14074" y="4624"/>
                    <a:pt x="22720" y="0"/>
                  </a:cubicBezTo>
                  <a:cubicBezTo>
                    <a:pt x="16152" y="7205"/>
                    <a:pt x="8478" y="13337"/>
                    <a:pt x="0" y="181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FE027316-884E-4D1A-B909-DED2F4DB46B4}"/>
                </a:ext>
              </a:extLst>
            </p:cNvPr>
            <p:cNvSpPr/>
            <p:nvPr/>
          </p:nvSpPr>
          <p:spPr>
            <a:xfrm>
              <a:off x="6314965" y="4944841"/>
              <a:ext cx="9704" cy="9425"/>
            </a:xfrm>
            <a:custGeom>
              <a:avLst/>
              <a:gdLst>
                <a:gd name="connsiteX0" fmla="*/ 1127 w 9704"/>
                <a:gd name="connsiteY0" fmla="*/ 1310 h 9425"/>
                <a:gd name="connsiteX1" fmla="*/ 8600 w 9704"/>
                <a:gd name="connsiteY1" fmla="*/ 8079 h 9425"/>
                <a:gd name="connsiteX2" fmla="*/ 1127 w 9704"/>
                <a:gd name="connsiteY2" fmla="*/ 1310 h 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4" h="9425">
                  <a:moveTo>
                    <a:pt x="1127" y="1310"/>
                  </a:moveTo>
                  <a:cubicBezTo>
                    <a:pt x="5048" y="-2812"/>
                    <a:pt x="12521" y="3723"/>
                    <a:pt x="8600" y="8079"/>
                  </a:cubicBezTo>
                  <a:cubicBezTo>
                    <a:pt x="4579" y="12301"/>
                    <a:pt x="-2827" y="5633"/>
                    <a:pt x="1127" y="131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EB24E59F-045A-459A-9AD9-FE5935F5300C}"/>
                </a:ext>
              </a:extLst>
            </p:cNvPr>
            <p:cNvSpPr/>
            <p:nvPr/>
          </p:nvSpPr>
          <p:spPr>
            <a:xfrm>
              <a:off x="6672036" y="4945810"/>
              <a:ext cx="6365" cy="6711"/>
            </a:xfrm>
            <a:custGeom>
              <a:avLst/>
              <a:gdLst>
                <a:gd name="connsiteX0" fmla="*/ 0 w 6365"/>
                <a:gd name="connsiteY0" fmla="*/ 2184 h 6711"/>
                <a:gd name="connsiteX1" fmla="*/ 1910 w 6365"/>
                <a:gd name="connsiteY1" fmla="*/ 6507 h 6711"/>
                <a:gd name="connsiteX2" fmla="*/ 0 w 6365"/>
                <a:gd name="connsiteY2" fmla="*/ 2184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1">
                  <a:moveTo>
                    <a:pt x="0" y="2184"/>
                  </a:moveTo>
                  <a:cubicBezTo>
                    <a:pt x="4725" y="-5154"/>
                    <a:pt x="10589" y="8518"/>
                    <a:pt x="1910" y="6507"/>
                  </a:cubicBezTo>
                  <a:cubicBezTo>
                    <a:pt x="1441" y="5435"/>
                    <a:pt x="503" y="3257"/>
                    <a:pt x="0" y="218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60FE0743-8CAC-4B32-8E98-3E5DC2CDBE1F}"/>
                </a:ext>
              </a:extLst>
            </p:cNvPr>
            <p:cNvSpPr/>
            <p:nvPr/>
          </p:nvSpPr>
          <p:spPr>
            <a:xfrm>
              <a:off x="6343889" y="4951695"/>
              <a:ext cx="10611" cy="10612"/>
            </a:xfrm>
            <a:custGeom>
              <a:avLst/>
              <a:gdLst>
                <a:gd name="connsiteX0" fmla="*/ 486 w 10611"/>
                <a:gd name="connsiteY0" fmla="*/ 622 h 10612"/>
                <a:gd name="connsiteX1" fmla="*/ 10003 w 10611"/>
                <a:gd name="connsiteY1" fmla="*/ 10139 h 10612"/>
                <a:gd name="connsiteX2" fmla="*/ 486 w 10611"/>
                <a:gd name="connsiteY2" fmla="*/ 622 h 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11" h="10612">
                  <a:moveTo>
                    <a:pt x="486" y="622"/>
                  </a:moveTo>
                  <a:cubicBezTo>
                    <a:pt x="5412" y="-2193"/>
                    <a:pt x="12784" y="5179"/>
                    <a:pt x="10003" y="10139"/>
                  </a:cubicBezTo>
                  <a:cubicBezTo>
                    <a:pt x="5178" y="12518"/>
                    <a:pt x="-1927" y="5414"/>
                    <a:pt x="486" y="6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EAE8394E-7315-47A0-8CD3-649D1C0B8EE1}"/>
                </a:ext>
              </a:extLst>
            </p:cNvPr>
            <p:cNvSpPr/>
            <p:nvPr/>
          </p:nvSpPr>
          <p:spPr>
            <a:xfrm>
              <a:off x="6659476" y="4976968"/>
              <a:ext cx="10319" cy="10493"/>
            </a:xfrm>
            <a:custGeom>
              <a:avLst/>
              <a:gdLst>
                <a:gd name="connsiteX0" fmla="*/ 1568 w 10319"/>
                <a:gd name="connsiteY0" fmla="*/ 1822 h 10493"/>
                <a:gd name="connsiteX1" fmla="*/ 8740 w 10319"/>
                <a:gd name="connsiteY1" fmla="*/ 8591 h 10493"/>
                <a:gd name="connsiteX2" fmla="*/ 1568 w 10319"/>
                <a:gd name="connsiteY2" fmla="*/ 1822 h 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19" h="10493">
                  <a:moveTo>
                    <a:pt x="1568" y="1822"/>
                  </a:moveTo>
                  <a:cubicBezTo>
                    <a:pt x="5891" y="-3439"/>
                    <a:pt x="13665" y="3900"/>
                    <a:pt x="8740" y="8591"/>
                  </a:cubicBezTo>
                  <a:cubicBezTo>
                    <a:pt x="4517" y="14087"/>
                    <a:pt x="-3358" y="6380"/>
                    <a:pt x="1568" y="18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FE83B047-D31E-411C-AF00-72DF5D377328}"/>
                </a:ext>
              </a:extLst>
            </p:cNvPr>
            <p:cNvSpPr/>
            <p:nvPr/>
          </p:nvSpPr>
          <p:spPr>
            <a:xfrm>
              <a:off x="6896731" y="4982194"/>
              <a:ext cx="10439" cy="8889"/>
            </a:xfrm>
            <a:custGeom>
              <a:avLst/>
              <a:gdLst>
                <a:gd name="connsiteX0" fmla="*/ 8366 w 10439"/>
                <a:gd name="connsiteY0" fmla="*/ 182 h 8889"/>
                <a:gd name="connsiteX1" fmla="*/ 491 w 10439"/>
                <a:gd name="connsiteY1" fmla="*/ 7588 h 8889"/>
                <a:gd name="connsiteX2" fmla="*/ 8366 w 10439"/>
                <a:gd name="connsiteY2" fmla="*/ 182 h 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9" h="8889">
                  <a:moveTo>
                    <a:pt x="8366" y="182"/>
                  </a:moveTo>
                  <a:cubicBezTo>
                    <a:pt x="14800" y="3667"/>
                    <a:pt x="4580" y="12111"/>
                    <a:pt x="491" y="7588"/>
                  </a:cubicBezTo>
                  <a:cubicBezTo>
                    <a:pt x="-1787" y="3198"/>
                    <a:pt x="4378" y="-924"/>
                    <a:pt x="8366" y="18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01328421-E33D-48C5-BCF1-C1284398179D}"/>
                </a:ext>
              </a:extLst>
            </p:cNvPr>
            <p:cNvSpPr/>
            <p:nvPr/>
          </p:nvSpPr>
          <p:spPr>
            <a:xfrm>
              <a:off x="6729260" y="4984254"/>
              <a:ext cx="11545" cy="9579"/>
            </a:xfrm>
            <a:custGeom>
              <a:avLst/>
              <a:gdLst>
                <a:gd name="connsiteX0" fmla="*/ 5708 w 11545"/>
                <a:gd name="connsiteY0" fmla="*/ 634 h 9579"/>
                <a:gd name="connsiteX1" fmla="*/ 3730 w 11545"/>
                <a:gd name="connsiteY1" fmla="*/ 9548 h 9579"/>
                <a:gd name="connsiteX2" fmla="*/ 5708 w 11545"/>
                <a:gd name="connsiteY2" fmla="*/ 634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5" h="9579">
                  <a:moveTo>
                    <a:pt x="5708" y="634"/>
                  </a:moveTo>
                  <a:cubicBezTo>
                    <a:pt x="16096" y="-2985"/>
                    <a:pt x="10835" y="10084"/>
                    <a:pt x="3730" y="9548"/>
                  </a:cubicBezTo>
                  <a:cubicBezTo>
                    <a:pt x="-3508" y="10185"/>
                    <a:pt x="1251" y="936"/>
                    <a:pt x="5708" y="63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871FF766-6F2D-4CEE-9EFD-1AA48CF23491}"/>
                </a:ext>
              </a:extLst>
            </p:cNvPr>
            <p:cNvSpPr/>
            <p:nvPr/>
          </p:nvSpPr>
          <p:spPr>
            <a:xfrm>
              <a:off x="6463328" y="4991111"/>
              <a:ext cx="5879" cy="5897"/>
            </a:xfrm>
            <a:custGeom>
              <a:avLst/>
              <a:gdLst>
                <a:gd name="connsiteX0" fmla="*/ 510 w 5879"/>
                <a:gd name="connsiteY0" fmla="*/ 547 h 5897"/>
                <a:gd name="connsiteX1" fmla="*/ 5369 w 5879"/>
                <a:gd name="connsiteY1" fmla="*/ 5406 h 5897"/>
                <a:gd name="connsiteX2" fmla="*/ 510 w 5879"/>
                <a:gd name="connsiteY2" fmla="*/ 547 h 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9" h="5897">
                  <a:moveTo>
                    <a:pt x="510" y="547"/>
                  </a:moveTo>
                  <a:cubicBezTo>
                    <a:pt x="5202" y="-961"/>
                    <a:pt x="6810" y="647"/>
                    <a:pt x="5369" y="5406"/>
                  </a:cubicBezTo>
                  <a:cubicBezTo>
                    <a:pt x="678" y="6813"/>
                    <a:pt x="-931" y="5205"/>
                    <a:pt x="510" y="5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2C2D0CD0-1C4E-4F77-A7AC-998ADCDD5FF5}"/>
                </a:ext>
              </a:extLst>
            </p:cNvPr>
            <p:cNvSpPr/>
            <p:nvPr/>
          </p:nvSpPr>
          <p:spPr>
            <a:xfrm>
              <a:off x="6821532" y="4994875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5B243EB4-42F9-444A-A3A4-689A590EACC9}"/>
                </a:ext>
              </a:extLst>
            </p:cNvPr>
            <p:cNvSpPr/>
            <p:nvPr/>
          </p:nvSpPr>
          <p:spPr>
            <a:xfrm>
              <a:off x="6546164" y="4997092"/>
              <a:ext cx="14182" cy="7817"/>
            </a:xfrm>
            <a:custGeom>
              <a:avLst/>
              <a:gdLst>
                <a:gd name="connsiteX0" fmla="*/ 8 w 14182"/>
                <a:gd name="connsiteY0" fmla="*/ 1670 h 7817"/>
                <a:gd name="connsiteX1" fmla="*/ 14183 w 14182"/>
                <a:gd name="connsiteY1" fmla="*/ 4887 h 7817"/>
                <a:gd name="connsiteX2" fmla="*/ 8 w 14182"/>
                <a:gd name="connsiteY2" fmla="*/ 1670 h 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2" h="7817">
                  <a:moveTo>
                    <a:pt x="8" y="1670"/>
                  </a:moveTo>
                  <a:cubicBezTo>
                    <a:pt x="4163" y="-1647"/>
                    <a:pt x="11703" y="263"/>
                    <a:pt x="14183" y="4887"/>
                  </a:cubicBezTo>
                  <a:cubicBezTo>
                    <a:pt x="12407" y="10550"/>
                    <a:pt x="-361" y="7199"/>
                    <a:pt x="8" y="167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385ABABE-5F42-4F6C-9C16-76FB9741AC5A}"/>
                </a:ext>
              </a:extLst>
            </p:cNvPr>
            <p:cNvSpPr/>
            <p:nvPr/>
          </p:nvSpPr>
          <p:spPr>
            <a:xfrm>
              <a:off x="6816330" y="5003788"/>
              <a:ext cx="22853" cy="14945"/>
            </a:xfrm>
            <a:custGeom>
              <a:avLst/>
              <a:gdLst>
                <a:gd name="connsiteX0" fmla="*/ 0 w 22853"/>
                <a:gd name="connsiteY0" fmla="*/ 14945 h 14945"/>
                <a:gd name="connsiteX1" fmla="*/ 22854 w 22853"/>
                <a:gd name="connsiteY1" fmla="*/ 0 h 14945"/>
                <a:gd name="connsiteX2" fmla="*/ 0 w 22853"/>
                <a:gd name="connsiteY2" fmla="*/ 14945 h 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3" h="14945">
                  <a:moveTo>
                    <a:pt x="0" y="14945"/>
                  </a:moveTo>
                  <a:cubicBezTo>
                    <a:pt x="6601" y="8545"/>
                    <a:pt x="14376" y="3552"/>
                    <a:pt x="22854" y="0"/>
                  </a:cubicBezTo>
                  <a:cubicBezTo>
                    <a:pt x="16252" y="6367"/>
                    <a:pt x="8444" y="11360"/>
                    <a:pt x="0" y="14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0BEADE29-504D-40BF-B10E-FD903B38ED0A}"/>
                </a:ext>
              </a:extLst>
            </p:cNvPr>
            <p:cNvSpPr/>
            <p:nvPr/>
          </p:nvSpPr>
          <p:spPr>
            <a:xfrm>
              <a:off x="6779976" y="5017581"/>
              <a:ext cx="8974" cy="8047"/>
            </a:xfrm>
            <a:custGeom>
              <a:avLst/>
              <a:gdLst>
                <a:gd name="connsiteX0" fmla="*/ 4720 w 8974"/>
                <a:gd name="connsiteY0" fmla="*/ 80 h 8047"/>
                <a:gd name="connsiteX1" fmla="*/ 4318 w 8974"/>
                <a:gd name="connsiteY1" fmla="*/ 7989 h 8047"/>
                <a:gd name="connsiteX2" fmla="*/ 4720 w 8974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4" h="8047">
                  <a:moveTo>
                    <a:pt x="4720" y="80"/>
                  </a:moveTo>
                  <a:cubicBezTo>
                    <a:pt x="11020" y="-958"/>
                    <a:pt x="9847" y="8425"/>
                    <a:pt x="4318" y="7989"/>
                  </a:cubicBezTo>
                  <a:cubicBezTo>
                    <a:pt x="-2083" y="8860"/>
                    <a:pt x="-876" y="-322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BA82B9F9-706A-4FEF-9449-B6F5AA94E649}"/>
                </a:ext>
              </a:extLst>
            </p:cNvPr>
            <p:cNvSpPr/>
            <p:nvPr/>
          </p:nvSpPr>
          <p:spPr>
            <a:xfrm>
              <a:off x="6667110" y="5023316"/>
              <a:ext cx="49159" cy="7249"/>
            </a:xfrm>
            <a:custGeom>
              <a:avLst/>
              <a:gdLst>
                <a:gd name="connsiteX0" fmla="*/ 0 w 49159"/>
                <a:gd name="connsiteY0" fmla="*/ 7247 h 7249"/>
                <a:gd name="connsiteX1" fmla="*/ 49159 w 49159"/>
                <a:gd name="connsiteY1" fmla="*/ 1717 h 7249"/>
                <a:gd name="connsiteX2" fmla="*/ 0 w 49159"/>
                <a:gd name="connsiteY2" fmla="*/ 7247 h 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59" h="7249">
                  <a:moveTo>
                    <a:pt x="0" y="7247"/>
                  </a:moveTo>
                  <a:cubicBezTo>
                    <a:pt x="15348" y="109"/>
                    <a:pt x="32639" y="-1801"/>
                    <a:pt x="49159" y="1717"/>
                  </a:cubicBezTo>
                  <a:cubicBezTo>
                    <a:pt x="33007" y="5269"/>
                    <a:pt x="16520" y="7347"/>
                    <a:pt x="0" y="72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86450259-8083-4013-B294-BE6B815E5978}"/>
              </a:ext>
            </a:extLst>
          </p:cNvPr>
          <p:cNvGrpSpPr/>
          <p:nvPr/>
        </p:nvGrpSpPr>
        <p:grpSpPr>
          <a:xfrm>
            <a:off x="5478334" y="-2431473"/>
            <a:ext cx="1235331" cy="4114544"/>
            <a:chOff x="5478334" y="-2431473"/>
            <a:chExt cx="1235331" cy="411454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A6056CA-373D-4731-8561-7C6DF1A31AB5}"/>
                </a:ext>
              </a:extLst>
            </p:cNvPr>
            <p:cNvGrpSpPr/>
            <p:nvPr/>
          </p:nvGrpSpPr>
          <p:grpSpPr>
            <a:xfrm rot="5400000">
              <a:off x="4038728" y="-991867"/>
              <a:ext cx="4114543" cy="1235331"/>
              <a:chOff x="1768536" y="2312557"/>
              <a:chExt cx="3718560" cy="1116443"/>
            </a:xfrm>
          </p:grpSpPr>
          <p:sp>
            <p:nvSpPr>
              <p:cNvPr id="6" name="缺角矩形 5">
                <a:extLst>
                  <a:ext uri="{FF2B5EF4-FFF2-40B4-BE49-F238E27FC236}">
                    <a16:creationId xmlns:a16="http://schemas.microsoft.com/office/drawing/2014/main" id="{D5A9E61C-1306-4D04-905F-014D730869D0}"/>
                  </a:ext>
                </a:extLst>
              </p:cNvPr>
              <p:cNvSpPr/>
              <p:nvPr/>
            </p:nvSpPr>
            <p:spPr>
              <a:xfrm>
                <a:off x="1768536" y="2312557"/>
                <a:ext cx="3718560" cy="1116443"/>
              </a:xfrm>
              <a:prstGeom prst="plaqu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缺角矩形 6">
                <a:extLst>
                  <a:ext uri="{FF2B5EF4-FFF2-40B4-BE49-F238E27FC236}">
                    <a16:creationId xmlns:a16="http://schemas.microsoft.com/office/drawing/2014/main" id="{4F61EE26-DE5A-4B83-A630-4A738A5D415E}"/>
                  </a:ext>
                </a:extLst>
              </p:cNvPr>
              <p:cNvSpPr/>
              <p:nvPr/>
            </p:nvSpPr>
            <p:spPr>
              <a:xfrm>
                <a:off x="1813560" y="2357942"/>
                <a:ext cx="3627120" cy="1025672"/>
              </a:xfrm>
              <a:prstGeom prst="plaque">
                <a:avLst/>
              </a:prstGeom>
              <a:solidFill>
                <a:schemeClr val="accent1"/>
              </a:solidFill>
              <a:ln w="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EAAD9F01-7BD6-4101-99AA-994506FF3412}"/>
                </a:ext>
              </a:extLst>
            </p:cNvPr>
            <p:cNvSpPr/>
            <p:nvPr/>
          </p:nvSpPr>
          <p:spPr>
            <a:xfrm rot="5400000">
              <a:off x="4038728" y="-991866"/>
              <a:ext cx="4114543" cy="1235331"/>
            </a:xfrm>
            <a:prstGeom prst="plaque">
              <a:avLst/>
            </a:prstGeom>
            <a:blipFill>
              <a:blip r:embed="rId2">
                <a:alphaModFix amt="5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230" name="文本框 229">
              <a:extLst>
                <a:ext uri="{FF2B5EF4-FFF2-40B4-BE49-F238E27FC236}">
                  <a16:creationId xmlns:a16="http://schemas.microsoft.com/office/drawing/2014/main" id="{24E0EEC4-0373-4A67-AB18-A465287AFA5B}"/>
                </a:ext>
              </a:extLst>
            </p:cNvPr>
            <p:cNvSpPr txBox="1"/>
            <p:nvPr/>
          </p:nvSpPr>
          <p:spPr>
            <a:xfrm>
              <a:off x="5634335" y="270647"/>
              <a:ext cx="923330" cy="1107996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l"/>
              <a:r>
                <a:rPr lang="zh-CN" altLang="en-US" sz="7200" dirty="0">
                  <a:solidFill>
                    <a:schemeClr val="bg1"/>
                  </a:solidFill>
                  <a:latin typeface="+mj-ea"/>
                  <a:ea typeface="+mj-ea"/>
                </a:rPr>
                <a:t>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84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694" y="576665"/>
            <a:ext cx="3794612" cy="589205"/>
          </a:xfrm>
        </p:spPr>
        <p:txBody>
          <a:bodyPr>
            <a:noAutofit/>
          </a:bodyPr>
          <a:lstStyle/>
          <a:p>
            <a:r>
              <a:rPr lang="zh-CN" altLang="en-US" dirty="0"/>
              <a:t>选题背景</a:t>
            </a:r>
          </a:p>
        </p:txBody>
      </p:sp>
      <p:pic>
        <p:nvPicPr>
          <p:cNvPr id="5" name="图片 4" descr="石头山上的建筑&#10;&#10;描述已自动生成">
            <a:extLst>
              <a:ext uri="{FF2B5EF4-FFF2-40B4-BE49-F238E27FC236}">
                <a16:creationId xmlns:a16="http://schemas.microsoft.com/office/drawing/2014/main" id="{F0597D4F-4EDF-4173-94E4-F7853C309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54" b="32451"/>
          <a:stretch/>
        </p:blipFill>
        <p:spPr>
          <a:xfrm>
            <a:off x="0" y="1477186"/>
            <a:ext cx="12192000" cy="2024438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71B4A79D-2509-45AA-8184-6A2781A29B46}"/>
              </a:ext>
            </a:extLst>
          </p:cNvPr>
          <p:cNvSpPr/>
          <p:nvPr/>
        </p:nvSpPr>
        <p:spPr>
          <a:xfrm>
            <a:off x="695325" y="3237953"/>
            <a:ext cx="10801350" cy="3067814"/>
          </a:xfrm>
          <a:prstGeom prst="rect">
            <a:avLst/>
          </a:prstGeom>
          <a:gradFill>
            <a:gsLst>
              <a:gs pos="1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8C1B051-83F7-443D-9F7E-BA8F23F40335}"/>
              </a:ext>
            </a:extLst>
          </p:cNvPr>
          <p:cNvSpPr txBox="1"/>
          <p:nvPr/>
        </p:nvSpPr>
        <p:spPr>
          <a:xfrm>
            <a:off x="1574494" y="4085168"/>
            <a:ext cx="9239161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。在这里输入你的正文，阐述与关键词标题相关的具体内容，若字数太多酌情先删减文案，再缩小字号。在这里输入你的正文，阐述与关键词标题相关的具体内容，若字数太多酌情先删减文案，再缩小字号。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22D0C08-04FC-4D6C-A557-91CA78965F66}"/>
              </a:ext>
            </a:extLst>
          </p:cNvPr>
          <p:cNvSpPr/>
          <p:nvPr/>
        </p:nvSpPr>
        <p:spPr>
          <a:xfrm>
            <a:off x="695325" y="3237953"/>
            <a:ext cx="10800000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3C48149-17F4-4E5E-999E-26DE6E14FA95}"/>
              </a:ext>
            </a:extLst>
          </p:cNvPr>
          <p:cNvGrpSpPr/>
          <p:nvPr/>
        </p:nvGrpSpPr>
        <p:grpSpPr>
          <a:xfrm>
            <a:off x="9674087" y="5444283"/>
            <a:ext cx="1555688" cy="433046"/>
            <a:chOff x="3670359" y="4482855"/>
            <a:chExt cx="3209683" cy="893458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8E267C62-4543-401A-80B8-A9CA06BE2A1E}"/>
                </a:ext>
              </a:extLst>
            </p:cNvPr>
            <p:cNvSpPr/>
            <p:nvPr/>
          </p:nvSpPr>
          <p:spPr>
            <a:xfrm flipH="1">
              <a:off x="6021508" y="5279990"/>
              <a:ext cx="226920" cy="96323"/>
            </a:xfrm>
            <a:custGeom>
              <a:avLst/>
              <a:gdLst>
                <a:gd name="connsiteX0" fmla="*/ 0 w 469210"/>
                <a:gd name="connsiteY0" fmla="*/ 0 h 199171"/>
                <a:gd name="connsiteX1" fmla="*/ 248831 w 469210"/>
                <a:gd name="connsiteY1" fmla="*/ 122544 h 199171"/>
                <a:gd name="connsiteX2" fmla="*/ 469210 w 469210"/>
                <a:gd name="connsiteY2" fmla="*/ 103077 h 199171"/>
                <a:gd name="connsiteX3" fmla="*/ 332191 w 469210"/>
                <a:gd name="connsiteY3" fmla="*/ 140514 h 199171"/>
                <a:gd name="connsiteX4" fmla="*/ 74624 w 469210"/>
                <a:gd name="connsiteY4" fmla="*/ 160230 h 199171"/>
                <a:gd name="connsiteX5" fmla="*/ 174207 w 469210"/>
                <a:gd name="connsiteY5" fmla="*/ 140014 h 199171"/>
                <a:gd name="connsiteX6" fmla="*/ 0 w 469210"/>
                <a:gd name="connsiteY6" fmla="*/ 0 h 19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9210" h="199171">
                  <a:moveTo>
                    <a:pt x="0" y="0"/>
                  </a:moveTo>
                  <a:cubicBezTo>
                    <a:pt x="89350" y="25207"/>
                    <a:pt x="176703" y="62894"/>
                    <a:pt x="248831" y="122544"/>
                  </a:cubicBezTo>
                  <a:cubicBezTo>
                    <a:pt x="319962" y="98334"/>
                    <a:pt x="395085" y="99333"/>
                    <a:pt x="469210" y="103077"/>
                  </a:cubicBezTo>
                  <a:cubicBezTo>
                    <a:pt x="432023" y="141262"/>
                    <a:pt x="380610" y="138267"/>
                    <a:pt x="332191" y="140514"/>
                  </a:cubicBezTo>
                  <a:cubicBezTo>
                    <a:pt x="273040" y="228865"/>
                    <a:pt x="154490" y="201910"/>
                    <a:pt x="74624" y="160230"/>
                  </a:cubicBezTo>
                  <a:cubicBezTo>
                    <a:pt x="99582" y="155239"/>
                    <a:pt x="149498" y="145006"/>
                    <a:pt x="174207" y="140014"/>
                  </a:cubicBezTo>
                  <a:cubicBezTo>
                    <a:pt x="128534" y="77869"/>
                    <a:pt x="44425" y="63892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B88A7F1-B825-4B31-8CF9-F79F3395A908}"/>
                </a:ext>
              </a:extLst>
            </p:cNvPr>
            <p:cNvSpPr/>
            <p:nvPr/>
          </p:nvSpPr>
          <p:spPr>
            <a:xfrm flipH="1">
              <a:off x="6653122" y="4482855"/>
              <a:ext cx="226920" cy="96943"/>
            </a:xfrm>
            <a:custGeom>
              <a:avLst/>
              <a:gdLst>
                <a:gd name="connsiteX0" fmla="*/ 0 w 477196"/>
                <a:gd name="connsiteY0" fmla="*/ 0 h 203865"/>
                <a:gd name="connsiteX1" fmla="*/ 260062 w 477196"/>
                <a:gd name="connsiteY1" fmla="*/ 123292 h 203865"/>
                <a:gd name="connsiteX2" fmla="*/ 477197 w 477196"/>
                <a:gd name="connsiteY2" fmla="*/ 114058 h 203865"/>
                <a:gd name="connsiteX3" fmla="*/ 345918 w 477196"/>
                <a:gd name="connsiteY3" fmla="*/ 146004 h 203865"/>
                <a:gd name="connsiteX4" fmla="*/ 74624 w 477196"/>
                <a:gd name="connsiteY4" fmla="*/ 171461 h 203865"/>
                <a:gd name="connsiteX5" fmla="*/ 180946 w 477196"/>
                <a:gd name="connsiteY5" fmla="*/ 141262 h 203865"/>
                <a:gd name="connsiteX6" fmla="*/ 0 w 477196"/>
                <a:gd name="connsiteY6" fmla="*/ 0 h 203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7196" h="203865">
                  <a:moveTo>
                    <a:pt x="0" y="0"/>
                  </a:moveTo>
                  <a:cubicBezTo>
                    <a:pt x="89849" y="33693"/>
                    <a:pt x="179947" y="69383"/>
                    <a:pt x="260062" y="123292"/>
                  </a:cubicBezTo>
                  <a:cubicBezTo>
                    <a:pt x="331692" y="108567"/>
                    <a:pt x="404569" y="100331"/>
                    <a:pt x="477197" y="114058"/>
                  </a:cubicBezTo>
                  <a:cubicBezTo>
                    <a:pt x="438512" y="141762"/>
                    <a:pt x="392589" y="147751"/>
                    <a:pt x="345918" y="146004"/>
                  </a:cubicBezTo>
                  <a:cubicBezTo>
                    <a:pt x="279030" y="237600"/>
                    <a:pt x="164224" y="199914"/>
                    <a:pt x="74624" y="171461"/>
                  </a:cubicBezTo>
                  <a:cubicBezTo>
                    <a:pt x="110065" y="161728"/>
                    <a:pt x="145505" y="151745"/>
                    <a:pt x="180946" y="141262"/>
                  </a:cubicBezTo>
                  <a:cubicBezTo>
                    <a:pt x="123792" y="89599"/>
                    <a:pt x="47919" y="6189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BBA4816-FB2E-43B7-A6DB-25D5E6FD60EA}"/>
                </a:ext>
              </a:extLst>
            </p:cNvPr>
            <p:cNvSpPr/>
            <p:nvPr/>
          </p:nvSpPr>
          <p:spPr>
            <a:xfrm flipH="1">
              <a:off x="5389032" y="4827519"/>
              <a:ext cx="227781" cy="97346"/>
            </a:xfrm>
            <a:custGeom>
              <a:avLst/>
              <a:gdLst>
                <a:gd name="connsiteX0" fmla="*/ 0 w 471207"/>
                <a:gd name="connsiteY0" fmla="*/ 0 h 201379"/>
                <a:gd name="connsiteX1" fmla="*/ 251577 w 471207"/>
                <a:gd name="connsiteY1" fmla="*/ 123792 h 201379"/>
                <a:gd name="connsiteX2" fmla="*/ 471207 w 471207"/>
                <a:gd name="connsiteY2" fmla="*/ 110314 h 201379"/>
                <a:gd name="connsiteX3" fmla="*/ 337682 w 471207"/>
                <a:gd name="connsiteY3" fmla="*/ 146753 h 201379"/>
                <a:gd name="connsiteX4" fmla="*/ 72628 w 471207"/>
                <a:gd name="connsiteY4" fmla="*/ 169715 h 201379"/>
                <a:gd name="connsiteX5" fmla="*/ 173209 w 471207"/>
                <a:gd name="connsiteY5" fmla="*/ 134773 h 201379"/>
                <a:gd name="connsiteX6" fmla="*/ 0 w 471207"/>
                <a:gd name="connsiteY6" fmla="*/ 0 h 20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07" h="201379">
                  <a:moveTo>
                    <a:pt x="0" y="0"/>
                  </a:moveTo>
                  <a:cubicBezTo>
                    <a:pt x="88851" y="29950"/>
                    <a:pt x="173458" y="71630"/>
                    <a:pt x="251577" y="123792"/>
                  </a:cubicBezTo>
                  <a:cubicBezTo>
                    <a:pt x="321959" y="97586"/>
                    <a:pt x="397831" y="100331"/>
                    <a:pt x="471207" y="110314"/>
                  </a:cubicBezTo>
                  <a:cubicBezTo>
                    <a:pt x="432273" y="139266"/>
                    <a:pt x="383604" y="141013"/>
                    <a:pt x="337682" y="146753"/>
                  </a:cubicBezTo>
                  <a:cubicBezTo>
                    <a:pt x="268299" y="227118"/>
                    <a:pt x="159232" y="204406"/>
                    <a:pt x="72628" y="169715"/>
                  </a:cubicBezTo>
                  <a:cubicBezTo>
                    <a:pt x="97836" y="160979"/>
                    <a:pt x="148251" y="143509"/>
                    <a:pt x="173209" y="134773"/>
                  </a:cubicBezTo>
                  <a:cubicBezTo>
                    <a:pt x="115805" y="89350"/>
                    <a:pt x="42928" y="61896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0BD4351C-A46E-4A20-BD8D-A07561836DE8}"/>
                </a:ext>
              </a:extLst>
            </p:cNvPr>
            <p:cNvSpPr/>
            <p:nvPr/>
          </p:nvSpPr>
          <p:spPr>
            <a:xfrm flipH="1">
              <a:off x="3670359" y="5245364"/>
              <a:ext cx="159433" cy="69253"/>
            </a:xfrm>
            <a:custGeom>
              <a:avLst/>
              <a:gdLst>
                <a:gd name="connsiteX0" fmla="*/ 0 w 407813"/>
                <a:gd name="connsiteY0" fmla="*/ 30948 h 177142"/>
                <a:gd name="connsiteX1" fmla="*/ 11980 w 407813"/>
                <a:gd name="connsiteY1" fmla="*/ 0 h 177142"/>
                <a:gd name="connsiteX2" fmla="*/ 215138 w 407813"/>
                <a:gd name="connsiteY2" fmla="*/ 106820 h 177142"/>
                <a:gd name="connsiteX3" fmla="*/ 407814 w 407813"/>
                <a:gd name="connsiteY3" fmla="*/ 98834 h 177142"/>
                <a:gd name="connsiteX4" fmla="*/ 287516 w 407813"/>
                <a:gd name="connsiteY4" fmla="*/ 136021 h 177142"/>
                <a:gd name="connsiteX5" fmla="*/ 49916 w 407813"/>
                <a:gd name="connsiteY5" fmla="*/ 153242 h 177142"/>
                <a:gd name="connsiteX6" fmla="*/ 140763 w 407813"/>
                <a:gd name="connsiteY6" fmla="*/ 120048 h 177142"/>
                <a:gd name="connsiteX7" fmla="*/ 0 w 407813"/>
                <a:gd name="connsiteY7" fmla="*/ 30948 h 177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13" h="177142">
                  <a:moveTo>
                    <a:pt x="0" y="30948"/>
                  </a:moveTo>
                  <a:cubicBezTo>
                    <a:pt x="2995" y="23211"/>
                    <a:pt x="8985" y="7737"/>
                    <a:pt x="11980" y="0"/>
                  </a:cubicBezTo>
                  <a:cubicBezTo>
                    <a:pt x="80864" y="33194"/>
                    <a:pt x="149998" y="66139"/>
                    <a:pt x="215138" y="106820"/>
                  </a:cubicBezTo>
                  <a:cubicBezTo>
                    <a:pt x="277783" y="88601"/>
                    <a:pt x="343672" y="84608"/>
                    <a:pt x="407814" y="98834"/>
                  </a:cubicBezTo>
                  <a:cubicBezTo>
                    <a:pt x="369628" y="116803"/>
                    <a:pt x="328697" y="127785"/>
                    <a:pt x="287516" y="136021"/>
                  </a:cubicBezTo>
                  <a:cubicBezTo>
                    <a:pt x="221378" y="201910"/>
                    <a:pt x="128534" y="173708"/>
                    <a:pt x="49916" y="153242"/>
                  </a:cubicBezTo>
                  <a:cubicBezTo>
                    <a:pt x="80115" y="142011"/>
                    <a:pt x="110564" y="131030"/>
                    <a:pt x="140763" y="120048"/>
                  </a:cubicBezTo>
                  <a:cubicBezTo>
                    <a:pt x="97586" y="84857"/>
                    <a:pt x="48668" y="57653"/>
                    <a:pt x="0" y="309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FEFB85CB-FC24-4781-8453-9286D078BC35}"/>
                </a:ext>
              </a:extLst>
            </p:cNvPr>
            <p:cNvSpPr/>
            <p:nvPr/>
          </p:nvSpPr>
          <p:spPr>
            <a:xfrm flipH="1">
              <a:off x="4757418" y="5236941"/>
              <a:ext cx="227782" cy="96461"/>
            </a:xfrm>
            <a:custGeom>
              <a:avLst/>
              <a:gdLst>
                <a:gd name="connsiteX0" fmla="*/ 0 w 472704"/>
                <a:gd name="connsiteY0" fmla="*/ 0 h 200180"/>
                <a:gd name="connsiteX1" fmla="*/ 259064 w 472704"/>
                <a:gd name="connsiteY1" fmla="*/ 124541 h 200180"/>
                <a:gd name="connsiteX2" fmla="*/ 472705 w 472704"/>
                <a:gd name="connsiteY2" fmla="*/ 109815 h 200180"/>
                <a:gd name="connsiteX3" fmla="*/ 302741 w 472704"/>
                <a:gd name="connsiteY3" fmla="*/ 175455 h 200180"/>
                <a:gd name="connsiteX4" fmla="*/ 88102 w 472704"/>
                <a:gd name="connsiteY4" fmla="*/ 181445 h 200180"/>
                <a:gd name="connsiteX5" fmla="*/ 163974 w 472704"/>
                <a:gd name="connsiteY5" fmla="*/ 119799 h 200180"/>
                <a:gd name="connsiteX6" fmla="*/ 0 w 472704"/>
                <a:gd name="connsiteY6" fmla="*/ 0 h 20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704" h="200180">
                  <a:moveTo>
                    <a:pt x="0" y="0"/>
                  </a:moveTo>
                  <a:cubicBezTo>
                    <a:pt x="92844" y="25707"/>
                    <a:pt x="181944" y="66388"/>
                    <a:pt x="259064" y="124541"/>
                  </a:cubicBezTo>
                  <a:cubicBezTo>
                    <a:pt x="327200" y="98085"/>
                    <a:pt x="401325" y="103326"/>
                    <a:pt x="472705" y="109815"/>
                  </a:cubicBezTo>
                  <a:cubicBezTo>
                    <a:pt x="423038" y="153492"/>
                    <a:pt x="346168" y="123043"/>
                    <a:pt x="302741" y="175455"/>
                  </a:cubicBezTo>
                  <a:cubicBezTo>
                    <a:pt x="242841" y="228865"/>
                    <a:pt x="157984" y="178699"/>
                    <a:pt x="88102" y="181445"/>
                  </a:cubicBezTo>
                  <a:cubicBezTo>
                    <a:pt x="112311" y="160480"/>
                    <a:pt x="158483" y="157236"/>
                    <a:pt x="163974" y="119799"/>
                  </a:cubicBezTo>
                  <a:cubicBezTo>
                    <a:pt x="108567" y="80614"/>
                    <a:pt x="45673" y="51413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BBC90B90-AEF5-4F2B-A6EE-54C50E910C63}"/>
                </a:ext>
              </a:extLst>
            </p:cNvPr>
            <p:cNvSpPr/>
            <p:nvPr/>
          </p:nvSpPr>
          <p:spPr>
            <a:xfrm flipH="1">
              <a:off x="4199937" y="5177702"/>
              <a:ext cx="117374" cy="82183"/>
            </a:xfrm>
            <a:custGeom>
              <a:avLst/>
              <a:gdLst>
                <a:gd name="connsiteX0" fmla="*/ 0 w 270544"/>
                <a:gd name="connsiteY0" fmla="*/ 34442 h 189431"/>
                <a:gd name="connsiteX1" fmla="*/ 185438 w 270544"/>
                <a:gd name="connsiteY1" fmla="*/ 0 h 189431"/>
                <a:gd name="connsiteX2" fmla="*/ 270545 w 270544"/>
                <a:gd name="connsiteY2" fmla="*/ 189432 h 189431"/>
                <a:gd name="connsiteX3" fmla="*/ 125289 w 270544"/>
                <a:gd name="connsiteY3" fmla="*/ 38935 h 189431"/>
                <a:gd name="connsiteX4" fmla="*/ 7987 w 270544"/>
                <a:gd name="connsiteY4" fmla="*/ 152244 h 189431"/>
                <a:gd name="connsiteX5" fmla="*/ 36439 w 270544"/>
                <a:gd name="connsiteY5" fmla="*/ 65140 h 189431"/>
                <a:gd name="connsiteX6" fmla="*/ 0 w 270544"/>
                <a:gd name="connsiteY6" fmla="*/ 34442 h 1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544" h="189431">
                  <a:moveTo>
                    <a:pt x="0" y="34442"/>
                  </a:moveTo>
                  <a:cubicBezTo>
                    <a:pt x="61397" y="21714"/>
                    <a:pt x="122294" y="1997"/>
                    <a:pt x="185438" y="0"/>
                  </a:cubicBezTo>
                  <a:cubicBezTo>
                    <a:pt x="245088" y="43677"/>
                    <a:pt x="265304" y="119299"/>
                    <a:pt x="270545" y="189432"/>
                  </a:cubicBezTo>
                  <a:cubicBezTo>
                    <a:pt x="221877" y="139266"/>
                    <a:pt x="190679" y="71380"/>
                    <a:pt x="125289" y="38935"/>
                  </a:cubicBezTo>
                  <a:cubicBezTo>
                    <a:pt x="88601" y="79117"/>
                    <a:pt x="50914" y="118551"/>
                    <a:pt x="7987" y="152244"/>
                  </a:cubicBezTo>
                  <a:cubicBezTo>
                    <a:pt x="16971" y="122794"/>
                    <a:pt x="26456" y="93842"/>
                    <a:pt x="36439" y="65140"/>
                  </a:cubicBezTo>
                  <a:cubicBezTo>
                    <a:pt x="27454" y="57403"/>
                    <a:pt x="9234" y="42179"/>
                    <a:pt x="0" y="3444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24924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0" name="TextBox 17">
            <a:extLst>
              <a:ext uri="{FF2B5EF4-FFF2-40B4-BE49-F238E27FC236}">
                <a16:creationId xmlns:a16="http://schemas.microsoft.com/office/drawing/2014/main" id="{4B5CCC00-2A40-4C66-9A8B-145240EAF03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74494" y="3560284"/>
            <a:ext cx="449365" cy="369213"/>
          </a:xfrm>
          <a:custGeom>
            <a:avLst/>
            <a:gdLst/>
            <a:ahLst/>
            <a:cxnLst/>
            <a:rect l="l" t="t" r="r" b="b"/>
            <a:pathLst>
              <a:path w="660172" h="542420">
                <a:moveTo>
                  <a:pt x="628359" y="0"/>
                </a:moveTo>
                <a:lnTo>
                  <a:pt x="660172" y="52492"/>
                </a:lnTo>
                <a:cubicBezTo>
                  <a:pt x="603770" y="81224"/>
                  <a:pt x="561086" y="114429"/>
                  <a:pt x="532123" y="152108"/>
                </a:cubicBezTo>
                <a:cubicBezTo>
                  <a:pt x="503159" y="189787"/>
                  <a:pt x="487518" y="221800"/>
                  <a:pt x="485198" y="248145"/>
                </a:cubicBezTo>
                <a:cubicBezTo>
                  <a:pt x="522015" y="256065"/>
                  <a:pt x="558137" y="272834"/>
                  <a:pt x="593563" y="298450"/>
                </a:cubicBezTo>
                <a:cubicBezTo>
                  <a:pt x="628988" y="324067"/>
                  <a:pt x="648010" y="363502"/>
                  <a:pt x="650628" y="416757"/>
                </a:cubicBezTo>
                <a:cubicBezTo>
                  <a:pt x="649800" y="454005"/>
                  <a:pt x="636743" y="484095"/>
                  <a:pt x="611458" y="507027"/>
                </a:cubicBezTo>
                <a:cubicBezTo>
                  <a:pt x="586173" y="529960"/>
                  <a:pt x="553630" y="541757"/>
                  <a:pt x="513830" y="542420"/>
                </a:cubicBezTo>
                <a:cubicBezTo>
                  <a:pt x="474593" y="542453"/>
                  <a:pt x="441719" y="528866"/>
                  <a:pt x="415208" y="501659"/>
                </a:cubicBezTo>
                <a:cubicBezTo>
                  <a:pt x="388697" y="474452"/>
                  <a:pt x="374911" y="433426"/>
                  <a:pt x="373851" y="378581"/>
                </a:cubicBezTo>
                <a:cubicBezTo>
                  <a:pt x="372823" y="305144"/>
                  <a:pt x="391978" y="234094"/>
                  <a:pt x="431314" y="165430"/>
                </a:cubicBezTo>
                <a:cubicBezTo>
                  <a:pt x="470650" y="96766"/>
                  <a:pt x="536331" y="41623"/>
                  <a:pt x="628359" y="0"/>
                </a:cubicBezTo>
                <a:close/>
                <a:moveTo>
                  <a:pt x="256141" y="0"/>
                </a:moveTo>
                <a:lnTo>
                  <a:pt x="286364" y="52492"/>
                </a:lnTo>
                <a:cubicBezTo>
                  <a:pt x="229961" y="81224"/>
                  <a:pt x="187278" y="114429"/>
                  <a:pt x="158314" y="152108"/>
                </a:cubicBezTo>
                <a:cubicBezTo>
                  <a:pt x="129351" y="189787"/>
                  <a:pt x="113709" y="221800"/>
                  <a:pt x="111389" y="248145"/>
                </a:cubicBezTo>
                <a:cubicBezTo>
                  <a:pt x="148903" y="256065"/>
                  <a:pt x="185223" y="272834"/>
                  <a:pt x="220350" y="298450"/>
                </a:cubicBezTo>
                <a:cubicBezTo>
                  <a:pt x="255478" y="324067"/>
                  <a:pt x="274301" y="363502"/>
                  <a:pt x="276819" y="416757"/>
                </a:cubicBezTo>
                <a:cubicBezTo>
                  <a:pt x="275958" y="454005"/>
                  <a:pt x="262967" y="484095"/>
                  <a:pt x="237848" y="507027"/>
                </a:cubicBezTo>
                <a:cubicBezTo>
                  <a:pt x="212729" y="529960"/>
                  <a:pt x="180650" y="541757"/>
                  <a:pt x="141612" y="542420"/>
                </a:cubicBezTo>
                <a:cubicBezTo>
                  <a:pt x="101613" y="542453"/>
                  <a:pt x="68275" y="528866"/>
                  <a:pt x="41598" y="501659"/>
                </a:cubicBezTo>
                <a:cubicBezTo>
                  <a:pt x="14921" y="474452"/>
                  <a:pt x="1069" y="433426"/>
                  <a:pt x="42" y="378581"/>
                </a:cubicBezTo>
                <a:cubicBezTo>
                  <a:pt x="-1018" y="305144"/>
                  <a:pt x="18202" y="234094"/>
                  <a:pt x="57704" y="165430"/>
                </a:cubicBezTo>
                <a:cubicBezTo>
                  <a:pt x="97206" y="96766"/>
                  <a:pt x="163351" y="41623"/>
                  <a:pt x="2561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glow>
              <a:srgbClr val="000000"/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zh-CN" altLang="en-US" sz="1250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645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研究现状</a:t>
            </a:r>
          </a:p>
        </p:txBody>
      </p:sp>
      <p:sp>
        <p:nvSpPr>
          <p:cNvPr id="43" name="箭头: 五边形 42">
            <a:extLst>
              <a:ext uri="{FF2B5EF4-FFF2-40B4-BE49-F238E27FC236}">
                <a16:creationId xmlns:a16="http://schemas.microsoft.com/office/drawing/2014/main" id="{AA4F3E0E-5536-4894-BF58-A345BE8388C3}"/>
              </a:ext>
            </a:extLst>
          </p:cNvPr>
          <p:cNvSpPr/>
          <p:nvPr/>
        </p:nvSpPr>
        <p:spPr>
          <a:xfrm rot="5400000">
            <a:off x="1477623" y="1563113"/>
            <a:ext cx="3999311" cy="4477890"/>
          </a:xfrm>
          <a:prstGeom prst="homePlate">
            <a:avLst>
              <a:gd name="adj" fmla="val 13662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1E6DB4-402C-43E0-BE78-A0030959758E}"/>
              </a:ext>
            </a:extLst>
          </p:cNvPr>
          <p:cNvSpPr/>
          <p:nvPr/>
        </p:nvSpPr>
        <p:spPr>
          <a:xfrm>
            <a:off x="1235159" y="1700834"/>
            <a:ext cx="4484238" cy="10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322044-C976-452F-B9D9-E07AEC2FB1E1}"/>
              </a:ext>
            </a:extLst>
          </p:cNvPr>
          <p:cNvSpPr txBox="1"/>
          <p:nvPr/>
        </p:nvSpPr>
        <p:spPr>
          <a:xfrm>
            <a:off x="1721315" y="3057255"/>
            <a:ext cx="351192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28CF79-68AE-4EE3-9FAF-B53023D46D5F}"/>
              </a:ext>
            </a:extLst>
          </p:cNvPr>
          <p:cNvSpPr txBox="1"/>
          <p:nvPr/>
        </p:nvSpPr>
        <p:spPr>
          <a:xfrm>
            <a:off x="1721315" y="4051872"/>
            <a:ext cx="351192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42" name="箭头: 五边形 41">
            <a:extLst>
              <a:ext uri="{FF2B5EF4-FFF2-40B4-BE49-F238E27FC236}">
                <a16:creationId xmlns:a16="http://schemas.microsoft.com/office/drawing/2014/main" id="{11DF6077-C976-4A3A-A506-FD5ED8E361F1}"/>
              </a:ext>
            </a:extLst>
          </p:cNvPr>
          <p:cNvSpPr/>
          <p:nvPr/>
        </p:nvSpPr>
        <p:spPr>
          <a:xfrm rot="5400000">
            <a:off x="6721415" y="1563113"/>
            <a:ext cx="3999311" cy="4477890"/>
          </a:xfrm>
          <a:prstGeom prst="homePlate">
            <a:avLst>
              <a:gd name="adj" fmla="val 13662"/>
            </a:avLst>
          </a:prstGeom>
          <a:gradFill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28ED2D-B11C-4E80-A7B2-FEB7FD51E89D}"/>
              </a:ext>
            </a:extLst>
          </p:cNvPr>
          <p:cNvSpPr/>
          <p:nvPr/>
        </p:nvSpPr>
        <p:spPr>
          <a:xfrm>
            <a:off x="6478952" y="1700834"/>
            <a:ext cx="4484237" cy="108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0EF5AF8-22E2-4820-8707-39E433A2FC26}"/>
              </a:ext>
            </a:extLst>
          </p:cNvPr>
          <p:cNvSpPr txBox="1"/>
          <p:nvPr/>
        </p:nvSpPr>
        <p:spPr>
          <a:xfrm>
            <a:off x="6965107" y="3057255"/>
            <a:ext cx="351192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D0E8D6-6B0F-475C-AB16-8A3531382CDA}"/>
              </a:ext>
            </a:extLst>
          </p:cNvPr>
          <p:cNvSpPr txBox="1"/>
          <p:nvPr/>
        </p:nvSpPr>
        <p:spPr>
          <a:xfrm>
            <a:off x="6965107" y="4051872"/>
            <a:ext cx="3511926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CB906DC4-5C12-47A4-9B35-5D4157B4E33F}"/>
              </a:ext>
            </a:extLst>
          </p:cNvPr>
          <p:cNvSpPr/>
          <p:nvPr/>
        </p:nvSpPr>
        <p:spPr>
          <a:xfrm flipH="1">
            <a:off x="9370536" y="5794870"/>
            <a:ext cx="168458" cy="71508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6746E597-E80E-49C5-9A6B-15B9C50A81DE}"/>
              </a:ext>
            </a:extLst>
          </p:cNvPr>
          <p:cNvSpPr/>
          <p:nvPr/>
        </p:nvSpPr>
        <p:spPr>
          <a:xfrm flipH="1">
            <a:off x="9839427" y="5607533"/>
            <a:ext cx="168458" cy="71968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D51A7A7F-C23B-4B02-BD60-0CE292308205}"/>
              </a:ext>
            </a:extLst>
          </p:cNvPr>
          <p:cNvSpPr/>
          <p:nvPr/>
        </p:nvSpPr>
        <p:spPr>
          <a:xfrm flipH="1">
            <a:off x="8901006" y="5571250"/>
            <a:ext cx="169097" cy="72267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B6FBBDC7-563E-4D75-8A36-B685C4E2EFEA}"/>
              </a:ext>
            </a:extLst>
          </p:cNvPr>
          <p:cNvSpPr/>
          <p:nvPr/>
        </p:nvSpPr>
        <p:spPr>
          <a:xfrm flipH="1">
            <a:off x="10695885" y="5718935"/>
            <a:ext cx="318852" cy="151870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180E4B96-6804-46CB-8964-7C76C5189B38}"/>
              </a:ext>
            </a:extLst>
          </p:cNvPr>
          <p:cNvSpPr/>
          <p:nvPr/>
        </p:nvSpPr>
        <p:spPr>
          <a:xfrm flipH="1">
            <a:off x="10308318" y="5880459"/>
            <a:ext cx="87135" cy="59855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A8CEA1FC-69B9-4391-A4E9-956E2E6A3CA0}"/>
              </a:ext>
            </a:extLst>
          </p:cNvPr>
          <p:cNvSpPr/>
          <p:nvPr/>
        </p:nvSpPr>
        <p:spPr>
          <a:xfrm flipH="1">
            <a:off x="11315168" y="5781133"/>
            <a:ext cx="224815" cy="99326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9FA17E0F-A998-494E-B7E5-F8929A780A63}"/>
              </a:ext>
            </a:extLst>
          </p:cNvPr>
          <p:cNvSpPr/>
          <p:nvPr/>
        </p:nvSpPr>
        <p:spPr>
          <a:xfrm flipH="1">
            <a:off x="8431475" y="5789317"/>
            <a:ext cx="169099" cy="71609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 useBgFill="1">
        <p:nvSpPr>
          <p:cNvPr id="64" name="任意多边形: 形状 63">
            <a:extLst>
              <a:ext uri="{FF2B5EF4-FFF2-40B4-BE49-F238E27FC236}">
                <a16:creationId xmlns:a16="http://schemas.microsoft.com/office/drawing/2014/main" id="{EE7F90E1-B9B0-4B6D-9576-CF923EE89CFC}"/>
              </a:ext>
            </a:extLst>
          </p:cNvPr>
          <p:cNvSpPr/>
          <p:nvPr/>
        </p:nvSpPr>
        <p:spPr>
          <a:xfrm>
            <a:off x="2334188" y="2114597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26E1C2-6CAF-4BC4-893F-87BB4132536B}"/>
              </a:ext>
            </a:extLst>
          </p:cNvPr>
          <p:cNvSpPr txBox="1"/>
          <p:nvPr/>
        </p:nvSpPr>
        <p:spPr>
          <a:xfrm>
            <a:off x="2499816" y="2271438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国内现状</a:t>
            </a:r>
          </a:p>
        </p:txBody>
      </p:sp>
      <p:sp useBgFill="1">
        <p:nvSpPr>
          <p:cNvPr id="68" name="任意多边形: 形状 67">
            <a:extLst>
              <a:ext uri="{FF2B5EF4-FFF2-40B4-BE49-F238E27FC236}">
                <a16:creationId xmlns:a16="http://schemas.microsoft.com/office/drawing/2014/main" id="{9842112D-2887-4C95-AEF7-2FC485EC0815}"/>
              </a:ext>
            </a:extLst>
          </p:cNvPr>
          <p:cNvSpPr/>
          <p:nvPr/>
        </p:nvSpPr>
        <p:spPr>
          <a:xfrm>
            <a:off x="7457484" y="2114597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9EC797F-95FE-4981-A6CA-1FC08D7562DC}"/>
              </a:ext>
            </a:extLst>
          </p:cNvPr>
          <p:cNvSpPr txBox="1"/>
          <p:nvPr/>
        </p:nvSpPr>
        <p:spPr>
          <a:xfrm>
            <a:off x="7623112" y="2271438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国外现状</a:t>
            </a:r>
          </a:p>
        </p:txBody>
      </p:sp>
      <p:grpSp>
        <p:nvGrpSpPr>
          <p:cNvPr id="72" name="图形 2">
            <a:extLst>
              <a:ext uri="{FF2B5EF4-FFF2-40B4-BE49-F238E27FC236}">
                <a16:creationId xmlns:a16="http://schemas.microsoft.com/office/drawing/2014/main" id="{0F3BB10B-F3F7-4CCB-B5DF-4041F76CBC05}"/>
              </a:ext>
            </a:extLst>
          </p:cNvPr>
          <p:cNvGrpSpPr/>
          <p:nvPr/>
        </p:nvGrpSpPr>
        <p:grpSpPr>
          <a:xfrm rot="19931397" flipH="1">
            <a:off x="10732015" y="4155302"/>
            <a:ext cx="1166305" cy="757752"/>
            <a:chOff x="6698495" y="5151435"/>
            <a:chExt cx="1771397" cy="1150882"/>
          </a:xfrm>
          <a:solidFill>
            <a:srgbClr val="013278">
              <a:alpha val="10000"/>
            </a:srgbClr>
          </a:solidFill>
        </p:grpSpPr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B5025024-B223-4B9D-A655-5890C9995D2C}"/>
                </a:ext>
              </a:extLst>
            </p:cNvPr>
            <p:cNvSpPr/>
            <p:nvPr/>
          </p:nvSpPr>
          <p:spPr>
            <a:xfrm>
              <a:off x="6698495" y="5151435"/>
              <a:ext cx="1771397" cy="1150882"/>
            </a:xfrm>
            <a:custGeom>
              <a:avLst/>
              <a:gdLst>
                <a:gd name="connsiteX0" fmla="*/ 77506 w 1771397"/>
                <a:gd name="connsiteY0" fmla="*/ 876450 h 1150882"/>
                <a:gd name="connsiteX1" fmla="*/ 245350 w 1771397"/>
                <a:gd name="connsiteY1" fmla="*/ 796377 h 1150882"/>
                <a:gd name="connsiteX2" fmla="*/ 334662 w 1771397"/>
                <a:gd name="connsiteY2" fmla="*/ 741456 h 1150882"/>
                <a:gd name="connsiteX3" fmla="*/ 563586 w 1771397"/>
                <a:gd name="connsiteY3" fmla="*/ 745049 h 1150882"/>
                <a:gd name="connsiteX4" fmla="*/ 570773 w 1771397"/>
                <a:gd name="connsiteY4" fmla="*/ 748642 h 1150882"/>
                <a:gd name="connsiteX5" fmla="*/ 575392 w 1771397"/>
                <a:gd name="connsiteY5" fmla="*/ 751208 h 1150882"/>
                <a:gd name="connsiteX6" fmla="*/ 577445 w 1771397"/>
                <a:gd name="connsiteY6" fmla="*/ 751721 h 1150882"/>
                <a:gd name="connsiteX7" fmla="*/ 685748 w 1771397"/>
                <a:gd name="connsiteY7" fmla="*/ 814855 h 1150882"/>
                <a:gd name="connsiteX8" fmla="*/ 757095 w 1771397"/>
                <a:gd name="connsiteY8" fmla="*/ 859511 h 1150882"/>
                <a:gd name="connsiteX9" fmla="*/ 1224184 w 1771397"/>
                <a:gd name="connsiteY9" fmla="*/ 834874 h 1150882"/>
                <a:gd name="connsiteX10" fmla="*/ 1318628 w 1771397"/>
                <a:gd name="connsiteY10" fmla="*/ 445291 h 1150882"/>
                <a:gd name="connsiteX11" fmla="*/ 1317602 w 1771397"/>
                <a:gd name="connsiteY11" fmla="*/ 443238 h 1150882"/>
                <a:gd name="connsiteX12" fmla="*/ 1304769 w 1771397"/>
                <a:gd name="connsiteY12" fmla="*/ 309784 h 1150882"/>
                <a:gd name="connsiteX13" fmla="*/ 1070198 w 1771397"/>
                <a:gd name="connsiteY13" fmla="*/ 180949 h 1150882"/>
                <a:gd name="connsiteX14" fmla="*/ 977294 w 1771397"/>
                <a:gd name="connsiteY14" fmla="*/ 311323 h 1150882"/>
                <a:gd name="connsiteX15" fmla="*/ 1070712 w 1771397"/>
                <a:gd name="connsiteY15" fmla="*/ 376511 h 1150882"/>
                <a:gd name="connsiteX16" fmla="*/ 1086110 w 1771397"/>
                <a:gd name="connsiteY16" fmla="*/ 357006 h 1150882"/>
                <a:gd name="connsiteX17" fmla="*/ 1066605 w 1771397"/>
                <a:gd name="connsiteY17" fmla="*/ 341607 h 1150882"/>
                <a:gd name="connsiteX18" fmla="*/ 1011684 w 1771397"/>
                <a:gd name="connsiteY18" fmla="*/ 305677 h 1150882"/>
                <a:gd name="connsiteX19" fmla="*/ 1075844 w 1771397"/>
                <a:gd name="connsiteY19" fmla="*/ 214826 h 1150882"/>
                <a:gd name="connsiteX20" fmla="*/ 1272946 w 1771397"/>
                <a:gd name="connsiteY20" fmla="*/ 323642 h 1150882"/>
                <a:gd name="connsiteX21" fmla="*/ 1230343 w 1771397"/>
                <a:gd name="connsiteY21" fmla="*/ 500212 h 1150882"/>
                <a:gd name="connsiteX22" fmla="*/ 1126147 w 1771397"/>
                <a:gd name="connsiteY22" fmla="*/ 510991 h 1150882"/>
                <a:gd name="connsiteX23" fmla="*/ 1107155 w 1771397"/>
                <a:gd name="connsiteY23" fmla="*/ 508938 h 1150882"/>
                <a:gd name="connsiteX24" fmla="*/ 1047614 w 1771397"/>
                <a:gd name="connsiteY24" fmla="*/ 532036 h 1150882"/>
                <a:gd name="connsiteX25" fmla="*/ 1031189 w 1771397"/>
                <a:gd name="connsiteY25" fmla="*/ 543841 h 1150882"/>
                <a:gd name="connsiteX26" fmla="*/ 874124 w 1771397"/>
                <a:gd name="connsiteY26" fmla="*/ 532549 h 1150882"/>
                <a:gd name="connsiteX27" fmla="*/ 795078 w 1771397"/>
                <a:gd name="connsiteY27" fmla="*/ 328262 h 1150882"/>
                <a:gd name="connsiteX28" fmla="*/ 896195 w 1771397"/>
                <a:gd name="connsiteY28" fmla="*/ 219959 h 1150882"/>
                <a:gd name="connsiteX29" fmla="*/ 909027 w 1771397"/>
                <a:gd name="connsiteY29" fmla="*/ 198914 h 1150882"/>
                <a:gd name="connsiteX30" fmla="*/ 887982 w 1771397"/>
                <a:gd name="connsiteY30" fmla="*/ 186082 h 1150882"/>
                <a:gd name="connsiteX31" fmla="*/ 767874 w 1771397"/>
                <a:gd name="connsiteY31" fmla="*/ 293358 h 1150882"/>
                <a:gd name="connsiteX32" fmla="*/ 828441 w 1771397"/>
                <a:gd name="connsiteY32" fmla="*/ 74699 h 1150882"/>
                <a:gd name="connsiteX33" fmla="*/ 1133846 w 1771397"/>
                <a:gd name="connsiteY33" fmla="*/ 27990 h 1150882"/>
                <a:gd name="connsiteX34" fmla="*/ 1201086 w 1771397"/>
                <a:gd name="connsiteY34" fmla="*/ 26964 h 1150882"/>
                <a:gd name="connsiteX35" fmla="*/ 1218538 w 1771397"/>
                <a:gd name="connsiteY35" fmla="*/ 21318 h 1150882"/>
                <a:gd name="connsiteX36" fmla="*/ 1307336 w 1771397"/>
                <a:gd name="connsiteY36" fmla="*/ 16698 h 1150882"/>
                <a:gd name="connsiteX37" fmla="*/ 1634298 w 1771397"/>
                <a:gd name="connsiteY37" fmla="*/ 336474 h 1150882"/>
                <a:gd name="connsiteX38" fmla="*/ 1461834 w 1771397"/>
                <a:gd name="connsiteY38" fmla="*/ 408847 h 1150882"/>
                <a:gd name="connsiteX39" fmla="*/ 1469021 w 1771397"/>
                <a:gd name="connsiteY39" fmla="*/ 514071 h 1150882"/>
                <a:gd name="connsiteX40" fmla="*/ 1581430 w 1771397"/>
                <a:gd name="connsiteY40" fmla="*/ 586957 h 1150882"/>
                <a:gd name="connsiteX41" fmla="*/ 1637378 w 1771397"/>
                <a:gd name="connsiteY41" fmla="*/ 573099 h 1150882"/>
                <a:gd name="connsiteX42" fmla="*/ 1536261 w 1771397"/>
                <a:gd name="connsiteY42" fmla="*/ 874910 h 1150882"/>
                <a:gd name="connsiteX43" fmla="*/ 1047614 w 1771397"/>
                <a:gd name="connsiteY43" fmla="*/ 1061232 h 1150882"/>
                <a:gd name="connsiteX44" fmla="*/ 1030675 w 1771397"/>
                <a:gd name="connsiteY44" fmla="*/ 1079197 h 1150882"/>
                <a:gd name="connsiteX45" fmla="*/ 1048127 w 1771397"/>
                <a:gd name="connsiteY45" fmla="*/ 1096135 h 1150882"/>
                <a:gd name="connsiteX46" fmla="*/ 1048640 w 1771397"/>
                <a:gd name="connsiteY46" fmla="*/ 1096135 h 1150882"/>
                <a:gd name="connsiteX47" fmla="*/ 1563465 w 1771397"/>
                <a:gd name="connsiteY47" fmla="*/ 896981 h 1150882"/>
                <a:gd name="connsiteX48" fmla="*/ 1670228 w 1771397"/>
                <a:gd name="connsiteY48" fmla="*/ 541788 h 1150882"/>
                <a:gd name="connsiteX49" fmla="*/ 1669715 w 1771397"/>
                <a:gd name="connsiteY49" fmla="*/ 538708 h 1150882"/>
                <a:gd name="connsiteX50" fmla="*/ 1676387 w 1771397"/>
                <a:gd name="connsiteY50" fmla="*/ 489433 h 1150882"/>
                <a:gd name="connsiteX51" fmla="*/ 1656369 w 1771397"/>
                <a:gd name="connsiteY51" fmla="*/ 475574 h 1150882"/>
                <a:gd name="connsiteX52" fmla="*/ 1642511 w 1771397"/>
                <a:gd name="connsiteY52" fmla="*/ 495592 h 1150882"/>
                <a:gd name="connsiteX53" fmla="*/ 1631732 w 1771397"/>
                <a:gd name="connsiteY53" fmla="*/ 533576 h 1150882"/>
                <a:gd name="connsiteX54" fmla="*/ 1585023 w 1771397"/>
                <a:gd name="connsiteY54" fmla="*/ 552567 h 1150882"/>
                <a:gd name="connsiteX55" fmla="*/ 1499818 w 1771397"/>
                <a:gd name="connsiteY55" fmla="*/ 496619 h 1150882"/>
                <a:gd name="connsiteX56" fmla="*/ 1494171 w 1771397"/>
                <a:gd name="connsiteY56" fmla="*/ 423219 h 1150882"/>
                <a:gd name="connsiteX57" fmla="*/ 1660989 w 1771397"/>
                <a:gd name="connsiteY57" fmla="*/ 378050 h 1150882"/>
                <a:gd name="connsiteX58" fmla="*/ 1769805 w 1771397"/>
                <a:gd name="connsiteY58" fmla="*/ 641878 h 1150882"/>
                <a:gd name="connsiteX59" fmla="*/ 1484419 w 1771397"/>
                <a:gd name="connsiteY59" fmla="*/ 1053533 h 1150882"/>
                <a:gd name="connsiteX60" fmla="*/ 921859 w 1771397"/>
                <a:gd name="connsiteY60" fmla="*/ 1107941 h 1150882"/>
                <a:gd name="connsiteX61" fmla="*/ 763254 w 1771397"/>
                <a:gd name="connsiteY61" fmla="*/ 1013497 h 1150882"/>
                <a:gd name="connsiteX62" fmla="*/ 623128 w 1771397"/>
                <a:gd name="connsiteY62" fmla="*/ 926751 h 1150882"/>
                <a:gd name="connsiteX63" fmla="*/ 343901 w 1771397"/>
                <a:gd name="connsiteY63" fmla="*/ 898008 h 1150882"/>
                <a:gd name="connsiteX64" fmla="*/ 277174 w 1771397"/>
                <a:gd name="connsiteY64" fmla="*/ 921619 h 1150882"/>
                <a:gd name="connsiteX65" fmla="*/ 84692 w 1771397"/>
                <a:gd name="connsiteY65" fmla="*/ 939070 h 1150882"/>
                <a:gd name="connsiteX66" fmla="*/ 0 w 1771397"/>
                <a:gd name="connsiteY66" fmla="*/ 868237 h 1150882"/>
                <a:gd name="connsiteX67" fmla="*/ 77506 w 1771397"/>
                <a:gd name="connsiteY67" fmla="*/ 876450 h 1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771397" h="1150882">
                  <a:moveTo>
                    <a:pt x="77506" y="876450"/>
                  </a:moveTo>
                  <a:cubicBezTo>
                    <a:pt x="142180" y="867211"/>
                    <a:pt x="194535" y="831281"/>
                    <a:pt x="245350" y="796377"/>
                  </a:cubicBezTo>
                  <a:cubicBezTo>
                    <a:pt x="275634" y="775846"/>
                    <a:pt x="303865" y="755828"/>
                    <a:pt x="334662" y="741456"/>
                  </a:cubicBezTo>
                  <a:cubicBezTo>
                    <a:pt x="420893" y="701420"/>
                    <a:pt x="506612" y="721438"/>
                    <a:pt x="563586" y="745049"/>
                  </a:cubicBezTo>
                  <a:cubicBezTo>
                    <a:pt x="566153" y="746075"/>
                    <a:pt x="568206" y="747102"/>
                    <a:pt x="570773" y="748642"/>
                  </a:cubicBezTo>
                  <a:cubicBezTo>
                    <a:pt x="572312" y="749668"/>
                    <a:pt x="573852" y="750695"/>
                    <a:pt x="575392" y="751208"/>
                  </a:cubicBezTo>
                  <a:cubicBezTo>
                    <a:pt x="575905" y="751208"/>
                    <a:pt x="576419" y="751721"/>
                    <a:pt x="577445" y="751721"/>
                  </a:cubicBezTo>
                  <a:cubicBezTo>
                    <a:pt x="614915" y="769173"/>
                    <a:pt x="649305" y="791244"/>
                    <a:pt x="685748" y="814855"/>
                  </a:cubicBezTo>
                  <a:cubicBezTo>
                    <a:pt x="708846" y="829741"/>
                    <a:pt x="732457" y="845652"/>
                    <a:pt x="757095" y="859511"/>
                  </a:cubicBezTo>
                  <a:cubicBezTo>
                    <a:pt x="942904" y="965248"/>
                    <a:pt x="1129226" y="921105"/>
                    <a:pt x="1224184" y="834874"/>
                  </a:cubicBezTo>
                  <a:cubicBezTo>
                    <a:pt x="1328380" y="739916"/>
                    <a:pt x="1368930" y="572585"/>
                    <a:pt x="1318628" y="445291"/>
                  </a:cubicBezTo>
                  <a:cubicBezTo>
                    <a:pt x="1318628" y="444777"/>
                    <a:pt x="1318115" y="444264"/>
                    <a:pt x="1317602" y="443238"/>
                  </a:cubicBezTo>
                  <a:cubicBezTo>
                    <a:pt x="1329920" y="399095"/>
                    <a:pt x="1323248" y="350333"/>
                    <a:pt x="1304769" y="309784"/>
                  </a:cubicBezTo>
                  <a:cubicBezTo>
                    <a:pt x="1262167" y="216366"/>
                    <a:pt x="1167722" y="164524"/>
                    <a:pt x="1070198" y="180949"/>
                  </a:cubicBezTo>
                  <a:cubicBezTo>
                    <a:pt x="1006038" y="191728"/>
                    <a:pt x="969595" y="258455"/>
                    <a:pt x="977294" y="311323"/>
                  </a:cubicBezTo>
                  <a:cubicBezTo>
                    <a:pt x="983967" y="357006"/>
                    <a:pt x="1020410" y="382157"/>
                    <a:pt x="1070712" y="376511"/>
                  </a:cubicBezTo>
                  <a:cubicBezTo>
                    <a:pt x="1080464" y="375484"/>
                    <a:pt x="1087137" y="366758"/>
                    <a:pt x="1086110" y="357006"/>
                  </a:cubicBezTo>
                  <a:cubicBezTo>
                    <a:pt x="1085084" y="347253"/>
                    <a:pt x="1076358" y="340581"/>
                    <a:pt x="1066605" y="341607"/>
                  </a:cubicBezTo>
                  <a:cubicBezTo>
                    <a:pt x="1026056" y="346227"/>
                    <a:pt x="1014250" y="324669"/>
                    <a:pt x="1011684" y="305677"/>
                  </a:cubicBezTo>
                  <a:cubicBezTo>
                    <a:pt x="1006551" y="268721"/>
                    <a:pt x="1032729" y="222012"/>
                    <a:pt x="1075844" y="214826"/>
                  </a:cubicBezTo>
                  <a:cubicBezTo>
                    <a:pt x="1157457" y="200967"/>
                    <a:pt x="1236503" y="244596"/>
                    <a:pt x="1272946" y="323642"/>
                  </a:cubicBezTo>
                  <a:cubicBezTo>
                    <a:pt x="1300663" y="384210"/>
                    <a:pt x="1298097" y="461716"/>
                    <a:pt x="1230343" y="500212"/>
                  </a:cubicBezTo>
                  <a:cubicBezTo>
                    <a:pt x="1195953" y="519717"/>
                    <a:pt x="1163616" y="515611"/>
                    <a:pt x="1126147" y="510991"/>
                  </a:cubicBezTo>
                  <a:cubicBezTo>
                    <a:pt x="1119987" y="510478"/>
                    <a:pt x="1113828" y="509451"/>
                    <a:pt x="1107155" y="508938"/>
                  </a:cubicBezTo>
                  <a:cubicBezTo>
                    <a:pt x="1079951" y="505858"/>
                    <a:pt x="1062499" y="520230"/>
                    <a:pt x="1047614" y="532036"/>
                  </a:cubicBezTo>
                  <a:cubicBezTo>
                    <a:pt x="1041968" y="536655"/>
                    <a:pt x="1036835" y="540762"/>
                    <a:pt x="1031189" y="543841"/>
                  </a:cubicBezTo>
                  <a:cubicBezTo>
                    <a:pt x="983967" y="571045"/>
                    <a:pt x="923399" y="566939"/>
                    <a:pt x="874124" y="532549"/>
                  </a:cubicBezTo>
                  <a:cubicBezTo>
                    <a:pt x="814583" y="491486"/>
                    <a:pt x="780706" y="403715"/>
                    <a:pt x="795078" y="328262"/>
                  </a:cubicBezTo>
                  <a:cubicBezTo>
                    <a:pt x="801237" y="295411"/>
                    <a:pt x="822795" y="237410"/>
                    <a:pt x="896195" y="219959"/>
                  </a:cubicBezTo>
                  <a:cubicBezTo>
                    <a:pt x="905434" y="217906"/>
                    <a:pt x="911593" y="208153"/>
                    <a:pt x="909027" y="198914"/>
                  </a:cubicBezTo>
                  <a:cubicBezTo>
                    <a:pt x="906974" y="189675"/>
                    <a:pt x="897221" y="183515"/>
                    <a:pt x="887982" y="186082"/>
                  </a:cubicBezTo>
                  <a:cubicBezTo>
                    <a:pt x="829468" y="199941"/>
                    <a:pt x="787379" y="238437"/>
                    <a:pt x="767874" y="293358"/>
                  </a:cubicBezTo>
                  <a:cubicBezTo>
                    <a:pt x="744776" y="212260"/>
                    <a:pt x="765821" y="134240"/>
                    <a:pt x="828441" y="74699"/>
                  </a:cubicBezTo>
                  <a:cubicBezTo>
                    <a:pt x="910567" y="-2807"/>
                    <a:pt x="1038888" y="-22825"/>
                    <a:pt x="1133846" y="27990"/>
                  </a:cubicBezTo>
                  <a:cubicBezTo>
                    <a:pt x="1159510" y="41849"/>
                    <a:pt x="1182608" y="33636"/>
                    <a:pt x="1201086" y="26964"/>
                  </a:cubicBezTo>
                  <a:cubicBezTo>
                    <a:pt x="1207245" y="24911"/>
                    <a:pt x="1212891" y="22857"/>
                    <a:pt x="1218538" y="21318"/>
                  </a:cubicBezTo>
                  <a:cubicBezTo>
                    <a:pt x="1244202" y="15158"/>
                    <a:pt x="1273972" y="13618"/>
                    <a:pt x="1307336" y="16698"/>
                  </a:cubicBezTo>
                  <a:cubicBezTo>
                    <a:pt x="1475693" y="31070"/>
                    <a:pt x="1609147" y="190702"/>
                    <a:pt x="1634298" y="336474"/>
                  </a:cubicBezTo>
                  <a:cubicBezTo>
                    <a:pt x="1571164" y="327235"/>
                    <a:pt x="1491092" y="344687"/>
                    <a:pt x="1461834" y="408847"/>
                  </a:cubicBezTo>
                  <a:cubicBezTo>
                    <a:pt x="1446436" y="442724"/>
                    <a:pt x="1449002" y="479681"/>
                    <a:pt x="1469021" y="514071"/>
                  </a:cubicBezTo>
                  <a:cubicBezTo>
                    <a:pt x="1492631" y="554620"/>
                    <a:pt x="1536774" y="583364"/>
                    <a:pt x="1581430" y="586957"/>
                  </a:cubicBezTo>
                  <a:cubicBezTo>
                    <a:pt x="1600935" y="588497"/>
                    <a:pt x="1620953" y="583364"/>
                    <a:pt x="1637378" y="573099"/>
                  </a:cubicBezTo>
                  <a:cubicBezTo>
                    <a:pt x="1638918" y="629046"/>
                    <a:pt x="1631218" y="762500"/>
                    <a:pt x="1536261" y="874910"/>
                  </a:cubicBezTo>
                  <a:cubicBezTo>
                    <a:pt x="1437197" y="991939"/>
                    <a:pt x="1272946" y="1054559"/>
                    <a:pt x="1047614" y="1061232"/>
                  </a:cubicBezTo>
                  <a:cubicBezTo>
                    <a:pt x="1037861" y="1061745"/>
                    <a:pt x="1030675" y="1069445"/>
                    <a:pt x="1030675" y="1079197"/>
                  </a:cubicBezTo>
                  <a:cubicBezTo>
                    <a:pt x="1031189" y="1088436"/>
                    <a:pt x="1038888" y="1096135"/>
                    <a:pt x="1048127" y="1096135"/>
                  </a:cubicBezTo>
                  <a:cubicBezTo>
                    <a:pt x="1048127" y="1096135"/>
                    <a:pt x="1048640" y="1096135"/>
                    <a:pt x="1048640" y="1096135"/>
                  </a:cubicBezTo>
                  <a:cubicBezTo>
                    <a:pt x="1284751" y="1088949"/>
                    <a:pt x="1457728" y="1022222"/>
                    <a:pt x="1563465" y="896981"/>
                  </a:cubicBezTo>
                  <a:cubicBezTo>
                    <a:pt x="1696406" y="739916"/>
                    <a:pt x="1671254" y="550001"/>
                    <a:pt x="1670228" y="541788"/>
                  </a:cubicBezTo>
                  <a:cubicBezTo>
                    <a:pt x="1670228" y="540762"/>
                    <a:pt x="1669715" y="539735"/>
                    <a:pt x="1669715" y="538708"/>
                  </a:cubicBezTo>
                  <a:cubicBezTo>
                    <a:pt x="1677414" y="523823"/>
                    <a:pt x="1679467" y="506885"/>
                    <a:pt x="1676387" y="489433"/>
                  </a:cubicBezTo>
                  <a:cubicBezTo>
                    <a:pt x="1674848" y="480194"/>
                    <a:pt x="1665608" y="473521"/>
                    <a:pt x="1656369" y="475574"/>
                  </a:cubicBezTo>
                  <a:cubicBezTo>
                    <a:pt x="1647130" y="477114"/>
                    <a:pt x="1640457" y="486353"/>
                    <a:pt x="1642511" y="495592"/>
                  </a:cubicBezTo>
                  <a:cubicBezTo>
                    <a:pt x="1645590" y="513557"/>
                    <a:pt x="1638404" y="526389"/>
                    <a:pt x="1631732" y="533576"/>
                  </a:cubicBezTo>
                  <a:cubicBezTo>
                    <a:pt x="1619926" y="546408"/>
                    <a:pt x="1601961" y="553594"/>
                    <a:pt x="1585023" y="552567"/>
                  </a:cubicBezTo>
                  <a:cubicBezTo>
                    <a:pt x="1551659" y="550001"/>
                    <a:pt x="1517783" y="527416"/>
                    <a:pt x="1499818" y="496619"/>
                  </a:cubicBezTo>
                  <a:cubicBezTo>
                    <a:pt x="1485446" y="472495"/>
                    <a:pt x="1483392" y="446317"/>
                    <a:pt x="1494171" y="423219"/>
                  </a:cubicBezTo>
                  <a:cubicBezTo>
                    <a:pt x="1520349" y="366245"/>
                    <a:pt x="1609147" y="358546"/>
                    <a:pt x="1660989" y="378050"/>
                  </a:cubicBezTo>
                  <a:cubicBezTo>
                    <a:pt x="1744654" y="409874"/>
                    <a:pt x="1779558" y="537682"/>
                    <a:pt x="1769805" y="641878"/>
                  </a:cubicBezTo>
                  <a:cubicBezTo>
                    <a:pt x="1754407" y="806130"/>
                    <a:pt x="1650210" y="956009"/>
                    <a:pt x="1484419" y="1053533"/>
                  </a:cubicBezTo>
                  <a:cubicBezTo>
                    <a:pt x="1303230" y="1159783"/>
                    <a:pt x="1087650" y="1180827"/>
                    <a:pt x="921859" y="1107941"/>
                  </a:cubicBezTo>
                  <a:cubicBezTo>
                    <a:pt x="865398" y="1083303"/>
                    <a:pt x="813556" y="1047886"/>
                    <a:pt x="763254" y="1013497"/>
                  </a:cubicBezTo>
                  <a:cubicBezTo>
                    <a:pt x="718598" y="983213"/>
                    <a:pt x="672403" y="951389"/>
                    <a:pt x="623128" y="926751"/>
                  </a:cubicBezTo>
                  <a:cubicBezTo>
                    <a:pt x="534329" y="882609"/>
                    <a:pt x="432699" y="872343"/>
                    <a:pt x="343901" y="898008"/>
                  </a:cubicBezTo>
                  <a:cubicBezTo>
                    <a:pt x="320803" y="904681"/>
                    <a:pt x="298732" y="913406"/>
                    <a:pt x="277174" y="921619"/>
                  </a:cubicBezTo>
                  <a:cubicBezTo>
                    <a:pt x="210447" y="947283"/>
                    <a:pt x="152446" y="969354"/>
                    <a:pt x="84692" y="939070"/>
                  </a:cubicBezTo>
                  <a:cubicBezTo>
                    <a:pt x="56974" y="926751"/>
                    <a:pt x="20018" y="898008"/>
                    <a:pt x="0" y="868237"/>
                  </a:cubicBezTo>
                  <a:cubicBezTo>
                    <a:pt x="22585" y="877989"/>
                    <a:pt x="49789" y="880556"/>
                    <a:pt x="77506" y="876450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37A8001-C6E9-4785-9A42-7E8999350EAA}"/>
                </a:ext>
              </a:extLst>
            </p:cNvPr>
            <p:cNvSpPr/>
            <p:nvPr/>
          </p:nvSpPr>
          <p:spPr>
            <a:xfrm>
              <a:off x="7422739" y="5639841"/>
              <a:ext cx="580258" cy="397964"/>
            </a:xfrm>
            <a:custGeom>
              <a:avLst/>
              <a:gdLst>
                <a:gd name="connsiteX0" fmla="*/ 522524 w 580258"/>
                <a:gd name="connsiteY0" fmla="*/ 42603 h 397964"/>
                <a:gd name="connsiteX1" fmla="*/ 570773 w 580258"/>
                <a:gd name="connsiteY1" fmla="*/ 0 h 397964"/>
                <a:gd name="connsiteX2" fmla="*/ 475815 w 580258"/>
                <a:gd name="connsiteY2" fmla="*/ 320289 h 397964"/>
                <a:gd name="connsiteX3" fmla="*/ 49789 w 580258"/>
                <a:gd name="connsiteY3" fmla="*/ 340308 h 397964"/>
                <a:gd name="connsiteX4" fmla="*/ 0 w 580258"/>
                <a:gd name="connsiteY4" fmla="*/ 309511 h 397964"/>
                <a:gd name="connsiteX5" fmla="*/ 149366 w 580258"/>
                <a:gd name="connsiteY5" fmla="*/ 333121 h 397964"/>
                <a:gd name="connsiteX6" fmla="*/ 275634 w 580258"/>
                <a:gd name="connsiteY6" fmla="*/ 309511 h 397964"/>
                <a:gd name="connsiteX7" fmla="*/ 434752 w 580258"/>
                <a:gd name="connsiteY7" fmla="*/ 170924 h 397964"/>
                <a:gd name="connsiteX8" fmla="*/ 441425 w 580258"/>
                <a:gd name="connsiteY8" fmla="*/ 61081 h 397964"/>
                <a:gd name="connsiteX9" fmla="*/ 522524 w 580258"/>
                <a:gd name="connsiteY9" fmla="*/ 42603 h 39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0258" h="397964">
                  <a:moveTo>
                    <a:pt x="522524" y="42603"/>
                  </a:moveTo>
                  <a:cubicBezTo>
                    <a:pt x="543055" y="30797"/>
                    <a:pt x="558967" y="16425"/>
                    <a:pt x="570773" y="0"/>
                  </a:cubicBezTo>
                  <a:cubicBezTo>
                    <a:pt x="599517" y="109843"/>
                    <a:pt x="561533" y="242270"/>
                    <a:pt x="475815" y="320289"/>
                  </a:cubicBezTo>
                  <a:cubicBezTo>
                    <a:pt x="390096" y="398309"/>
                    <a:pt x="220199" y="437832"/>
                    <a:pt x="49789" y="340308"/>
                  </a:cubicBezTo>
                  <a:cubicBezTo>
                    <a:pt x="32850" y="330555"/>
                    <a:pt x="16425" y="320289"/>
                    <a:pt x="0" y="309511"/>
                  </a:cubicBezTo>
                  <a:cubicBezTo>
                    <a:pt x="49276" y="322856"/>
                    <a:pt x="99064" y="333121"/>
                    <a:pt x="149366" y="333121"/>
                  </a:cubicBezTo>
                  <a:cubicBezTo>
                    <a:pt x="190942" y="333121"/>
                    <a:pt x="233031" y="326449"/>
                    <a:pt x="275634" y="309511"/>
                  </a:cubicBezTo>
                  <a:cubicBezTo>
                    <a:pt x="350574" y="279740"/>
                    <a:pt x="410114" y="227898"/>
                    <a:pt x="434752" y="170924"/>
                  </a:cubicBezTo>
                  <a:cubicBezTo>
                    <a:pt x="450151" y="134994"/>
                    <a:pt x="452204" y="98551"/>
                    <a:pt x="441425" y="61081"/>
                  </a:cubicBezTo>
                  <a:cubicBezTo>
                    <a:pt x="467089" y="62621"/>
                    <a:pt x="494293" y="58514"/>
                    <a:pt x="522524" y="42603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6D81512E-2392-4782-9F2E-391048F58D45}"/>
              </a:ext>
            </a:extLst>
          </p:cNvPr>
          <p:cNvSpPr/>
          <p:nvPr/>
        </p:nvSpPr>
        <p:spPr>
          <a:xfrm flipH="1">
            <a:off x="165850" y="3499994"/>
            <a:ext cx="1287057" cy="610560"/>
          </a:xfrm>
          <a:custGeom>
            <a:avLst/>
            <a:gdLst>
              <a:gd name="connsiteX0" fmla="*/ 2341999 w 2341998"/>
              <a:gd name="connsiteY0" fmla="*/ 689457 h 1111007"/>
              <a:gd name="connsiteX1" fmla="*/ 2327113 w 2341998"/>
              <a:gd name="connsiteY1" fmla="*/ 689970 h 1111007"/>
              <a:gd name="connsiteX2" fmla="*/ 2217784 w 2341998"/>
              <a:gd name="connsiteY2" fmla="*/ 719228 h 1111007"/>
              <a:gd name="connsiteX3" fmla="*/ 2111534 w 2341998"/>
              <a:gd name="connsiteY3" fmla="*/ 749512 h 1111007"/>
              <a:gd name="connsiteX4" fmla="*/ 1863617 w 2341998"/>
              <a:gd name="connsiteY4" fmla="*/ 668413 h 1111007"/>
              <a:gd name="connsiteX5" fmla="*/ 1756854 w 2341998"/>
              <a:gd name="connsiteY5" fmla="*/ 476444 h 1111007"/>
              <a:gd name="connsiteX6" fmla="*/ 1738889 w 2341998"/>
              <a:gd name="connsiteY6" fmla="*/ 433328 h 1111007"/>
              <a:gd name="connsiteX7" fmla="*/ 1619807 w 2341998"/>
              <a:gd name="connsiteY7" fmla="*/ 249059 h 1111007"/>
              <a:gd name="connsiteX8" fmla="*/ 1443237 w 2341998"/>
              <a:gd name="connsiteY8" fmla="*/ 142809 h 1111007"/>
              <a:gd name="connsiteX9" fmla="*/ 1105496 w 2341998"/>
              <a:gd name="connsiteY9" fmla="*/ 215696 h 1111007"/>
              <a:gd name="connsiteX10" fmla="*/ 1097797 w 2341998"/>
              <a:gd name="connsiteY10" fmla="*/ 364548 h 1111007"/>
              <a:gd name="connsiteX11" fmla="*/ 1175816 w 2341998"/>
              <a:gd name="connsiteY11" fmla="*/ 451293 h 1111007"/>
              <a:gd name="connsiteX12" fmla="*/ 1318509 w 2341998"/>
              <a:gd name="connsiteY12" fmla="*/ 430249 h 1111007"/>
              <a:gd name="connsiteX13" fmla="*/ 1340580 w 2341998"/>
              <a:gd name="connsiteY13" fmla="*/ 351203 h 1111007"/>
              <a:gd name="connsiteX14" fmla="*/ 1282579 w 2341998"/>
              <a:gd name="connsiteY14" fmla="*/ 300901 h 1111007"/>
              <a:gd name="connsiteX15" fmla="*/ 1256915 w 2341998"/>
              <a:gd name="connsiteY15" fmla="*/ 305520 h 1111007"/>
              <a:gd name="connsiteX16" fmla="*/ 1255375 w 2341998"/>
              <a:gd name="connsiteY16" fmla="*/ 308600 h 1111007"/>
              <a:gd name="connsiteX17" fmla="*/ 1226631 w 2341998"/>
              <a:gd name="connsiteY17" fmla="*/ 315786 h 1111007"/>
              <a:gd name="connsiteX18" fmla="*/ 1214826 w 2341998"/>
              <a:gd name="connsiteY18" fmla="*/ 287042 h 1111007"/>
              <a:gd name="connsiteX19" fmla="*/ 1286686 w 2341998"/>
              <a:gd name="connsiteY19" fmla="*/ 259838 h 1111007"/>
              <a:gd name="connsiteX20" fmla="*/ 1380103 w 2341998"/>
              <a:gd name="connsiteY20" fmla="*/ 339911 h 1111007"/>
              <a:gd name="connsiteX21" fmla="*/ 1345200 w 2341998"/>
              <a:gd name="connsiteY21" fmla="*/ 462585 h 1111007"/>
              <a:gd name="connsiteX22" fmla="*/ 1158878 w 2341998"/>
              <a:gd name="connsiteY22" fmla="*/ 489789 h 1111007"/>
              <a:gd name="connsiteX23" fmla="*/ 1058274 w 2341998"/>
              <a:gd name="connsiteY23" fmla="*/ 378920 h 1111007"/>
              <a:gd name="connsiteX24" fmla="*/ 1068026 w 2341998"/>
              <a:gd name="connsiteY24" fmla="*/ 197217 h 1111007"/>
              <a:gd name="connsiteX25" fmla="*/ 1244596 w 2341998"/>
              <a:gd name="connsiteY25" fmla="*/ 74029 h 1111007"/>
              <a:gd name="connsiteX26" fmla="*/ 1255888 w 2341998"/>
              <a:gd name="connsiteY26" fmla="*/ 73003 h 1111007"/>
              <a:gd name="connsiteX27" fmla="*/ 1140913 w 2341998"/>
              <a:gd name="connsiteY27" fmla="*/ 9355 h 1111007"/>
              <a:gd name="connsiteX28" fmla="*/ 1017724 w 2341998"/>
              <a:gd name="connsiteY28" fmla="*/ 22700 h 1111007"/>
              <a:gd name="connsiteX29" fmla="*/ 917634 w 2341998"/>
              <a:gd name="connsiteY29" fmla="*/ 40665 h 1111007"/>
              <a:gd name="connsiteX30" fmla="*/ 724639 w 2341998"/>
              <a:gd name="connsiteY30" fmla="*/ 14488 h 1111007"/>
              <a:gd name="connsiteX31" fmla="*/ 554228 w 2341998"/>
              <a:gd name="connsiteY31" fmla="*/ 3709 h 1111007"/>
              <a:gd name="connsiteX32" fmla="*/ 375605 w 2341998"/>
              <a:gd name="connsiteY32" fmla="*/ 113039 h 1111007"/>
              <a:gd name="connsiteX33" fmla="*/ 609150 w 2341998"/>
              <a:gd name="connsiteY33" fmla="*/ 177199 h 1111007"/>
              <a:gd name="connsiteX34" fmla="*/ 615309 w 2341998"/>
              <a:gd name="connsiteY34" fmla="*/ 183359 h 1111007"/>
              <a:gd name="connsiteX35" fmla="*/ 744657 w 2341998"/>
              <a:gd name="connsiteY35" fmla="*/ 271644 h 1111007"/>
              <a:gd name="connsiteX36" fmla="*/ 815490 w 2341998"/>
              <a:gd name="connsiteY36" fmla="*/ 276263 h 1111007"/>
              <a:gd name="connsiteX37" fmla="*/ 915581 w 2341998"/>
              <a:gd name="connsiteY37" fmla="*/ 287556 h 1111007"/>
              <a:gd name="connsiteX38" fmla="*/ 1086505 w 2341998"/>
              <a:gd name="connsiteY38" fmla="*/ 540605 h 1111007"/>
              <a:gd name="connsiteX39" fmla="*/ 937139 w 2341998"/>
              <a:gd name="connsiteY39" fmla="*/ 746432 h 1111007"/>
              <a:gd name="connsiteX40" fmla="*/ 775967 w 2341998"/>
              <a:gd name="connsiteY40" fmla="*/ 730007 h 1111007"/>
              <a:gd name="connsiteX41" fmla="*/ 654832 w 2341998"/>
              <a:gd name="connsiteY41" fmla="*/ 709475 h 1111007"/>
              <a:gd name="connsiteX42" fmla="*/ 591698 w 2341998"/>
              <a:gd name="connsiteY42" fmla="*/ 723334 h 1111007"/>
              <a:gd name="connsiteX43" fmla="*/ 414615 w 2341998"/>
              <a:gd name="connsiteY43" fmla="*/ 722821 h 1111007"/>
              <a:gd name="connsiteX44" fmla="*/ 300666 w 2341998"/>
              <a:gd name="connsiteY44" fmla="*/ 584747 h 1111007"/>
              <a:gd name="connsiteX45" fmla="*/ 417695 w 2341998"/>
              <a:gd name="connsiteY45" fmla="*/ 408177 h 1111007"/>
              <a:gd name="connsiteX46" fmla="*/ 560901 w 2341998"/>
              <a:gd name="connsiteY46" fmla="*/ 402531 h 1111007"/>
              <a:gd name="connsiteX47" fmla="*/ 629168 w 2341998"/>
              <a:gd name="connsiteY47" fmla="*/ 472338 h 1111007"/>
              <a:gd name="connsiteX48" fmla="*/ 617362 w 2341998"/>
              <a:gd name="connsiteY48" fmla="*/ 499542 h 1111007"/>
              <a:gd name="connsiteX49" fmla="*/ 590158 w 2341998"/>
              <a:gd name="connsiteY49" fmla="*/ 487736 h 1111007"/>
              <a:gd name="connsiteX50" fmla="*/ 544476 w 2341998"/>
              <a:gd name="connsiteY50" fmla="*/ 441027 h 1111007"/>
              <a:gd name="connsiteX51" fmla="*/ 433607 w 2341998"/>
              <a:gd name="connsiteY51" fmla="*/ 446674 h 1111007"/>
              <a:gd name="connsiteX52" fmla="*/ 341215 w 2341998"/>
              <a:gd name="connsiteY52" fmla="*/ 579614 h 1111007"/>
              <a:gd name="connsiteX53" fmla="*/ 430527 w 2341998"/>
              <a:gd name="connsiteY53" fmla="*/ 684838 h 1111007"/>
              <a:gd name="connsiteX54" fmla="*/ 580919 w 2341998"/>
              <a:gd name="connsiteY54" fmla="*/ 683298 h 1111007"/>
              <a:gd name="connsiteX55" fmla="*/ 648160 w 2341998"/>
              <a:gd name="connsiteY55" fmla="*/ 668413 h 1111007"/>
              <a:gd name="connsiteX56" fmla="*/ 788800 w 2341998"/>
              <a:gd name="connsiteY56" fmla="*/ 690484 h 1111007"/>
              <a:gd name="connsiteX57" fmla="*/ 924307 w 2341998"/>
              <a:gd name="connsiteY57" fmla="*/ 706909 h 1111007"/>
              <a:gd name="connsiteX58" fmla="*/ 1044415 w 2341998"/>
              <a:gd name="connsiteY58" fmla="*/ 540605 h 1111007"/>
              <a:gd name="connsiteX59" fmla="*/ 900695 w 2341998"/>
              <a:gd name="connsiteY59" fmla="*/ 326565 h 1111007"/>
              <a:gd name="connsiteX60" fmla="*/ 815490 w 2341998"/>
              <a:gd name="connsiteY60" fmla="*/ 317326 h 1111007"/>
              <a:gd name="connsiteX61" fmla="*/ 734905 w 2341998"/>
              <a:gd name="connsiteY61" fmla="*/ 311680 h 1111007"/>
              <a:gd name="connsiteX62" fmla="*/ 585539 w 2341998"/>
              <a:gd name="connsiteY62" fmla="*/ 212103 h 1111007"/>
              <a:gd name="connsiteX63" fmla="*/ 579379 w 2341998"/>
              <a:gd name="connsiteY63" fmla="*/ 205943 h 1111007"/>
              <a:gd name="connsiteX64" fmla="*/ 198009 w 2341998"/>
              <a:gd name="connsiteY64" fmla="*/ 199784 h 1111007"/>
              <a:gd name="connsiteX65" fmla="*/ 25032 w 2341998"/>
              <a:gd name="connsiteY65" fmla="*/ 430249 h 1111007"/>
              <a:gd name="connsiteX66" fmla="*/ 80980 w 2341998"/>
              <a:gd name="connsiteY66" fmla="*/ 840363 h 1111007"/>
              <a:gd name="connsiteX67" fmla="*/ 232399 w 2341998"/>
              <a:gd name="connsiteY67" fmla="*/ 980490 h 1111007"/>
              <a:gd name="connsiteX68" fmla="*/ 366880 w 2341998"/>
              <a:gd name="connsiteY68" fmla="*/ 1017446 h 1111007"/>
              <a:gd name="connsiteX69" fmla="*/ 424881 w 2341998"/>
              <a:gd name="connsiteY69" fmla="*/ 1015906 h 1111007"/>
              <a:gd name="connsiteX70" fmla="*/ 517785 w 2341998"/>
              <a:gd name="connsiteY70" fmla="*/ 1017959 h 1111007"/>
              <a:gd name="connsiteX71" fmla="*/ 614796 w 2341998"/>
              <a:gd name="connsiteY71" fmla="*/ 1057482 h 1111007"/>
              <a:gd name="connsiteX72" fmla="*/ 685116 w 2341998"/>
              <a:gd name="connsiteY72" fmla="*/ 1089306 h 1111007"/>
              <a:gd name="connsiteX73" fmla="*/ 862199 w 2341998"/>
              <a:gd name="connsiteY73" fmla="*/ 1109837 h 1111007"/>
              <a:gd name="connsiteX74" fmla="*/ 1081372 w 2341998"/>
              <a:gd name="connsiteY74" fmla="*/ 1043624 h 1111007"/>
              <a:gd name="connsiteX75" fmla="*/ 1216879 w 2341998"/>
              <a:gd name="connsiteY75" fmla="*/ 910683 h 1111007"/>
              <a:gd name="connsiteX76" fmla="*/ 1329801 w 2341998"/>
              <a:gd name="connsiteY76" fmla="*/ 791601 h 1111007"/>
              <a:gd name="connsiteX77" fmla="*/ 1547947 w 2341998"/>
              <a:gd name="connsiteY77" fmla="*/ 735653 h 1111007"/>
              <a:gd name="connsiteX78" fmla="*/ 1694747 w 2341998"/>
              <a:gd name="connsiteY78" fmla="*/ 825478 h 1111007"/>
              <a:gd name="connsiteX79" fmla="*/ 1732730 w 2341998"/>
              <a:gd name="connsiteY79" fmla="*/ 860381 h 1111007"/>
              <a:gd name="connsiteX80" fmla="*/ 1954469 w 2341998"/>
              <a:gd name="connsiteY80" fmla="*/ 941993 h 1111007"/>
              <a:gd name="connsiteX81" fmla="*/ 2144897 w 2341998"/>
              <a:gd name="connsiteY81" fmla="*/ 859354 h 1111007"/>
              <a:gd name="connsiteX82" fmla="*/ 2197252 w 2341998"/>
              <a:gd name="connsiteY82" fmla="*/ 803406 h 1111007"/>
              <a:gd name="connsiteX83" fmla="*/ 2341999 w 2341998"/>
              <a:gd name="connsiteY83" fmla="*/ 689457 h 1111007"/>
              <a:gd name="connsiteX84" fmla="*/ 1577718 w 2341998"/>
              <a:gd name="connsiteY84" fmla="*/ 645315 h 1111007"/>
              <a:gd name="connsiteX85" fmla="*/ 1551027 w 2341998"/>
              <a:gd name="connsiteY85" fmla="*/ 657634 h 1111007"/>
              <a:gd name="connsiteX86" fmla="*/ 1186082 w 2341998"/>
              <a:gd name="connsiteY86" fmla="*/ 761317 h 1111007"/>
              <a:gd name="connsiteX87" fmla="*/ 1183515 w 2341998"/>
              <a:gd name="connsiteY87" fmla="*/ 763884 h 1111007"/>
              <a:gd name="connsiteX88" fmla="*/ 851420 w 2341998"/>
              <a:gd name="connsiteY88" fmla="*/ 957392 h 1111007"/>
              <a:gd name="connsiteX89" fmla="*/ 799578 w 2341998"/>
              <a:gd name="connsiteY89" fmla="*/ 952259 h 1111007"/>
              <a:gd name="connsiteX90" fmla="*/ 718993 w 2341998"/>
              <a:gd name="connsiteY90" fmla="*/ 926081 h 1111007"/>
              <a:gd name="connsiteX91" fmla="*/ 620442 w 2341998"/>
              <a:gd name="connsiteY91" fmla="*/ 898877 h 1111007"/>
              <a:gd name="connsiteX92" fmla="*/ 600424 w 2341998"/>
              <a:gd name="connsiteY92" fmla="*/ 877319 h 1111007"/>
              <a:gd name="connsiteX93" fmla="*/ 621982 w 2341998"/>
              <a:gd name="connsiteY93" fmla="*/ 857301 h 1111007"/>
              <a:gd name="connsiteX94" fmla="*/ 734391 w 2341998"/>
              <a:gd name="connsiteY94" fmla="*/ 887072 h 1111007"/>
              <a:gd name="connsiteX95" fmla="*/ 807791 w 2341998"/>
              <a:gd name="connsiteY95" fmla="*/ 911196 h 1111007"/>
              <a:gd name="connsiteX96" fmla="*/ 1154258 w 2341998"/>
              <a:gd name="connsiteY96" fmla="*/ 734113 h 1111007"/>
              <a:gd name="connsiteX97" fmla="*/ 1156824 w 2341998"/>
              <a:gd name="connsiteY97" fmla="*/ 731547 h 1111007"/>
              <a:gd name="connsiteX98" fmla="*/ 1565399 w 2341998"/>
              <a:gd name="connsiteY98" fmla="*/ 618624 h 1111007"/>
              <a:gd name="connsiteX99" fmla="*/ 1577718 w 2341998"/>
              <a:gd name="connsiteY99" fmla="*/ 645315 h 111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341998" h="1111007">
                <a:moveTo>
                  <a:pt x="2341999" y="689457"/>
                </a:moveTo>
                <a:cubicBezTo>
                  <a:pt x="2337379" y="689457"/>
                  <a:pt x="2332246" y="689457"/>
                  <a:pt x="2327113" y="689970"/>
                </a:cubicBezTo>
                <a:cubicBezTo>
                  <a:pt x="2290157" y="693050"/>
                  <a:pt x="2255253" y="705882"/>
                  <a:pt x="2217784" y="719228"/>
                </a:cubicBezTo>
                <a:cubicBezTo>
                  <a:pt x="2183907" y="731547"/>
                  <a:pt x="2149004" y="744379"/>
                  <a:pt x="2111534" y="749512"/>
                </a:cubicBezTo>
                <a:cubicBezTo>
                  <a:pt x="2013497" y="763370"/>
                  <a:pt x="1923158" y="733600"/>
                  <a:pt x="1863617" y="668413"/>
                </a:cubicBezTo>
                <a:cubicBezTo>
                  <a:pt x="1813316" y="612978"/>
                  <a:pt x="1784572" y="543684"/>
                  <a:pt x="1756854" y="476444"/>
                </a:cubicBezTo>
                <a:cubicBezTo>
                  <a:pt x="1750695" y="462072"/>
                  <a:pt x="1745049" y="447700"/>
                  <a:pt x="1738889" y="433328"/>
                </a:cubicBezTo>
                <a:cubicBezTo>
                  <a:pt x="1713738" y="375327"/>
                  <a:pt x="1677295" y="301927"/>
                  <a:pt x="1619807" y="249059"/>
                </a:cubicBezTo>
                <a:cubicBezTo>
                  <a:pt x="1572072" y="205430"/>
                  <a:pt x="1510991" y="168473"/>
                  <a:pt x="1443237" y="142809"/>
                </a:cubicBezTo>
                <a:cubicBezTo>
                  <a:pt x="1320562" y="96100"/>
                  <a:pt x="1167603" y="90454"/>
                  <a:pt x="1105496" y="215696"/>
                </a:cubicBezTo>
                <a:cubicBezTo>
                  <a:pt x="1082912" y="260865"/>
                  <a:pt x="1080345" y="316299"/>
                  <a:pt x="1097797" y="364548"/>
                </a:cubicBezTo>
                <a:cubicBezTo>
                  <a:pt x="1108063" y="392779"/>
                  <a:pt x="1130134" y="431275"/>
                  <a:pt x="1175816" y="451293"/>
                </a:cubicBezTo>
                <a:cubicBezTo>
                  <a:pt x="1221498" y="471311"/>
                  <a:pt x="1280526" y="463099"/>
                  <a:pt x="1318509" y="430249"/>
                </a:cubicBezTo>
                <a:cubicBezTo>
                  <a:pt x="1340580" y="411257"/>
                  <a:pt x="1349306" y="380460"/>
                  <a:pt x="1340580" y="351203"/>
                </a:cubicBezTo>
                <a:cubicBezTo>
                  <a:pt x="1332368" y="323485"/>
                  <a:pt x="1310810" y="304494"/>
                  <a:pt x="1282579" y="300901"/>
                </a:cubicBezTo>
                <a:cubicBezTo>
                  <a:pt x="1277960" y="300901"/>
                  <a:pt x="1265641" y="302954"/>
                  <a:pt x="1256915" y="305520"/>
                </a:cubicBezTo>
                <a:cubicBezTo>
                  <a:pt x="1256402" y="306547"/>
                  <a:pt x="1255888" y="307573"/>
                  <a:pt x="1255375" y="308600"/>
                </a:cubicBezTo>
                <a:cubicBezTo>
                  <a:pt x="1249729" y="318353"/>
                  <a:pt x="1236897" y="321432"/>
                  <a:pt x="1226631" y="315786"/>
                </a:cubicBezTo>
                <a:cubicBezTo>
                  <a:pt x="1213286" y="308087"/>
                  <a:pt x="1212259" y="295255"/>
                  <a:pt x="1214826" y="287042"/>
                </a:cubicBezTo>
                <a:cubicBezTo>
                  <a:pt x="1224065" y="260351"/>
                  <a:pt x="1286172" y="259325"/>
                  <a:pt x="1286686" y="259838"/>
                </a:cubicBezTo>
                <a:cubicBezTo>
                  <a:pt x="1331341" y="265484"/>
                  <a:pt x="1367271" y="295768"/>
                  <a:pt x="1380103" y="339911"/>
                </a:cubicBezTo>
                <a:cubicBezTo>
                  <a:pt x="1393449" y="385080"/>
                  <a:pt x="1380103" y="433328"/>
                  <a:pt x="1345200" y="462585"/>
                </a:cubicBezTo>
                <a:cubicBezTo>
                  <a:pt x="1294385" y="505701"/>
                  <a:pt x="1219445" y="516994"/>
                  <a:pt x="1158878" y="489789"/>
                </a:cubicBezTo>
                <a:cubicBezTo>
                  <a:pt x="1112682" y="469258"/>
                  <a:pt x="1076752" y="430249"/>
                  <a:pt x="1058274" y="378920"/>
                </a:cubicBezTo>
                <a:cubicBezTo>
                  <a:pt x="1037229" y="320406"/>
                  <a:pt x="1040822" y="252139"/>
                  <a:pt x="1068026" y="197217"/>
                </a:cubicBezTo>
                <a:cubicBezTo>
                  <a:pt x="1102416" y="127924"/>
                  <a:pt x="1163497" y="85321"/>
                  <a:pt x="1244596" y="74029"/>
                </a:cubicBezTo>
                <a:cubicBezTo>
                  <a:pt x="1248189" y="73516"/>
                  <a:pt x="1252295" y="73516"/>
                  <a:pt x="1255888" y="73003"/>
                </a:cubicBezTo>
                <a:cubicBezTo>
                  <a:pt x="1228171" y="33993"/>
                  <a:pt x="1194294" y="20134"/>
                  <a:pt x="1140913" y="9355"/>
                </a:cubicBezTo>
                <a:cubicBezTo>
                  <a:pt x="1100363" y="1143"/>
                  <a:pt x="1060327" y="11408"/>
                  <a:pt x="1017724" y="22700"/>
                </a:cubicBezTo>
                <a:cubicBezTo>
                  <a:pt x="985901" y="30913"/>
                  <a:pt x="952537" y="40152"/>
                  <a:pt x="917634" y="40665"/>
                </a:cubicBezTo>
                <a:cubicBezTo>
                  <a:pt x="851420" y="42206"/>
                  <a:pt x="784180" y="27320"/>
                  <a:pt x="724639" y="14488"/>
                </a:cubicBezTo>
                <a:cubicBezTo>
                  <a:pt x="656372" y="-397"/>
                  <a:pt x="601964" y="-3477"/>
                  <a:pt x="554228" y="3709"/>
                </a:cubicBezTo>
                <a:cubicBezTo>
                  <a:pt x="477236" y="15515"/>
                  <a:pt x="414102" y="70436"/>
                  <a:pt x="375605" y="113039"/>
                </a:cubicBezTo>
                <a:cubicBezTo>
                  <a:pt x="464404" y="106366"/>
                  <a:pt x="553715" y="121251"/>
                  <a:pt x="609150" y="177199"/>
                </a:cubicBezTo>
                <a:lnTo>
                  <a:pt x="615309" y="183359"/>
                </a:lnTo>
                <a:cubicBezTo>
                  <a:pt x="655346" y="223908"/>
                  <a:pt x="689736" y="259325"/>
                  <a:pt x="744657" y="271644"/>
                </a:cubicBezTo>
                <a:cubicBezTo>
                  <a:pt x="767242" y="276776"/>
                  <a:pt x="790853" y="276776"/>
                  <a:pt x="815490" y="276263"/>
                </a:cubicBezTo>
                <a:cubicBezTo>
                  <a:pt x="847827" y="275750"/>
                  <a:pt x="881191" y="275237"/>
                  <a:pt x="915581" y="287556"/>
                </a:cubicBezTo>
                <a:cubicBezTo>
                  <a:pt x="1017724" y="324512"/>
                  <a:pt x="1086505" y="426142"/>
                  <a:pt x="1086505" y="540605"/>
                </a:cubicBezTo>
                <a:cubicBezTo>
                  <a:pt x="1086505" y="635049"/>
                  <a:pt x="1024910" y="719741"/>
                  <a:pt x="937139" y="746432"/>
                </a:cubicBezTo>
                <a:cubicBezTo>
                  <a:pt x="879138" y="763884"/>
                  <a:pt x="826783" y="746945"/>
                  <a:pt x="775967" y="730007"/>
                </a:cubicBezTo>
                <a:cubicBezTo>
                  <a:pt x="734391" y="716148"/>
                  <a:pt x="695382" y="703316"/>
                  <a:pt x="654832" y="709475"/>
                </a:cubicBezTo>
                <a:cubicBezTo>
                  <a:pt x="632761" y="713068"/>
                  <a:pt x="612230" y="718201"/>
                  <a:pt x="591698" y="723334"/>
                </a:cubicBezTo>
                <a:cubicBezTo>
                  <a:pt x="537290" y="737193"/>
                  <a:pt x="481342" y="751565"/>
                  <a:pt x="414615" y="722821"/>
                </a:cubicBezTo>
                <a:cubicBezTo>
                  <a:pt x="351994" y="695617"/>
                  <a:pt x="308365" y="642748"/>
                  <a:pt x="300666" y="584747"/>
                </a:cubicBezTo>
                <a:cubicBezTo>
                  <a:pt x="290400" y="506728"/>
                  <a:pt x="351994" y="436921"/>
                  <a:pt x="417695" y="408177"/>
                </a:cubicBezTo>
                <a:cubicBezTo>
                  <a:pt x="465943" y="387133"/>
                  <a:pt x="519325" y="385080"/>
                  <a:pt x="560901" y="402531"/>
                </a:cubicBezTo>
                <a:cubicBezTo>
                  <a:pt x="592725" y="415877"/>
                  <a:pt x="616336" y="440001"/>
                  <a:pt x="629168" y="472338"/>
                </a:cubicBezTo>
                <a:cubicBezTo>
                  <a:pt x="633274" y="483117"/>
                  <a:pt x="628141" y="494922"/>
                  <a:pt x="617362" y="499542"/>
                </a:cubicBezTo>
                <a:cubicBezTo>
                  <a:pt x="606584" y="503648"/>
                  <a:pt x="594778" y="498515"/>
                  <a:pt x="590158" y="487736"/>
                </a:cubicBezTo>
                <a:cubicBezTo>
                  <a:pt x="581433" y="465665"/>
                  <a:pt x="566034" y="450267"/>
                  <a:pt x="544476" y="441027"/>
                </a:cubicBezTo>
                <a:cubicBezTo>
                  <a:pt x="513679" y="428195"/>
                  <a:pt x="471076" y="430249"/>
                  <a:pt x="433607" y="446674"/>
                </a:cubicBezTo>
                <a:cubicBezTo>
                  <a:pt x="382278" y="468745"/>
                  <a:pt x="333516" y="521613"/>
                  <a:pt x="341215" y="579614"/>
                </a:cubicBezTo>
                <a:cubicBezTo>
                  <a:pt x="347888" y="631456"/>
                  <a:pt x="391517" y="668413"/>
                  <a:pt x="430527" y="684838"/>
                </a:cubicBezTo>
                <a:cubicBezTo>
                  <a:pt x="483908" y="707935"/>
                  <a:pt x="529078" y="696643"/>
                  <a:pt x="580919" y="683298"/>
                </a:cubicBezTo>
                <a:cubicBezTo>
                  <a:pt x="601964" y="677652"/>
                  <a:pt x="624035" y="672519"/>
                  <a:pt x="648160" y="668413"/>
                </a:cubicBezTo>
                <a:cubicBezTo>
                  <a:pt x="698975" y="660713"/>
                  <a:pt x="744657" y="676112"/>
                  <a:pt x="788800" y="690484"/>
                </a:cubicBezTo>
                <a:cubicBezTo>
                  <a:pt x="835508" y="705882"/>
                  <a:pt x="879138" y="720767"/>
                  <a:pt x="924307" y="706909"/>
                </a:cubicBezTo>
                <a:cubicBezTo>
                  <a:pt x="994113" y="685864"/>
                  <a:pt x="1044415" y="615544"/>
                  <a:pt x="1044415" y="540605"/>
                </a:cubicBezTo>
                <a:cubicBezTo>
                  <a:pt x="1044415" y="443594"/>
                  <a:pt x="986927" y="357876"/>
                  <a:pt x="900695" y="326565"/>
                </a:cubicBezTo>
                <a:cubicBezTo>
                  <a:pt x="873491" y="316813"/>
                  <a:pt x="845261" y="317326"/>
                  <a:pt x="815490" y="317326"/>
                </a:cubicBezTo>
                <a:cubicBezTo>
                  <a:pt x="789313" y="317839"/>
                  <a:pt x="762622" y="317839"/>
                  <a:pt x="734905" y="311680"/>
                </a:cubicBezTo>
                <a:cubicBezTo>
                  <a:pt x="668178" y="296281"/>
                  <a:pt x="628141" y="255219"/>
                  <a:pt x="585539" y="212103"/>
                </a:cubicBezTo>
                <a:lnTo>
                  <a:pt x="579379" y="205943"/>
                </a:lnTo>
                <a:cubicBezTo>
                  <a:pt x="495201" y="120225"/>
                  <a:pt x="301692" y="151535"/>
                  <a:pt x="198009" y="199784"/>
                </a:cubicBezTo>
                <a:cubicBezTo>
                  <a:pt x="103565" y="243413"/>
                  <a:pt x="55829" y="346070"/>
                  <a:pt x="25032" y="430249"/>
                </a:cubicBezTo>
                <a:cubicBezTo>
                  <a:pt x="-22703" y="560109"/>
                  <a:pt x="-1145" y="717175"/>
                  <a:pt x="80980" y="840363"/>
                </a:cubicBezTo>
                <a:cubicBezTo>
                  <a:pt x="121016" y="900931"/>
                  <a:pt x="173371" y="949179"/>
                  <a:pt x="232399" y="980490"/>
                </a:cubicBezTo>
                <a:cubicBezTo>
                  <a:pt x="272948" y="1002048"/>
                  <a:pt x="318118" y="1014880"/>
                  <a:pt x="366880" y="1017446"/>
                </a:cubicBezTo>
                <a:cubicBezTo>
                  <a:pt x="385358" y="1018473"/>
                  <a:pt x="404863" y="1017446"/>
                  <a:pt x="424881" y="1015906"/>
                </a:cubicBezTo>
                <a:cubicBezTo>
                  <a:pt x="455165" y="1013853"/>
                  <a:pt x="486475" y="1011800"/>
                  <a:pt x="517785" y="1017959"/>
                </a:cubicBezTo>
                <a:cubicBezTo>
                  <a:pt x="553202" y="1025145"/>
                  <a:pt x="584512" y="1041570"/>
                  <a:pt x="614796" y="1057482"/>
                </a:cubicBezTo>
                <a:cubicBezTo>
                  <a:pt x="638407" y="1069801"/>
                  <a:pt x="660992" y="1082120"/>
                  <a:pt x="685116" y="1089306"/>
                </a:cubicBezTo>
                <a:cubicBezTo>
                  <a:pt x="743117" y="1107271"/>
                  <a:pt x="802658" y="1113944"/>
                  <a:pt x="862199" y="1109837"/>
                </a:cubicBezTo>
                <a:cubicBezTo>
                  <a:pt x="943298" y="1104191"/>
                  <a:pt x="1018751" y="1081607"/>
                  <a:pt x="1081372" y="1043624"/>
                </a:cubicBezTo>
                <a:cubicBezTo>
                  <a:pt x="1135267" y="1010773"/>
                  <a:pt x="1174789" y="962525"/>
                  <a:pt x="1216879" y="910683"/>
                </a:cubicBezTo>
                <a:cubicBezTo>
                  <a:pt x="1250756" y="869107"/>
                  <a:pt x="1286172" y="825991"/>
                  <a:pt x="1329801" y="791601"/>
                </a:cubicBezTo>
                <a:cubicBezTo>
                  <a:pt x="1390882" y="743865"/>
                  <a:pt x="1472494" y="723334"/>
                  <a:pt x="1547947" y="735653"/>
                </a:cubicBezTo>
                <a:cubicBezTo>
                  <a:pt x="1611595" y="746432"/>
                  <a:pt x="1654197" y="786468"/>
                  <a:pt x="1694747" y="825478"/>
                </a:cubicBezTo>
                <a:cubicBezTo>
                  <a:pt x="1707066" y="837283"/>
                  <a:pt x="1719898" y="849602"/>
                  <a:pt x="1732730" y="860381"/>
                </a:cubicBezTo>
                <a:cubicBezTo>
                  <a:pt x="1796890" y="914276"/>
                  <a:pt x="1875936" y="943533"/>
                  <a:pt x="1954469" y="941993"/>
                </a:cubicBezTo>
                <a:cubicBezTo>
                  <a:pt x="2023249" y="940967"/>
                  <a:pt x="2085870" y="913763"/>
                  <a:pt x="2144897" y="859354"/>
                </a:cubicBezTo>
                <a:cubicBezTo>
                  <a:pt x="2162349" y="843443"/>
                  <a:pt x="2179287" y="823938"/>
                  <a:pt x="2197252" y="803406"/>
                </a:cubicBezTo>
                <a:cubicBezTo>
                  <a:pt x="2237802" y="760290"/>
                  <a:pt x="2282458" y="709475"/>
                  <a:pt x="2341999" y="689457"/>
                </a:cubicBezTo>
                <a:close/>
                <a:moveTo>
                  <a:pt x="1577718" y="645315"/>
                </a:moveTo>
                <a:cubicBezTo>
                  <a:pt x="1573612" y="656094"/>
                  <a:pt x="1561806" y="661740"/>
                  <a:pt x="1551027" y="657634"/>
                </a:cubicBezTo>
                <a:cubicBezTo>
                  <a:pt x="1432972" y="614004"/>
                  <a:pt x="1296438" y="653014"/>
                  <a:pt x="1186082" y="761317"/>
                </a:cubicBezTo>
                <a:lnTo>
                  <a:pt x="1183515" y="763884"/>
                </a:lnTo>
                <a:cubicBezTo>
                  <a:pt x="1094717" y="851142"/>
                  <a:pt x="986927" y="957392"/>
                  <a:pt x="851420" y="957392"/>
                </a:cubicBezTo>
                <a:cubicBezTo>
                  <a:pt x="834482" y="957392"/>
                  <a:pt x="817543" y="955852"/>
                  <a:pt x="799578" y="952259"/>
                </a:cubicBezTo>
                <a:cubicBezTo>
                  <a:pt x="771348" y="946613"/>
                  <a:pt x="744657" y="935834"/>
                  <a:pt x="718993" y="926081"/>
                </a:cubicBezTo>
                <a:cubicBezTo>
                  <a:pt x="685629" y="912736"/>
                  <a:pt x="653806" y="900417"/>
                  <a:pt x="620442" y="898877"/>
                </a:cubicBezTo>
                <a:cubicBezTo>
                  <a:pt x="609150" y="898364"/>
                  <a:pt x="599911" y="888612"/>
                  <a:pt x="600424" y="877319"/>
                </a:cubicBezTo>
                <a:cubicBezTo>
                  <a:pt x="600937" y="866027"/>
                  <a:pt x="610176" y="856788"/>
                  <a:pt x="621982" y="857301"/>
                </a:cubicBezTo>
                <a:cubicBezTo>
                  <a:pt x="662018" y="858841"/>
                  <a:pt x="698975" y="873213"/>
                  <a:pt x="734391" y="887072"/>
                </a:cubicBezTo>
                <a:cubicBezTo>
                  <a:pt x="759542" y="896824"/>
                  <a:pt x="783153" y="906577"/>
                  <a:pt x="807791" y="911196"/>
                </a:cubicBezTo>
                <a:cubicBezTo>
                  <a:pt x="946378" y="938913"/>
                  <a:pt x="1056734" y="830097"/>
                  <a:pt x="1154258" y="734113"/>
                </a:cubicBezTo>
                <a:lnTo>
                  <a:pt x="1156824" y="731547"/>
                </a:lnTo>
                <a:cubicBezTo>
                  <a:pt x="1278986" y="611438"/>
                  <a:pt x="1431432" y="568835"/>
                  <a:pt x="1565399" y="618624"/>
                </a:cubicBezTo>
                <a:cubicBezTo>
                  <a:pt x="1576178" y="622730"/>
                  <a:pt x="1581824" y="634536"/>
                  <a:pt x="1577718" y="645315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9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选题意义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75CEF88-11CD-474A-B415-AFED9244C99F}"/>
              </a:ext>
            </a:extLst>
          </p:cNvPr>
          <p:cNvGrpSpPr/>
          <p:nvPr/>
        </p:nvGrpSpPr>
        <p:grpSpPr>
          <a:xfrm>
            <a:off x="904218" y="2204818"/>
            <a:ext cx="2144552" cy="2081114"/>
            <a:chOff x="1223961" y="2049209"/>
            <a:chExt cx="2397606" cy="2326682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91A1C09-2CE1-4409-9070-40C393D9192B}"/>
                </a:ext>
              </a:extLst>
            </p:cNvPr>
            <p:cNvSpPr/>
            <p:nvPr/>
          </p:nvSpPr>
          <p:spPr>
            <a:xfrm>
              <a:off x="1766192" y="2049209"/>
              <a:ext cx="1788106" cy="1665846"/>
            </a:xfrm>
            <a:custGeom>
              <a:avLst/>
              <a:gdLst>
                <a:gd name="connsiteX0" fmla="*/ 578051 w 1788106"/>
                <a:gd name="connsiteY0" fmla="*/ 627 h 1665846"/>
                <a:gd name="connsiteX1" fmla="*/ 869053 w 1788106"/>
                <a:gd name="connsiteY1" fmla="*/ 26056 h 1665846"/>
                <a:gd name="connsiteX2" fmla="*/ 1404350 w 1788106"/>
                <a:gd name="connsiteY2" fmla="*/ 300431 h 1665846"/>
                <a:gd name="connsiteX3" fmla="*/ 1703997 w 1788106"/>
                <a:gd name="connsiteY3" fmla="*/ 728843 h 1665846"/>
                <a:gd name="connsiteX4" fmla="*/ 1750854 w 1788106"/>
                <a:gd name="connsiteY4" fmla="*/ 1455965 h 1665846"/>
                <a:gd name="connsiteX5" fmla="*/ 1696047 w 1788106"/>
                <a:gd name="connsiteY5" fmla="*/ 1617452 h 1665846"/>
                <a:gd name="connsiteX6" fmla="*/ 1673762 w 1788106"/>
                <a:gd name="connsiteY6" fmla="*/ 1665105 h 1665846"/>
                <a:gd name="connsiteX7" fmla="*/ 1668271 w 1788106"/>
                <a:gd name="connsiteY7" fmla="*/ 1656786 h 1665846"/>
                <a:gd name="connsiteX8" fmla="*/ 1766903 w 1788106"/>
                <a:gd name="connsiteY8" fmla="*/ 1330238 h 1665846"/>
                <a:gd name="connsiteX9" fmla="*/ 1749661 w 1788106"/>
                <a:gd name="connsiteY9" fmla="*/ 904856 h 1665846"/>
                <a:gd name="connsiteX10" fmla="*/ 1533043 w 1788106"/>
                <a:gd name="connsiteY10" fmla="*/ 451860 h 1665846"/>
                <a:gd name="connsiteX11" fmla="*/ 1080131 w 1788106"/>
                <a:gd name="connsiteY11" fmla="*/ 103062 h 1665846"/>
                <a:gd name="connsiteX12" fmla="*/ 411743 w 1788106"/>
                <a:gd name="connsiteY12" fmla="*/ 28514 h 1665846"/>
                <a:gd name="connsiteX13" fmla="*/ 8072 w 1788106"/>
                <a:gd name="connsiteY13" fmla="*/ 185853 h 1665846"/>
                <a:gd name="connsiteX14" fmla="*/ 2432 w 1788106"/>
                <a:gd name="connsiteY14" fmla="*/ 178602 h 1665846"/>
                <a:gd name="connsiteX15" fmla="*/ 578051 w 1788106"/>
                <a:gd name="connsiteY15" fmla="*/ 627 h 166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8106" h="1665846">
                  <a:moveTo>
                    <a:pt x="578051" y="627"/>
                  </a:moveTo>
                  <a:cubicBezTo>
                    <a:pt x="675615" y="-2328"/>
                    <a:pt x="773651" y="4998"/>
                    <a:pt x="869053" y="26056"/>
                  </a:cubicBezTo>
                  <a:cubicBezTo>
                    <a:pt x="1067559" y="68172"/>
                    <a:pt x="1254016" y="164324"/>
                    <a:pt x="1404350" y="300431"/>
                  </a:cubicBezTo>
                  <a:cubicBezTo>
                    <a:pt x="1534882" y="418162"/>
                    <a:pt x="1638433" y="565742"/>
                    <a:pt x="1703997" y="728843"/>
                  </a:cubicBezTo>
                  <a:cubicBezTo>
                    <a:pt x="1796965" y="957898"/>
                    <a:pt x="1813288" y="1216877"/>
                    <a:pt x="1750854" y="1455965"/>
                  </a:cubicBezTo>
                  <a:cubicBezTo>
                    <a:pt x="1736742" y="1511094"/>
                    <a:pt x="1718183" y="1565055"/>
                    <a:pt x="1696047" y="1617452"/>
                  </a:cubicBezTo>
                  <a:cubicBezTo>
                    <a:pt x="1688693" y="1633345"/>
                    <a:pt x="1682780" y="1650057"/>
                    <a:pt x="1673762" y="1665105"/>
                  </a:cubicBezTo>
                  <a:cubicBezTo>
                    <a:pt x="1668619" y="1668259"/>
                    <a:pt x="1664445" y="1660561"/>
                    <a:pt x="1668271" y="1656786"/>
                  </a:cubicBezTo>
                  <a:cubicBezTo>
                    <a:pt x="1717090" y="1553607"/>
                    <a:pt x="1750431" y="1443177"/>
                    <a:pt x="1766903" y="1330238"/>
                  </a:cubicBezTo>
                  <a:cubicBezTo>
                    <a:pt x="1786978" y="1188966"/>
                    <a:pt x="1781735" y="1043943"/>
                    <a:pt x="1749661" y="904856"/>
                  </a:cubicBezTo>
                  <a:cubicBezTo>
                    <a:pt x="1712146" y="740315"/>
                    <a:pt x="1637414" y="584466"/>
                    <a:pt x="1533043" y="451860"/>
                  </a:cubicBezTo>
                  <a:cubicBezTo>
                    <a:pt x="1414287" y="300332"/>
                    <a:pt x="1257147" y="178975"/>
                    <a:pt x="1080131" y="103062"/>
                  </a:cubicBezTo>
                  <a:cubicBezTo>
                    <a:pt x="871289" y="12696"/>
                    <a:pt x="635367" y="-13229"/>
                    <a:pt x="411743" y="28514"/>
                  </a:cubicBezTo>
                  <a:cubicBezTo>
                    <a:pt x="268788" y="54564"/>
                    <a:pt x="131076" y="108574"/>
                    <a:pt x="8072" y="185853"/>
                  </a:cubicBezTo>
                  <a:cubicBezTo>
                    <a:pt x="3376" y="190845"/>
                    <a:pt x="-3804" y="181607"/>
                    <a:pt x="2432" y="178602"/>
                  </a:cubicBezTo>
                  <a:cubicBezTo>
                    <a:pt x="174106" y="69786"/>
                    <a:pt x="375048" y="8325"/>
                    <a:pt x="578051" y="627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8F032B68-BFAB-49EA-876A-9A6C8F58AB92}"/>
                </a:ext>
              </a:extLst>
            </p:cNvPr>
            <p:cNvSpPr/>
            <p:nvPr/>
          </p:nvSpPr>
          <p:spPr>
            <a:xfrm>
              <a:off x="1620540" y="2090907"/>
              <a:ext cx="1892198" cy="1321741"/>
            </a:xfrm>
            <a:custGeom>
              <a:avLst/>
              <a:gdLst>
                <a:gd name="connsiteX0" fmla="*/ 520003 w 1892198"/>
                <a:gd name="connsiteY0" fmla="*/ 27442 h 1321741"/>
                <a:gd name="connsiteX1" fmla="*/ 778658 w 1892198"/>
                <a:gd name="connsiteY1" fmla="*/ 77 h 1321741"/>
                <a:gd name="connsiteX2" fmla="*/ 1316240 w 1892198"/>
                <a:gd name="connsiteY2" fmla="*/ 141945 h 1321741"/>
                <a:gd name="connsiteX3" fmla="*/ 1709874 w 1892198"/>
                <a:gd name="connsiteY3" fmla="*/ 509021 h 1321741"/>
                <a:gd name="connsiteX4" fmla="*/ 1882344 w 1892198"/>
                <a:gd name="connsiteY4" fmla="*/ 973862 h 1321741"/>
                <a:gd name="connsiteX5" fmla="*/ 1876406 w 1892198"/>
                <a:gd name="connsiteY5" fmla="*/ 1310219 h 1321741"/>
                <a:gd name="connsiteX6" fmla="*/ 1869301 w 1892198"/>
                <a:gd name="connsiteY6" fmla="*/ 1321617 h 1321741"/>
                <a:gd name="connsiteX7" fmla="*/ 1866791 w 1892198"/>
                <a:gd name="connsiteY7" fmla="*/ 1310492 h 1321741"/>
                <a:gd name="connsiteX8" fmla="*/ 1853177 w 1892198"/>
                <a:gd name="connsiteY8" fmla="*/ 865592 h 1321741"/>
                <a:gd name="connsiteX9" fmla="*/ 1636161 w 1892198"/>
                <a:gd name="connsiteY9" fmla="*/ 423497 h 1321741"/>
                <a:gd name="connsiteX10" fmla="*/ 1174926 w 1892198"/>
                <a:gd name="connsiteY10" fmla="*/ 85402 h 1321741"/>
                <a:gd name="connsiteX11" fmla="*/ 615853 w 1892198"/>
                <a:gd name="connsiteY11" fmla="*/ 19521 h 1321741"/>
                <a:gd name="connsiteX12" fmla="*/ 5775 w 1892198"/>
                <a:gd name="connsiteY12" fmla="*/ 310608 h 1321741"/>
                <a:gd name="connsiteX13" fmla="*/ 2446 w 1892198"/>
                <a:gd name="connsiteY13" fmla="*/ 301147 h 1321741"/>
                <a:gd name="connsiteX14" fmla="*/ 520003 w 1892198"/>
                <a:gd name="connsiteY14" fmla="*/ 27442 h 13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2198" h="1321741">
                  <a:moveTo>
                    <a:pt x="520003" y="27442"/>
                  </a:moveTo>
                  <a:cubicBezTo>
                    <a:pt x="604772" y="8148"/>
                    <a:pt x="691752" y="-941"/>
                    <a:pt x="778658" y="77"/>
                  </a:cubicBezTo>
                  <a:cubicBezTo>
                    <a:pt x="965984" y="921"/>
                    <a:pt x="1152839" y="50363"/>
                    <a:pt x="1316240" y="141945"/>
                  </a:cubicBezTo>
                  <a:cubicBezTo>
                    <a:pt x="1474549" y="230101"/>
                    <a:pt x="1610845" y="357318"/>
                    <a:pt x="1709874" y="509021"/>
                  </a:cubicBezTo>
                  <a:cubicBezTo>
                    <a:pt x="1801252" y="648431"/>
                    <a:pt x="1860928" y="808551"/>
                    <a:pt x="1882344" y="973862"/>
                  </a:cubicBezTo>
                  <a:cubicBezTo>
                    <a:pt x="1897474" y="1085435"/>
                    <a:pt x="1894940" y="1199193"/>
                    <a:pt x="1876406" y="1310219"/>
                  </a:cubicBezTo>
                  <a:cubicBezTo>
                    <a:pt x="1875263" y="1314465"/>
                    <a:pt x="1876133" y="1322859"/>
                    <a:pt x="1869301" y="1321617"/>
                  </a:cubicBezTo>
                  <a:cubicBezTo>
                    <a:pt x="1863661" y="1320599"/>
                    <a:pt x="1866419" y="1314093"/>
                    <a:pt x="1866791" y="1310492"/>
                  </a:cubicBezTo>
                  <a:cubicBezTo>
                    <a:pt x="1892108" y="1163309"/>
                    <a:pt x="1887437" y="1010962"/>
                    <a:pt x="1853177" y="865592"/>
                  </a:cubicBezTo>
                  <a:cubicBezTo>
                    <a:pt x="1815314" y="704403"/>
                    <a:pt x="1740358" y="552155"/>
                    <a:pt x="1636161" y="423497"/>
                  </a:cubicBezTo>
                  <a:cubicBezTo>
                    <a:pt x="1515194" y="273384"/>
                    <a:pt x="1354575" y="155454"/>
                    <a:pt x="1174926" y="85402"/>
                  </a:cubicBezTo>
                  <a:cubicBezTo>
                    <a:pt x="998307" y="16044"/>
                    <a:pt x="803726" y="-6578"/>
                    <a:pt x="615853" y="19521"/>
                  </a:cubicBezTo>
                  <a:cubicBezTo>
                    <a:pt x="388701" y="49767"/>
                    <a:pt x="172555" y="153716"/>
                    <a:pt x="5775" y="310608"/>
                  </a:cubicBezTo>
                  <a:cubicBezTo>
                    <a:pt x="980" y="309789"/>
                    <a:pt x="-2598" y="304475"/>
                    <a:pt x="2446" y="301147"/>
                  </a:cubicBezTo>
                  <a:cubicBezTo>
                    <a:pt x="146717" y="166381"/>
                    <a:pt x="327211" y="70477"/>
                    <a:pt x="520003" y="27442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024E105-25DE-42E6-B69F-D7B87588DDAE}"/>
                </a:ext>
              </a:extLst>
            </p:cNvPr>
            <p:cNvSpPr/>
            <p:nvPr/>
          </p:nvSpPr>
          <p:spPr>
            <a:xfrm>
              <a:off x="1443079" y="2419887"/>
              <a:ext cx="215579" cy="78510"/>
            </a:xfrm>
            <a:custGeom>
              <a:avLst/>
              <a:gdLst>
                <a:gd name="connsiteX0" fmla="*/ 45350 w 215579"/>
                <a:gd name="connsiteY0" fmla="*/ 15401 h 78510"/>
                <a:gd name="connsiteX1" fmla="*/ 61375 w 215579"/>
                <a:gd name="connsiteY1" fmla="*/ 129 h 78510"/>
                <a:gd name="connsiteX2" fmla="*/ 161274 w 215579"/>
                <a:gd name="connsiteY2" fmla="*/ 54 h 78510"/>
                <a:gd name="connsiteX3" fmla="*/ 169299 w 215579"/>
                <a:gd name="connsiteY3" fmla="*/ 5368 h 78510"/>
                <a:gd name="connsiteX4" fmla="*/ 161026 w 215579"/>
                <a:gd name="connsiteY4" fmla="*/ 9788 h 78510"/>
                <a:gd name="connsiteX5" fmla="*/ 61623 w 215579"/>
                <a:gd name="connsiteY5" fmla="*/ 9788 h 78510"/>
                <a:gd name="connsiteX6" fmla="*/ 54294 w 215579"/>
                <a:gd name="connsiteY6" fmla="*/ 15599 h 78510"/>
                <a:gd name="connsiteX7" fmla="*/ 61897 w 215579"/>
                <a:gd name="connsiteY7" fmla="*/ 21509 h 78510"/>
                <a:gd name="connsiteX8" fmla="*/ 198218 w 215579"/>
                <a:gd name="connsiteY8" fmla="*/ 21708 h 78510"/>
                <a:gd name="connsiteX9" fmla="*/ 212205 w 215579"/>
                <a:gd name="connsiteY9" fmla="*/ 51284 h 78510"/>
                <a:gd name="connsiteX10" fmla="*/ 180876 w 215579"/>
                <a:gd name="connsiteY10" fmla="*/ 60273 h 78510"/>
                <a:gd name="connsiteX11" fmla="*/ 10022 w 215579"/>
                <a:gd name="connsiteY11" fmla="*/ 60770 h 78510"/>
                <a:gd name="connsiteX12" fmla="*/ 14419 w 215579"/>
                <a:gd name="connsiteY12" fmla="*/ 69362 h 78510"/>
                <a:gd name="connsiteX13" fmla="*/ 143684 w 215579"/>
                <a:gd name="connsiteY13" fmla="*/ 69412 h 78510"/>
                <a:gd name="connsiteX14" fmla="*/ 152628 w 215579"/>
                <a:gd name="connsiteY14" fmla="*/ 75421 h 78510"/>
                <a:gd name="connsiteX15" fmla="*/ 138815 w 215579"/>
                <a:gd name="connsiteY15" fmla="*/ 78500 h 78510"/>
                <a:gd name="connsiteX16" fmla="*/ 14494 w 215579"/>
                <a:gd name="connsiteY16" fmla="*/ 78426 h 78510"/>
                <a:gd name="connsiteX17" fmla="*/ 1252 w 215579"/>
                <a:gd name="connsiteY17" fmla="*/ 59230 h 78510"/>
                <a:gd name="connsiteX18" fmla="*/ 14121 w 215579"/>
                <a:gd name="connsiteY18" fmla="*/ 50911 h 78510"/>
                <a:gd name="connsiteX19" fmla="*/ 195808 w 215579"/>
                <a:gd name="connsiteY19" fmla="*/ 50713 h 78510"/>
                <a:gd name="connsiteX20" fmla="*/ 206888 w 215579"/>
                <a:gd name="connsiteY20" fmla="*/ 40283 h 78510"/>
                <a:gd name="connsiteX21" fmla="*/ 196031 w 215579"/>
                <a:gd name="connsiteY21" fmla="*/ 30871 h 78510"/>
                <a:gd name="connsiteX22" fmla="*/ 61499 w 215579"/>
                <a:gd name="connsiteY22" fmla="*/ 30797 h 78510"/>
                <a:gd name="connsiteX23" fmla="*/ 45350 w 215579"/>
                <a:gd name="connsiteY23" fmla="*/ 15401 h 7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5579" h="78510">
                  <a:moveTo>
                    <a:pt x="45350" y="15401"/>
                  </a:moveTo>
                  <a:cubicBezTo>
                    <a:pt x="44481" y="6684"/>
                    <a:pt x="53201" y="-45"/>
                    <a:pt x="61375" y="129"/>
                  </a:cubicBezTo>
                  <a:cubicBezTo>
                    <a:pt x="94666" y="29"/>
                    <a:pt x="127983" y="203"/>
                    <a:pt x="161274" y="54"/>
                  </a:cubicBezTo>
                  <a:cubicBezTo>
                    <a:pt x="164554" y="-244"/>
                    <a:pt x="170591" y="576"/>
                    <a:pt x="169299" y="5368"/>
                  </a:cubicBezTo>
                  <a:cubicBezTo>
                    <a:pt x="170367" y="10012"/>
                    <a:pt x="163858" y="9615"/>
                    <a:pt x="161026" y="9788"/>
                  </a:cubicBezTo>
                  <a:cubicBezTo>
                    <a:pt x="127883" y="9739"/>
                    <a:pt x="94766" y="9714"/>
                    <a:pt x="61623" y="9788"/>
                  </a:cubicBezTo>
                  <a:cubicBezTo>
                    <a:pt x="58319" y="9441"/>
                    <a:pt x="53499" y="11576"/>
                    <a:pt x="54294" y="15599"/>
                  </a:cubicBezTo>
                  <a:cubicBezTo>
                    <a:pt x="53773" y="19622"/>
                    <a:pt x="58543" y="21634"/>
                    <a:pt x="61897" y="21509"/>
                  </a:cubicBezTo>
                  <a:cubicBezTo>
                    <a:pt x="107337" y="21733"/>
                    <a:pt x="152777" y="21311"/>
                    <a:pt x="198218" y="21708"/>
                  </a:cubicBezTo>
                  <a:cubicBezTo>
                    <a:pt x="211957" y="22254"/>
                    <a:pt x="220751" y="40283"/>
                    <a:pt x="212205" y="51284"/>
                  </a:cubicBezTo>
                  <a:cubicBezTo>
                    <a:pt x="205696" y="62334"/>
                    <a:pt x="191634" y="59752"/>
                    <a:pt x="180876" y="60273"/>
                  </a:cubicBezTo>
                  <a:cubicBezTo>
                    <a:pt x="123908" y="60770"/>
                    <a:pt x="66940" y="59578"/>
                    <a:pt x="10022" y="60770"/>
                  </a:cubicBezTo>
                  <a:cubicBezTo>
                    <a:pt x="9574" y="64271"/>
                    <a:pt x="9028" y="70231"/>
                    <a:pt x="14419" y="69362"/>
                  </a:cubicBezTo>
                  <a:cubicBezTo>
                    <a:pt x="57499" y="69486"/>
                    <a:pt x="100604" y="69362"/>
                    <a:pt x="143684" y="69412"/>
                  </a:cubicBezTo>
                  <a:cubicBezTo>
                    <a:pt x="148206" y="68344"/>
                    <a:pt x="151386" y="71224"/>
                    <a:pt x="152628" y="75421"/>
                  </a:cubicBezTo>
                  <a:cubicBezTo>
                    <a:pt x="149026" y="79320"/>
                    <a:pt x="143560" y="78351"/>
                    <a:pt x="138815" y="78500"/>
                  </a:cubicBezTo>
                  <a:cubicBezTo>
                    <a:pt x="97374" y="78351"/>
                    <a:pt x="55934" y="78550"/>
                    <a:pt x="14494" y="78426"/>
                  </a:cubicBezTo>
                  <a:cubicBezTo>
                    <a:pt x="4605" y="79618"/>
                    <a:pt x="-3121" y="67996"/>
                    <a:pt x="1252" y="59230"/>
                  </a:cubicBezTo>
                  <a:cubicBezTo>
                    <a:pt x="3388" y="54189"/>
                    <a:pt x="8605" y="50638"/>
                    <a:pt x="14121" y="50911"/>
                  </a:cubicBezTo>
                  <a:cubicBezTo>
                    <a:pt x="74667" y="50688"/>
                    <a:pt x="135262" y="51085"/>
                    <a:pt x="195808" y="50713"/>
                  </a:cubicBezTo>
                  <a:cubicBezTo>
                    <a:pt x="202143" y="51259"/>
                    <a:pt x="205422" y="45473"/>
                    <a:pt x="206888" y="40283"/>
                  </a:cubicBezTo>
                  <a:cubicBezTo>
                    <a:pt x="205050" y="35639"/>
                    <a:pt x="201845" y="30251"/>
                    <a:pt x="196031" y="30871"/>
                  </a:cubicBezTo>
                  <a:cubicBezTo>
                    <a:pt x="151187" y="30698"/>
                    <a:pt x="106343" y="30896"/>
                    <a:pt x="61499" y="30797"/>
                  </a:cubicBezTo>
                  <a:cubicBezTo>
                    <a:pt x="53102" y="31443"/>
                    <a:pt x="44481" y="24117"/>
                    <a:pt x="45350" y="15401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102CAA0-7E15-4EC7-9279-73B5D79A0425}"/>
                </a:ext>
              </a:extLst>
            </p:cNvPr>
            <p:cNvSpPr/>
            <p:nvPr/>
          </p:nvSpPr>
          <p:spPr>
            <a:xfrm>
              <a:off x="1223961" y="2521176"/>
              <a:ext cx="1427021" cy="1854715"/>
            </a:xfrm>
            <a:custGeom>
              <a:avLst/>
              <a:gdLst>
                <a:gd name="connsiteX0" fmla="*/ 227053 w 1427021"/>
                <a:gd name="connsiteY0" fmla="*/ 1795 h 1854715"/>
                <a:gd name="connsiteX1" fmla="*/ 233637 w 1427021"/>
                <a:gd name="connsiteY1" fmla="*/ 7829 h 1854715"/>
                <a:gd name="connsiteX2" fmla="*/ 60695 w 1427021"/>
                <a:gd name="connsiteY2" fmla="*/ 350072 h 1854715"/>
                <a:gd name="connsiteX3" fmla="*/ 32472 w 1427021"/>
                <a:gd name="connsiteY3" fmla="*/ 922438 h 1854715"/>
                <a:gd name="connsiteX4" fmla="*/ 294158 w 1427021"/>
                <a:gd name="connsiteY4" fmla="*/ 1450205 h 1854715"/>
                <a:gd name="connsiteX5" fmla="*/ 718474 w 1427021"/>
                <a:gd name="connsiteY5" fmla="*/ 1756316 h 1854715"/>
                <a:gd name="connsiteX6" fmla="*/ 1392750 w 1427021"/>
                <a:gd name="connsiteY6" fmla="*/ 1823240 h 1854715"/>
                <a:gd name="connsiteX7" fmla="*/ 1423632 w 1427021"/>
                <a:gd name="connsiteY7" fmla="*/ 1817280 h 1854715"/>
                <a:gd name="connsiteX8" fmla="*/ 1421073 w 1427021"/>
                <a:gd name="connsiteY8" fmla="*/ 1826692 h 1854715"/>
                <a:gd name="connsiteX9" fmla="*/ 1224852 w 1427021"/>
                <a:gd name="connsiteY9" fmla="*/ 1853536 h 1854715"/>
                <a:gd name="connsiteX10" fmla="*/ 998346 w 1427021"/>
                <a:gd name="connsiteY10" fmla="*/ 1843032 h 1854715"/>
                <a:gd name="connsiteX11" fmla="*/ 554005 w 1427021"/>
                <a:gd name="connsiteY11" fmla="*/ 1682191 h 1854715"/>
                <a:gd name="connsiteX12" fmla="*/ 162259 w 1427021"/>
                <a:gd name="connsiteY12" fmla="*/ 1284001 h 1854715"/>
                <a:gd name="connsiteX13" fmla="*/ 895 w 1427021"/>
                <a:gd name="connsiteY13" fmla="*/ 735797 h 1854715"/>
                <a:gd name="connsiteX14" fmla="*/ 80322 w 1427021"/>
                <a:gd name="connsiteY14" fmla="*/ 266163 h 1854715"/>
                <a:gd name="connsiteX15" fmla="*/ 227053 w 1427021"/>
                <a:gd name="connsiteY15" fmla="*/ 1795 h 185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7021" h="1854715">
                  <a:moveTo>
                    <a:pt x="227053" y="1795"/>
                  </a:moveTo>
                  <a:cubicBezTo>
                    <a:pt x="230233" y="-3370"/>
                    <a:pt x="238233" y="3856"/>
                    <a:pt x="233637" y="7829"/>
                  </a:cubicBezTo>
                  <a:cubicBezTo>
                    <a:pt x="157588" y="111332"/>
                    <a:pt x="98558" y="227349"/>
                    <a:pt x="60695" y="350072"/>
                  </a:cubicBezTo>
                  <a:cubicBezTo>
                    <a:pt x="3479" y="534479"/>
                    <a:pt x="-6086" y="733313"/>
                    <a:pt x="32472" y="922438"/>
                  </a:cubicBezTo>
                  <a:cubicBezTo>
                    <a:pt x="71726" y="1117151"/>
                    <a:pt x="163178" y="1300862"/>
                    <a:pt x="294158" y="1450205"/>
                  </a:cubicBezTo>
                  <a:cubicBezTo>
                    <a:pt x="409783" y="1582761"/>
                    <a:pt x="556092" y="1688523"/>
                    <a:pt x="718474" y="1756316"/>
                  </a:cubicBezTo>
                  <a:cubicBezTo>
                    <a:pt x="929850" y="1845217"/>
                    <a:pt x="1168008" y="1868560"/>
                    <a:pt x="1392750" y="1823240"/>
                  </a:cubicBezTo>
                  <a:cubicBezTo>
                    <a:pt x="1403086" y="1821552"/>
                    <a:pt x="1413197" y="1818572"/>
                    <a:pt x="1423632" y="1817280"/>
                  </a:cubicBezTo>
                  <a:cubicBezTo>
                    <a:pt x="1429967" y="1819267"/>
                    <a:pt x="1426439" y="1826866"/>
                    <a:pt x="1421073" y="1826692"/>
                  </a:cubicBezTo>
                  <a:cubicBezTo>
                    <a:pt x="1356602" y="1841343"/>
                    <a:pt x="1290839" y="1850059"/>
                    <a:pt x="1224852" y="1853536"/>
                  </a:cubicBezTo>
                  <a:cubicBezTo>
                    <a:pt x="1149251" y="1856416"/>
                    <a:pt x="1073252" y="1854430"/>
                    <a:pt x="998346" y="1843032"/>
                  </a:cubicBezTo>
                  <a:cubicBezTo>
                    <a:pt x="841255" y="1820831"/>
                    <a:pt x="688984" y="1765554"/>
                    <a:pt x="554005" y="1682191"/>
                  </a:cubicBezTo>
                  <a:cubicBezTo>
                    <a:pt x="393808" y="1583680"/>
                    <a:pt x="258108" y="1445760"/>
                    <a:pt x="162259" y="1284001"/>
                  </a:cubicBezTo>
                  <a:cubicBezTo>
                    <a:pt x="63676" y="1118591"/>
                    <a:pt x="7727" y="928175"/>
                    <a:pt x="895" y="735797"/>
                  </a:cubicBezTo>
                  <a:cubicBezTo>
                    <a:pt x="-5416" y="576024"/>
                    <a:pt x="21714" y="414960"/>
                    <a:pt x="80322" y="266163"/>
                  </a:cubicBezTo>
                  <a:cubicBezTo>
                    <a:pt x="117465" y="172221"/>
                    <a:pt x="166458" y="82700"/>
                    <a:pt x="227053" y="179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029D02A6-7475-41B3-B838-C515EAEC5AF4}"/>
                </a:ext>
              </a:extLst>
            </p:cNvPr>
            <p:cNvSpPr/>
            <p:nvPr/>
          </p:nvSpPr>
          <p:spPr>
            <a:xfrm>
              <a:off x="1265578" y="2659345"/>
              <a:ext cx="1830902" cy="1675069"/>
            </a:xfrm>
            <a:custGeom>
              <a:avLst/>
              <a:gdLst>
                <a:gd name="connsiteX0" fmla="*/ 145038 w 1830902"/>
                <a:gd name="connsiteY0" fmla="*/ 2018 h 1675069"/>
                <a:gd name="connsiteX1" fmla="*/ 152492 w 1830902"/>
                <a:gd name="connsiteY1" fmla="*/ 6935 h 1675069"/>
                <a:gd name="connsiteX2" fmla="*/ 16668 w 1830902"/>
                <a:gd name="connsiteY2" fmla="*/ 423874 h 1675069"/>
                <a:gd name="connsiteX3" fmla="*/ 34506 w 1830902"/>
                <a:gd name="connsiteY3" fmla="*/ 789534 h 1675069"/>
                <a:gd name="connsiteX4" fmla="*/ 294825 w 1830902"/>
                <a:gd name="connsiteY4" fmla="*/ 1297062 h 1675069"/>
                <a:gd name="connsiteX5" fmla="*/ 703316 w 1830902"/>
                <a:gd name="connsiteY5" fmla="*/ 1584102 h 1675069"/>
                <a:gd name="connsiteX6" fmla="*/ 1143434 w 1830902"/>
                <a:gd name="connsiteY6" fmla="*/ 1666050 h 1675069"/>
                <a:gd name="connsiteX7" fmla="*/ 1504025 w 1830902"/>
                <a:gd name="connsiteY7" fmla="*/ 1599374 h 1675069"/>
                <a:gd name="connsiteX8" fmla="*/ 1822381 w 1830902"/>
                <a:gd name="connsiteY8" fmla="*/ 1420058 h 1675069"/>
                <a:gd name="connsiteX9" fmla="*/ 1830430 w 1830902"/>
                <a:gd name="connsiteY9" fmla="*/ 1425149 h 1675069"/>
                <a:gd name="connsiteX10" fmla="*/ 1237718 w 1830902"/>
                <a:gd name="connsiteY10" fmla="*/ 1669501 h 1675069"/>
                <a:gd name="connsiteX11" fmla="*/ 854916 w 1830902"/>
                <a:gd name="connsiteY11" fmla="*/ 1642906 h 1675069"/>
                <a:gd name="connsiteX12" fmla="*/ 376960 w 1830902"/>
                <a:gd name="connsiteY12" fmla="*/ 1391650 h 1675069"/>
                <a:gd name="connsiteX13" fmla="*/ 65934 w 1830902"/>
                <a:gd name="connsiteY13" fmla="*/ 932694 h 1675069"/>
                <a:gd name="connsiteX14" fmla="*/ 46655 w 1830902"/>
                <a:gd name="connsiteY14" fmla="*/ 232514 h 1675069"/>
                <a:gd name="connsiteX15" fmla="*/ 145038 w 1830902"/>
                <a:gd name="connsiteY15" fmla="*/ 2018 h 167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0902" h="1675069">
                  <a:moveTo>
                    <a:pt x="145038" y="2018"/>
                  </a:moveTo>
                  <a:cubicBezTo>
                    <a:pt x="147374" y="-2998"/>
                    <a:pt x="156765" y="2366"/>
                    <a:pt x="152492" y="6935"/>
                  </a:cubicBezTo>
                  <a:cubicBezTo>
                    <a:pt x="80170" y="135121"/>
                    <a:pt x="33587" y="277685"/>
                    <a:pt x="16668" y="423874"/>
                  </a:cubicBezTo>
                  <a:cubicBezTo>
                    <a:pt x="2978" y="545628"/>
                    <a:pt x="8245" y="669766"/>
                    <a:pt x="34506" y="789534"/>
                  </a:cubicBezTo>
                  <a:cubicBezTo>
                    <a:pt x="74803" y="977616"/>
                    <a:pt x="165932" y="1154300"/>
                    <a:pt x="294825" y="1297062"/>
                  </a:cubicBezTo>
                  <a:cubicBezTo>
                    <a:pt x="406997" y="1421896"/>
                    <a:pt x="547790" y="1520928"/>
                    <a:pt x="703316" y="1584102"/>
                  </a:cubicBezTo>
                  <a:cubicBezTo>
                    <a:pt x="842420" y="1640993"/>
                    <a:pt x="993250" y="1668359"/>
                    <a:pt x="1143434" y="1666050"/>
                  </a:cubicBezTo>
                  <a:cubicBezTo>
                    <a:pt x="1266165" y="1663392"/>
                    <a:pt x="1388648" y="1641540"/>
                    <a:pt x="1504025" y="1599374"/>
                  </a:cubicBezTo>
                  <a:cubicBezTo>
                    <a:pt x="1619104" y="1557804"/>
                    <a:pt x="1727003" y="1496666"/>
                    <a:pt x="1822381" y="1420058"/>
                  </a:cubicBezTo>
                  <a:cubicBezTo>
                    <a:pt x="1826008" y="1415911"/>
                    <a:pt x="1832741" y="1419760"/>
                    <a:pt x="1830430" y="1425149"/>
                  </a:cubicBezTo>
                  <a:cubicBezTo>
                    <a:pt x="1662457" y="1562225"/>
                    <a:pt x="1453492" y="1648145"/>
                    <a:pt x="1237718" y="1669501"/>
                  </a:cubicBezTo>
                  <a:cubicBezTo>
                    <a:pt x="1109844" y="1681893"/>
                    <a:pt x="979734" y="1673847"/>
                    <a:pt x="854916" y="1642906"/>
                  </a:cubicBezTo>
                  <a:cubicBezTo>
                    <a:pt x="678223" y="1599920"/>
                    <a:pt x="512660" y="1512584"/>
                    <a:pt x="376960" y="1391650"/>
                  </a:cubicBezTo>
                  <a:cubicBezTo>
                    <a:pt x="237211" y="1267760"/>
                    <a:pt x="128914" y="1108533"/>
                    <a:pt x="65934" y="932694"/>
                  </a:cubicBezTo>
                  <a:cubicBezTo>
                    <a:pt x="-14885" y="709300"/>
                    <a:pt x="-21518" y="460030"/>
                    <a:pt x="46655" y="232514"/>
                  </a:cubicBezTo>
                  <a:cubicBezTo>
                    <a:pt x="70630" y="152330"/>
                    <a:pt x="103374" y="74629"/>
                    <a:pt x="145038" y="2018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E4E6847-3EA3-447E-9902-42710C354BC5}"/>
                </a:ext>
              </a:extLst>
            </p:cNvPr>
            <p:cNvSpPr/>
            <p:nvPr/>
          </p:nvSpPr>
          <p:spPr>
            <a:xfrm>
              <a:off x="2907244" y="3774441"/>
              <a:ext cx="714323" cy="245757"/>
            </a:xfrm>
            <a:custGeom>
              <a:avLst/>
              <a:gdLst>
                <a:gd name="connsiteX0" fmla="*/ 219695 w 714323"/>
                <a:gd name="connsiteY0" fmla="*/ 9255 h 245757"/>
                <a:gd name="connsiteX1" fmla="*/ 224714 w 714323"/>
                <a:gd name="connsiteY1" fmla="*/ 241 h 245757"/>
                <a:gd name="connsiteX2" fmla="*/ 677130 w 714323"/>
                <a:gd name="connsiteY2" fmla="*/ 241 h 245757"/>
                <a:gd name="connsiteX3" fmla="*/ 713899 w 714323"/>
                <a:gd name="connsiteY3" fmla="*/ 41935 h 245757"/>
                <a:gd name="connsiteX4" fmla="*/ 679515 w 714323"/>
                <a:gd name="connsiteY4" fmla="*/ 73001 h 245757"/>
                <a:gd name="connsiteX5" fmla="*/ 55748 w 714323"/>
                <a:gd name="connsiteY5" fmla="*/ 73100 h 245757"/>
                <a:gd name="connsiteX6" fmla="*/ 9115 w 714323"/>
                <a:gd name="connsiteY6" fmla="*/ 118320 h 245757"/>
                <a:gd name="connsiteX7" fmla="*/ 53611 w 714323"/>
                <a:gd name="connsiteY7" fmla="*/ 164583 h 245757"/>
                <a:gd name="connsiteX8" fmla="*/ 520337 w 714323"/>
                <a:gd name="connsiteY8" fmla="*/ 164707 h 245757"/>
                <a:gd name="connsiteX9" fmla="*/ 559790 w 714323"/>
                <a:gd name="connsiteY9" fmla="*/ 202950 h 245757"/>
                <a:gd name="connsiteX10" fmla="*/ 530275 w 714323"/>
                <a:gd name="connsiteY10" fmla="*/ 244122 h 245757"/>
                <a:gd name="connsiteX11" fmla="*/ 507989 w 714323"/>
                <a:gd name="connsiteY11" fmla="*/ 245612 h 245757"/>
                <a:gd name="connsiteX12" fmla="*/ 162429 w 714323"/>
                <a:gd name="connsiteY12" fmla="*/ 245612 h 245757"/>
                <a:gd name="connsiteX13" fmla="*/ 156790 w 714323"/>
                <a:gd name="connsiteY13" fmla="*/ 237119 h 245757"/>
                <a:gd name="connsiteX14" fmla="*/ 520113 w 714323"/>
                <a:gd name="connsiteY14" fmla="*/ 236449 h 245757"/>
                <a:gd name="connsiteX15" fmla="*/ 550424 w 714323"/>
                <a:gd name="connsiteY15" fmla="*/ 207941 h 245757"/>
                <a:gd name="connsiteX16" fmla="*/ 520635 w 714323"/>
                <a:gd name="connsiteY16" fmla="*/ 173821 h 245757"/>
                <a:gd name="connsiteX17" fmla="*/ 53611 w 714323"/>
                <a:gd name="connsiteY17" fmla="*/ 173771 h 245757"/>
                <a:gd name="connsiteX18" fmla="*/ 46 w 714323"/>
                <a:gd name="connsiteY18" fmla="*/ 118395 h 245757"/>
                <a:gd name="connsiteX19" fmla="*/ 53189 w 714323"/>
                <a:gd name="connsiteY19" fmla="*/ 64011 h 245757"/>
                <a:gd name="connsiteX20" fmla="*/ 677155 w 714323"/>
                <a:gd name="connsiteY20" fmla="*/ 63887 h 245757"/>
                <a:gd name="connsiteX21" fmla="*/ 704633 w 714323"/>
                <a:gd name="connsiteY21" fmla="*/ 33889 h 245757"/>
                <a:gd name="connsiteX22" fmla="*/ 677204 w 714323"/>
                <a:gd name="connsiteY22" fmla="*/ 9702 h 245757"/>
                <a:gd name="connsiteX23" fmla="*/ 242204 w 714323"/>
                <a:gd name="connsiteY23" fmla="*/ 9678 h 245757"/>
                <a:gd name="connsiteX24" fmla="*/ 219695 w 714323"/>
                <a:gd name="connsiteY24" fmla="*/ 9255 h 2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323" h="245757">
                  <a:moveTo>
                    <a:pt x="219695" y="9255"/>
                  </a:moveTo>
                  <a:cubicBezTo>
                    <a:pt x="215000" y="5506"/>
                    <a:pt x="219298" y="-1373"/>
                    <a:pt x="224714" y="241"/>
                  </a:cubicBezTo>
                  <a:cubicBezTo>
                    <a:pt x="375519" y="216"/>
                    <a:pt x="526325" y="191"/>
                    <a:pt x="677130" y="241"/>
                  </a:cubicBezTo>
                  <a:cubicBezTo>
                    <a:pt x="698695" y="-653"/>
                    <a:pt x="717403" y="20753"/>
                    <a:pt x="713899" y="41935"/>
                  </a:cubicBezTo>
                  <a:cubicBezTo>
                    <a:pt x="711365" y="58474"/>
                    <a:pt x="696633" y="73001"/>
                    <a:pt x="679515" y="73001"/>
                  </a:cubicBezTo>
                  <a:cubicBezTo>
                    <a:pt x="471593" y="73174"/>
                    <a:pt x="263670" y="72951"/>
                    <a:pt x="55748" y="73100"/>
                  </a:cubicBezTo>
                  <a:cubicBezTo>
                    <a:pt x="31176" y="72206"/>
                    <a:pt x="9140" y="93860"/>
                    <a:pt x="9115" y="118320"/>
                  </a:cubicBezTo>
                  <a:cubicBezTo>
                    <a:pt x="8469" y="142408"/>
                    <a:pt x="29462" y="164310"/>
                    <a:pt x="53611" y="164583"/>
                  </a:cubicBezTo>
                  <a:cubicBezTo>
                    <a:pt x="209186" y="164782"/>
                    <a:pt x="364762" y="164509"/>
                    <a:pt x="520337" y="164707"/>
                  </a:cubicBezTo>
                  <a:cubicBezTo>
                    <a:pt x="540809" y="164583"/>
                    <a:pt x="559641" y="182339"/>
                    <a:pt x="559790" y="202950"/>
                  </a:cubicBezTo>
                  <a:cubicBezTo>
                    <a:pt x="561479" y="221400"/>
                    <a:pt x="548039" y="239528"/>
                    <a:pt x="530275" y="244122"/>
                  </a:cubicBezTo>
                  <a:cubicBezTo>
                    <a:pt x="523045" y="246307"/>
                    <a:pt x="515393" y="245463"/>
                    <a:pt x="507989" y="245612"/>
                  </a:cubicBezTo>
                  <a:cubicBezTo>
                    <a:pt x="392811" y="245587"/>
                    <a:pt x="277633" y="245612"/>
                    <a:pt x="162429" y="245612"/>
                  </a:cubicBezTo>
                  <a:cubicBezTo>
                    <a:pt x="157063" y="246729"/>
                    <a:pt x="155274" y="241192"/>
                    <a:pt x="156790" y="237119"/>
                  </a:cubicBezTo>
                  <a:cubicBezTo>
                    <a:pt x="277856" y="235778"/>
                    <a:pt x="399022" y="237119"/>
                    <a:pt x="520113" y="236449"/>
                  </a:cubicBezTo>
                  <a:cubicBezTo>
                    <a:pt x="535442" y="236176"/>
                    <a:pt x="549529" y="223387"/>
                    <a:pt x="550424" y="207941"/>
                  </a:cubicBezTo>
                  <a:cubicBezTo>
                    <a:pt x="552560" y="190856"/>
                    <a:pt x="537877" y="173821"/>
                    <a:pt x="520635" y="173821"/>
                  </a:cubicBezTo>
                  <a:cubicBezTo>
                    <a:pt x="364960" y="173722"/>
                    <a:pt x="209286" y="173846"/>
                    <a:pt x="53611" y="173771"/>
                  </a:cubicBezTo>
                  <a:cubicBezTo>
                    <a:pt x="24618" y="173920"/>
                    <a:pt x="-1245" y="147424"/>
                    <a:pt x="46" y="118395"/>
                  </a:cubicBezTo>
                  <a:cubicBezTo>
                    <a:pt x="-699" y="89787"/>
                    <a:pt x="24742" y="64334"/>
                    <a:pt x="53189" y="64011"/>
                  </a:cubicBezTo>
                  <a:cubicBezTo>
                    <a:pt x="261161" y="63837"/>
                    <a:pt x="469158" y="64061"/>
                    <a:pt x="677155" y="63887"/>
                  </a:cubicBezTo>
                  <a:cubicBezTo>
                    <a:pt x="692981" y="64880"/>
                    <a:pt x="706769" y="49509"/>
                    <a:pt x="704633" y="33889"/>
                  </a:cubicBezTo>
                  <a:cubicBezTo>
                    <a:pt x="703614" y="20281"/>
                    <a:pt x="690720" y="9231"/>
                    <a:pt x="677204" y="9702"/>
                  </a:cubicBezTo>
                  <a:cubicBezTo>
                    <a:pt x="532213" y="9653"/>
                    <a:pt x="387221" y="9702"/>
                    <a:pt x="242204" y="9678"/>
                  </a:cubicBezTo>
                  <a:cubicBezTo>
                    <a:pt x="234701" y="9553"/>
                    <a:pt x="227149" y="10100"/>
                    <a:pt x="219695" y="925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id="{28864B74-F7A4-49E7-A33E-72F2F16CD2F3}"/>
              </a:ext>
            </a:extLst>
          </p:cNvPr>
          <p:cNvSpPr txBox="1"/>
          <p:nvPr/>
        </p:nvSpPr>
        <p:spPr>
          <a:xfrm>
            <a:off x="875950" y="4444784"/>
            <a:ext cx="2201089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7A449178-91A0-4C53-8D73-1A1DC1EC2E1D}"/>
              </a:ext>
            </a:extLst>
          </p:cNvPr>
          <p:cNvSpPr txBox="1"/>
          <p:nvPr/>
        </p:nvSpPr>
        <p:spPr>
          <a:xfrm>
            <a:off x="999032" y="282457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经验充足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A77C9A02-A69A-483B-A9C9-07669F51C251}"/>
              </a:ext>
            </a:extLst>
          </p:cNvPr>
          <p:cNvSpPr txBox="1"/>
          <p:nvPr/>
        </p:nvSpPr>
        <p:spPr>
          <a:xfrm>
            <a:off x="1167837" y="3302387"/>
            <a:ext cx="1617314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输入你的正文</a:t>
            </a:r>
          </a:p>
        </p:txBody>
      </p: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3034ED60-DF22-475C-8175-184952281616}"/>
              </a:ext>
            </a:extLst>
          </p:cNvPr>
          <p:cNvGrpSpPr/>
          <p:nvPr/>
        </p:nvGrpSpPr>
        <p:grpSpPr>
          <a:xfrm>
            <a:off x="3657451" y="2204818"/>
            <a:ext cx="2144552" cy="2081114"/>
            <a:chOff x="1223961" y="2049209"/>
            <a:chExt cx="2397606" cy="2326682"/>
          </a:xfrm>
        </p:grpSpPr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A3BD772E-3600-4BCF-8E37-6623939B53F5}"/>
                </a:ext>
              </a:extLst>
            </p:cNvPr>
            <p:cNvSpPr/>
            <p:nvPr/>
          </p:nvSpPr>
          <p:spPr>
            <a:xfrm>
              <a:off x="1766192" y="2049209"/>
              <a:ext cx="1788106" cy="1665846"/>
            </a:xfrm>
            <a:custGeom>
              <a:avLst/>
              <a:gdLst>
                <a:gd name="connsiteX0" fmla="*/ 578051 w 1788106"/>
                <a:gd name="connsiteY0" fmla="*/ 627 h 1665846"/>
                <a:gd name="connsiteX1" fmla="*/ 869053 w 1788106"/>
                <a:gd name="connsiteY1" fmla="*/ 26056 h 1665846"/>
                <a:gd name="connsiteX2" fmla="*/ 1404350 w 1788106"/>
                <a:gd name="connsiteY2" fmla="*/ 300431 h 1665846"/>
                <a:gd name="connsiteX3" fmla="*/ 1703997 w 1788106"/>
                <a:gd name="connsiteY3" fmla="*/ 728843 h 1665846"/>
                <a:gd name="connsiteX4" fmla="*/ 1750854 w 1788106"/>
                <a:gd name="connsiteY4" fmla="*/ 1455965 h 1665846"/>
                <a:gd name="connsiteX5" fmla="*/ 1696047 w 1788106"/>
                <a:gd name="connsiteY5" fmla="*/ 1617452 h 1665846"/>
                <a:gd name="connsiteX6" fmla="*/ 1673762 w 1788106"/>
                <a:gd name="connsiteY6" fmla="*/ 1665105 h 1665846"/>
                <a:gd name="connsiteX7" fmla="*/ 1668271 w 1788106"/>
                <a:gd name="connsiteY7" fmla="*/ 1656786 h 1665846"/>
                <a:gd name="connsiteX8" fmla="*/ 1766903 w 1788106"/>
                <a:gd name="connsiteY8" fmla="*/ 1330238 h 1665846"/>
                <a:gd name="connsiteX9" fmla="*/ 1749661 w 1788106"/>
                <a:gd name="connsiteY9" fmla="*/ 904856 h 1665846"/>
                <a:gd name="connsiteX10" fmla="*/ 1533043 w 1788106"/>
                <a:gd name="connsiteY10" fmla="*/ 451860 h 1665846"/>
                <a:gd name="connsiteX11" fmla="*/ 1080131 w 1788106"/>
                <a:gd name="connsiteY11" fmla="*/ 103062 h 1665846"/>
                <a:gd name="connsiteX12" fmla="*/ 411743 w 1788106"/>
                <a:gd name="connsiteY12" fmla="*/ 28514 h 1665846"/>
                <a:gd name="connsiteX13" fmla="*/ 8072 w 1788106"/>
                <a:gd name="connsiteY13" fmla="*/ 185853 h 1665846"/>
                <a:gd name="connsiteX14" fmla="*/ 2432 w 1788106"/>
                <a:gd name="connsiteY14" fmla="*/ 178602 h 1665846"/>
                <a:gd name="connsiteX15" fmla="*/ 578051 w 1788106"/>
                <a:gd name="connsiteY15" fmla="*/ 627 h 166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8106" h="1665846">
                  <a:moveTo>
                    <a:pt x="578051" y="627"/>
                  </a:moveTo>
                  <a:cubicBezTo>
                    <a:pt x="675615" y="-2328"/>
                    <a:pt x="773651" y="4998"/>
                    <a:pt x="869053" y="26056"/>
                  </a:cubicBezTo>
                  <a:cubicBezTo>
                    <a:pt x="1067559" y="68172"/>
                    <a:pt x="1254016" y="164324"/>
                    <a:pt x="1404350" y="300431"/>
                  </a:cubicBezTo>
                  <a:cubicBezTo>
                    <a:pt x="1534882" y="418162"/>
                    <a:pt x="1638433" y="565742"/>
                    <a:pt x="1703997" y="728843"/>
                  </a:cubicBezTo>
                  <a:cubicBezTo>
                    <a:pt x="1796965" y="957898"/>
                    <a:pt x="1813288" y="1216877"/>
                    <a:pt x="1750854" y="1455965"/>
                  </a:cubicBezTo>
                  <a:cubicBezTo>
                    <a:pt x="1736742" y="1511094"/>
                    <a:pt x="1718183" y="1565055"/>
                    <a:pt x="1696047" y="1617452"/>
                  </a:cubicBezTo>
                  <a:cubicBezTo>
                    <a:pt x="1688693" y="1633345"/>
                    <a:pt x="1682780" y="1650057"/>
                    <a:pt x="1673762" y="1665105"/>
                  </a:cubicBezTo>
                  <a:cubicBezTo>
                    <a:pt x="1668619" y="1668259"/>
                    <a:pt x="1664445" y="1660561"/>
                    <a:pt x="1668271" y="1656786"/>
                  </a:cubicBezTo>
                  <a:cubicBezTo>
                    <a:pt x="1717090" y="1553607"/>
                    <a:pt x="1750431" y="1443177"/>
                    <a:pt x="1766903" y="1330238"/>
                  </a:cubicBezTo>
                  <a:cubicBezTo>
                    <a:pt x="1786978" y="1188966"/>
                    <a:pt x="1781735" y="1043943"/>
                    <a:pt x="1749661" y="904856"/>
                  </a:cubicBezTo>
                  <a:cubicBezTo>
                    <a:pt x="1712146" y="740315"/>
                    <a:pt x="1637414" y="584466"/>
                    <a:pt x="1533043" y="451860"/>
                  </a:cubicBezTo>
                  <a:cubicBezTo>
                    <a:pt x="1414287" y="300332"/>
                    <a:pt x="1257147" y="178975"/>
                    <a:pt x="1080131" y="103062"/>
                  </a:cubicBezTo>
                  <a:cubicBezTo>
                    <a:pt x="871289" y="12696"/>
                    <a:pt x="635367" y="-13229"/>
                    <a:pt x="411743" y="28514"/>
                  </a:cubicBezTo>
                  <a:cubicBezTo>
                    <a:pt x="268788" y="54564"/>
                    <a:pt x="131076" y="108574"/>
                    <a:pt x="8072" y="185853"/>
                  </a:cubicBezTo>
                  <a:cubicBezTo>
                    <a:pt x="3376" y="190845"/>
                    <a:pt x="-3804" y="181607"/>
                    <a:pt x="2432" y="178602"/>
                  </a:cubicBezTo>
                  <a:cubicBezTo>
                    <a:pt x="174106" y="69786"/>
                    <a:pt x="375048" y="8325"/>
                    <a:pt x="578051" y="627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1737A027-CE02-482C-B4D2-796C041A05E7}"/>
                </a:ext>
              </a:extLst>
            </p:cNvPr>
            <p:cNvSpPr/>
            <p:nvPr/>
          </p:nvSpPr>
          <p:spPr>
            <a:xfrm>
              <a:off x="1620540" y="2090907"/>
              <a:ext cx="1892198" cy="1321741"/>
            </a:xfrm>
            <a:custGeom>
              <a:avLst/>
              <a:gdLst>
                <a:gd name="connsiteX0" fmla="*/ 520003 w 1892198"/>
                <a:gd name="connsiteY0" fmla="*/ 27442 h 1321741"/>
                <a:gd name="connsiteX1" fmla="*/ 778658 w 1892198"/>
                <a:gd name="connsiteY1" fmla="*/ 77 h 1321741"/>
                <a:gd name="connsiteX2" fmla="*/ 1316240 w 1892198"/>
                <a:gd name="connsiteY2" fmla="*/ 141945 h 1321741"/>
                <a:gd name="connsiteX3" fmla="*/ 1709874 w 1892198"/>
                <a:gd name="connsiteY3" fmla="*/ 509021 h 1321741"/>
                <a:gd name="connsiteX4" fmla="*/ 1882344 w 1892198"/>
                <a:gd name="connsiteY4" fmla="*/ 973862 h 1321741"/>
                <a:gd name="connsiteX5" fmla="*/ 1876406 w 1892198"/>
                <a:gd name="connsiteY5" fmla="*/ 1310219 h 1321741"/>
                <a:gd name="connsiteX6" fmla="*/ 1869301 w 1892198"/>
                <a:gd name="connsiteY6" fmla="*/ 1321617 h 1321741"/>
                <a:gd name="connsiteX7" fmla="*/ 1866791 w 1892198"/>
                <a:gd name="connsiteY7" fmla="*/ 1310492 h 1321741"/>
                <a:gd name="connsiteX8" fmla="*/ 1853177 w 1892198"/>
                <a:gd name="connsiteY8" fmla="*/ 865592 h 1321741"/>
                <a:gd name="connsiteX9" fmla="*/ 1636161 w 1892198"/>
                <a:gd name="connsiteY9" fmla="*/ 423497 h 1321741"/>
                <a:gd name="connsiteX10" fmla="*/ 1174926 w 1892198"/>
                <a:gd name="connsiteY10" fmla="*/ 85402 h 1321741"/>
                <a:gd name="connsiteX11" fmla="*/ 615853 w 1892198"/>
                <a:gd name="connsiteY11" fmla="*/ 19521 h 1321741"/>
                <a:gd name="connsiteX12" fmla="*/ 5775 w 1892198"/>
                <a:gd name="connsiteY12" fmla="*/ 310608 h 1321741"/>
                <a:gd name="connsiteX13" fmla="*/ 2446 w 1892198"/>
                <a:gd name="connsiteY13" fmla="*/ 301147 h 1321741"/>
                <a:gd name="connsiteX14" fmla="*/ 520003 w 1892198"/>
                <a:gd name="connsiteY14" fmla="*/ 27442 h 13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2198" h="1321741">
                  <a:moveTo>
                    <a:pt x="520003" y="27442"/>
                  </a:moveTo>
                  <a:cubicBezTo>
                    <a:pt x="604772" y="8148"/>
                    <a:pt x="691752" y="-941"/>
                    <a:pt x="778658" y="77"/>
                  </a:cubicBezTo>
                  <a:cubicBezTo>
                    <a:pt x="965984" y="921"/>
                    <a:pt x="1152839" y="50363"/>
                    <a:pt x="1316240" y="141945"/>
                  </a:cubicBezTo>
                  <a:cubicBezTo>
                    <a:pt x="1474549" y="230101"/>
                    <a:pt x="1610845" y="357318"/>
                    <a:pt x="1709874" y="509021"/>
                  </a:cubicBezTo>
                  <a:cubicBezTo>
                    <a:pt x="1801252" y="648431"/>
                    <a:pt x="1860928" y="808551"/>
                    <a:pt x="1882344" y="973862"/>
                  </a:cubicBezTo>
                  <a:cubicBezTo>
                    <a:pt x="1897474" y="1085435"/>
                    <a:pt x="1894940" y="1199193"/>
                    <a:pt x="1876406" y="1310219"/>
                  </a:cubicBezTo>
                  <a:cubicBezTo>
                    <a:pt x="1875263" y="1314465"/>
                    <a:pt x="1876133" y="1322859"/>
                    <a:pt x="1869301" y="1321617"/>
                  </a:cubicBezTo>
                  <a:cubicBezTo>
                    <a:pt x="1863661" y="1320599"/>
                    <a:pt x="1866419" y="1314093"/>
                    <a:pt x="1866791" y="1310492"/>
                  </a:cubicBezTo>
                  <a:cubicBezTo>
                    <a:pt x="1892108" y="1163309"/>
                    <a:pt x="1887437" y="1010962"/>
                    <a:pt x="1853177" y="865592"/>
                  </a:cubicBezTo>
                  <a:cubicBezTo>
                    <a:pt x="1815314" y="704403"/>
                    <a:pt x="1740358" y="552155"/>
                    <a:pt x="1636161" y="423497"/>
                  </a:cubicBezTo>
                  <a:cubicBezTo>
                    <a:pt x="1515194" y="273384"/>
                    <a:pt x="1354575" y="155454"/>
                    <a:pt x="1174926" y="85402"/>
                  </a:cubicBezTo>
                  <a:cubicBezTo>
                    <a:pt x="998307" y="16044"/>
                    <a:pt x="803726" y="-6578"/>
                    <a:pt x="615853" y="19521"/>
                  </a:cubicBezTo>
                  <a:cubicBezTo>
                    <a:pt x="388701" y="49767"/>
                    <a:pt x="172555" y="153716"/>
                    <a:pt x="5775" y="310608"/>
                  </a:cubicBezTo>
                  <a:cubicBezTo>
                    <a:pt x="980" y="309789"/>
                    <a:pt x="-2598" y="304475"/>
                    <a:pt x="2446" y="301147"/>
                  </a:cubicBezTo>
                  <a:cubicBezTo>
                    <a:pt x="146717" y="166381"/>
                    <a:pt x="327211" y="70477"/>
                    <a:pt x="520003" y="27442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7F485BD5-5707-4F3B-AC0C-3D42763AA29A}"/>
                </a:ext>
              </a:extLst>
            </p:cNvPr>
            <p:cNvSpPr/>
            <p:nvPr/>
          </p:nvSpPr>
          <p:spPr>
            <a:xfrm>
              <a:off x="1443079" y="2419887"/>
              <a:ext cx="215579" cy="78510"/>
            </a:xfrm>
            <a:custGeom>
              <a:avLst/>
              <a:gdLst>
                <a:gd name="connsiteX0" fmla="*/ 45350 w 215579"/>
                <a:gd name="connsiteY0" fmla="*/ 15401 h 78510"/>
                <a:gd name="connsiteX1" fmla="*/ 61375 w 215579"/>
                <a:gd name="connsiteY1" fmla="*/ 129 h 78510"/>
                <a:gd name="connsiteX2" fmla="*/ 161274 w 215579"/>
                <a:gd name="connsiteY2" fmla="*/ 54 h 78510"/>
                <a:gd name="connsiteX3" fmla="*/ 169299 w 215579"/>
                <a:gd name="connsiteY3" fmla="*/ 5368 h 78510"/>
                <a:gd name="connsiteX4" fmla="*/ 161026 w 215579"/>
                <a:gd name="connsiteY4" fmla="*/ 9788 h 78510"/>
                <a:gd name="connsiteX5" fmla="*/ 61623 w 215579"/>
                <a:gd name="connsiteY5" fmla="*/ 9788 h 78510"/>
                <a:gd name="connsiteX6" fmla="*/ 54294 w 215579"/>
                <a:gd name="connsiteY6" fmla="*/ 15599 h 78510"/>
                <a:gd name="connsiteX7" fmla="*/ 61897 w 215579"/>
                <a:gd name="connsiteY7" fmla="*/ 21509 h 78510"/>
                <a:gd name="connsiteX8" fmla="*/ 198218 w 215579"/>
                <a:gd name="connsiteY8" fmla="*/ 21708 h 78510"/>
                <a:gd name="connsiteX9" fmla="*/ 212205 w 215579"/>
                <a:gd name="connsiteY9" fmla="*/ 51284 h 78510"/>
                <a:gd name="connsiteX10" fmla="*/ 180876 w 215579"/>
                <a:gd name="connsiteY10" fmla="*/ 60273 h 78510"/>
                <a:gd name="connsiteX11" fmla="*/ 10022 w 215579"/>
                <a:gd name="connsiteY11" fmla="*/ 60770 h 78510"/>
                <a:gd name="connsiteX12" fmla="*/ 14419 w 215579"/>
                <a:gd name="connsiteY12" fmla="*/ 69362 h 78510"/>
                <a:gd name="connsiteX13" fmla="*/ 143684 w 215579"/>
                <a:gd name="connsiteY13" fmla="*/ 69412 h 78510"/>
                <a:gd name="connsiteX14" fmla="*/ 152628 w 215579"/>
                <a:gd name="connsiteY14" fmla="*/ 75421 h 78510"/>
                <a:gd name="connsiteX15" fmla="*/ 138815 w 215579"/>
                <a:gd name="connsiteY15" fmla="*/ 78500 h 78510"/>
                <a:gd name="connsiteX16" fmla="*/ 14494 w 215579"/>
                <a:gd name="connsiteY16" fmla="*/ 78426 h 78510"/>
                <a:gd name="connsiteX17" fmla="*/ 1252 w 215579"/>
                <a:gd name="connsiteY17" fmla="*/ 59230 h 78510"/>
                <a:gd name="connsiteX18" fmla="*/ 14121 w 215579"/>
                <a:gd name="connsiteY18" fmla="*/ 50911 h 78510"/>
                <a:gd name="connsiteX19" fmla="*/ 195808 w 215579"/>
                <a:gd name="connsiteY19" fmla="*/ 50713 h 78510"/>
                <a:gd name="connsiteX20" fmla="*/ 206888 w 215579"/>
                <a:gd name="connsiteY20" fmla="*/ 40283 h 78510"/>
                <a:gd name="connsiteX21" fmla="*/ 196031 w 215579"/>
                <a:gd name="connsiteY21" fmla="*/ 30871 h 78510"/>
                <a:gd name="connsiteX22" fmla="*/ 61499 w 215579"/>
                <a:gd name="connsiteY22" fmla="*/ 30797 h 78510"/>
                <a:gd name="connsiteX23" fmla="*/ 45350 w 215579"/>
                <a:gd name="connsiteY23" fmla="*/ 15401 h 7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5579" h="78510">
                  <a:moveTo>
                    <a:pt x="45350" y="15401"/>
                  </a:moveTo>
                  <a:cubicBezTo>
                    <a:pt x="44481" y="6684"/>
                    <a:pt x="53201" y="-45"/>
                    <a:pt x="61375" y="129"/>
                  </a:cubicBezTo>
                  <a:cubicBezTo>
                    <a:pt x="94666" y="29"/>
                    <a:pt x="127983" y="203"/>
                    <a:pt x="161274" y="54"/>
                  </a:cubicBezTo>
                  <a:cubicBezTo>
                    <a:pt x="164554" y="-244"/>
                    <a:pt x="170591" y="576"/>
                    <a:pt x="169299" y="5368"/>
                  </a:cubicBezTo>
                  <a:cubicBezTo>
                    <a:pt x="170367" y="10012"/>
                    <a:pt x="163858" y="9615"/>
                    <a:pt x="161026" y="9788"/>
                  </a:cubicBezTo>
                  <a:cubicBezTo>
                    <a:pt x="127883" y="9739"/>
                    <a:pt x="94766" y="9714"/>
                    <a:pt x="61623" y="9788"/>
                  </a:cubicBezTo>
                  <a:cubicBezTo>
                    <a:pt x="58319" y="9441"/>
                    <a:pt x="53499" y="11576"/>
                    <a:pt x="54294" y="15599"/>
                  </a:cubicBezTo>
                  <a:cubicBezTo>
                    <a:pt x="53773" y="19622"/>
                    <a:pt x="58543" y="21634"/>
                    <a:pt x="61897" y="21509"/>
                  </a:cubicBezTo>
                  <a:cubicBezTo>
                    <a:pt x="107337" y="21733"/>
                    <a:pt x="152777" y="21311"/>
                    <a:pt x="198218" y="21708"/>
                  </a:cubicBezTo>
                  <a:cubicBezTo>
                    <a:pt x="211957" y="22254"/>
                    <a:pt x="220751" y="40283"/>
                    <a:pt x="212205" y="51284"/>
                  </a:cubicBezTo>
                  <a:cubicBezTo>
                    <a:pt x="205696" y="62334"/>
                    <a:pt x="191634" y="59752"/>
                    <a:pt x="180876" y="60273"/>
                  </a:cubicBezTo>
                  <a:cubicBezTo>
                    <a:pt x="123908" y="60770"/>
                    <a:pt x="66940" y="59578"/>
                    <a:pt x="10022" y="60770"/>
                  </a:cubicBezTo>
                  <a:cubicBezTo>
                    <a:pt x="9574" y="64271"/>
                    <a:pt x="9028" y="70231"/>
                    <a:pt x="14419" y="69362"/>
                  </a:cubicBezTo>
                  <a:cubicBezTo>
                    <a:pt x="57499" y="69486"/>
                    <a:pt x="100604" y="69362"/>
                    <a:pt x="143684" y="69412"/>
                  </a:cubicBezTo>
                  <a:cubicBezTo>
                    <a:pt x="148206" y="68344"/>
                    <a:pt x="151386" y="71224"/>
                    <a:pt x="152628" y="75421"/>
                  </a:cubicBezTo>
                  <a:cubicBezTo>
                    <a:pt x="149026" y="79320"/>
                    <a:pt x="143560" y="78351"/>
                    <a:pt x="138815" y="78500"/>
                  </a:cubicBezTo>
                  <a:cubicBezTo>
                    <a:pt x="97374" y="78351"/>
                    <a:pt x="55934" y="78550"/>
                    <a:pt x="14494" y="78426"/>
                  </a:cubicBezTo>
                  <a:cubicBezTo>
                    <a:pt x="4605" y="79618"/>
                    <a:pt x="-3121" y="67996"/>
                    <a:pt x="1252" y="59230"/>
                  </a:cubicBezTo>
                  <a:cubicBezTo>
                    <a:pt x="3388" y="54189"/>
                    <a:pt x="8605" y="50638"/>
                    <a:pt x="14121" y="50911"/>
                  </a:cubicBezTo>
                  <a:cubicBezTo>
                    <a:pt x="74667" y="50688"/>
                    <a:pt x="135262" y="51085"/>
                    <a:pt x="195808" y="50713"/>
                  </a:cubicBezTo>
                  <a:cubicBezTo>
                    <a:pt x="202143" y="51259"/>
                    <a:pt x="205422" y="45473"/>
                    <a:pt x="206888" y="40283"/>
                  </a:cubicBezTo>
                  <a:cubicBezTo>
                    <a:pt x="205050" y="35639"/>
                    <a:pt x="201845" y="30251"/>
                    <a:pt x="196031" y="30871"/>
                  </a:cubicBezTo>
                  <a:cubicBezTo>
                    <a:pt x="151187" y="30698"/>
                    <a:pt x="106343" y="30896"/>
                    <a:pt x="61499" y="30797"/>
                  </a:cubicBezTo>
                  <a:cubicBezTo>
                    <a:pt x="53102" y="31443"/>
                    <a:pt x="44481" y="24117"/>
                    <a:pt x="45350" y="15401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1C644D95-7174-41F3-A500-966ED8FDFE32}"/>
                </a:ext>
              </a:extLst>
            </p:cNvPr>
            <p:cNvSpPr/>
            <p:nvPr/>
          </p:nvSpPr>
          <p:spPr>
            <a:xfrm>
              <a:off x="1223961" y="2521176"/>
              <a:ext cx="1427021" cy="1854715"/>
            </a:xfrm>
            <a:custGeom>
              <a:avLst/>
              <a:gdLst>
                <a:gd name="connsiteX0" fmla="*/ 227053 w 1427021"/>
                <a:gd name="connsiteY0" fmla="*/ 1795 h 1854715"/>
                <a:gd name="connsiteX1" fmla="*/ 233637 w 1427021"/>
                <a:gd name="connsiteY1" fmla="*/ 7829 h 1854715"/>
                <a:gd name="connsiteX2" fmla="*/ 60695 w 1427021"/>
                <a:gd name="connsiteY2" fmla="*/ 350072 h 1854715"/>
                <a:gd name="connsiteX3" fmla="*/ 32472 w 1427021"/>
                <a:gd name="connsiteY3" fmla="*/ 922438 h 1854715"/>
                <a:gd name="connsiteX4" fmla="*/ 294158 w 1427021"/>
                <a:gd name="connsiteY4" fmla="*/ 1450205 h 1854715"/>
                <a:gd name="connsiteX5" fmla="*/ 718474 w 1427021"/>
                <a:gd name="connsiteY5" fmla="*/ 1756316 h 1854715"/>
                <a:gd name="connsiteX6" fmla="*/ 1392750 w 1427021"/>
                <a:gd name="connsiteY6" fmla="*/ 1823240 h 1854715"/>
                <a:gd name="connsiteX7" fmla="*/ 1423632 w 1427021"/>
                <a:gd name="connsiteY7" fmla="*/ 1817280 h 1854715"/>
                <a:gd name="connsiteX8" fmla="*/ 1421073 w 1427021"/>
                <a:gd name="connsiteY8" fmla="*/ 1826692 h 1854715"/>
                <a:gd name="connsiteX9" fmla="*/ 1224852 w 1427021"/>
                <a:gd name="connsiteY9" fmla="*/ 1853536 h 1854715"/>
                <a:gd name="connsiteX10" fmla="*/ 998346 w 1427021"/>
                <a:gd name="connsiteY10" fmla="*/ 1843032 h 1854715"/>
                <a:gd name="connsiteX11" fmla="*/ 554005 w 1427021"/>
                <a:gd name="connsiteY11" fmla="*/ 1682191 h 1854715"/>
                <a:gd name="connsiteX12" fmla="*/ 162259 w 1427021"/>
                <a:gd name="connsiteY12" fmla="*/ 1284001 h 1854715"/>
                <a:gd name="connsiteX13" fmla="*/ 895 w 1427021"/>
                <a:gd name="connsiteY13" fmla="*/ 735797 h 1854715"/>
                <a:gd name="connsiteX14" fmla="*/ 80322 w 1427021"/>
                <a:gd name="connsiteY14" fmla="*/ 266163 h 1854715"/>
                <a:gd name="connsiteX15" fmla="*/ 227053 w 1427021"/>
                <a:gd name="connsiteY15" fmla="*/ 1795 h 185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7021" h="1854715">
                  <a:moveTo>
                    <a:pt x="227053" y="1795"/>
                  </a:moveTo>
                  <a:cubicBezTo>
                    <a:pt x="230233" y="-3370"/>
                    <a:pt x="238233" y="3856"/>
                    <a:pt x="233637" y="7829"/>
                  </a:cubicBezTo>
                  <a:cubicBezTo>
                    <a:pt x="157588" y="111332"/>
                    <a:pt x="98558" y="227349"/>
                    <a:pt x="60695" y="350072"/>
                  </a:cubicBezTo>
                  <a:cubicBezTo>
                    <a:pt x="3479" y="534479"/>
                    <a:pt x="-6086" y="733313"/>
                    <a:pt x="32472" y="922438"/>
                  </a:cubicBezTo>
                  <a:cubicBezTo>
                    <a:pt x="71726" y="1117151"/>
                    <a:pt x="163178" y="1300862"/>
                    <a:pt x="294158" y="1450205"/>
                  </a:cubicBezTo>
                  <a:cubicBezTo>
                    <a:pt x="409783" y="1582761"/>
                    <a:pt x="556092" y="1688523"/>
                    <a:pt x="718474" y="1756316"/>
                  </a:cubicBezTo>
                  <a:cubicBezTo>
                    <a:pt x="929850" y="1845217"/>
                    <a:pt x="1168008" y="1868560"/>
                    <a:pt x="1392750" y="1823240"/>
                  </a:cubicBezTo>
                  <a:cubicBezTo>
                    <a:pt x="1403086" y="1821552"/>
                    <a:pt x="1413197" y="1818572"/>
                    <a:pt x="1423632" y="1817280"/>
                  </a:cubicBezTo>
                  <a:cubicBezTo>
                    <a:pt x="1429967" y="1819267"/>
                    <a:pt x="1426439" y="1826866"/>
                    <a:pt x="1421073" y="1826692"/>
                  </a:cubicBezTo>
                  <a:cubicBezTo>
                    <a:pt x="1356602" y="1841343"/>
                    <a:pt x="1290839" y="1850059"/>
                    <a:pt x="1224852" y="1853536"/>
                  </a:cubicBezTo>
                  <a:cubicBezTo>
                    <a:pt x="1149251" y="1856416"/>
                    <a:pt x="1073252" y="1854430"/>
                    <a:pt x="998346" y="1843032"/>
                  </a:cubicBezTo>
                  <a:cubicBezTo>
                    <a:pt x="841255" y="1820831"/>
                    <a:pt x="688984" y="1765554"/>
                    <a:pt x="554005" y="1682191"/>
                  </a:cubicBezTo>
                  <a:cubicBezTo>
                    <a:pt x="393808" y="1583680"/>
                    <a:pt x="258108" y="1445760"/>
                    <a:pt x="162259" y="1284001"/>
                  </a:cubicBezTo>
                  <a:cubicBezTo>
                    <a:pt x="63676" y="1118591"/>
                    <a:pt x="7727" y="928175"/>
                    <a:pt x="895" y="735797"/>
                  </a:cubicBezTo>
                  <a:cubicBezTo>
                    <a:pt x="-5416" y="576024"/>
                    <a:pt x="21714" y="414960"/>
                    <a:pt x="80322" y="266163"/>
                  </a:cubicBezTo>
                  <a:cubicBezTo>
                    <a:pt x="117465" y="172221"/>
                    <a:pt x="166458" y="82700"/>
                    <a:pt x="227053" y="179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A58F8C86-2455-42F9-980D-DB5ABDAB3621}"/>
                </a:ext>
              </a:extLst>
            </p:cNvPr>
            <p:cNvSpPr/>
            <p:nvPr/>
          </p:nvSpPr>
          <p:spPr>
            <a:xfrm>
              <a:off x="1265578" y="2659345"/>
              <a:ext cx="1830902" cy="1675069"/>
            </a:xfrm>
            <a:custGeom>
              <a:avLst/>
              <a:gdLst>
                <a:gd name="connsiteX0" fmla="*/ 145038 w 1830902"/>
                <a:gd name="connsiteY0" fmla="*/ 2018 h 1675069"/>
                <a:gd name="connsiteX1" fmla="*/ 152492 w 1830902"/>
                <a:gd name="connsiteY1" fmla="*/ 6935 h 1675069"/>
                <a:gd name="connsiteX2" fmla="*/ 16668 w 1830902"/>
                <a:gd name="connsiteY2" fmla="*/ 423874 h 1675069"/>
                <a:gd name="connsiteX3" fmla="*/ 34506 w 1830902"/>
                <a:gd name="connsiteY3" fmla="*/ 789534 h 1675069"/>
                <a:gd name="connsiteX4" fmla="*/ 294825 w 1830902"/>
                <a:gd name="connsiteY4" fmla="*/ 1297062 h 1675069"/>
                <a:gd name="connsiteX5" fmla="*/ 703316 w 1830902"/>
                <a:gd name="connsiteY5" fmla="*/ 1584102 h 1675069"/>
                <a:gd name="connsiteX6" fmla="*/ 1143434 w 1830902"/>
                <a:gd name="connsiteY6" fmla="*/ 1666050 h 1675069"/>
                <a:gd name="connsiteX7" fmla="*/ 1504025 w 1830902"/>
                <a:gd name="connsiteY7" fmla="*/ 1599374 h 1675069"/>
                <a:gd name="connsiteX8" fmla="*/ 1822381 w 1830902"/>
                <a:gd name="connsiteY8" fmla="*/ 1420058 h 1675069"/>
                <a:gd name="connsiteX9" fmla="*/ 1830430 w 1830902"/>
                <a:gd name="connsiteY9" fmla="*/ 1425149 h 1675069"/>
                <a:gd name="connsiteX10" fmla="*/ 1237718 w 1830902"/>
                <a:gd name="connsiteY10" fmla="*/ 1669501 h 1675069"/>
                <a:gd name="connsiteX11" fmla="*/ 854916 w 1830902"/>
                <a:gd name="connsiteY11" fmla="*/ 1642906 h 1675069"/>
                <a:gd name="connsiteX12" fmla="*/ 376960 w 1830902"/>
                <a:gd name="connsiteY12" fmla="*/ 1391650 h 1675069"/>
                <a:gd name="connsiteX13" fmla="*/ 65934 w 1830902"/>
                <a:gd name="connsiteY13" fmla="*/ 932694 h 1675069"/>
                <a:gd name="connsiteX14" fmla="*/ 46655 w 1830902"/>
                <a:gd name="connsiteY14" fmla="*/ 232514 h 1675069"/>
                <a:gd name="connsiteX15" fmla="*/ 145038 w 1830902"/>
                <a:gd name="connsiteY15" fmla="*/ 2018 h 167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0902" h="1675069">
                  <a:moveTo>
                    <a:pt x="145038" y="2018"/>
                  </a:moveTo>
                  <a:cubicBezTo>
                    <a:pt x="147374" y="-2998"/>
                    <a:pt x="156765" y="2366"/>
                    <a:pt x="152492" y="6935"/>
                  </a:cubicBezTo>
                  <a:cubicBezTo>
                    <a:pt x="80170" y="135121"/>
                    <a:pt x="33587" y="277685"/>
                    <a:pt x="16668" y="423874"/>
                  </a:cubicBezTo>
                  <a:cubicBezTo>
                    <a:pt x="2978" y="545628"/>
                    <a:pt x="8245" y="669766"/>
                    <a:pt x="34506" y="789534"/>
                  </a:cubicBezTo>
                  <a:cubicBezTo>
                    <a:pt x="74803" y="977616"/>
                    <a:pt x="165932" y="1154300"/>
                    <a:pt x="294825" y="1297062"/>
                  </a:cubicBezTo>
                  <a:cubicBezTo>
                    <a:pt x="406997" y="1421896"/>
                    <a:pt x="547790" y="1520928"/>
                    <a:pt x="703316" y="1584102"/>
                  </a:cubicBezTo>
                  <a:cubicBezTo>
                    <a:pt x="842420" y="1640993"/>
                    <a:pt x="993250" y="1668359"/>
                    <a:pt x="1143434" y="1666050"/>
                  </a:cubicBezTo>
                  <a:cubicBezTo>
                    <a:pt x="1266165" y="1663392"/>
                    <a:pt x="1388648" y="1641540"/>
                    <a:pt x="1504025" y="1599374"/>
                  </a:cubicBezTo>
                  <a:cubicBezTo>
                    <a:pt x="1619104" y="1557804"/>
                    <a:pt x="1727003" y="1496666"/>
                    <a:pt x="1822381" y="1420058"/>
                  </a:cubicBezTo>
                  <a:cubicBezTo>
                    <a:pt x="1826008" y="1415911"/>
                    <a:pt x="1832741" y="1419760"/>
                    <a:pt x="1830430" y="1425149"/>
                  </a:cubicBezTo>
                  <a:cubicBezTo>
                    <a:pt x="1662457" y="1562225"/>
                    <a:pt x="1453492" y="1648145"/>
                    <a:pt x="1237718" y="1669501"/>
                  </a:cubicBezTo>
                  <a:cubicBezTo>
                    <a:pt x="1109844" y="1681893"/>
                    <a:pt x="979734" y="1673847"/>
                    <a:pt x="854916" y="1642906"/>
                  </a:cubicBezTo>
                  <a:cubicBezTo>
                    <a:pt x="678223" y="1599920"/>
                    <a:pt x="512660" y="1512584"/>
                    <a:pt x="376960" y="1391650"/>
                  </a:cubicBezTo>
                  <a:cubicBezTo>
                    <a:pt x="237211" y="1267760"/>
                    <a:pt x="128914" y="1108533"/>
                    <a:pt x="65934" y="932694"/>
                  </a:cubicBezTo>
                  <a:cubicBezTo>
                    <a:pt x="-14885" y="709300"/>
                    <a:pt x="-21518" y="460030"/>
                    <a:pt x="46655" y="232514"/>
                  </a:cubicBezTo>
                  <a:cubicBezTo>
                    <a:pt x="70630" y="152330"/>
                    <a:pt x="103374" y="74629"/>
                    <a:pt x="145038" y="2018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A4218925-2C47-49F7-B097-FF7CBC8C34E7}"/>
                </a:ext>
              </a:extLst>
            </p:cNvPr>
            <p:cNvSpPr/>
            <p:nvPr/>
          </p:nvSpPr>
          <p:spPr>
            <a:xfrm>
              <a:off x="2907244" y="3774441"/>
              <a:ext cx="714323" cy="245757"/>
            </a:xfrm>
            <a:custGeom>
              <a:avLst/>
              <a:gdLst>
                <a:gd name="connsiteX0" fmla="*/ 219695 w 714323"/>
                <a:gd name="connsiteY0" fmla="*/ 9255 h 245757"/>
                <a:gd name="connsiteX1" fmla="*/ 224714 w 714323"/>
                <a:gd name="connsiteY1" fmla="*/ 241 h 245757"/>
                <a:gd name="connsiteX2" fmla="*/ 677130 w 714323"/>
                <a:gd name="connsiteY2" fmla="*/ 241 h 245757"/>
                <a:gd name="connsiteX3" fmla="*/ 713899 w 714323"/>
                <a:gd name="connsiteY3" fmla="*/ 41935 h 245757"/>
                <a:gd name="connsiteX4" fmla="*/ 679515 w 714323"/>
                <a:gd name="connsiteY4" fmla="*/ 73001 h 245757"/>
                <a:gd name="connsiteX5" fmla="*/ 55748 w 714323"/>
                <a:gd name="connsiteY5" fmla="*/ 73100 h 245757"/>
                <a:gd name="connsiteX6" fmla="*/ 9115 w 714323"/>
                <a:gd name="connsiteY6" fmla="*/ 118320 h 245757"/>
                <a:gd name="connsiteX7" fmla="*/ 53611 w 714323"/>
                <a:gd name="connsiteY7" fmla="*/ 164583 h 245757"/>
                <a:gd name="connsiteX8" fmla="*/ 520337 w 714323"/>
                <a:gd name="connsiteY8" fmla="*/ 164707 h 245757"/>
                <a:gd name="connsiteX9" fmla="*/ 559790 w 714323"/>
                <a:gd name="connsiteY9" fmla="*/ 202950 h 245757"/>
                <a:gd name="connsiteX10" fmla="*/ 530275 w 714323"/>
                <a:gd name="connsiteY10" fmla="*/ 244122 h 245757"/>
                <a:gd name="connsiteX11" fmla="*/ 507989 w 714323"/>
                <a:gd name="connsiteY11" fmla="*/ 245612 h 245757"/>
                <a:gd name="connsiteX12" fmla="*/ 162429 w 714323"/>
                <a:gd name="connsiteY12" fmla="*/ 245612 h 245757"/>
                <a:gd name="connsiteX13" fmla="*/ 156790 w 714323"/>
                <a:gd name="connsiteY13" fmla="*/ 237119 h 245757"/>
                <a:gd name="connsiteX14" fmla="*/ 520113 w 714323"/>
                <a:gd name="connsiteY14" fmla="*/ 236449 h 245757"/>
                <a:gd name="connsiteX15" fmla="*/ 550424 w 714323"/>
                <a:gd name="connsiteY15" fmla="*/ 207941 h 245757"/>
                <a:gd name="connsiteX16" fmla="*/ 520635 w 714323"/>
                <a:gd name="connsiteY16" fmla="*/ 173821 h 245757"/>
                <a:gd name="connsiteX17" fmla="*/ 53611 w 714323"/>
                <a:gd name="connsiteY17" fmla="*/ 173771 h 245757"/>
                <a:gd name="connsiteX18" fmla="*/ 46 w 714323"/>
                <a:gd name="connsiteY18" fmla="*/ 118395 h 245757"/>
                <a:gd name="connsiteX19" fmla="*/ 53189 w 714323"/>
                <a:gd name="connsiteY19" fmla="*/ 64011 h 245757"/>
                <a:gd name="connsiteX20" fmla="*/ 677155 w 714323"/>
                <a:gd name="connsiteY20" fmla="*/ 63887 h 245757"/>
                <a:gd name="connsiteX21" fmla="*/ 704633 w 714323"/>
                <a:gd name="connsiteY21" fmla="*/ 33889 h 245757"/>
                <a:gd name="connsiteX22" fmla="*/ 677204 w 714323"/>
                <a:gd name="connsiteY22" fmla="*/ 9702 h 245757"/>
                <a:gd name="connsiteX23" fmla="*/ 242204 w 714323"/>
                <a:gd name="connsiteY23" fmla="*/ 9678 h 245757"/>
                <a:gd name="connsiteX24" fmla="*/ 219695 w 714323"/>
                <a:gd name="connsiteY24" fmla="*/ 9255 h 2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323" h="245757">
                  <a:moveTo>
                    <a:pt x="219695" y="9255"/>
                  </a:moveTo>
                  <a:cubicBezTo>
                    <a:pt x="215000" y="5506"/>
                    <a:pt x="219298" y="-1373"/>
                    <a:pt x="224714" y="241"/>
                  </a:cubicBezTo>
                  <a:cubicBezTo>
                    <a:pt x="375519" y="216"/>
                    <a:pt x="526325" y="191"/>
                    <a:pt x="677130" y="241"/>
                  </a:cubicBezTo>
                  <a:cubicBezTo>
                    <a:pt x="698695" y="-653"/>
                    <a:pt x="717403" y="20753"/>
                    <a:pt x="713899" y="41935"/>
                  </a:cubicBezTo>
                  <a:cubicBezTo>
                    <a:pt x="711365" y="58474"/>
                    <a:pt x="696633" y="73001"/>
                    <a:pt x="679515" y="73001"/>
                  </a:cubicBezTo>
                  <a:cubicBezTo>
                    <a:pt x="471593" y="73174"/>
                    <a:pt x="263670" y="72951"/>
                    <a:pt x="55748" y="73100"/>
                  </a:cubicBezTo>
                  <a:cubicBezTo>
                    <a:pt x="31176" y="72206"/>
                    <a:pt x="9140" y="93860"/>
                    <a:pt x="9115" y="118320"/>
                  </a:cubicBezTo>
                  <a:cubicBezTo>
                    <a:pt x="8469" y="142408"/>
                    <a:pt x="29462" y="164310"/>
                    <a:pt x="53611" y="164583"/>
                  </a:cubicBezTo>
                  <a:cubicBezTo>
                    <a:pt x="209186" y="164782"/>
                    <a:pt x="364762" y="164509"/>
                    <a:pt x="520337" y="164707"/>
                  </a:cubicBezTo>
                  <a:cubicBezTo>
                    <a:pt x="540809" y="164583"/>
                    <a:pt x="559641" y="182339"/>
                    <a:pt x="559790" y="202950"/>
                  </a:cubicBezTo>
                  <a:cubicBezTo>
                    <a:pt x="561479" y="221400"/>
                    <a:pt x="548039" y="239528"/>
                    <a:pt x="530275" y="244122"/>
                  </a:cubicBezTo>
                  <a:cubicBezTo>
                    <a:pt x="523045" y="246307"/>
                    <a:pt x="515393" y="245463"/>
                    <a:pt x="507989" y="245612"/>
                  </a:cubicBezTo>
                  <a:cubicBezTo>
                    <a:pt x="392811" y="245587"/>
                    <a:pt x="277633" y="245612"/>
                    <a:pt x="162429" y="245612"/>
                  </a:cubicBezTo>
                  <a:cubicBezTo>
                    <a:pt x="157063" y="246729"/>
                    <a:pt x="155274" y="241192"/>
                    <a:pt x="156790" y="237119"/>
                  </a:cubicBezTo>
                  <a:cubicBezTo>
                    <a:pt x="277856" y="235778"/>
                    <a:pt x="399022" y="237119"/>
                    <a:pt x="520113" y="236449"/>
                  </a:cubicBezTo>
                  <a:cubicBezTo>
                    <a:pt x="535442" y="236176"/>
                    <a:pt x="549529" y="223387"/>
                    <a:pt x="550424" y="207941"/>
                  </a:cubicBezTo>
                  <a:cubicBezTo>
                    <a:pt x="552560" y="190856"/>
                    <a:pt x="537877" y="173821"/>
                    <a:pt x="520635" y="173821"/>
                  </a:cubicBezTo>
                  <a:cubicBezTo>
                    <a:pt x="364960" y="173722"/>
                    <a:pt x="209286" y="173846"/>
                    <a:pt x="53611" y="173771"/>
                  </a:cubicBezTo>
                  <a:cubicBezTo>
                    <a:pt x="24618" y="173920"/>
                    <a:pt x="-1245" y="147424"/>
                    <a:pt x="46" y="118395"/>
                  </a:cubicBezTo>
                  <a:cubicBezTo>
                    <a:pt x="-699" y="89787"/>
                    <a:pt x="24742" y="64334"/>
                    <a:pt x="53189" y="64011"/>
                  </a:cubicBezTo>
                  <a:cubicBezTo>
                    <a:pt x="261161" y="63837"/>
                    <a:pt x="469158" y="64061"/>
                    <a:pt x="677155" y="63887"/>
                  </a:cubicBezTo>
                  <a:cubicBezTo>
                    <a:pt x="692981" y="64880"/>
                    <a:pt x="706769" y="49509"/>
                    <a:pt x="704633" y="33889"/>
                  </a:cubicBezTo>
                  <a:cubicBezTo>
                    <a:pt x="703614" y="20281"/>
                    <a:pt x="690720" y="9231"/>
                    <a:pt x="677204" y="9702"/>
                  </a:cubicBezTo>
                  <a:cubicBezTo>
                    <a:pt x="532213" y="9653"/>
                    <a:pt x="387221" y="9702"/>
                    <a:pt x="242204" y="9678"/>
                  </a:cubicBezTo>
                  <a:cubicBezTo>
                    <a:pt x="234701" y="9553"/>
                    <a:pt x="227149" y="10100"/>
                    <a:pt x="219695" y="925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9" name="文本框 148">
            <a:extLst>
              <a:ext uri="{FF2B5EF4-FFF2-40B4-BE49-F238E27FC236}">
                <a16:creationId xmlns:a16="http://schemas.microsoft.com/office/drawing/2014/main" id="{36A9FF2A-7A2D-4C1A-AA5A-139574F08127}"/>
              </a:ext>
            </a:extLst>
          </p:cNvPr>
          <p:cNvSpPr txBox="1"/>
          <p:nvPr/>
        </p:nvSpPr>
        <p:spPr>
          <a:xfrm>
            <a:off x="3629183" y="4444784"/>
            <a:ext cx="2201089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A9C0B855-065D-4F68-999F-1188996AD98E}"/>
              </a:ext>
            </a:extLst>
          </p:cNvPr>
          <p:cNvSpPr txBox="1"/>
          <p:nvPr/>
        </p:nvSpPr>
        <p:spPr>
          <a:xfrm>
            <a:off x="3752265" y="282457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意向明确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D47E0E60-5568-4F79-9783-3BC643A3929B}"/>
              </a:ext>
            </a:extLst>
          </p:cNvPr>
          <p:cNvSpPr txBox="1"/>
          <p:nvPr/>
        </p:nvSpPr>
        <p:spPr>
          <a:xfrm>
            <a:off x="3921070" y="3302387"/>
            <a:ext cx="1617314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输入你的正文</a:t>
            </a:r>
          </a:p>
        </p:txBody>
      </p:sp>
      <p:grpSp>
        <p:nvGrpSpPr>
          <p:cNvPr id="159" name="组合 158">
            <a:extLst>
              <a:ext uri="{FF2B5EF4-FFF2-40B4-BE49-F238E27FC236}">
                <a16:creationId xmlns:a16="http://schemas.microsoft.com/office/drawing/2014/main" id="{F11FB008-977B-4640-87CB-32A19B3F224C}"/>
              </a:ext>
            </a:extLst>
          </p:cNvPr>
          <p:cNvGrpSpPr/>
          <p:nvPr/>
        </p:nvGrpSpPr>
        <p:grpSpPr>
          <a:xfrm>
            <a:off x="6410684" y="2204818"/>
            <a:ext cx="2144552" cy="2081114"/>
            <a:chOff x="1223961" y="2049209"/>
            <a:chExt cx="2397606" cy="2326682"/>
          </a:xfrm>
        </p:grpSpPr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2E57E243-8C6C-4E29-969F-3F6D648A494B}"/>
                </a:ext>
              </a:extLst>
            </p:cNvPr>
            <p:cNvSpPr/>
            <p:nvPr/>
          </p:nvSpPr>
          <p:spPr>
            <a:xfrm>
              <a:off x="1766192" y="2049209"/>
              <a:ext cx="1788106" cy="1665846"/>
            </a:xfrm>
            <a:custGeom>
              <a:avLst/>
              <a:gdLst>
                <a:gd name="connsiteX0" fmla="*/ 578051 w 1788106"/>
                <a:gd name="connsiteY0" fmla="*/ 627 h 1665846"/>
                <a:gd name="connsiteX1" fmla="*/ 869053 w 1788106"/>
                <a:gd name="connsiteY1" fmla="*/ 26056 h 1665846"/>
                <a:gd name="connsiteX2" fmla="*/ 1404350 w 1788106"/>
                <a:gd name="connsiteY2" fmla="*/ 300431 h 1665846"/>
                <a:gd name="connsiteX3" fmla="*/ 1703997 w 1788106"/>
                <a:gd name="connsiteY3" fmla="*/ 728843 h 1665846"/>
                <a:gd name="connsiteX4" fmla="*/ 1750854 w 1788106"/>
                <a:gd name="connsiteY4" fmla="*/ 1455965 h 1665846"/>
                <a:gd name="connsiteX5" fmla="*/ 1696047 w 1788106"/>
                <a:gd name="connsiteY5" fmla="*/ 1617452 h 1665846"/>
                <a:gd name="connsiteX6" fmla="*/ 1673762 w 1788106"/>
                <a:gd name="connsiteY6" fmla="*/ 1665105 h 1665846"/>
                <a:gd name="connsiteX7" fmla="*/ 1668271 w 1788106"/>
                <a:gd name="connsiteY7" fmla="*/ 1656786 h 1665846"/>
                <a:gd name="connsiteX8" fmla="*/ 1766903 w 1788106"/>
                <a:gd name="connsiteY8" fmla="*/ 1330238 h 1665846"/>
                <a:gd name="connsiteX9" fmla="*/ 1749661 w 1788106"/>
                <a:gd name="connsiteY9" fmla="*/ 904856 h 1665846"/>
                <a:gd name="connsiteX10" fmla="*/ 1533043 w 1788106"/>
                <a:gd name="connsiteY10" fmla="*/ 451860 h 1665846"/>
                <a:gd name="connsiteX11" fmla="*/ 1080131 w 1788106"/>
                <a:gd name="connsiteY11" fmla="*/ 103062 h 1665846"/>
                <a:gd name="connsiteX12" fmla="*/ 411743 w 1788106"/>
                <a:gd name="connsiteY12" fmla="*/ 28514 h 1665846"/>
                <a:gd name="connsiteX13" fmla="*/ 8072 w 1788106"/>
                <a:gd name="connsiteY13" fmla="*/ 185853 h 1665846"/>
                <a:gd name="connsiteX14" fmla="*/ 2432 w 1788106"/>
                <a:gd name="connsiteY14" fmla="*/ 178602 h 1665846"/>
                <a:gd name="connsiteX15" fmla="*/ 578051 w 1788106"/>
                <a:gd name="connsiteY15" fmla="*/ 627 h 166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8106" h="1665846">
                  <a:moveTo>
                    <a:pt x="578051" y="627"/>
                  </a:moveTo>
                  <a:cubicBezTo>
                    <a:pt x="675615" y="-2328"/>
                    <a:pt x="773651" y="4998"/>
                    <a:pt x="869053" y="26056"/>
                  </a:cubicBezTo>
                  <a:cubicBezTo>
                    <a:pt x="1067559" y="68172"/>
                    <a:pt x="1254016" y="164324"/>
                    <a:pt x="1404350" y="300431"/>
                  </a:cubicBezTo>
                  <a:cubicBezTo>
                    <a:pt x="1534882" y="418162"/>
                    <a:pt x="1638433" y="565742"/>
                    <a:pt x="1703997" y="728843"/>
                  </a:cubicBezTo>
                  <a:cubicBezTo>
                    <a:pt x="1796965" y="957898"/>
                    <a:pt x="1813288" y="1216877"/>
                    <a:pt x="1750854" y="1455965"/>
                  </a:cubicBezTo>
                  <a:cubicBezTo>
                    <a:pt x="1736742" y="1511094"/>
                    <a:pt x="1718183" y="1565055"/>
                    <a:pt x="1696047" y="1617452"/>
                  </a:cubicBezTo>
                  <a:cubicBezTo>
                    <a:pt x="1688693" y="1633345"/>
                    <a:pt x="1682780" y="1650057"/>
                    <a:pt x="1673762" y="1665105"/>
                  </a:cubicBezTo>
                  <a:cubicBezTo>
                    <a:pt x="1668619" y="1668259"/>
                    <a:pt x="1664445" y="1660561"/>
                    <a:pt x="1668271" y="1656786"/>
                  </a:cubicBezTo>
                  <a:cubicBezTo>
                    <a:pt x="1717090" y="1553607"/>
                    <a:pt x="1750431" y="1443177"/>
                    <a:pt x="1766903" y="1330238"/>
                  </a:cubicBezTo>
                  <a:cubicBezTo>
                    <a:pt x="1786978" y="1188966"/>
                    <a:pt x="1781735" y="1043943"/>
                    <a:pt x="1749661" y="904856"/>
                  </a:cubicBezTo>
                  <a:cubicBezTo>
                    <a:pt x="1712146" y="740315"/>
                    <a:pt x="1637414" y="584466"/>
                    <a:pt x="1533043" y="451860"/>
                  </a:cubicBezTo>
                  <a:cubicBezTo>
                    <a:pt x="1414287" y="300332"/>
                    <a:pt x="1257147" y="178975"/>
                    <a:pt x="1080131" y="103062"/>
                  </a:cubicBezTo>
                  <a:cubicBezTo>
                    <a:pt x="871289" y="12696"/>
                    <a:pt x="635367" y="-13229"/>
                    <a:pt x="411743" y="28514"/>
                  </a:cubicBezTo>
                  <a:cubicBezTo>
                    <a:pt x="268788" y="54564"/>
                    <a:pt x="131076" y="108574"/>
                    <a:pt x="8072" y="185853"/>
                  </a:cubicBezTo>
                  <a:cubicBezTo>
                    <a:pt x="3376" y="190845"/>
                    <a:pt x="-3804" y="181607"/>
                    <a:pt x="2432" y="178602"/>
                  </a:cubicBezTo>
                  <a:cubicBezTo>
                    <a:pt x="174106" y="69786"/>
                    <a:pt x="375048" y="8325"/>
                    <a:pt x="578051" y="627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4B0DCEB2-B4CB-467A-97D7-2910482A7D6F}"/>
                </a:ext>
              </a:extLst>
            </p:cNvPr>
            <p:cNvSpPr/>
            <p:nvPr/>
          </p:nvSpPr>
          <p:spPr>
            <a:xfrm>
              <a:off x="1620540" y="2090907"/>
              <a:ext cx="1892198" cy="1321741"/>
            </a:xfrm>
            <a:custGeom>
              <a:avLst/>
              <a:gdLst>
                <a:gd name="connsiteX0" fmla="*/ 520003 w 1892198"/>
                <a:gd name="connsiteY0" fmla="*/ 27442 h 1321741"/>
                <a:gd name="connsiteX1" fmla="*/ 778658 w 1892198"/>
                <a:gd name="connsiteY1" fmla="*/ 77 h 1321741"/>
                <a:gd name="connsiteX2" fmla="*/ 1316240 w 1892198"/>
                <a:gd name="connsiteY2" fmla="*/ 141945 h 1321741"/>
                <a:gd name="connsiteX3" fmla="*/ 1709874 w 1892198"/>
                <a:gd name="connsiteY3" fmla="*/ 509021 h 1321741"/>
                <a:gd name="connsiteX4" fmla="*/ 1882344 w 1892198"/>
                <a:gd name="connsiteY4" fmla="*/ 973862 h 1321741"/>
                <a:gd name="connsiteX5" fmla="*/ 1876406 w 1892198"/>
                <a:gd name="connsiteY5" fmla="*/ 1310219 h 1321741"/>
                <a:gd name="connsiteX6" fmla="*/ 1869301 w 1892198"/>
                <a:gd name="connsiteY6" fmla="*/ 1321617 h 1321741"/>
                <a:gd name="connsiteX7" fmla="*/ 1866791 w 1892198"/>
                <a:gd name="connsiteY7" fmla="*/ 1310492 h 1321741"/>
                <a:gd name="connsiteX8" fmla="*/ 1853177 w 1892198"/>
                <a:gd name="connsiteY8" fmla="*/ 865592 h 1321741"/>
                <a:gd name="connsiteX9" fmla="*/ 1636161 w 1892198"/>
                <a:gd name="connsiteY9" fmla="*/ 423497 h 1321741"/>
                <a:gd name="connsiteX10" fmla="*/ 1174926 w 1892198"/>
                <a:gd name="connsiteY10" fmla="*/ 85402 h 1321741"/>
                <a:gd name="connsiteX11" fmla="*/ 615853 w 1892198"/>
                <a:gd name="connsiteY11" fmla="*/ 19521 h 1321741"/>
                <a:gd name="connsiteX12" fmla="*/ 5775 w 1892198"/>
                <a:gd name="connsiteY12" fmla="*/ 310608 h 1321741"/>
                <a:gd name="connsiteX13" fmla="*/ 2446 w 1892198"/>
                <a:gd name="connsiteY13" fmla="*/ 301147 h 1321741"/>
                <a:gd name="connsiteX14" fmla="*/ 520003 w 1892198"/>
                <a:gd name="connsiteY14" fmla="*/ 27442 h 13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2198" h="1321741">
                  <a:moveTo>
                    <a:pt x="520003" y="27442"/>
                  </a:moveTo>
                  <a:cubicBezTo>
                    <a:pt x="604772" y="8148"/>
                    <a:pt x="691752" y="-941"/>
                    <a:pt x="778658" y="77"/>
                  </a:cubicBezTo>
                  <a:cubicBezTo>
                    <a:pt x="965984" y="921"/>
                    <a:pt x="1152839" y="50363"/>
                    <a:pt x="1316240" y="141945"/>
                  </a:cubicBezTo>
                  <a:cubicBezTo>
                    <a:pt x="1474549" y="230101"/>
                    <a:pt x="1610845" y="357318"/>
                    <a:pt x="1709874" y="509021"/>
                  </a:cubicBezTo>
                  <a:cubicBezTo>
                    <a:pt x="1801252" y="648431"/>
                    <a:pt x="1860928" y="808551"/>
                    <a:pt x="1882344" y="973862"/>
                  </a:cubicBezTo>
                  <a:cubicBezTo>
                    <a:pt x="1897474" y="1085435"/>
                    <a:pt x="1894940" y="1199193"/>
                    <a:pt x="1876406" y="1310219"/>
                  </a:cubicBezTo>
                  <a:cubicBezTo>
                    <a:pt x="1875263" y="1314465"/>
                    <a:pt x="1876133" y="1322859"/>
                    <a:pt x="1869301" y="1321617"/>
                  </a:cubicBezTo>
                  <a:cubicBezTo>
                    <a:pt x="1863661" y="1320599"/>
                    <a:pt x="1866419" y="1314093"/>
                    <a:pt x="1866791" y="1310492"/>
                  </a:cubicBezTo>
                  <a:cubicBezTo>
                    <a:pt x="1892108" y="1163309"/>
                    <a:pt x="1887437" y="1010962"/>
                    <a:pt x="1853177" y="865592"/>
                  </a:cubicBezTo>
                  <a:cubicBezTo>
                    <a:pt x="1815314" y="704403"/>
                    <a:pt x="1740358" y="552155"/>
                    <a:pt x="1636161" y="423497"/>
                  </a:cubicBezTo>
                  <a:cubicBezTo>
                    <a:pt x="1515194" y="273384"/>
                    <a:pt x="1354575" y="155454"/>
                    <a:pt x="1174926" y="85402"/>
                  </a:cubicBezTo>
                  <a:cubicBezTo>
                    <a:pt x="998307" y="16044"/>
                    <a:pt x="803726" y="-6578"/>
                    <a:pt x="615853" y="19521"/>
                  </a:cubicBezTo>
                  <a:cubicBezTo>
                    <a:pt x="388701" y="49767"/>
                    <a:pt x="172555" y="153716"/>
                    <a:pt x="5775" y="310608"/>
                  </a:cubicBezTo>
                  <a:cubicBezTo>
                    <a:pt x="980" y="309789"/>
                    <a:pt x="-2598" y="304475"/>
                    <a:pt x="2446" y="301147"/>
                  </a:cubicBezTo>
                  <a:cubicBezTo>
                    <a:pt x="146717" y="166381"/>
                    <a:pt x="327211" y="70477"/>
                    <a:pt x="520003" y="27442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447E30A0-1D5B-4595-8137-1A84E46D6858}"/>
                </a:ext>
              </a:extLst>
            </p:cNvPr>
            <p:cNvSpPr/>
            <p:nvPr/>
          </p:nvSpPr>
          <p:spPr>
            <a:xfrm>
              <a:off x="1443079" y="2419887"/>
              <a:ext cx="215579" cy="78510"/>
            </a:xfrm>
            <a:custGeom>
              <a:avLst/>
              <a:gdLst>
                <a:gd name="connsiteX0" fmla="*/ 45350 w 215579"/>
                <a:gd name="connsiteY0" fmla="*/ 15401 h 78510"/>
                <a:gd name="connsiteX1" fmla="*/ 61375 w 215579"/>
                <a:gd name="connsiteY1" fmla="*/ 129 h 78510"/>
                <a:gd name="connsiteX2" fmla="*/ 161274 w 215579"/>
                <a:gd name="connsiteY2" fmla="*/ 54 h 78510"/>
                <a:gd name="connsiteX3" fmla="*/ 169299 w 215579"/>
                <a:gd name="connsiteY3" fmla="*/ 5368 h 78510"/>
                <a:gd name="connsiteX4" fmla="*/ 161026 w 215579"/>
                <a:gd name="connsiteY4" fmla="*/ 9788 h 78510"/>
                <a:gd name="connsiteX5" fmla="*/ 61623 w 215579"/>
                <a:gd name="connsiteY5" fmla="*/ 9788 h 78510"/>
                <a:gd name="connsiteX6" fmla="*/ 54294 w 215579"/>
                <a:gd name="connsiteY6" fmla="*/ 15599 h 78510"/>
                <a:gd name="connsiteX7" fmla="*/ 61897 w 215579"/>
                <a:gd name="connsiteY7" fmla="*/ 21509 h 78510"/>
                <a:gd name="connsiteX8" fmla="*/ 198218 w 215579"/>
                <a:gd name="connsiteY8" fmla="*/ 21708 h 78510"/>
                <a:gd name="connsiteX9" fmla="*/ 212205 w 215579"/>
                <a:gd name="connsiteY9" fmla="*/ 51284 h 78510"/>
                <a:gd name="connsiteX10" fmla="*/ 180876 w 215579"/>
                <a:gd name="connsiteY10" fmla="*/ 60273 h 78510"/>
                <a:gd name="connsiteX11" fmla="*/ 10022 w 215579"/>
                <a:gd name="connsiteY11" fmla="*/ 60770 h 78510"/>
                <a:gd name="connsiteX12" fmla="*/ 14419 w 215579"/>
                <a:gd name="connsiteY12" fmla="*/ 69362 h 78510"/>
                <a:gd name="connsiteX13" fmla="*/ 143684 w 215579"/>
                <a:gd name="connsiteY13" fmla="*/ 69412 h 78510"/>
                <a:gd name="connsiteX14" fmla="*/ 152628 w 215579"/>
                <a:gd name="connsiteY14" fmla="*/ 75421 h 78510"/>
                <a:gd name="connsiteX15" fmla="*/ 138815 w 215579"/>
                <a:gd name="connsiteY15" fmla="*/ 78500 h 78510"/>
                <a:gd name="connsiteX16" fmla="*/ 14494 w 215579"/>
                <a:gd name="connsiteY16" fmla="*/ 78426 h 78510"/>
                <a:gd name="connsiteX17" fmla="*/ 1252 w 215579"/>
                <a:gd name="connsiteY17" fmla="*/ 59230 h 78510"/>
                <a:gd name="connsiteX18" fmla="*/ 14121 w 215579"/>
                <a:gd name="connsiteY18" fmla="*/ 50911 h 78510"/>
                <a:gd name="connsiteX19" fmla="*/ 195808 w 215579"/>
                <a:gd name="connsiteY19" fmla="*/ 50713 h 78510"/>
                <a:gd name="connsiteX20" fmla="*/ 206888 w 215579"/>
                <a:gd name="connsiteY20" fmla="*/ 40283 h 78510"/>
                <a:gd name="connsiteX21" fmla="*/ 196031 w 215579"/>
                <a:gd name="connsiteY21" fmla="*/ 30871 h 78510"/>
                <a:gd name="connsiteX22" fmla="*/ 61499 w 215579"/>
                <a:gd name="connsiteY22" fmla="*/ 30797 h 78510"/>
                <a:gd name="connsiteX23" fmla="*/ 45350 w 215579"/>
                <a:gd name="connsiteY23" fmla="*/ 15401 h 7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5579" h="78510">
                  <a:moveTo>
                    <a:pt x="45350" y="15401"/>
                  </a:moveTo>
                  <a:cubicBezTo>
                    <a:pt x="44481" y="6684"/>
                    <a:pt x="53201" y="-45"/>
                    <a:pt x="61375" y="129"/>
                  </a:cubicBezTo>
                  <a:cubicBezTo>
                    <a:pt x="94666" y="29"/>
                    <a:pt x="127983" y="203"/>
                    <a:pt x="161274" y="54"/>
                  </a:cubicBezTo>
                  <a:cubicBezTo>
                    <a:pt x="164554" y="-244"/>
                    <a:pt x="170591" y="576"/>
                    <a:pt x="169299" y="5368"/>
                  </a:cubicBezTo>
                  <a:cubicBezTo>
                    <a:pt x="170367" y="10012"/>
                    <a:pt x="163858" y="9615"/>
                    <a:pt x="161026" y="9788"/>
                  </a:cubicBezTo>
                  <a:cubicBezTo>
                    <a:pt x="127883" y="9739"/>
                    <a:pt x="94766" y="9714"/>
                    <a:pt x="61623" y="9788"/>
                  </a:cubicBezTo>
                  <a:cubicBezTo>
                    <a:pt x="58319" y="9441"/>
                    <a:pt x="53499" y="11576"/>
                    <a:pt x="54294" y="15599"/>
                  </a:cubicBezTo>
                  <a:cubicBezTo>
                    <a:pt x="53773" y="19622"/>
                    <a:pt x="58543" y="21634"/>
                    <a:pt x="61897" y="21509"/>
                  </a:cubicBezTo>
                  <a:cubicBezTo>
                    <a:pt x="107337" y="21733"/>
                    <a:pt x="152777" y="21311"/>
                    <a:pt x="198218" y="21708"/>
                  </a:cubicBezTo>
                  <a:cubicBezTo>
                    <a:pt x="211957" y="22254"/>
                    <a:pt x="220751" y="40283"/>
                    <a:pt x="212205" y="51284"/>
                  </a:cubicBezTo>
                  <a:cubicBezTo>
                    <a:pt x="205696" y="62334"/>
                    <a:pt x="191634" y="59752"/>
                    <a:pt x="180876" y="60273"/>
                  </a:cubicBezTo>
                  <a:cubicBezTo>
                    <a:pt x="123908" y="60770"/>
                    <a:pt x="66940" y="59578"/>
                    <a:pt x="10022" y="60770"/>
                  </a:cubicBezTo>
                  <a:cubicBezTo>
                    <a:pt x="9574" y="64271"/>
                    <a:pt x="9028" y="70231"/>
                    <a:pt x="14419" y="69362"/>
                  </a:cubicBezTo>
                  <a:cubicBezTo>
                    <a:pt x="57499" y="69486"/>
                    <a:pt x="100604" y="69362"/>
                    <a:pt x="143684" y="69412"/>
                  </a:cubicBezTo>
                  <a:cubicBezTo>
                    <a:pt x="148206" y="68344"/>
                    <a:pt x="151386" y="71224"/>
                    <a:pt x="152628" y="75421"/>
                  </a:cubicBezTo>
                  <a:cubicBezTo>
                    <a:pt x="149026" y="79320"/>
                    <a:pt x="143560" y="78351"/>
                    <a:pt x="138815" y="78500"/>
                  </a:cubicBezTo>
                  <a:cubicBezTo>
                    <a:pt x="97374" y="78351"/>
                    <a:pt x="55934" y="78550"/>
                    <a:pt x="14494" y="78426"/>
                  </a:cubicBezTo>
                  <a:cubicBezTo>
                    <a:pt x="4605" y="79618"/>
                    <a:pt x="-3121" y="67996"/>
                    <a:pt x="1252" y="59230"/>
                  </a:cubicBezTo>
                  <a:cubicBezTo>
                    <a:pt x="3388" y="54189"/>
                    <a:pt x="8605" y="50638"/>
                    <a:pt x="14121" y="50911"/>
                  </a:cubicBezTo>
                  <a:cubicBezTo>
                    <a:pt x="74667" y="50688"/>
                    <a:pt x="135262" y="51085"/>
                    <a:pt x="195808" y="50713"/>
                  </a:cubicBezTo>
                  <a:cubicBezTo>
                    <a:pt x="202143" y="51259"/>
                    <a:pt x="205422" y="45473"/>
                    <a:pt x="206888" y="40283"/>
                  </a:cubicBezTo>
                  <a:cubicBezTo>
                    <a:pt x="205050" y="35639"/>
                    <a:pt x="201845" y="30251"/>
                    <a:pt x="196031" y="30871"/>
                  </a:cubicBezTo>
                  <a:cubicBezTo>
                    <a:pt x="151187" y="30698"/>
                    <a:pt x="106343" y="30896"/>
                    <a:pt x="61499" y="30797"/>
                  </a:cubicBezTo>
                  <a:cubicBezTo>
                    <a:pt x="53102" y="31443"/>
                    <a:pt x="44481" y="24117"/>
                    <a:pt x="45350" y="15401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F9B01F8-D66D-41DB-91F7-FC8FE4EA15B7}"/>
                </a:ext>
              </a:extLst>
            </p:cNvPr>
            <p:cNvSpPr/>
            <p:nvPr/>
          </p:nvSpPr>
          <p:spPr>
            <a:xfrm>
              <a:off x="1223961" y="2521176"/>
              <a:ext cx="1427021" cy="1854715"/>
            </a:xfrm>
            <a:custGeom>
              <a:avLst/>
              <a:gdLst>
                <a:gd name="connsiteX0" fmla="*/ 227053 w 1427021"/>
                <a:gd name="connsiteY0" fmla="*/ 1795 h 1854715"/>
                <a:gd name="connsiteX1" fmla="*/ 233637 w 1427021"/>
                <a:gd name="connsiteY1" fmla="*/ 7829 h 1854715"/>
                <a:gd name="connsiteX2" fmla="*/ 60695 w 1427021"/>
                <a:gd name="connsiteY2" fmla="*/ 350072 h 1854715"/>
                <a:gd name="connsiteX3" fmla="*/ 32472 w 1427021"/>
                <a:gd name="connsiteY3" fmla="*/ 922438 h 1854715"/>
                <a:gd name="connsiteX4" fmla="*/ 294158 w 1427021"/>
                <a:gd name="connsiteY4" fmla="*/ 1450205 h 1854715"/>
                <a:gd name="connsiteX5" fmla="*/ 718474 w 1427021"/>
                <a:gd name="connsiteY5" fmla="*/ 1756316 h 1854715"/>
                <a:gd name="connsiteX6" fmla="*/ 1392750 w 1427021"/>
                <a:gd name="connsiteY6" fmla="*/ 1823240 h 1854715"/>
                <a:gd name="connsiteX7" fmla="*/ 1423632 w 1427021"/>
                <a:gd name="connsiteY7" fmla="*/ 1817280 h 1854715"/>
                <a:gd name="connsiteX8" fmla="*/ 1421073 w 1427021"/>
                <a:gd name="connsiteY8" fmla="*/ 1826692 h 1854715"/>
                <a:gd name="connsiteX9" fmla="*/ 1224852 w 1427021"/>
                <a:gd name="connsiteY9" fmla="*/ 1853536 h 1854715"/>
                <a:gd name="connsiteX10" fmla="*/ 998346 w 1427021"/>
                <a:gd name="connsiteY10" fmla="*/ 1843032 h 1854715"/>
                <a:gd name="connsiteX11" fmla="*/ 554005 w 1427021"/>
                <a:gd name="connsiteY11" fmla="*/ 1682191 h 1854715"/>
                <a:gd name="connsiteX12" fmla="*/ 162259 w 1427021"/>
                <a:gd name="connsiteY12" fmla="*/ 1284001 h 1854715"/>
                <a:gd name="connsiteX13" fmla="*/ 895 w 1427021"/>
                <a:gd name="connsiteY13" fmla="*/ 735797 h 1854715"/>
                <a:gd name="connsiteX14" fmla="*/ 80322 w 1427021"/>
                <a:gd name="connsiteY14" fmla="*/ 266163 h 1854715"/>
                <a:gd name="connsiteX15" fmla="*/ 227053 w 1427021"/>
                <a:gd name="connsiteY15" fmla="*/ 1795 h 185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7021" h="1854715">
                  <a:moveTo>
                    <a:pt x="227053" y="1795"/>
                  </a:moveTo>
                  <a:cubicBezTo>
                    <a:pt x="230233" y="-3370"/>
                    <a:pt x="238233" y="3856"/>
                    <a:pt x="233637" y="7829"/>
                  </a:cubicBezTo>
                  <a:cubicBezTo>
                    <a:pt x="157588" y="111332"/>
                    <a:pt x="98558" y="227349"/>
                    <a:pt x="60695" y="350072"/>
                  </a:cubicBezTo>
                  <a:cubicBezTo>
                    <a:pt x="3479" y="534479"/>
                    <a:pt x="-6086" y="733313"/>
                    <a:pt x="32472" y="922438"/>
                  </a:cubicBezTo>
                  <a:cubicBezTo>
                    <a:pt x="71726" y="1117151"/>
                    <a:pt x="163178" y="1300862"/>
                    <a:pt x="294158" y="1450205"/>
                  </a:cubicBezTo>
                  <a:cubicBezTo>
                    <a:pt x="409783" y="1582761"/>
                    <a:pt x="556092" y="1688523"/>
                    <a:pt x="718474" y="1756316"/>
                  </a:cubicBezTo>
                  <a:cubicBezTo>
                    <a:pt x="929850" y="1845217"/>
                    <a:pt x="1168008" y="1868560"/>
                    <a:pt x="1392750" y="1823240"/>
                  </a:cubicBezTo>
                  <a:cubicBezTo>
                    <a:pt x="1403086" y="1821552"/>
                    <a:pt x="1413197" y="1818572"/>
                    <a:pt x="1423632" y="1817280"/>
                  </a:cubicBezTo>
                  <a:cubicBezTo>
                    <a:pt x="1429967" y="1819267"/>
                    <a:pt x="1426439" y="1826866"/>
                    <a:pt x="1421073" y="1826692"/>
                  </a:cubicBezTo>
                  <a:cubicBezTo>
                    <a:pt x="1356602" y="1841343"/>
                    <a:pt x="1290839" y="1850059"/>
                    <a:pt x="1224852" y="1853536"/>
                  </a:cubicBezTo>
                  <a:cubicBezTo>
                    <a:pt x="1149251" y="1856416"/>
                    <a:pt x="1073252" y="1854430"/>
                    <a:pt x="998346" y="1843032"/>
                  </a:cubicBezTo>
                  <a:cubicBezTo>
                    <a:pt x="841255" y="1820831"/>
                    <a:pt x="688984" y="1765554"/>
                    <a:pt x="554005" y="1682191"/>
                  </a:cubicBezTo>
                  <a:cubicBezTo>
                    <a:pt x="393808" y="1583680"/>
                    <a:pt x="258108" y="1445760"/>
                    <a:pt x="162259" y="1284001"/>
                  </a:cubicBezTo>
                  <a:cubicBezTo>
                    <a:pt x="63676" y="1118591"/>
                    <a:pt x="7727" y="928175"/>
                    <a:pt x="895" y="735797"/>
                  </a:cubicBezTo>
                  <a:cubicBezTo>
                    <a:pt x="-5416" y="576024"/>
                    <a:pt x="21714" y="414960"/>
                    <a:pt x="80322" y="266163"/>
                  </a:cubicBezTo>
                  <a:cubicBezTo>
                    <a:pt x="117465" y="172221"/>
                    <a:pt x="166458" y="82700"/>
                    <a:pt x="227053" y="179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A462023D-6D99-4D4F-8276-BB3C61988E5A}"/>
                </a:ext>
              </a:extLst>
            </p:cNvPr>
            <p:cNvSpPr/>
            <p:nvPr/>
          </p:nvSpPr>
          <p:spPr>
            <a:xfrm>
              <a:off x="1265578" y="2659345"/>
              <a:ext cx="1830902" cy="1675069"/>
            </a:xfrm>
            <a:custGeom>
              <a:avLst/>
              <a:gdLst>
                <a:gd name="connsiteX0" fmla="*/ 145038 w 1830902"/>
                <a:gd name="connsiteY0" fmla="*/ 2018 h 1675069"/>
                <a:gd name="connsiteX1" fmla="*/ 152492 w 1830902"/>
                <a:gd name="connsiteY1" fmla="*/ 6935 h 1675069"/>
                <a:gd name="connsiteX2" fmla="*/ 16668 w 1830902"/>
                <a:gd name="connsiteY2" fmla="*/ 423874 h 1675069"/>
                <a:gd name="connsiteX3" fmla="*/ 34506 w 1830902"/>
                <a:gd name="connsiteY3" fmla="*/ 789534 h 1675069"/>
                <a:gd name="connsiteX4" fmla="*/ 294825 w 1830902"/>
                <a:gd name="connsiteY4" fmla="*/ 1297062 h 1675069"/>
                <a:gd name="connsiteX5" fmla="*/ 703316 w 1830902"/>
                <a:gd name="connsiteY5" fmla="*/ 1584102 h 1675069"/>
                <a:gd name="connsiteX6" fmla="*/ 1143434 w 1830902"/>
                <a:gd name="connsiteY6" fmla="*/ 1666050 h 1675069"/>
                <a:gd name="connsiteX7" fmla="*/ 1504025 w 1830902"/>
                <a:gd name="connsiteY7" fmla="*/ 1599374 h 1675069"/>
                <a:gd name="connsiteX8" fmla="*/ 1822381 w 1830902"/>
                <a:gd name="connsiteY8" fmla="*/ 1420058 h 1675069"/>
                <a:gd name="connsiteX9" fmla="*/ 1830430 w 1830902"/>
                <a:gd name="connsiteY9" fmla="*/ 1425149 h 1675069"/>
                <a:gd name="connsiteX10" fmla="*/ 1237718 w 1830902"/>
                <a:gd name="connsiteY10" fmla="*/ 1669501 h 1675069"/>
                <a:gd name="connsiteX11" fmla="*/ 854916 w 1830902"/>
                <a:gd name="connsiteY11" fmla="*/ 1642906 h 1675069"/>
                <a:gd name="connsiteX12" fmla="*/ 376960 w 1830902"/>
                <a:gd name="connsiteY12" fmla="*/ 1391650 h 1675069"/>
                <a:gd name="connsiteX13" fmla="*/ 65934 w 1830902"/>
                <a:gd name="connsiteY13" fmla="*/ 932694 h 1675069"/>
                <a:gd name="connsiteX14" fmla="*/ 46655 w 1830902"/>
                <a:gd name="connsiteY14" fmla="*/ 232514 h 1675069"/>
                <a:gd name="connsiteX15" fmla="*/ 145038 w 1830902"/>
                <a:gd name="connsiteY15" fmla="*/ 2018 h 167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0902" h="1675069">
                  <a:moveTo>
                    <a:pt x="145038" y="2018"/>
                  </a:moveTo>
                  <a:cubicBezTo>
                    <a:pt x="147374" y="-2998"/>
                    <a:pt x="156765" y="2366"/>
                    <a:pt x="152492" y="6935"/>
                  </a:cubicBezTo>
                  <a:cubicBezTo>
                    <a:pt x="80170" y="135121"/>
                    <a:pt x="33587" y="277685"/>
                    <a:pt x="16668" y="423874"/>
                  </a:cubicBezTo>
                  <a:cubicBezTo>
                    <a:pt x="2978" y="545628"/>
                    <a:pt x="8245" y="669766"/>
                    <a:pt x="34506" y="789534"/>
                  </a:cubicBezTo>
                  <a:cubicBezTo>
                    <a:pt x="74803" y="977616"/>
                    <a:pt x="165932" y="1154300"/>
                    <a:pt x="294825" y="1297062"/>
                  </a:cubicBezTo>
                  <a:cubicBezTo>
                    <a:pt x="406997" y="1421896"/>
                    <a:pt x="547790" y="1520928"/>
                    <a:pt x="703316" y="1584102"/>
                  </a:cubicBezTo>
                  <a:cubicBezTo>
                    <a:pt x="842420" y="1640993"/>
                    <a:pt x="993250" y="1668359"/>
                    <a:pt x="1143434" y="1666050"/>
                  </a:cubicBezTo>
                  <a:cubicBezTo>
                    <a:pt x="1266165" y="1663392"/>
                    <a:pt x="1388648" y="1641540"/>
                    <a:pt x="1504025" y="1599374"/>
                  </a:cubicBezTo>
                  <a:cubicBezTo>
                    <a:pt x="1619104" y="1557804"/>
                    <a:pt x="1727003" y="1496666"/>
                    <a:pt x="1822381" y="1420058"/>
                  </a:cubicBezTo>
                  <a:cubicBezTo>
                    <a:pt x="1826008" y="1415911"/>
                    <a:pt x="1832741" y="1419760"/>
                    <a:pt x="1830430" y="1425149"/>
                  </a:cubicBezTo>
                  <a:cubicBezTo>
                    <a:pt x="1662457" y="1562225"/>
                    <a:pt x="1453492" y="1648145"/>
                    <a:pt x="1237718" y="1669501"/>
                  </a:cubicBezTo>
                  <a:cubicBezTo>
                    <a:pt x="1109844" y="1681893"/>
                    <a:pt x="979734" y="1673847"/>
                    <a:pt x="854916" y="1642906"/>
                  </a:cubicBezTo>
                  <a:cubicBezTo>
                    <a:pt x="678223" y="1599920"/>
                    <a:pt x="512660" y="1512584"/>
                    <a:pt x="376960" y="1391650"/>
                  </a:cubicBezTo>
                  <a:cubicBezTo>
                    <a:pt x="237211" y="1267760"/>
                    <a:pt x="128914" y="1108533"/>
                    <a:pt x="65934" y="932694"/>
                  </a:cubicBezTo>
                  <a:cubicBezTo>
                    <a:pt x="-14885" y="709300"/>
                    <a:pt x="-21518" y="460030"/>
                    <a:pt x="46655" y="232514"/>
                  </a:cubicBezTo>
                  <a:cubicBezTo>
                    <a:pt x="70630" y="152330"/>
                    <a:pt x="103374" y="74629"/>
                    <a:pt x="145038" y="2018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78662884-BBA6-4060-BB6B-5EE5214CD0AF}"/>
                </a:ext>
              </a:extLst>
            </p:cNvPr>
            <p:cNvSpPr/>
            <p:nvPr/>
          </p:nvSpPr>
          <p:spPr>
            <a:xfrm>
              <a:off x="2907244" y="3774441"/>
              <a:ext cx="714323" cy="245757"/>
            </a:xfrm>
            <a:custGeom>
              <a:avLst/>
              <a:gdLst>
                <a:gd name="connsiteX0" fmla="*/ 219695 w 714323"/>
                <a:gd name="connsiteY0" fmla="*/ 9255 h 245757"/>
                <a:gd name="connsiteX1" fmla="*/ 224714 w 714323"/>
                <a:gd name="connsiteY1" fmla="*/ 241 h 245757"/>
                <a:gd name="connsiteX2" fmla="*/ 677130 w 714323"/>
                <a:gd name="connsiteY2" fmla="*/ 241 h 245757"/>
                <a:gd name="connsiteX3" fmla="*/ 713899 w 714323"/>
                <a:gd name="connsiteY3" fmla="*/ 41935 h 245757"/>
                <a:gd name="connsiteX4" fmla="*/ 679515 w 714323"/>
                <a:gd name="connsiteY4" fmla="*/ 73001 h 245757"/>
                <a:gd name="connsiteX5" fmla="*/ 55748 w 714323"/>
                <a:gd name="connsiteY5" fmla="*/ 73100 h 245757"/>
                <a:gd name="connsiteX6" fmla="*/ 9115 w 714323"/>
                <a:gd name="connsiteY6" fmla="*/ 118320 h 245757"/>
                <a:gd name="connsiteX7" fmla="*/ 53611 w 714323"/>
                <a:gd name="connsiteY7" fmla="*/ 164583 h 245757"/>
                <a:gd name="connsiteX8" fmla="*/ 520337 w 714323"/>
                <a:gd name="connsiteY8" fmla="*/ 164707 h 245757"/>
                <a:gd name="connsiteX9" fmla="*/ 559790 w 714323"/>
                <a:gd name="connsiteY9" fmla="*/ 202950 h 245757"/>
                <a:gd name="connsiteX10" fmla="*/ 530275 w 714323"/>
                <a:gd name="connsiteY10" fmla="*/ 244122 h 245757"/>
                <a:gd name="connsiteX11" fmla="*/ 507989 w 714323"/>
                <a:gd name="connsiteY11" fmla="*/ 245612 h 245757"/>
                <a:gd name="connsiteX12" fmla="*/ 162429 w 714323"/>
                <a:gd name="connsiteY12" fmla="*/ 245612 h 245757"/>
                <a:gd name="connsiteX13" fmla="*/ 156790 w 714323"/>
                <a:gd name="connsiteY13" fmla="*/ 237119 h 245757"/>
                <a:gd name="connsiteX14" fmla="*/ 520113 w 714323"/>
                <a:gd name="connsiteY14" fmla="*/ 236449 h 245757"/>
                <a:gd name="connsiteX15" fmla="*/ 550424 w 714323"/>
                <a:gd name="connsiteY15" fmla="*/ 207941 h 245757"/>
                <a:gd name="connsiteX16" fmla="*/ 520635 w 714323"/>
                <a:gd name="connsiteY16" fmla="*/ 173821 h 245757"/>
                <a:gd name="connsiteX17" fmla="*/ 53611 w 714323"/>
                <a:gd name="connsiteY17" fmla="*/ 173771 h 245757"/>
                <a:gd name="connsiteX18" fmla="*/ 46 w 714323"/>
                <a:gd name="connsiteY18" fmla="*/ 118395 h 245757"/>
                <a:gd name="connsiteX19" fmla="*/ 53189 w 714323"/>
                <a:gd name="connsiteY19" fmla="*/ 64011 h 245757"/>
                <a:gd name="connsiteX20" fmla="*/ 677155 w 714323"/>
                <a:gd name="connsiteY20" fmla="*/ 63887 h 245757"/>
                <a:gd name="connsiteX21" fmla="*/ 704633 w 714323"/>
                <a:gd name="connsiteY21" fmla="*/ 33889 h 245757"/>
                <a:gd name="connsiteX22" fmla="*/ 677204 w 714323"/>
                <a:gd name="connsiteY22" fmla="*/ 9702 h 245757"/>
                <a:gd name="connsiteX23" fmla="*/ 242204 w 714323"/>
                <a:gd name="connsiteY23" fmla="*/ 9678 h 245757"/>
                <a:gd name="connsiteX24" fmla="*/ 219695 w 714323"/>
                <a:gd name="connsiteY24" fmla="*/ 9255 h 2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323" h="245757">
                  <a:moveTo>
                    <a:pt x="219695" y="9255"/>
                  </a:moveTo>
                  <a:cubicBezTo>
                    <a:pt x="215000" y="5506"/>
                    <a:pt x="219298" y="-1373"/>
                    <a:pt x="224714" y="241"/>
                  </a:cubicBezTo>
                  <a:cubicBezTo>
                    <a:pt x="375519" y="216"/>
                    <a:pt x="526325" y="191"/>
                    <a:pt x="677130" y="241"/>
                  </a:cubicBezTo>
                  <a:cubicBezTo>
                    <a:pt x="698695" y="-653"/>
                    <a:pt x="717403" y="20753"/>
                    <a:pt x="713899" y="41935"/>
                  </a:cubicBezTo>
                  <a:cubicBezTo>
                    <a:pt x="711365" y="58474"/>
                    <a:pt x="696633" y="73001"/>
                    <a:pt x="679515" y="73001"/>
                  </a:cubicBezTo>
                  <a:cubicBezTo>
                    <a:pt x="471593" y="73174"/>
                    <a:pt x="263670" y="72951"/>
                    <a:pt x="55748" y="73100"/>
                  </a:cubicBezTo>
                  <a:cubicBezTo>
                    <a:pt x="31176" y="72206"/>
                    <a:pt x="9140" y="93860"/>
                    <a:pt x="9115" y="118320"/>
                  </a:cubicBezTo>
                  <a:cubicBezTo>
                    <a:pt x="8469" y="142408"/>
                    <a:pt x="29462" y="164310"/>
                    <a:pt x="53611" y="164583"/>
                  </a:cubicBezTo>
                  <a:cubicBezTo>
                    <a:pt x="209186" y="164782"/>
                    <a:pt x="364762" y="164509"/>
                    <a:pt x="520337" y="164707"/>
                  </a:cubicBezTo>
                  <a:cubicBezTo>
                    <a:pt x="540809" y="164583"/>
                    <a:pt x="559641" y="182339"/>
                    <a:pt x="559790" y="202950"/>
                  </a:cubicBezTo>
                  <a:cubicBezTo>
                    <a:pt x="561479" y="221400"/>
                    <a:pt x="548039" y="239528"/>
                    <a:pt x="530275" y="244122"/>
                  </a:cubicBezTo>
                  <a:cubicBezTo>
                    <a:pt x="523045" y="246307"/>
                    <a:pt x="515393" y="245463"/>
                    <a:pt x="507989" y="245612"/>
                  </a:cubicBezTo>
                  <a:cubicBezTo>
                    <a:pt x="392811" y="245587"/>
                    <a:pt x="277633" y="245612"/>
                    <a:pt x="162429" y="245612"/>
                  </a:cubicBezTo>
                  <a:cubicBezTo>
                    <a:pt x="157063" y="246729"/>
                    <a:pt x="155274" y="241192"/>
                    <a:pt x="156790" y="237119"/>
                  </a:cubicBezTo>
                  <a:cubicBezTo>
                    <a:pt x="277856" y="235778"/>
                    <a:pt x="399022" y="237119"/>
                    <a:pt x="520113" y="236449"/>
                  </a:cubicBezTo>
                  <a:cubicBezTo>
                    <a:pt x="535442" y="236176"/>
                    <a:pt x="549529" y="223387"/>
                    <a:pt x="550424" y="207941"/>
                  </a:cubicBezTo>
                  <a:cubicBezTo>
                    <a:pt x="552560" y="190856"/>
                    <a:pt x="537877" y="173821"/>
                    <a:pt x="520635" y="173821"/>
                  </a:cubicBezTo>
                  <a:cubicBezTo>
                    <a:pt x="364960" y="173722"/>
                    <a:pt x="209286" y="173846"/>
                    <a:pt x="53611" y="173771"/>
                  </a:cubicBezTo>
                  <a:cubicBezTo>
                    <a:pt x="24618" y="173920"/>
                    <a:pt x="-1245" y="147424"/>
                    <a:pt x="46" y="118395"/>
                  </a:cubicBezTo>
                  <a:cubicBezTo>
                    <a:pt x="-699" y="89787"/>
                    <a:pt x="24742" y="64334"/>
                    <a:pt x="53189" y="64011"/>
                  </a:cubicBezTo>
                  <a:cubicBezTo>
                    <a:pt x="261161" y="63837"/>
                    <a:pt x="469158" y="64061"/>
                    <a:pt x="677155" y="63887"/>
                  </a:cubicBezTo>
                  <a:cubicBezTo>
                    <a:pt x="692981" y="64880"/>
                    <a:pt x="706769" y="49509"/>
                    <a:pt x="704633" y="33889"/>
                  </a:cubicBezTo>
                  <a:cubicBezTo>
                    <a:pt x="703614" y="20281"/>
                    <a:pt x="690720" y="9231"/>
                    <a:pt x="677204" y="9702"/>
                  </a:cubicBezTo>
                  <a:cubicBezTo>
                    <a:pt x="532213" y="9653"/>
                    <a:pt x="387221" y="9702"/>
                    <a:pt x="242204" y="9678"/>
                  </a:cubicBezTo>
                  <a:cubicBezTo>
                    <a:pt x="234701" y="9553"/>
                    <a:pt x="227149" y="10100"/>
                    <a:pt x="219695" y="925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0" name="文本框 159">
            <a:extLst>
              <a:ext uri="{FF2B5EF4-FFF2-40B4-BE49-F238E27FC236}">
                <a16:creationId xmlns:a16="http://schemas.microsoft.com/office/drawing/2014/main" id="{70BF78D6-0B6C-4A1A-B02C-BF34C54EB8BC}"/>
              </a:ext>
            </a:extLst>
          </p:cNvPr>
          <p:cNvSpPr txBox="1"/>
          <p:nvPr/>
        </p:nvSpPr>
        <p:spPr>
          <a:xfrm>
            <a:off x="6382416" y="4444784"/>
            <a:ext cx="2201089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944C2FF9-1E44-4DFB-A0EB-8E146479969D}"/>
              </a:ext>
            </a:extLst>
          </p:cNvPr>
          <p:cNvSpPr txBox="1"/>
          <p:nvPr/>
        </p:nvSpPr>
        <p:spPr>
          <a:xfrm>
            <a:off x="6505498" y="282457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历史业绩</a:t>
            </a: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01590B44-7685-4D28-9D8B-33EF6813D069}"/>
              </a:ext>
            </a:extLst>
          </p:cNvPr>
          <p:cNvSpPr txBox="1"/>
          <p:nvPr/>
        </p:nvSpPr>
        <p:spPr>
          <a:xfrm>
            <a:off x="6674303" y="3302387"/>
            <a:ext cx="1617314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输入你的正文</a:t>
            </a:r>
          </a:p>
        </p:txBody>
      </p: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F3F2F935-507D-4786-BADA-3DED22276886}"/>
              </a:ext>
            </a:extLst>
          </p:cNvPr>
          <p:cNvGrpSpPr/>
          <p:nvPr/>
        </p:nvGrpSpPr>
        <p:grpSpPr>
          <a:xfrm>
            <a:off x="9163918" y="2204818"/>
            <a:ext cx="2144552" cy="2081114"/>
            <a:chOff x="1223961" y="2049209"/>
            <a:chExt cx="2397606" cy="2326682"/>
          </a:xfrm>
        </p:grpSpPr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07DC10B9-32D2-4259-84C7-B3CC6A17CE21}"/>
                </a:ext>
              </a:extLst>
            </p:cNvPr>
            <p:cNvSpPr/>
            <p:nvPr/>
          </p:nvSpPr>
          <p:spPr>
            <a:xfrm>
              <a:off x="1766192" y="2049209"/>
              <a:ext cx="1788106" cy="1665846"/>
            </a:xfrm>
            <a:custGeom>
              <a:avLst/>
              <a:gdLst>
                <a:gd name="connsiteX0" fmla="*/ 578051 w 1788106"/>
                <a:gd name="connsiteY0" fmla="*/ 627 h 1665846"/>
                <a:gd name="connsiteX1" fmla="*/ 869053 w 1788106"/>
                <a:gd name="connsiteY1" fmla="*/ 26056 h 1665846"/>
                <a:gd name="connsiteX2" fmla="*/ 1404350 w 1788106"/>
                <a:gd name="connsiteY2" fmla="*/ 300431 h 1665846"/>
                <a:gd name="connsiteX3" fmla="*/ 1703997 w 1788106"/>
                <a:gd name="connsiteY3" fmla="*/ 728843 h 1665846"/>
                <a:gd name="connsiteX4" fmla="*/ 1750854 w 1788106"/>
                <a:gd name="connsiteY4" fmla="*/ 1455965 h 1665846"/>
                <a:gd name="connsiteX5" fmla="*/ 1696047 w 1788106"/>
                <a:gd name="connsiteY5" fmla="*/ 1617452 h 1665846"/>
                <a:gd name="connsiteX6" fmla="*/ 1673762 w 1788106"/>
                <a:gd name="connsiteY6" fmla="*/ 1665105 h 1665846"/>
                <a:gd name="connsiteX7" fmla="*/ 1668271 w 1788106"/>
                <a:gd name="connsiteY7" fmla="*/ 1656786 h 1665846"/>
                <a:gd name="connsiteX8" fmla="*/ 1766903 w 1788106"/>
                <a:gd name="connsiteY8" fmla="*/ 1330238 h 1665846"/>
                <a:gd name="connsiteX9" fmla="*/ 1749661 w 1788106"/>
                <a:gd name="connsiteY9" fmla="*/ 904856 h 1665846"/>
                <a:gd name="connsiteX10" fmla="*/ 1533043 w 1788106"/>
                <a:gd name="connsiteY10" fmla="*/ 451860 h 1665846"/>
                <a:gd name="connsiteX11" fmla="*/ 1080131 w 1788106"/>
                <a:gd name="connsiteY11" fmla="*/ 103062 h 1665846"/>
                <a:gd name="connsiteX12" fmla="*/ 411743 w 1788106"/>
                <a:gd name="connsiteY12" fmla="*/ 28514 h 1665846"/>
                <a:gd name="connsiteX13" fmla="*/ 8072 w 1788106"/>
                <a:gd name="connsiteY13" fmla="*/ 185853 h 1665846"/>
                <a:gd name="connsiteX14" fmla="*/ 2432 w 1788106"/>
                <a:gd name="connsiteY14" fmla="*/ 178602 h 1665846"/>
                <a:gd name="connsiteX15" fmla="*/ 578051 w 1788106"/>
                <a:gd name="connsiteY15" fmla="*/ 627 h 166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88106" h="1665846">
                  <a:moveTo>
                    <a:pt x="578051" y="627"/>
                  </a:moveTo>
                  <a:cubicBezTo>
                    <a:pt x="675615" y="-2328"/>
                    <a:pt x="773651" y="4998"/>
                    <a:pt x="869053" y="26056"/>
                  </a:cubicBezTo>
                  <a:cubicBezTo>
                    <a:pt x="1067559" y="68172"/>
                    <a:pt x="1254016" y="164324"/>
                    <a:pt x="1404350" y="300431"/>
                  </a:cubicBezTo>
                  <a:cubicBezTo>
                    <a:pt x="1534882" y="418162"/>
                    <a:pt x="1638433" y="565742"/>
                    <a:pt x="1703997" y="728843"/>
                  </a:cubicBezTo>
                  <a:cubicBezTo>
                    <a:pt x="1796965" y="957898"/>
                    <a:pt x="1813288" y="1216877"/>
                    <a:pt x="1750854" y="1455965"/>
                  </a:cubicBezTo>
                  <a:cubicBezTo>
                    <a:pt x="1736742" y="1511094"/>
                    <a:pt x="1718183" y="1565055"/>
                    <a:pt x="1696047" y="1617452"/>
                  </a:cubicBezTo>
                  <a:cubicBezTo>
                    <a:pt x="1688693" y="1633345"/>
                    <a:pt x="1682780" y="1650057"/>
                    <a:pt x="1673762" y="1665105"/>
                  </a:cubicBezTo>
                  <a:cubicBezTo>
                    <a:pt x="1668619" y="1668259"/>
                    <a:pt x="1664445" y="1660561"/>
                    <a:pt x="1668271" y="1656786"/>
                  </a:cubicBezTo>
                  <a:cubicBezTo>
                    <a:pt x="1717090" y="1553607"/>
                    <a:pt x="1750431" y="1443177"/>
                    <a:pt x="1766903" y="1330238"/>
                  </a:cubicBezTo>
                  <a:cubicBezTo>
                    <a:pt x="1786978" y="1188966"/>
                    <a:pt x="1781735" y="1043943"/>
                    <a:pt x="1749661" y="904856"/>
                  </a:cubicBezTo>
                  <a:cubicBezTo>
                    <a:pt x="1712146" y="740315"/>
                    <a:pt x="1637414" y="584466"/>
                    <a:pt x="1533043" y="451860"/>
                  </a:cubicBezTo>
                  <a:cubicBezTo>
                    <a:pt x="1414287" y="300332"/>
                    <a:pt x="1257147" y="178975"/>
                    <a:pt x="1080131" y="103062"/>
                  </a:cubicBezTo>
                  <a:cubicBezTo>
                    <a:pt x="871289" y="12696"/>
                    <a:pt x="635367" y="-13229"/>
                    <a:pt x="411743" y="28514"/>
                  </a:cubicBezTo>
                  <a:cubicBezTo>
                    <a:pt x="268788" y="54564"/>
                    <a:pt x="131076" y="108574"/>
                    <a:pt x="8072" y="185853"/>
                  </a:cubicBezTo>
                  <a:cubicBezTo>
                    <a:pt x="3376" y="190845"/>
                    <a:pt x="-3804" y="181607"/>
                    <a:pt x="2432" y="178602"/>
                  </a:cubicBezTo>
                  <a:cubicBezTo>
                    <a:pt x="174106" y="69786"/>
                    <a:pt x="375048" y="8325"/>
                    <a:pt x="578051" y="627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4CE655D7-6E52-4B2E-961B-C95A426D4D9B}"/>
                </a:ext>
              </a:extLst>
            </p:cNvPr>
            <p:cNvSpPr/>
            <p:nvPr/>
          </p:nvSpPr>
          <p:spPr>
            <a:xfrm>
              <a:off x="1620540" y="2090907"/>
              <a:ext cx="1892198" cy="1321741"/>
            </a:xfrm>
            <a:custGeom>
              <a:avLst/>
              <a:gdLst>
                <a:gd name="connsiteX0" fmla="*/ 520003 w 1892198"/>
                <a:gd name="connsiteY0" fmla="*/ 27442 h 1321741"/>
                <a:gd name="connsiteX1" fmla="*/ 778658 w 1892198"/>
                <a:gd name="connsiteY1" fmla="*/ 77 h 1321741"/>
                <a:gd name="connsiteX2" fmla="*/ 1316240 w 1892198"/>
                <a:gd name="connsiteY2" fmla="*/ 141945 h 1321741"/>
                <a:gd name="connsiteX3" fmla="*/ 1709874 w 1892198"/>
                <a:gd name="connsiteY3" fmla="*/ 509021 h 1321741"/>
                <a:gd name="connsiteX4" fmla="*/ 1882344 w 1892198"/>
                <a:gd name="connsiteY4" fmla="*/ 973862 h 1321741"/>
                <a:gd name="connsiteX5" fmla="*/ 1876406 w 1892198"/>
                <a:gd name="connsiteY5" fmla="*/ 1310219 h 1321741"/>
                <a:gd name="connsiteX6" fmla="*/ 1869301 w 1892198"/>
                <a:gd name="connsiteY6" fmla="*/ 1321617 h 1321741"/>
                <a:gd name="connsiteX7" fmla="*/ 1866791 w 1892198"/>
                <a:gd name="connsiteY7" fmla="*/ 1310492 h 1321741"/>
                <a:gd name="connsiteX8" fmla="*/ 1853177 w 1892198"/>
                <a:gd name="connsiteY8" fmla="*/ 865592 h 1321741"/>
                <a:gd name="connsiteX9" fmla="*/ 1636161 w 1892198"/>
                <a:gd name="connsiteY9" fmla="*/ 423497 h 1321741"/>
                <a:gd name="connsiteX10" fmla="*/ 1174926 w 1892198"/>
                <a:gd name="connsiteY10" fmla="*/ 85402 h 1321741"/>
                <a:gd name="connsiteX11" fmla="*/ 615853 w 1892198"/>
                <a:gd name="connsiteY11" fmla="*/ 19521 h 1321741"/>
                <a:gd name="connsiteX12" fmla="*/ 5775 w 1892198"/>
                <a:gd name="connsiteY12" fmla="*/ 310608 h 1321741"/>
                <a:gd name="connsiteX13" fmla="*/ 2446 w 1892198"/>
                <a:gd name="connsiteY13" fmla="*/ 301147 h 1321741"/>
                <a:gd name="connsiteX14" fmla="*/ 520003 w 1892198"/>
                <a:gd name="connsiteY14" fmla="*/ 27442 h 13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2198" h="1321741">
                  <a:moveTo>
                    <a:pt x="520003" y="27442"/>
                  </a:moveTo>
                  <a:cubicBezTo>
                    <a:pt x="604772" y="8148"/>
                    <a:pt x="691752" y="-941"/>
                    <a:pt x="778658" y="77"/>
                  </a:cubicBezTo>
                  <a:cubicBezTo>
                    <a:pt x="965984" y="921"/>
                    <a:pt x="1152839" y="50363"/>
                    <a:pt x="1316240" y="141945"/>
                  </a:cubicBezTo>
                  <a:cubicBezTo>
                    <a:pt x="1474549" y="230101"/>
                    <a:pt x="1610845" y="357318"/>
                    <a:pt x="1709874" y="509021"/>
                  </a:cubicBezTo>
                  <a:cubicBezTo>
                    <a:pt x="1801252" y="648431"/>
                    <a:pt x="1860928" y="808551"/>
                    <a:pt x="1882344" y="973862"/>
                  </a:cubicBezTo>
                  <a:cubicBezTo>
                    <a:pt x="1897474" y="1085435"/>
                    <a:pt x="1894940" y="1199193"/>
                    <a:pt x="1876406" y="1310219"/>
                  </a:cubicBezTo>
                  <a:cubicBezTo>
                    <a:pt x="1875263" y="1314465"/>
                    <a:pt x="1876133" y="1322859"/>
                    <a:pt x="1869301" y="1321617"/>
                  </a:cubicBezTo>
                  <a:cubicBezTo>
                    <a:pt x="1863661" y="1320599"/>
                    <a:pt x="1866419" y="1314093"/>
                    <a:pt x="1866791" y="1310492"/>
                  </a:cubicBezTo>
                  <a:cubicBezTo>
                    <a:pt x="1892108" y="1163309"/>
                    <a:pt x="1887437" y="1010962"/>
                    <a:pt x="1853177" y="865592"/>
                  </a:cubicBezTo>
                  <a:cubicBezTo>
                    <a:pt x="1815314" y="704403"/>
                    <a:pt x="1740358" y="552155"/>
                    <a:pt x="1636161" y="423497"/>
                  </a:cubicBezTo>
                  <a:cubicBezTo>
                    <a:pt x="1515194" y="273384"/>
                    <a:pt x="1354575" y="155454"/>
                    <a:pt x="1174926" y="85402"/>
                  </a:cubicBezTo>
                  <a:cubicBezTo>
                    <a:pt x="998307" y="16044"/>
                    <a:pt x="803726" y="-6578"/>
                    <a:pt x="615853" y="19521"/>
                  </a:cubicBezTo>
                  <a:cubicBezTo>
                    <a:pt x="388701" y="49767"/>
                    <a:pt x="172555" y="153716"/>
                    <a:pt x="5775" y="310608"/>
                  </a:cubicBezTo>
                  <a:cubicBezTo>
                    <a:pt x="980" y="309789"/>
                    <a:pt x="-2598" y="304475"/>
                    <a:pt x="2446" y="301147"/>
                  </a:cubicBezTo>
                  <a:cubicBezTo>
                    <a:pt x="146717" y="166381"/>
                    <a:pt x="327211" y="70477"/>
                    <a:pt x="520003" y="27442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B48EE6A8-574B-436F-93CB-46EF08707B63}"/>
                </a:ext>
              </a:extLst>
            </p:cNvPr>
            <p:cNvSpPr/>
            <p:nvPr/>
          </p:nvSpPr>
          <p:spPr>
            <a:xfrm>
              <a:off x="1443079" y="2419887"/>
              <a:ext cx="215579" cy="78510"/>
            </a:xfrm>
            <a:custGeom>
              <a:avLst/>
              <a:gdLst>
                <a:gd name="connsiteX0" fmla="*/ 45350 w 215579"/>
                <a:gd name="connsiteY0" fmla="*/ 15401 h 78510"/>
                <a:gd name="connsiteX1" fmla="*/ 61375 w 215579"/>
                <a:gd name="connsiteY1" fmla="*/ 129 h 78510"/>
                <a:gd name="connsiteX2" fmla="*/ 161274 w 215579"/>
                <a:gd name="connsiteY2" fmla="*/ 54 h 78510"/>
                <a:gd name="connsiteX3" fmla="*/ 169299 w 215579"/>
                <a:gd name="connsiteY3" fmla="*/ 5368 h 78510"/>
                <a:gd name="connsiteX4" fmla="*/ 161026 w 215579"/>
                <a:gd name="connsiteY4" fmla="*/ 9788 h 78510"/>
                <a:gd name="connsiteX5" fmla="*/ 61623 w 215579"/>
                <a:gd name="connsiteY5" fmla="*/ 9788 h 78510"/>
                <a:gd name="connsiteX6" fmla="*/ 54294 w 215579"/>
                <a:gd name="connsiteY6" fmla="*/ 15599 h 78510"/>
                <a:gd name="connsiteX7" fmla="*/ 61897 w 215579"/>
                <a:gd name="connsiteY7" fmla="*/ 21509 h 78510"/>
                <a:gd name="connsiteX8" fmla="*/ 198218 w 215579"/>
                <a:gd name="connsiteY8" fmla="*/ 21708 h 78510"/>
                <a:gd name="connsiteX9" fmla="*/ 212205 w 215579"/>
                <a:gd name="connsiteY9" fmla="*/ 51284 h 78510"/>
                <a:gd name="connsiteX10" fmla="*/ 180876 w 215579"/>
                <a:gd name="connsiteY10" fmla="*/ 60273 h 78510"/>
                <a:gd name="connsiteX11" fmla="*/ 10022 w 215579"/>
                <a:gd name="connsiteY11" fmla="*/ 60770 h 78510"/>
                <a:gd name="connsiteX12" fmla="*/ 14419 w 215579"/>
                <a:gd name="connsiteY12" fmla="*/ 69362 h 78510"/>
                <a:gd name="connsiteX13" fmla="*/ 143684 w 215579"/>
                <a:gd name="connsiteY13" fmla="*/ 69412 h 78510"/>
                <a:gd name="connsiteX14" fmla="*/ 152628 w 215579"/>
                <a:gd name="connsiteY14" fmla="*/ 75421 h 78510"/>
                <a:gd name="connsiteX15" fmla="*/ 138815 w 215579"/>
                <a:gd name="connsiteY15" fmla="*/ 78500 h 78510"/>
                <a:gd name="connsiteX16" fmla="*/ 14494 w 215579"/>
                <a:gd name="connsiteY16" fmla="*/ 78426 h 78510"/>
                <a:gd name="connsiteX17" fmla="*/ 1252 w 215579"/>
                <a:gd name="connsiteY17" fmla="*/ 59230 h 78510"/>
                <a:gd name="connsiteX18" fmla="*/ 14121 w 215579"/>
                <a:gd name="connsiteY18" fmla="*/ 50911 h 78510"/>
                <a:gd name="connsiteX19" fmla="*/ 195808 w 215579"/>
                <a:gd name="connsiteY19" fmla="*/ 50713 h 78510"/>
                <a:gd name="connsiteX20" fmla="*/ 206888 w 215579"/>
                <a:gd name="connsiteY20" fmla="*/ 40283 h 78510"/>
                <a:gd name="connsiteX21" fmla="*/ 196031 w 215579"/>
                <a:gd name="connsiteY21" fmla="*/ 30871 h 78510"/>
                <a:gd name="connsiteX22" fmla="*/ 61499 w 215579"/>
                <a:gd name="connsiteY22" fmla="*/ 30797 h 78510"/>
                <a:gd name="connsiteX23" fmla="*/ 45350 w 215579"/>
                <a:gd name="connsiteY23" fmla="*/ 15401 h 7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5579" h="78510">
                  <a:moveTo>
                    <a:pt x="45350" y="15401"/>
                  </a:moveTo>
                  <a:cubicBezTo>
                    <a:pt x="44481" y="6684"/>
                    <a:pt x="53201" y="-45"/>
                    <a:pt x="61375" y="129"/>
                  </a:cubicBezTo>
                  <a:cubicBezTo>
                    <a:pt x="94666" y="29"/>
                    <a:pt x="127983" y="203"/>
                    <a:pt x="161274" y="54"/>
                  </a:cubicBezTo>
                  <a:cubicBezTo>
                    <a:pt x="164554" y="-244"/>
                    <a:pt x="170591" y="576"/>
                    <a:pt x="169299" y="5368"/>
                  </a:cubicBezTo>
                  <a:cubicBezTo>
                    <a:pt x="170367" y="10012"/>
                    <a:pt x="163858" y="9615"/>
                    <a:pt x="161026" y="9788"/>
                  </a:cubicBezTo>
                  <a:cubicBezTo>
                    <a:pt x="127883" y="9739"/>
                    <a:pt x="94766" y="9714"/>
                    <a:pt x="61623" y="9788"/>
                  </a:cubicBezTo>
                  <a:cubicBezTo>
                    <a:pt x="58319" y="9441"/>
                    <a:pt x="53499" y="11576"/>
                    <a:pt x="54294" y="15599"/>
                  </a:cubicBezTo>
                  <a:cubicBezTo>
                    <a:pt x="53773" y="19622"/>
                    <a:pt x="58543" y="21634"/>
                    <a:pt x="61897" y="21509"/>
                  </a:cubicBezTo>
                  <a:cubicBezTo>
                    <a:pt x="107337" y="21733"/>
                    <a:pt x="152777" y="21311"/>
                    <a:pt x="198218" y="21708"/>
                  </a:cubicBezTo>
                  <a:cubicBezTo>
                    <a:pt x="211957" y="22254"/>
                    <a:pt x="220751" y="40283"/>
                    <a:pt x="212205" y="51284"/>
                  </a:cubicBezTo>
                  <a:cubicBezTo>
                    <a:pt x="205696" y="62334"/>
                    <a:pt x="191634" y="59752"/>
                    <a:pt x="180876" y="60273"/>
                  </a:cubicBezTo>
                  <a:cubicBezTo>
                    <a:pt x="123908" y="60770"/>
                    <a:pt x="66940" y="59578"/>
                    <a:pt x="10022" y="60770"/>
                  </a:cubicBezTo>
                  <a:cubicBezTo>
                    <a:pt x="9574" y="64271"/>
                    <a:pt x="9028" y="70231"/>
                    <a:pt x="14419" y="69362"/>
                  </a:cubicBezTo>
                  <a:cubicBezTo>
                    <a:pt x="57499" y="69486"/>
                    <a:pt x="100604" y="69362"/>
                    <a:pt x="143684" y="69412"/>
                  </a:cubicBezTo>
                  <a:cubicBezTo>
                    <a:pt x="148206" y="68344"/>
                    <a:pt x="151386" y="71224"/>
                    <a:pt x="152628" y="75421"/>
                  </a:cubicBezTo>
                  <a:cubicBezTo>
                    <a:pt x="149026" y="79320"/>
                    <a:pt x="143560" y="78351"/>
                    <a:pt x="138815" y="78500"/>
                  </a:cubicBezTo>
                  <a:cubicBezTo>
                    <a:pt x="97374" y="78351"/>
                    <a:pt x="55934" y="78550"/>
                    <a:pt x="14494" y="78426"/>
                  </a:cubicBezTo>
                  <a:cubicBezTo>
                    <a:pt x="4605" y="79618"/>
                    <a:pt x="-3121" y="67996"/>
                    <a:pt x="1252" y="59230"/>
                  </a:cubicBezTo>
                  <a:cubicBezTo>
                    <a:pt x="3388" y="54189"/>
                    <a:pt x="8605" y="50638"/>
                    <a:pt x="14121" y="50911"/>
                  </a:cubicBezTo>
                  <a:cubicBezTo>
                    <a:pt x="74667" y="50688"/>
                    <a:pt x="135262" y="51085"/>
                    <a:pt x="195808" y="50713"/>
                  </a:cubicBezTo>
                  <a:cubicBezTo>
                    <a:pt x="202143" y="51259"/>
                    <a:pt x="205422" y="45473"/>
                    <a:pt x="206888" y="40283"/>
                  </a:cubicBezTo>
                  <a:cubicBezTo>
                    <a:pt x="205050" y="35639"/>
                    <a:pt x="201845" y="30251"/>
                    <a:pt x="196031" y="30871"/>
                  </a:cubicBezTo>
                  <a:cubicBezTo>
                    <a:pt x="151187" y="30698"/>
                    <a:pt x="106343" y="30896"/>
                    <a:pt x="61499" y="30797"/>
                  </a:cubicBezTo>
                  <a:cubicBezTo>
                    <a:pt x="53102" y="31443"/>
                    <a:pt x="44481" y="24117"/>
                    <a:pt x="45350" y="15401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00B35153-A299-4E24-B353-4D4F2F8A9C9A}"/>
                </a:ext>
              </a:extLst>
            </p:cNvPr>
            <p:cNvSpPr/>
            <p:nvPr/>
          </p:nvSpPr>
          <p:spPr>
            <a:xfrm>
              <a:off x="1223961" y="2521176"/>
              <a:ext cx="1427021" cy="1854715"/>
            </a:xfrm>
            <a:custGeom>
              <a:avLst/>
              <a:gdLst>
                <a:gd name="connsiteX0" fmla="*/ 227053 w 1427021"/>
                <a:gd name="connsiteY0" fmla="*/ 1795 h 1854715"/>
                <a:gd name="connsiteX1" fmla="*/ 233637 w 1427021"/>
                <a:gd name="connsiteY1" fmla="*/ 7829 h 1854715"/>
                <a:gd name="connsiteX2" fmla="*/ 60695 w 1427021"/>
                <a:gd name="connsiteY2" fmla="*/ 350072 h 1854715"/>
                <a:gd name="connsiteX3" fmla="*/ 32472 w 1427021"/>
                <a:gd name="connsiteY3" fmla="*/ 922438 h 1854715"/>
                <a:gd name="connsiteX4" fmla="*/ 294158 w 1427021"/>
                <a:gd name="connsiteY4" fmla="*/ 1450205 h 1854715"/>
                <a:gd name="connsiteX5" fmla="*/ 718474 w 1427021"/>
                <a:gd name="connsiteY5" fmla="*/ 1756316 h 1854715"/>
                <a:gd name="connsiteX6" fmla="*/ 1392750 w 1427021"/>
                <a:gd name="connsiteY6" fmla="*/ 1823240 h 1854715"/>
                <a:gd name="connsiteX7" fmla="*/ 1423632 w 1427021"/>
                <a:gd name="connsiteY7" fmla="*/ 1817280 h 1854715"/>
                <a:gd name="connsiteX8" fmla="*/ 1421073 w 1427021"/>
                <a:gd name="connsiteY8" fmla="*/ 1826692 h 1854715"/>
                <a:gd name="connsiteX9" fmla="*/ 1224852 w 1427021"/>
                <a:gd name="connsiteY9" fmla="*/ 1853536 h 1854715"/>
                <a:gd name="connsiteX10" fmla="*/ 998346 w 1427021"/>
                <a:gd name="connsiteY10" fmla="*/ 1843032 h 1854715"/>
                <a:gd name="connsiteX11" fmla="*/ 554005 w 1427021"/>
                <a:gd name="connsiteY11" fmla="*/ 1682191 h 1854715"/>
                <a:gd name="connsiteX12" fmla="*/ 162259 w 1427021"/>
                <a:gd name="connsiteY12" fmla="*/ 1284001 h 1854715"/>
                <a:gd name="connsiteX13" fmla="*/ 895 w 1427021"/>
                <a:gd name="connsiteY13" fmla="*/ 735797 h 1854715"/>
                <a:gd name="connsiteX14" fmla="*/ 80322 w 1427021"/>
                <a:gd name="connsiteY14" fmla="*/ 266163 h 1854715"/>
                <a:gd name="connsiteX15" fmla="*/ 227053 w 1427021"/>
                <a:gd name="connsiteY15" fmla="*/ 1795 h 185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7021" h="1854715">
                  <a:moveTo>
                    <a:pt x="227053" y="1795"/>
                  </a:moveTo>
                  <a:cubicBezTo>
                    <a:pt x="230233" y="-3370"/>
                    <a:pt x="238233" y="3856"/>
                    <a:pt x="233637" y="7829"/>
                  </a:cubicBezTo>
                  <a:cubicBezTo>
                    <a:pt x="157588" y="111332"/>
                    <a:pt x="98558" y="227349"/>
                    <a:pt x="60695" y="350072"/>
                  </a:cubicBezTo>
                  <a:cubicBezTo>
                    <a:pt x="3479" y="534479"/>
                    <a:pt x="-6086" y="733313"/>
                    <a:pt x="32472" y="922438"/>
                  </a:cubicBezTo>
                  <a:cubicBezTo>
                    <a:pt x="71726" y="1117151"/>
                    <a:pt x="163178" y="1300862"/>
                    <a:pt x="294158" y="1450205"/>
                  </a:cubicBezTo>
                  <a:cubicBezTo>
                    <a:pt x="409783" y="1582761"/>
                    <a:pt x="556092" y="1688523"/>
                    <a:pt x="718474" y="1756316"/>
                  </a:cubicBezTo>
                  <a:cubicBezTo>
                    <a:pt x="929850" y="1845217"/>
                    <a:pt x="1168008" y="1868560"/>
                    <a:pt x="1392750" y="1823240"/>
                  </a:cubicBezTo>
                  <a:cubicBezTo>
                    <a:pt x="1403086" y="1821552"/>
                    <a:pt x="1413197" y="1818572"/>
                    <a:pt x="1423632" y="1817280"/>
                  </a:cubicBezTo>
                  <a:cubicBezTo>
                    <a:pt x="1429967" y="1819267"/>
                    <a:pt x="1426439" y="1826866"/>
                    <a:pt x="1421073" y="1826692"/>
                  </a:cubicBezTo>
                  <a:cubicBezTo>
                    <a:pt x="1356602" y="1841343"/>
                    <a:pt x="1290839" y="1850059"/>
                    <a:pt x="1224852" y="1853536"/>
                  </a:cubicBezTo>
                  <a:cubicBezTo>
                    <a:pt x="1149251" y="1856416"/>
                    <a:pt x="1073252" y="1854430"/>
                    <a:pt x="998346" y="1843032"/>
                  </a:cubicBezTo>
                  <a:cubicBezTo>
                    <a:pt x="841255" y="1820831"/>
                    <a:pt x="688984" y="1765554"/>
                    <a:pt x="554005" y="1682191"/>
                  </a:cubicBezTo>
                  <a:cubicBezTo>
                    <a:pt x="393808" y="1583680"/>
                    <a:pt x="258108" y="1445760"/>
                    <a:pt x="162259" y="1284001"/>
                  </a:cubicBezTo>
                  <a:cubicBezTo>
                    <a:pt x="63676" y="1118591"/>
                    <a:pt x="7727" y="928175"/>
                    <a:pt x="895" y="735797"/>
                  </a:cubicBezTo>
                  <a:cubicBezTo>
                    <a:pt x="-5416" y="576024"/>
                    <a:pt x="21714" y="414960"/>
                    <a:pt x="80322" y="266163"/>
                  </a:cubicBezTo>
                  <a:cubicBezTo>
                    <a:pt x="117465" y="172221"/>
                    <a:pt x="166458" y="82700"/>
                    <a:pt x="227053" y="179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D96003B9-614F-421A-9DC6-5452B0B3DAFE}"/>
                </a:ext>
              </a:extLst>
            </p:cNvPr>
            <p:cNvSpPr/>
            <p:nvPr/>
          </p:nvSpPr>
          <p:spPr>
            <a:xfrm>
              <a:off x="1265578" y="2659345"/>
              <a:ext cx="1830902" cy="1675069"/>
            </a:xfrm>
            <a:custGeom>
              <a:avLst/>
              <a:gdLst>
                <a:gd name="connsiteX0" fmla="*/ 145038 w 1830902"/>
                <a:gd name="connsiteY0" fmla="*/ 2018 h 1675069"/>
                <a:gd name="connsiteX1" fmla="*/ 152492 w 1830902"/>
                <a:gd name="connsiteY1" fmla="*/ 6935 h 1675069"/>
                <a:gd name="connsiteX2" fmla="*/ 16668 w 1830902"/>
                <a:gd name="connsiteY2" fmla="*/ 423874 h 1675069"/>
                <a:gd name="connsiteX3" fmla="*/ 34506 w 1830902"/>
                <a:gd name="connsiteY3" fmla="*/ 789534 h 1675069"/>
                <a:gd name="connsiteX4" fmla="*/ 294825 w 1830902"/>
                <a:gd name="connsiteY4" fmla="*/ 1297062 h 1675069"/>
                <a:gd name="connsiteX5" fmla="*/ 703316 w 1830902"/>
                <a:gd name="connsiteY5" fmla="*/ 1584102 h 1675069"/>
                <a:gd name="connsiteX6" fmla="*/ 1143434 w 1830902"/>
                <a:gd name="connsiteY6" fmla="*/ 1666050 h 1675069"/>
                <a:gd name="connsiteX7" fmla="*/ 1504025 w 1830902"/>
                <a:gd name="connsiteY7" fmla="*/ 1599374 h 1675069"/>
                <a:gd name="connsiteX8" fmla="*/ 1822381 w 1830902"/>
                <a:gd name="connsiteY8" fmla="*/ 1420058 h 1675069"/>
                <a:gd name="connsiteX9" fmla="*/ 1830430 w 1830902"/>
                <a:gd name="connsiteY9" fmla="*/ 1425149 h 1675069"/>
                <a:gd name="connsiteX10" fmla="*/ 1237718 w 1830902"/>
                <a:gd name="connsiteY10" fmla="*/ 1669501 h 1675069"/>
                <a:gd name="connsiteX11" fmla="*/ 854916 w 1830902"/>
                <a:gd name="connsiteY11" fmla="*/ 1642906 h 1675069"/>
                <a:gd name="connsiteX12" fmla="*/ 376960 w 1830902"/>
                <a:gd name="connsiteY12" fmla="*/ 1391650 h 1675069"/>
                <a:gd name="connsiteX13" fmla="*/ 65934 w 1830902"/>
                <a:gd name="connsiteY13" fmla="*/ 932694 h 1675069"/>
                <a:gd name="connsiteX14" fmla="*/ 46655 w 1830902"/>
                <a:gd name="connsiteY14" fmla="*/ 232514 h 1675069"/>
                <a:gd name="connsiteX15" fmla="*/ 145038 w 1830902"/>
                <a:gd name="connsiteY15" fmla="*/ 2018 h 167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0902" h="1675069">
                  <a:moveTo>
                    <a:pt x="145038" y="2018"/>
                  </a:moveTo>
                  <a:cubicBezTo>
                    <a:pt x="147374" y="-2998"/>
                    <a:pt x="156765" y="2366"/>
                    <a:pt x="152492" y="6935"/>
                  </a:cubicBezTo>
                  <a:cubicBezTo>
                    <a:pt x="80170" y="135121"/>
                    <a:pt x="33587" y="277685"/>
                    <a:pt x="16668" y="423874"/>
                  </a:cubicBezTo>
                  <a:cubicBezTo>
                    <a:pt x="2978" y="545628"/>
                    <a:pt x="8245" y="669766"/>
                    <a:pt x="34506" y="789534"/>
                  </a:cubicBezTo>
                  <a:cubicBezTo>
                    <a:pt x="74803" y="977616"/>
                    <a:pt x="165932" y="1154300"/>
                    <a:pt x="294825" y="1297062"/>
                  </a:cubicBezTo>
                  <a:cubicBezTo>
                    <a:pt x="406997" y="1421896"/>
                    <a:pt x="547790" y="1520928"/>
                    <a:pt x="703316" y="1584102"/>
                  </a:cubicBezTo>
                  <a:cubicBezTo>
                    <a:pt x="842420" y="1640993"/>
                    <a:pt x="993250" y="1668359"/>
                    <a:pt x="1143434" y="1666050"/>
                  </a:cubicBezTo>
                  <a:cubicBezTo>
                    <a:pt x="1266165" y="1663392"/>
                    <a:pt x="1388648" y="1641540"/>
                    <a:pt x="1504025" y="1599374"/>
                  </a:cubicBezTo>
                  <a:cubicBezTo>
                    <a:pt x="1619104" y="1557804"/>
                    <a:pt x="1727003" y="1496666"/>
                    <a:pt x="1822381" y="1420058"/>
                  </a:cubicBezTo>
                  <a:cubicBezTo>
                    <a:pt x="1826008" y="1415911"/>
                    <a:pt x="1832741" y="1419760"/>
                    <a:pt x="1830430" y="1425149"/>
                  </a:cubicBezTo>
                  <a:cubicBezTo>
                    <a:pt x="1662457" y="1562225"/>
                    <a:pt x="1453492" y="1648145"/>
                    <a:pt x="1237718" y="1669501"/>
                  </a:cubicBezTo>
                  <a:cubicBezTo>
                    <a:pt x="1109844" y="1681893"/>
                    <a:pt x="979734" y="1673847"/>
                    <a:pt x="854916" y="1642906"/>
                  </a:cubicBezTo>
                  <a:cubicBezTo>
                    <a:pt x="678223" y="1599920"/>
                    <a:pt x="512660" y="1512584"/>
                    <a:pt x="376960" y="1391650"/>
                  </a:cubicBezTo>
                  <a:cubicBezTo>
                    <a:pt x="237211" y="1267760"/>
                    <a:pt x="128914" y="1108533"/>
                    <a:pt x="65934" y="932694"/>
                  </a:cubicBezTo>
                  <a:cubicBezTo>
                    <a:pt x="-14885" y="709300"/>
                    <a:pt x="-21518" y="460030"/>
                    <a:pt x="46655" y="232514"/>
                  </a:cubicBezTo>
                  <a:cubicBezTo>
                    <a:pt x="70630" y="152330"/>
                    <a:pt x="103374" y="74629"/>
                    <a:pt x="145038" y="2018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8D9807BB-C7C9-4095-B06C-9C0B0B1F5D2D}"/>
                </a:ext>
              </a:extLst>
            </p:cNvPr>
            <p:cNvSpPr/>
            <p:nvPr/>
          </p:nvSpPr>
          <p:spPr>
            <a:xfrm>
              <a:off x="2907244" y="3774441"/>
              <a:ext cx="714323" cy="245757"/>
            </a:xfrm>
            <a:custGeom>
              <a:avLst/>
              <a:gdLst>
                <a:gd name="connsiteX0" fmla="*/ 219695 w 714323"/>
                <a:gd name="connsiteY0" fmla="*/ 9255 h 245757"/>
                <a:gd name="connsiteX1" fmla="*/ 224714 w 714323"/>
                <a:gd name="connsiteY1" fmla="*/ 241 h 245757"/>
                <a:gd name="connsiteX2" fmla="*/ 677130 w 714323"/>
                <a:gd name="connsiteY2" fmla="*/ 241 h 245757"/>
                <a:gd name="connsiteX3" fmla="*/ 713899 w 714323"/>
                <a:gd name="connsiteY3" fmla="*/ 41935 h 245757"/>
                <a:gd name="connsiteX4" fmla="*/ 679515 w 714323"/>
                <a:gd name="connsiteY4" fmla="*/ 73001 h 245757"/>
                <a:gd name="connsiteX5" fmla="*/ 55748 w 714323"/>
                <a:gd name="connsiteY5" fmla="*/ 73100 h 245757"/>
                <a:gd name="connsiteX6" fmla="*/ 9115 w 714323"/>
                <a:gd name="connsiteY6" fmla="*/ 118320 h 245757"/>
                <a:gd name="connsiteX7" fmla="*/ 53611 w 714323"/>
                <a:gd name="connsiteY7" fmla="*/ 164583 h 245757"/>
                <a:gd name="connsiteX8" fmla="*/ 520337 w 714323"/>
                <a:gd name="connsiteY8" fmla="*/ 164707 h 245757"/>
                <a:gd name="connsiteX9" fmla="*/ 559790 w 714323"/>
                <a:gd name="connsiteY9" fmla="*/ 202950 h 245757"/>
                <a:gd name="connsiteX10" fmla="*/ 530275 w 714323"/>
                <a:gd name="connsiteY10" fmla="*/ 244122 h 245757"/>
                <a:gd name="connsiteX11" fmla="*/ 507989 w 714323"/>
                <a:gd name="connsiteY11" fmla="*/ 245612 h 245757"/>
                <a:gd name="connsiteX12" fmla="*/ 162429 w 714323"/>
                <a:gd name="connsiteY12" fmla="*/ 245612 h 245757"/>
                <a:gd name="connsiteX13" fmla="*/ 156790 w 714323"/>
                <a:gd name="connsiteY13" fmla="*/ 237119 h 245757"/>
                <a:gd name="connsiteX14" fmla="*/ 520113 w 714323"/>
                <a:gd name="connsiteY14" fmla="*/ 236449 h 245757"/>
                <a:gd name="connsiteX15" fmla="*/ 550424 w 714323"/>
                <a:gd name="connsiteY15" fmla="*/ 207941 h 245757"/>
                <a:gd name="connsiteX16" fmla="*/ 520635 w 714323"/>
                <a:gd name="connsiteY16" fmla="*/ 173821 h 245757"/>
                <a:gd name="connsiteX17" fmla="*/ 53611 w 714323"/>
                <a:gd name="connsiteY17" fmla="*/ 173771 h 245757"/>
                <a:gd name="connsiteX18" fmla="*/ 46 w 714323"/>
                <a:gd name="connsiteY18" fmla="*/ 118395 h 245757"/>
                <a:gd name="connsiteX19" fmla="*/ 53189 w 714323"/>
                <a:gd name="connsiteY19" fmla="*/ 64011 h 245757"/>
                <a:gd name="connsiteX20" fmla="*/ 677155 w 714323"/>
                <a:gd name="connsiteY20" fmla="*/ 63887 h 245757"/>
                <a:gd name="connsiteX21" fmla="*/ 704633 w 714323"/>
                <a:gd name="connsiteY21" fmla="*/ 33889 h 245757"/>
                <a:gd name="connsiteX22" fmla="*/ 677204 w 714323"/>
                <a:gd name="connsiteY22" fmla="*/ 9702 h 245757"/>
                <a:gd name="connsiteX23" fmla="*/ 242204 w 714323"/>
                <a:gd name="connsiteY23" fmla="*/ 9678 h 245757"/>
                <a:gd name="connsiteX24" fmla="*/ 219695 w 714323"/>
                <a:gd name="connsiteY24" fmla="*/ 9255 h 2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4323" h="245757">
                  <a:moveTo>
                    <a:pt x="219695" y="9255"/>
                  </a:moveTo>
                  <a:cubicBezTo>
                    <a:pt x="215000" y="5506"/>
                    <a:pt x="219298" y="-1373"/>
                    <a:pt x="224714" y="241"/>
                  </a:cubicBezTo>
                  <a:cubicBezTo>
                    <a:pt x="375519" y="216"/>
                    <a:pt x="526325" y="191"/>
                    <a:pt x="677130" y="241"/>
                  </a:cubicBezTo>
                  <a:cubicBezTo>
                    <a:pt x="698695" y="-653"/>
                    <a:pt x="717403" y="20753"/>
                    <a:pt x="713899" y="41935"/>
                  </a:cubicBezTo>
                  <a:cubicBezTo>
                    <a:pt x="711365" y="58474"/>
                    <a:pt x="696633" y="73001"/>
                    <a:pt x="679515" y="73001"/>
                  </a:cubicBezTo>
                  <a:cubicBezTo>
                    <a:pt x="471593" y="73174"/>
                    <a:pt x="263670" y="72951"/>
                    <a:pt x="55748" y="73100"/>
                  </a:cubicBezTo>
                  <a:cubicBezTo>
                    <a:pt x="31176" y="72206"/>
                    <a:pt x="9140" y="93860"/>
                    <a:pt x="9115" y="118320"/>
                  </a:cubicBezTo>
                  <a:cubicBezTo>
                    <a:pt x="8469" y="142408"/>
                    <a:pt x="29462" y="164310"/>
                    <a:pt x="53611" y="164583"/>
                  </a:cubicBezTo>
                  <a:cubicBezTo>
                    <a:pt x="209186" y="164782"/>
                    <a:pt x="364762" y="164509"/>
                    <a:pt x="520337" y="164707"/>
                  </a:cubicBezTo>
                  <a:cubicBezTo>
                    <a:pt x="540809" y="164583"/>
                    <a:pt x="559641" y="182339"/>
                    <a:pt x="559790" y="202950"/>
                  </a:cubicBezTo>
                  <a:cubicBezTo>
                    <a:pt x="561479" y="221400"/>
                    <a:pt x="548039" y="239528"/>
                    <a:pt x="530275" y="244122"/>
                  </a:cubicBezTo>
                  <a:cubicBezTo>
                    <a:pt x="523045" y="246307"/>
                    <a:pt x="515393" y="245463"/>
                    <a:pt x="507989" y="245612"/>
                  </a:cubicBezTo>
                  <a:cubicBezTo>
                    <a:pt x="392811" y="245587"/>
                    <a:pt x="277633" y="245612"/>
                    <a:pt x="162429" y="245612"/>
                  </a:cubicBezTo>
                  <a:cubicBezTo>
                    <a:pt x="157063" y="246729"/>
                    <a:pt x="155274" y="241192"/>
                    <a:pt x="156790" y="237119"/>
                  </a:cubicBezTo>
                  <a:cubicBezTo>
                    <a:pt x="277856" y="235778"/>
                    <a:pt x="399022" y="237119"/>
                    <a:pt x="520113" y="236449"/>
                  </a:cubicBezTo>
                  <a:cubicBezTo>
                    <a:pt x="535442" y="236176"/>
                    <a:pt x="549529" y="223387"/>
                    <a:pt x="550424" y="207941"/>
                  </a:cubicBezTo>
                  <a:cubicBezTo>
                    <a:pt x="552560" y="190856"/>
                    <a:pt x="537877" y="173821"/>
                    <a:pt x="520635" y="173821"/>
                  </a:cubicBezTo>
                  <a:cubicBezTo>
                    <a:pt x="364960" y="173722"/>
                    <a:pt x="209286" y="173846"/>
                    <a:pt x="53611" y="173771"/>
                  </a:cubicBezTo>
                  <a:cubicBezTo>
                    <a:pt x="24618" y="173920"/>
                    <a:pt x="-1245" y="147424"/>
                    <a:pt x="46" y="118395"/>
                  </a:cubicBezTo>
                  <a:cubicBezTo>
                    <a:pt x="-699" y="89787"/>
                    <a:pt x="24742" y="64334"/>
                    <a:pt x="53189" y="64011"/>
                  </a:cubicBezTo>
                  <a:cubicBezTo>
                    <a:pt x="261161" y="63837"/>
                    <a:pt x="469158" y="64061"/>
                    <a:pt x="677155" y="63887"/>
                  </a:cubicBezTo>
                  <a:cubicBezTo>
                    <a:pt x="692981" y="64880"/>
                    <a:pt x="706769" y="49509"/>
                    <a:pt x="704633" y="33889"/>
                  </a:cubicBezTo>
                  <a:cubicBezTo>
                    <a:pt x="703614" y="20281"/>
                    <a:pt x="690720" y="9231"/>
                    <a:pt x="677204" y="9702"/>
                  </a:cubicBezTo>
                  <a:cubicBezTo>
                    <a:pt x="532213" y="9653"/>
                    <a:pt x="387221" y="9702"/>
                    <a:pt x="242204" y="9678"/>
                  </a:cubicBezTo>
                  <a:cubicBezTo>
                    <a:pt x="234701" y="9553"/>
                    <a:pt x="227149" y="10100"/>
                    <a:pt x="219695" y="9255"/>
                  </a:cubicBez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 w="24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1" name="文本框 170">
            <a:extLst>
              <a:ext uri="{FF2B5EF4-FFF2-40B4-BE49-F238E27FC236}">
                <a16:creationId xmlns:a16="http://schemas.microsoft.com/office/drawing/2014/main" id="{6DF0DF19-BAD4-4B1E-BE70-C4DDD5AAF1ED}"/>
              </a:ext>
            </a:extLst>
          </p:cNvPr>
          <p:cNvSpPr txBox="1"/>
          <p:nvPr/>
        </p:nvSpPr>
        <p:spPr>
          <a:xfrm>
            <a:off x="9135650" y="4444784"/>
            <a:ext cx="2201089" cy="1057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>
        <p:nvSpPr>
          <p:cNvPr id="172" name="文本框 171">
            <a:extLst>
              <a:ext uri="{FF2B5EF4-FFF2-40B4-BE49-F238E27FC236}">
                <a16:creationId xmlns:a16="http://schemas.microsoft.com/office/drawing/2014/main" id="{4DC884A6-536A-4A35-990D-5B96ABC5208C}"/>
              </a:ext>
            </a:extLst>
          </p:cNvPr>
          <p:cNvSpPr txBox="1"/>
          <p:nvPr/>
        </p:nvSpPr>
        <p:spPr>
          <a:xfrm>
            <a:off x="9258732" y="2824570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在谈项目</a:t>
            </a:r>
          </a:p>
        </p:txBody>
      </p:sp>
      <p:sp>
        <p:nvSpPr>
          <p:cNvPr id="173" name="文本框 172">
            <a:extLst>
              <a:ext uri="{FF2B5EF4-FFF2-40B4-BE49-F238E27FC236}">
                <a16:creationId xmlns:a16="http://schemas.microsoft.com/office/drawing/2014/main" id="{E7448D4A-B1D1-4F2C-957E-A5EEB9D4B06D}"/>
              </a:ext>
            </a:extLst>
          </p:cNvPr>
          <p:cNvSpPr txBox="1"/>
          <p:nvPr/>
        </p:nvSpPr>
        <p:spPr>
          <a:xfrm>
            <a:off x="9427537" y="3302387"/>
            <a:ext cx="1617314" cy="3370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输入你的正文</a:t>
            </a:r>
          </a:p>
        </p:txBody>
      </p:sp>
      <p:sp>
        <p:nvSpPr>
          <p:cNvPr id="328" name="任意多边形: 形状 327">
            <a:extLst>
              <a:ext uri="{FF2B5EF4-FFF2-40B4-BE49-F238E27FC236}">
                <a16:creationId xmlns:a16="http://schemas.microsoft.com/office/drawing/2014/main" id="{6A73DC5F-80B1-40DF-B62B-821ADB44E5AA}"/>
              </a:ext>
            </a:extLst>
          </p:cNvPr>
          <p:cNvSpPr/>
          <p:nvPr/>
        </p:nvSpPr>
        <p:spPr>
          <a:xfrm>
            <a:off x="9060531" y="2072144"/>
            <a:ext cx="598756" cy="347785"/>
          </a:xfrm>
          <a:custGeom>
            <a:avLst/>
            <a:gdLst>
              <a:gd name="connsiteX0" fmla="*/ 616077 w 1038352"/>
              <a:gd name="connsiteY0" fmla="*/ 84963 h 603122"/>
              <a:gd name="connsiteX1" fmla="*/ 801751 w 1038352"/>
              <a:gd name="connsiteY1" fmla="*/ 0 h 603122"/>
              <a:gd name="connsiteX2" fmla="*/ 769112 w 1038352"/>
              <a:gd name="connsiteY2" fmla="*/ 37084 h 603122"/>
              <a:gd name="connsiteX3" fmla="*/ 811911 w 1038352"/>
              <a:gd name="connsiteY3" fmla="*/ 33782 h 603122"/>
              <a:gd name="connsiteX4" fmla="*/ 776732 w 1038352"/>
              <a:gd name="connsiteY4" fmla="*/ 60960 h 603122"/>
              <a:gd name="connsiteX5" fmla="*/ 817372 w 1038352"/>
              <a:gd name="connsiteY5" fmla="*/ 58547 h 603122"/>
              <a:gd name="connsiteX6" fmla="*/ 768350 w 1038352"/>
              <a:gd name="connsiteY6" fmla="*/ 98044 h 603122"/>
              <a:gd name="connsiteX7" fmla="*/ 826516 w 1038352"/>
              <a:gd name="connsiteY7" fmla="*/ 92456 h 603122"/>
              <a:gd name="connsiteX8" fmla="*/ 794639 w 1038352"/>
              <a:gd name="connsiteY8" fmla="*/ 117602 h 603122"/>
              <a:gd name="connsiteX9" fmla="*/ 810006 w 1038352"/>
              <a:gd name="connsiteY9" fmla="*/ 127127 h 603122"/>
              <a:gd name="connsiteX10" fmla="*/ 801370 w 1038352"/>
              <a:gd name="connsiteY10" fmla="*/ 186182 h 603122"/>
              <a:gd name="connsiteX11" fmla="*/ 735584 w 1038352"/>
              <a:gd name="connsiteY11" fmla="*/ 237490 h 603122"/>
              <a:gd name="connsiteX12" fmla="*/ 739902 w 1038352"/>
              <a:gd name="connsiteY12" fmla="*/ 340487 h 603122"/>
              <a:gd name="connsiteX13" fmla="*/ 667385 w 1038352"/>
              <a:gd name="connsiteY13" fmla="*/ 430911 h 603122"/>
              <a:gd name="connsiteX14" fmla="*/ 710946 w 1038352"/>
              <a:gd name="connsiteY14" fmla="*/ 465074 h 603122"/>
              <a:gd name="connsiteX15" fmla="*/ 825627 w 1038352"/>
              <a:gd name="connsiteY15" fmla="*/ 506222 h 603122"/>
              <a:gd name="connsiteX16" fmla="*/ 816483 w 1038352"/>
              <a:gd name="connsiteY16" fmla="*/ 534289 h 603122"/>
              <a:gd name="connsiteX17" fmla="*/ 985266 w 1038352"/>
              <a:gd name="connsiteY17" fmla="*/ 584200 h 603122"/>
              <a:gd name="connsiteX18" fmla="*/ 1038352 w 1038352"/>
              <a:gd name="connsiteY18" fmla="*/ 603123 h 603122"/>
              <a:gd name="connsiteX19" fmla="*/ 762127 w 1038352"/>
              <a:gd name="connsiteY19" fmla="*/ 529082 h 603122"/>
              <a:gd name="connsiteX20" fmla="*/ 581406 w 1038352"/>
              <a:gd name="connsiteY20" fmla="*/ 538480 h 603122"/>
              <a:gd name="connsiteX21" fmla="*/ 362839 w 1038352"/>
              <a:gd name="connsiteY21" fmla="*/ 442595 h 603122"/>
              <a:gd name="connsiteX22" fmla="*/ 45720 w 1038352"/>
              <a:gd name="connsiteY22" fmla="*/ 363220 h 603122"/>
              <a:gd name="connsiteX23" fmla="*/ 0 w 1038352"/>
              <a:gd name="connsiteY23" fmla="*/ 346329 h 603122"/>
              <a:gd name="connsiteX24" fmla="*/ 122682 w 1038352"/>
              <a:gd name="connsiteY24" fmla="*/ 338074 h 603122"/>
              <a:gd name="connsiteX25" fmla="*/ 351155 w 1038352"/>
              <a:gd name="connsiteY25" fmla="*/ 393065 h 603122"/>
              <a:gd name="connsiteX26" fmla="*/ 427863 w 1038352"/>
              <a:gd name="connsiteY26" fmla="*/ 380111 h 603122"/>
              <a:gd name="connsiteX27" fmla="*/ 522986 w 1038352"/>
              <a:gd name="connsiteY27" fmla="*/ 163195 h 603122"/>
              <a:gd name="connsiteX28" fmla="*/ 616077 w 1038352"/>
              <a:gd name="connsiteY28" fmla="*/ 84963 h 60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38352" h="603122">
                <a:moveTo>
                  <a:pt x="616077" y="84963"/>
                </a:moveTo>
                <a:cubicBezTo>
                  <a:pt x="679704" y="60452"/>
                  <a:pt x="738124" y="24384"/>
                  <a:pt x="801751" y="0"/>
                </a:cubicBezTo>
                <a:cubicBezTo>
                  <a:pt x="793623" y="9271"/>
                  <a:pt x="777240" y="27813"/>
                  <a:pt x="769112" y="37084"/>
                </a:cubicBezTo>
                <a:cubicBezTo>
                  <a:pt x="779780" y="36322"/>
                  <a:pt x="801243" y="34671"/>
                  <a:pt x="811911" y="33782"/>
                </a:cubicBezTo>
                <a:cubicBezTo>
                  <a:pt x="803148" y="40640"/>
                  <a:pt x="785622" y="54229"/>
                  <a:pt x="776732" y="60960"/>
                </a:cubicBezTo>
                <a:cubicBezTo>
                  <a:pt x="786892" y="60452"/>
                  <a:pt x="807212" y="59182"/>
                  <a:pt x="817372" y="58547"/>
                </a:cubicBezTo>
                <a:cubicBezTo>
                  <a:pt x="803275" y="74295"/>
                  <a:pt x="786511" y="87249"/>
                  <a:pt x="768350" y="98044"/>
                </a:cubicBezTo>
                <a:cubicBezTo>
                  <a:pt x="782955" y="96647"/>
                  <a:pt x="811911" y="93853"/>
                  <a:pt x="826516" y="92456"/>
                </a:cubicBezTo>
                <a:cubicBezTo>
                  <a:pt x="818515" y="98806"/>
                  <a:pt x="802640" y="111379"/>
                  <a:pt x="794639" y="117602"/>
                </a:cubicBezTo>
                <a:cubicBezTo>
                  <a:pt x="798576" y="120015"/>
                  <a:pt x="806196" y="124714"/>
                  <a:pt x="810006" y="127127"/>
                </a:cubicBezTo>
                <a:cubicBezTo>
                  <a:pt x="802767" y="146050"/>
                  <a:pt x="803275" y="166370"/>
                  <a:pt x="801370" y="186182"/>
                </a:cubicBezTo>
                <a:cubicBezTo>
                  <a:pt x="778256" y="201676"/>
                  <a:pt x="753364" y="215392"/>
                  <a:pt x="735584" y="237490"/>
                </a:cubicBezTo>
                <a:cubicBezTo>
                  <a:pt x="740537" y="271399"/>
                  <a:pt x="750316" y="306578"/>
                  <a:pt x="739902" y="340487"/>
                </a:cubicBezTo>
                <a:cubicBezTo>
                  <a:pt x="728218" y="378714"/>
                  <a:pt x="697992" y="407035"/>
                  <a:pt x="667385" y="430911"/>
                </a:cubicBezTo>
                <a:cubicBezTo>
                  <a:pt x="681609" y="442595"/>
                  <a:pt x="696214" y="454025"/>
                  <a:pt x="710946" y="465074"/>
                </a:cubicBezTo>
                <a:cubicBezTo>
                  <a:pt x="743585" y="492125"/>
                  <a:pt x="790067" y="485267"/>
                  <a:pt x="825627" y="506222"/>
                </a:cubicBezTo>
                <a:cubicBezTo>
                  <a:pt x="823341" y="513207"/>
                  <a:pt x="818769" y="527304"/>
                  <a:pt x="816483" y="534289"/>
                </a:cubicBezTo>
                <a:cubicBezTo>
                  <a:pt x="871855" y="553593"/>
                  <a:pt x="925830" y="580517"/>
                  <a:pt x="985266" y="584200"/>
                </a:cubicBezTo>
                <a:cubicBezTo>
                  <a:pt x="1003554" y="588010"/>
                  <a:pt x="1033018" y="577850"/>
                  <a:pt x="1038352" y="603123"/>
                </a:cubicBezTo>
                <a:cubicBezTo>
                  <a:pt x="943356" y="591566"/>
                  <a:pt x="852297" y="559562"/>
                  <a:pt x="762127" y="529082"/>
                </a:cubicBezTo>
                <a:cubicBezTo>
                  <a:pt x="702056" y="507619"/>
                  <a:pt x="642239" y="547624"/>
                  <a:pt x="581406" y="538480"/>
                </a:cubicBezTo>
                <a:cubicBezTo>
                  <a:pt x="499999" y="529590"/>
                  <a:pt x="432816" y="480314"/>
                  <a:pt x="362839" y="442595"/>
                </a:cubicBezTo>
                <a:cubicBezTo>
                  <a:pt x="261747" y="400050"/>
                  <a:pt x="151130" y="390779"/>
                  <a:pt x="45720" y="363220"/>
                </a:cubicBezTo>
                <a:cubicBezTo>
                  <a:pt x="30734" y="357886"/>
                  <a:pt x="10287" y="360680"/>
                  <a:pt x="0" y="346329"/>
                </a:cubicBezTo>
                <a:cubicBezTo>
                  <a:pt x="42418" y="366776"/>
                  <a:pt x="82169" y="328422"/>
                  <a:pt x="122682" y="338074"/>
                </a:cubicBezTo>
                <a:cubicBezTo>
                  <a:pt x="188849" y="384937"/>
                  <a:pt x="273304" y="386461"/>
                  <a:pt x="351155" y="393065"/>
                </a:cubicBezTo>
                <a:cubicBezTo>
                  <a:pt x="376555" y="393192"/>
                  <a:pt x="407797" y="400685"/>
                  <a:pt x="427863" y="380111"/>
                </a:cubicBezTo>
                <a:cubicBezTo>
                  <a:pt x="485521" y="323723"/>
                  <a:pt x="528320" y="245872"/>
                  <a:pt x="522986" y="163195"/>
                </a:cubicBezTo>
                <a:cubicBezTo>
                  <a:pt x="521716" y="113792"/>
                  <a:pt x="580644" y="101600"/>
                  <a:pt x="616077" y="8496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29" name="任意多边形: 形状 328">
            <a:extLst>
              <a:ext uri="{FF2B5EF4-FFF2-40B4-BE49-F238E27FC236}">
                <a16:creationId xmlns:a16="http://schemas.microsoft.com/office/drawing/2014/main" id="{2609BEBD-4304-4F0A-8AD7-A5340E361BC6}"/>
              </a:ext>
            </a:extLst>
          </p:cNvPr>
          <p:cNvSpPr/>
          <p:nvPr/>
        </p:nvSpPr>
        <p:spPr>
          <a:xfrm>
            <a:off x="6298254" y="2021047"/>
            <a:ext cx="653484" cy="396488"/>
          </a:xfrm>
          <a:custGeom>
            <a:avLst/>
            <a:gdLst>
              <a:gd name="connsiteX0" fmla="*/ 646557 w 1041780"/>
              <a:gd name="connsiteY0" fmla="*/ 0 h 632079"/>
              <a:gd name="connsiteX1" fmla="*/ 660146 w 1041780"/>
              <a:gd name="connsiteY1" fmla="*/ 49784 h 632079"/>
              <a:gd name="connsiteX2" fmla="*/ 693039 w 1041780"/>
              <a:gd name="connsiteY2" fmla="*/ 889 h 632079"/>
              <a:gd name="connsiteX3" fmla="*/ 681228 w 1041780"/>
              <a:gd name="connsiteY3" fmla="*/ 68580 h 632079"/>
              <a:gd name="connsiteX4" fmla="*/ 727964 w 1041780"/>
              <a:gd name="connsiteY4" fmla="*/ 10414 h 632079"/>
              <a:gd name="connsiteX5" fmla="*/ 710565 w 1041780"/>
              <a:gd name="connsiteY5" fmla="*/ 64897 h 632079"/>
              <a:gd name="connsiteX6" fmla="*/ 745109 w 1041780"/>
              <a:gd name="connsiteY6" fmla="*/ 50292 h 632079"/>
              <a:gd name="connsiteX7" fmla="*/ 711835 w 1041780"/>
              <a:gd name="connsiteY7" fmla="*/ 117983 h 632079"/>
              <a:gd name="connsiteX8" fmla="*/ 749554 w 1041780"/>
              <a:gd name="connsiteY8" fmla="*/ 86614 h 632079"/>
              <a:gd name="connsiteX9" fmla="*/ 741553 w 1041780"/>
              <a:gd name="connsiteY9" fmla="*/ 143891 h 632079"/>
              <a:gd name="connsiteX10" fmla="*/ 720471 w 1041780"/>
              <a:gd name="connsiteY10" fmla="*/ 217170 h 632079"/>
              <a:gd name="connsiteX11" fmla="*/ 646430 w 1041780"/>
              <a:gd name="connsiteY11" fmla="*/ 471424 h 632079"/>
              <a:gd name="connsiteX12" fmla="*/ 714375 w 1041780"/>
              <a:gd name="connsiteY12" fmla="*/ 510286 h 632079"/>
              <a:gd name="connsiteX13" fmla="*/ 823976 w 1041780"/>
              <a:gd name="connsiteY13" fmla="*/ 537718 h 632079"/>
              <a:gd name="connsiteX14" fmla="*/ 821309 w 1041780"/>
              <a:gd name="connsiteY14" fmla="*/ 567817 h 632079"/>
              <a:gd name="connsiteX15" fmla="*/ 882015 w 1041780"/>
              <a:gd name="connsiteY15" fmla="*/ 584708 h 632079"/>
              <a:gd name="connsiteX16" fmla="*/ 891159 w 1041780"/>
              <a:gd name="connsiteY16" fmla="*/ 591185 h 632079"/>
              <a:gd name="connsiteX17" fmla="*/ 1041781 w 1041780"/>
              <a:gd name="connsiteY17" fmla="*/ 602361 h 632079"/>
              <a:gd name="connsiteX18" fmla="*/ 1039622 w 1041780"/>
              <a:gd name="connsiteY18" fmla="*/ 619506 h 632079"/>
              <a:gd name="connsiteX19" fmla="*/ 766445 w 1041780"/>
              <a:gd name="connsiteY19" fmla="*/ 567690 h 632079"/>
              <a:gd name="connsiteX20" fmla="*/ 573786 w 1041780"/>
              <a:gd name="connsiteY20" fmla="*/ 589915 h 632079"/>
              <a:gd name="connsiteX21" fmla="*/ 477012 w 1041780"/>
              <a:gd name="connsiteY21" fmla="*/ 594995 h 632079"/>
              <a:gd name="connsiteX22" fmla="*/ 401701 w 1041780"/>
              <a:gd name="connsiteY22" fmla="*/ 622681 h 632079"/>
              <a:gd name="connsiteX23" fmla="*/ 366776 w 1041780"/>
              <a:gd name="connsiteY23" fmla="*/ 632079 h 632079"/>
              <a:gd name="connsiteX24" fmla="*/ 349758 w 1041780"/>
              <a:gd name="connsiteY24" fmla="*/ 600583 h 632079"/>
              <a:gd name="connsiteX25" fmla="*/ 394462 w 1041780"/>
              <a:gd name="connsiteY25" fmla="*/ 531749 h 632079"/>
              <a:gd name="connsiteX26" fmla="*/ 217932 w 1041780"/>
              <a:gd name="connsiteY26" fmla="*/ 482219 h 632079"/>
              <a:gd name="connsiteX27" fmla="*/ 0 w 1041780"/>
              <a:gd name="connsiteY27" fmla="*/ 458470 h 632079"/>
              <a:gd name="connsiteX28" fmla="*/ 101854 w 1041780"/>
              <a:gd name="connsiteY28" fmla="*/ 431673 h 632079"/>
              <a:gd name="connsiteX29" fmla="*/ 409575 w 1041780"/>
              <a:gd name="connsiteY29" fmla="*/ 456565 h 632079"/>
              <a:gd name="connsiteX30" fmla="*/ 472694 w 1041780"/>
              <a:gd name="connsiteY30" fmla="*/ 372237 h 632079"/>
              <a:gd name="connsiteX31" fmla="*/ 513588 w 1041780"/>
              <a:gd name="connsiteY31" fmla="*/ 209042 h 632079"/>
              <a:gd name="connsiteX32" fmla="*/ 613156 w 1041780"/>
              <a:gd name="connsiteY32" fmla="*/ 104648 h 632079"/>
              <a:gd name="connsiteX33" fmla="*/ 646557 w 1041780"/>
              <a:gd name="connsiteY33" fmla="*/ 0 h 6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41780" h="632079">
                <a:moveTo>
                  <a:pt x="646557" y="0"/>
                </a:moveTo>
                <a:cubicBezTo>
                  <a:pt x="651383" y="16510"/>
                  <a:pt x="655955" y="33020"/>
                  <a:pt x="660146" y="49784"/>
                </a:cubicBezTo>
                <a:cubicBezTo>
                  <a:pt x="668401" y="37465"/>
                  <a:pt x="684784" y="13081"/>
                  <a:pt x="693039" y="889"/>
                </a:cubicBezTo>
                <a:cubicBezTo>
                  <a:pt x="689991" y="17780"/>
                  <a:pt x="684149" y="51689"/>
                  <a:pt x="681228" y="68580"/>
                </a:cubicBezTo>
                <a:cubicBezTo>
                  <a:pt x="692912" y="54102"/>
                  <a:pt x="716280" y="25019"/>
                  <a:pt x="727964" y="10414"/>
                </a:cubicBezTo>
                <a:cubicBezTo>
                  <a:pt x="723519" y="24003"/>
                  <a:pt x="714883" y="51308"/>
                  <a:pt x="710565" y="64897"/>
                </a:cubicBezTo>
                <a:lnTo>
                  <a:pt x="745109" y="50292"/>
                </a:lnTo>
                <a:cubicBezTo>
                  <a:pt x="734314" y="73025"/>
                  <a:pt x="723519" y="95758"/>
                  <a:pt x="711835" y="117983"/>
                </a:cubicBezTo>
                <a:cubicBezTo>
                  <a:pt x="721233" y="110109"/>
                  <a:pt x="740156" y="94488"/>
                  <a:pt x="749554" y="86614"/>
                </a:cubicBezTo>
                <a:cubicBezTo>
                  <a:pt x="747522" y="100965"/>
                  <a:pt x="743585" y="129667"/>
                  <a:pt x="741553" y="143891"/>
                </a:cubicBezTo>
                <a:cubicBezTo>
                  <a:pt x="730377" y="167005"/>
                  <a:pt x="720598" y="191008"/>
                  <a:pt x="720471" y="217170"/>
                </a:cubicBezTo>
                <a:cubicBezTo>
                  <a:pt x="713359" y="305943"/>
                  <a:pt x="688975" y="392938"/>
                  <a:pt x="646430" y="471424"/>
                </a:cubicBezTo>
                <a:cubicBezTo>
                  <a:pt x="669798" y="483108"/>
                  <a:pt x="692277" y="496443"/>
                  <a:pt x="714375" y="510286"/>
                </a:cubicBezTo>
                <a:cubicBezTo>
                  <a:pt x="747014" y="531495"/>
                  <a:pt x="789559" y="522097"/>
                  <a:pt x="823976" y="537718"/>
                </a:cubicBezTo>
                <a:cubicBezTo>
                  <a:pt x="823341" y="545211"/>
                  <a:pt x="821944" y="560324"/>
                  <a:pt x="821309" y="567817"/>
                </a:cubicBezTo>
                <a:cubicBezTo>
                  <a:pt x="841502" y="573659"/>
                  <a:pt x="861568" y="579628"/>
                  <a:pt x="882015" y="584708"/>
                </a:cubicBezTo>
                <a:lnTo>
                  <a:pt x="891159" y="591185"/>
                </a:lnTo>
                <a:cubicBezTo>
                  <a:pt x="941070" y="599313"/>
                  <a:pt x="991108" y="607060"/>
                  <a:pt x="1041781" y="602361"/>
                </a:cubicBezTo>
                <a:cubicBezTo>
                  <a:pt x="1041273" y="606679"/>
                  <a:pt x="1040257" y="615315"/>
                  <a:pt x="1039622" y="619506"/>
                </a:cubicBezTo>
                <a:cubicBezTo>
                  <a:pt x="947166" y="611124"/>
                  <a:pt x="856234" y="591058"/>
                  <a:pt x="766445" y="567690"/>
                </a:cubicBezTo>
                <a:cubicBezTo>
                  <a:pt x="700278" y="547878"/>
                  <a:pt x="640080" y="601345"/>
                  <a:pt x="573786" y="589915"/>
                </a:cubicBezTo>
                <a:cubicBezTo>
                  <a:pt x="541147" y="584962"/>
                  <a:pt x="505968" y="570738"/>
                  <a:pt x="477012" y="594995"/>
                </a:cubicBezTo>
                <a:cubicBezTo>
                  <a:pt x="452628" y="606171"/>
                  <a:pt x="425577" y="609981"/>
                  <a:pt x="401701" y="622681"/>
                </a:cubicBezTo>
                <a:cubicBezTo>
                  <a:pt x="387604" y="611886"/>
                  <a:pt x="376682" y="621157"/>
                  <a:pt x="366776" y="632079"/>
                </a:cubicBezTo>
                <a:cubicBezTo>
                  <a:pt x="361188" y="621538"/>
                  <a:pt x="353060" y="612013"/>
                  <a:pt x="349758" y="600583"/>
                </a:cubicBezTo>
                <a:cubicBezTo>
                  <a:pt x="365760" y="578358"/>
                  <a:pt x="381889" y="556260"/>
                  <a:pt x="394462" y="531749"/>
                </a:cubicBezTo>
                <a:cubicBezTo>
                  <a:pt x="343281" y="494919"/>
                  <a:pt x="277368" y="494792"/>
                  <a:pt x="217932" y="482219"/>
                </a:cubicBezTo>
                <a:cubicBezTo>
                  <a:pt x="145161" y="475615"/>
                  <a:pt x="73025" y="462407"/>
                  <a:pt x="0" y="458470"/>
                </a:cubicBezTo>
                <a:cubicBezTo>
                  <a:pt x="35433" y="455422"/>
                  <a:pt x="66421" y="429641"/>
                  <a:pt x="101854" y="431673"/>
                </a:cubicBezTo>
                <a:cubicBezTo>
                  <a:pt x="199009" y="470535"/>
                  <a:pt x="307213" y="471805"/>
                  <a:pt x="409575" y="456565"/>
                </a:cubicBezTo>
                <a:cubicBezTo>
                  <a:pt x="432435" y="430149"/>
                  <a:pt x="459359" y="405511"/>
                  <a:pt x="472694" y="372237"/>
                </a:cubicBezTo>
                <a:cubicBezTo>
                  <a:pt x="495173" y="320167"/>
                  <a:pt x="489585" y="260604"/>
                  <a:pt x="513588" y="209042"/>
                </a:cubicBezTo>
                <a:cubicBezTo>
                  <a:pt x="532384" y="162179"/>
                  <a:pt x="585089" y="144526"/>
                  <a:pt x="613156" y="104648"/>
                </a:cubicBezTo>
                <a:cubicBezTo>
                  <a:pt x="639572" y="76327"/>
                  <a:pt x="638048" y="35433"/>
                  <a:pt x="64655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0" name="任意多边形: 形状 329">
            <a:extLst>
              <a:ext uri="{FF2B5EF4-FFF2-40B4-BE49-F238E27FC236}">
                <a16:creationId xmlns:a16="http://schemas.microsoft.com/office/drawing/2014/main" id="{8A43E113-CBDE-489C-82FA-7393262BBDA0}"/>
              </a:ext>
            </a:extLst>
          </p:cNvPr>
          <p:cNvSpPr/>
          <p:nvPr/>
        </p:nvSpPr>
        <p:spPr>
          <a:xfrm>
            <a:off x="813260" y="2167596"/>
            <a:ext cx="700685" cy="355457"/>
          </a:xfrm>
          <a:custGeom>
            <a:avLst/>
            <a:gdLst>
              <a:gd name="connsiteX0" fmla="*/ 1143 w 1052702"/>
              <a:gd name="connsiteY0" fmla="*/ 19304 h 534035"/>
              <a:gd name="connsiteX1" fmla="*/ 98171 w 1052702"/>
              <a:gd name="connsiteY1" fmla="*/ 0 h 534035"/>
              <a:gd name="connsiteX2" fmla="*/ 466852 w 1052702"/>
              <a:gd name="connsiteY2" fmla="*/ 43434 h 534035"/>
              <a:gd name="connsiteX3" fmla="*/ 764286 w 1052702"/>
              <a:gd name="connsiteY3" fmla="*/ 141605 h 534035"/>
              <a:gd name="connsiteX4" fmla="*/ 820928 w 1052702"/>
              <a:gd name="connsiteY4" fmla="*/ 189992 h 534035"/>
              <a:gd name="connsiteX5" fmla="*/ 936625 w 1052702"/>
              <a:gd name="connsiteY5" fmla="*/ 254254 h 534035"/>
              <a:gd name="connsiteX6" fmla="*/ 1052703 w 1052702"/>
              <a:gd name="connsiteY6" fmla="*/ 290068 h 534035"/>
              <a:gd name="connsiteX7" fmla="*/ 1010539 w 1052702"/>
              <a:gd name="connsiteY7" fmla="*/ 290576 h 534035"/>
              <a:gd name="connsiteX8" fmla="*/ 782955 w 1052702"/>
              <a:gd name="connsiteY8" fmla="*/ 187960 h 534035"/>
              <a:gd name="connsiteX9" fmla="*/ 598678 w 1052702"/>
              <a:gd name="connsiteY9" fmla="*/ 219202 h 534035"/>
              <a:gd name="connsiteX10" fmla="*/ 505968 w 1052702"/>
              <a:gd name="connsiteY10" fmla="*/ 316611 h 534035"/>
              <a:gd name="connsiteX11" fmla="*/ 444373 w 1052702"/>
              <a:gd name="connsiteY11" fmla="*/ 447548 h 534035"/>
              <a:gd name="connsiteX12" fmla="*/ 418846 w 1052702"/>
              <a:gd name="connsiteY12" fmla="*/ 488188 h 534035"/>
              <a:gd name="connsiteX13" fmla="*/ 381508 w 1052702"/>
              <a:gd name="connsiteY13" fmla="*/ 513588 h 534035"/>
              <a:gd name="connsiteX14" fmla="*/ 357378 w 1052702"/>
              <a:gd name="connsiteY14" fmla="*/ 506349 h 534035"/>
              <a:gd name="connsiteX15" fmla="*/ 341122 w 1052702"/>
              <a:gd name="connsiteY15" fmla="*/ 534035 h 534035"/>
              <a:gd name="connsiteX16" fmla="*/ 346456 w 1052702"/>
              <a:gd name="connsiteY16" fmla="*/ 468376 h 534035"/>
              <a:gd name="connsiteX17" fmla="*/ 303149 w 1052702"/>
              <a:gd name="connsiteY17" fmla="*/ 517017 h 534035"/>
              <a:gd name="connsiteX18" fmla="*/ 323596 w 1052702"/>
              <a:gd name="connsiteY18" fmla="*/ 465201 h 534035"/>
              <a:gd name="connsiteX19" fmla="*/ 274066 w 1052702"/>
              <a:gd name="connsiteY19" fmla="*/ 488315 h 534035"/>
              <a:gd name="connsiteX20" fmla="*/ 319405 w 1052702"/>
              <a:gd name="connsiteY20" fmla="*/ 415798 h 534035"/>
              <a:gd name="connsiteX21" fmla="*/ 344170 w 1052702"/>
              <a:gd name="connsiteY21" fmla="*/ 204343 h 534035"/>
              <a:gd name="connsiteX22" fmla="*/ 398907 w 1052702"/>
              <a:gd name="connsiteY22" fmla="*/ 122936 h 534035"/>
              <a:gd name="connsiteX23" fmla="*/ 197993 w 1052702"/>
              <a:gd name="connsiteY23" fmla="*/ 59690 h 534035"/>
              <a:gd name="connsiteX24" fmla="*/ 0 w 1052702"/>
              <a:gd name="connsiteY24" fmla="*/ 25400 h 534035"/>
              <a:gd name="connsiteX25" fmla="*/ 1143 w 1052702"/>
              <a:gd name="connsiteY25" fmla="*/ 19304 h 53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52702" h="534035">
                <a:moveTo>
                  <a:pt x="1143" y="19304"/>
                </a:moveTo>
                <a:cubicBezTo>
                  <a:pt x="35052" y="21082"/>
                  <a:pt x="65151" y="2413"/>
                  <a:pt x="98171" y="0"/>
                </a:cubicBezTo>
                <a:cubicBezTo>
                  <a:pt x="208788" y="64770"/>
                  <a:pt x="343789" y="52959"/>
                  <a:pt x="466852" y="43434"/>
                </a:cubicBezTo>
                <a:cubicBezTo>
                  <a:pt x="574929" y="35941"/>
                  <a:pt x="672592" y="91948"/>
                  <a:pt x="764286" y="141605"/>
                </a:cubicBezTo>
                <a:cubicBezTo>
                  <a:pt x="787400" y="152400"/>
                  <a:pt x="803402" y="172339"/>
                  <a:pt x="820928" y="189992"/>
                </a:cubicBezTo>
                <a:cubicBezTo>
                  <a:pt x="857123" y="215392"/>
                  <a:pt x="897382" y="234315"/>
                  <a:pt x="936625" y="254254"/>
                </a:cubicBezTo>
                <a:cubicBezTo>
                  <a:pt x="973201" y="273050"/>
                  <a:pt x="1016762" y="269494"/>
                  <a:pt x="1052703" y="290068"/>
                </a:cubicBezTo>
                <a:cubicBezTo>
                  <a:pt x="1038860" y="292354"/>
                  <a:pt x="1024128" y="296799"/>
                  <a:pt x="1010539" y="290576"/>
                </a:cubicBezTo>
                <a:cubicBezTo>
                  <a:pt x="932434" y="261747"/>
                  <a:pt x="856488" y="227076"/>
                  <a:pt x="782955" y="187960"/>
                </a:cubicBezTo>
                <a:cubicBezTo>
                  <a:pt x="724662" y="156845"/>
                  <a:pt x="640080" y="163576"/>
                  <a:pt x="598678" y="219202"/>
                </a:cubicBezTo>
                <a:cubicBezTo>
                  <a:pt x="570357" y="254127"/>
                  <a:pt x="535940" y="283210"/>
                  <a:pt x="505968" y="316611"/>
                </a:cubicBezTo>
                <a:cubicBezTo>
                  <a:pt x="473075" y="353441"/>
                  <a:pt x="459994" y="401955"/>
                  <a:pt x="444373" y="447548"/>
                </a:cubicBezTo>
                <a:cubicBezTo>
                  <a:pt x="434213" y="460121"/>
                  <a:pt x="425831" y="473710"/>
                  <a:pt x="418846" y="488188"/>
                </a:cubicBezTo>
                <a:cubicBezTo>
                  <a:pt x="394462" y="471297"/>
                  <a:pt x="387985" y="493395"/>
                  <a:pt x="381508" y="513588"/>
                </a:cubicBezTo>
                <a:cubicBezTo>
                  <a:pt x="375539" y="511810"/>
                  <a:pt x="363474" y="508254"/>
                  <a:pt x="357378" y="506349"/>
                </a:cubicBezTo>
                <a:cubicBezTo>
                  <a:pt x="353314" y="513334"/>
                  <a:pt x="345186" y="527177"/>
                  <a:pt x="341122" y="534035"/>
                </a:cubicBezTo>
                <a:cubicBezTo>
                  <a:pt x="342519" y="517652"/>
                  <a:pt x="345186" y="484759"/>
                  <a:pt x="346456" y="468376"/>
                </a:cubicBezTo>
                <a:cubicBezTo>
                  <a:pt x="333756" y="485902"/>
                  <a:pt x="322834" y="506095"/>
                  <a:pt x="303149" y="517017"/>
                </a:cubicBezTo>
                <a:cubicBezTo>
                  <a:pt x="309499" y="499491"/>
                  <a:pt x="316357" y="482219"/>
                  <a:pt x="323596" y="465201"/>
                </a:cubicBezTo>
                <a:cubicBezTo>
                  <a:pt x="307086" y="472948"/>
                  <a:pt x="290576" y="480695"/>
                  <a:pt x="274066" y="488315"/>
                </a:cubicBezTo>
                <a:cubicBezTo>
                  <a:pt x="288925" y="463931"/>
                  <a:pt x="309372" y="442722"/>
                  <a:pt x="319405" y="415798"/>
                </a:cubicBezTo>
                <a:cubicBezTo>
                  <a:pt x="331597" y="345948"/>
                  <a:pt x="308864" y="269621"/>
                  <a:pt x="344170" y="204343"/>
                </a:cubicBezTo>
                <a:cubicBezTo>
                  <a:pt x="359791" y="175006"/>
                  <a:pt x="401447" y="160528"/>
                  <a:pt x="398907" y="122936"/>
                </a:cubicBezTo>
                <a:cubicBezTo>
                  <a:pt x="340741" y="80899"/>
                  <a:pt x="265938" y="75692"/>
                  <a:pt x="197993" y="59690"/>
                </a:cubicBezTo>
                <a:cubicBezTo>
                  <a:pt x="131572" y="50673"/>
                  <a:pt x="66421" y="33909"/>
                  <a:pt x="0" y="25400"/>
                </a:cubicBezTo>
                <a:cubicBezTo>
                  <a:pt x="254" y="23876"/>
                  <a:pt x="889" y="20828"/>
                  <a:pt x="1143" y="193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1" name="任意多边形: 形状 330">
            <a:extLst>
              <a:ext uri="{FF2B5EF4-FFF2-40B4-BE49-F238E27FC236}">
                <a16:creationId xmlns:a16="http://schemas.microsoft.com/office/drawing/2014/main" id="{A7D56E1B-ECB7-4415-A685-134FFE2F76A1}"/>
              </a:ext>
            </a:extLst>
          </p:cNvPr>
          <p:cNvSpPr/>
          <p:nvPr/>
        </p:nvSpPr>
        <p:spPr>
          <a:xfrm>
            <a:off x="3577780" y="2151700"/>
            <a:ext cx="635792" cy="242386"/>
          </a:xfrm>
          <a:custGeom>
            <a:avLst/>
            <a:gdLst>
              <a:gd name="connsiteX0" fmla="*/ 534924 w 1049019"/>
              <a:gd name="connsiteY0" fmla="*/ 57020 h 399923"/>
              <a:gd name="connsiteX1" fmla="*/ 900811 w 1049019"/>
              <a:gd name="connsiteY1" fmla="*/ 2283 h 399923"/>
              <a:gd name="connsiteX2" fmla="*/ 859663 w 1049019"/>
              <a:gd name="connsiteY2" fmla="*/ 14348 h 399923"/>
              <a:gd name="connsiteX3" fmla="*/ 865632 w 1049019"/>
              <a:gd name="connsiteY3" fmla="*/ 45336 h 399923"/>
              <a:gd name="connsiteX4" fmla="*/ 835660 w 1049019"/>
              <a:gd name="connsiteY4" fmla="*/ 39367 h 399923"/>
              <a:gd name="connsiteX5" fmla="*/ 838708 w 1049019"/>
              <a:gd name="connsiteY5" fmla="*/ 83436 h 399923"/>
              <a:gd name="connsiteX6" fmla="*/ 774954 w 1049019"/>
              <a:gd name="connsiteY6" fmla="*/ 108582 h 399923"/>
              <a:gd name="connsiteX7" fmla="*/ 772033 w 1049019"/>
              <a:gd name="connsiteY7" fmla="*/ 200149 h 399923"/>
              <a:gd name="connsiteX8" fmla="*/ 703326 w 1049019"/>
              <a:gd name="connsiteY8" fmla="*/ 289303 h 399923"/>
              <a:gd name="connsiteX9" fmla="*/ 828548 w 1049019"/>
              <a:gd name="connsiteY9" fmla="*/ 319529 h 399923"/>
              <a:gd name="connsiteX10" fmla="*/ 822198 w 1049019"/>
              <a:gd name="connsiteY10" fmla="*/ 353819 h 399923"/>
              <a:gd name="connsiteX11" fmla="*/ 993775 w 1049019"/>
              <a:gd name="connsiteY11" fmla="*/ 385315 h 399923"/>
              <a:gd name="connsiteX12" fmla="*/ 1049020 w 1049019"/>
              <a:gd name="connsiteY12" fmla="*/ 399920 h 399923"/>
              <a:gd name="connsiteX13" fmla="*/ 741299 w 1049019"/>
              <a:gd name="connsiteY13" fmla="*/ 346834 h 399923"/>
              <a:gd name="connsiteX14" fmla="*/ 576072 w 1049019"/>
              <a:gd name="connsiteY14" fmla="*/ 375155 h 399923"/>
              <a:gd name="connsiteX15" fmla="*/ 295275 w 1049019"/>
              <a:gd name="connsiteY15" fmla="*/ 283715 h 399923"/>
              <a:gd name="connsiteX16" fmla="*/ 0 w 1049019"/>
              <a:gd name="connsiteY16" fmla="*/ 244853 h 399923"/>
              <a:gd name="connsiteX17" fmla="*/ 106426 w 1049019"/>
              <a:gd name="connsiteY17" fmla="*/ 218183 h 399923"/>
              <a:gd name="connsiteX18" fmla="*/ 430403 w 1049019"/>
              <a:gd name="connsiteY18" fmla="*/ 243329 h 399923"/>
              <a:gd name="connsiteX19" fmla="*/ 374904 w 1049019"/>
              <a:gd name="connsiteY19" fmla="*/ 90929 h 399923"/>
              <a:gd name="connsiteX20" fmla="*/ 521462 w 1049019"/>
              <a:gd name="connsiteY20" fmla="*/ 83182 h 399923"/>
              <a:gd name="connsiteX21" fmla="*/ 534924 w 1049019"/>
              <a:gd name="connsiteY21" fmla="*/ 57020 h 3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9019" h="399923">
                <a:moveTo>
                  <a:pt x="534924" y="57020"/>
                </a:moveTo>
                <a:cubicBezTo>
                  <a:pt x="651383" y="14094"/>
                  <a:pt x="776605" y="-7369"/>
                  <a:pt x="900811" y="2283"/>
                </a:cubicBezTo>
                <a:cubicBezTo>
                  <a:pt x="890397" y="16380"/>
                  <a:pt x="876681" y="20317"/>
                  <a:pt x="859663" y="14348"/>
                </a:cubicBezTo>
                <a:cubicBezTo>
                  <a:pt x="861822" y="24635"/>
                  <a:pt x="863854" y="34922"/>
                  <a:pt x="865632" y="45336"/>
                </a:cubicBezTo>
                <a:cubicBezTo>
                  <a:pt x="858139" y="43939"/>
                  <a:pt x="843153" y="40891"/>
                  <a:pt x="835660" y="39367"/>
                </a:cubicBezTo>
                <a:cubicBezTo>
                  <a:pt x="836676" y="54099"/>
                  <a:pt x="837692" y="68704"/>
                  <a:pt x="838708" y="83436"/>
                </a:cubicBezTo>
                <a:cubicBezTo>
                  <a:pt x="817118" y="91056"/>
                  <a:pt x="795909" y="99565"/>
                  <a:pt x="774954" y="108582"/>
                </a:cubicBezTo>
                <a:cubicBezTo>
                  <a:pt x="772414" y="139062"/>
                  <a:pt x="774573" y="169669"/>
                  <a:pt x="772033" y="200149"/>
                </a:cubicBezTo>
                <a:cubicBezTo>
                  <a:pt x="757301" y="235328"/>
                  <a:pt x="729107" y="262125"/>
                  <a:pt x="703326" y="289303"/>
                </a:cubicBezTo>
                <a:cubicBezTo>
                  <a:pt x="740537" y="313687"/>
                  <a:pt x="786638" y="310131"/>
                  <a:pt x="828548" y="319529"/>
                </a:cubicBezTo>
                <a:cubicBezTo>
                  <a:pt x="826897" y="328165"/>
                  <a:pt x="823722" y="345310"/>
                  <a:pt x="822198" y="353819"/>
                </a:cubicBezTo>
                <a:cubicBezTo>
                  <a:pt x="879475" y="363598"/>
                  <a:pt x="934466" y="390776"/>
                  <a:pt x="993775" y="385315"/>
                </a:cubicBezTo>
                <a:cubicBezTo>
                  <a:pt x="1012952" y="386204"/>
                  <a:pt x="1039622" y="376044"/>
                  <a:pt x="1049020" y="399920"/>
                </a:cubicBezTo>
                <a:cubicBezTo>
                  <a:pt x="943991" y="400301"/>
                  <a:pt x="843280" y="366646"/>
                  <a:pt x="741299" y="346834"/>
                </a:cubicBezTo>
                <a:cubicBezTo>
                  <a:pt x="685165" y="348739"/>
                  <a:pt x="633730" y="384299"/>
                  <a:pt x="576072" y="375155"/>
                </a:cubicBezTo>
                <a:cubicBezTo>
                  <a:pt x="473837" y="373504"/>
                  <a:pt x="394716" y="295907"/>
                  <a:pt x="295275" y="283715"/>
                </a:cubicBezTo>
                <a:cubicBezTo>
                  <a:pt x="197485" y="266189"/>
                  <a:pt x="98171" y="258696"/>
                  <a:pt x="0" y="244853"/>
                </a:cubicBezTo>
                <a:cubicBezTo>
                  <a:pt x="36703" y="240662"/>
                  <a:pt x="69977" y="221993"/>
                  <a:pt x="106426" y="218183"/>
                </a:cubicBezTo>
                <a:cubicBezTo>
                  <a:pt x="206121" y="269999"/>
                  <a:pt x="322961" y="253743"/>
                  <a:pt x="430403" y="243329"/>
                </a:cubicBezTo>
                <a:cubicBezTo>
                  <a:pt x="427482" y="186179"/>
                  <a:pt x="368427" y="149222"/>
                  <a:pt x="374904" y="90929"/>
                </a:cubicBezTo>
                <a:cubicBezTo>
                  <a:pt x="422783" y="78483"/>
                  <a:pt x="472440" y="83944"/>
                  <a:pt x="521462" y="83182"/>
                </a:cubicBezTo>
                <a:cubicBezTo>
                  <a:pt x="524764" y="76578"/>
                  <a:pt x="531495" y="63624"/>
                  <a:pt x="534924" y="5702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83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研究条件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67EA93-B21E-452F-A10B-5368EE3E5BC5}"/>
              </a:ext>
            </a:extLst>
          </p:cNvPr>
          <p:cNvSpPr/>
          <p:nvPr/>
        </p:nvSpPr>
        <p:spPr>
          <a:xfrm rot="5400000">
            <a:off x="8665794" y="1146923"/>
            <a:ext cx="2326687" cy="3305526"/>
          </a:xfrm>
          <a:prstGeom prst="rect">
            <a:avLst/>
          </a:prstGeom>
          <a:gradFill>
            <a:gsLst>
              <a:gs pos="75000">
                <a:srgbClr val="FFFFFF">
                  <a:alpha val="50000"/>
                </a:srgbClr>
              </a:gs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C2CEA7-95D1-4180-A36B-816779E32642}"/>
              </a:ext>
            </a:extLst>
          </p:cNvPr>
          <p:cNvSpPr/>
          <p:nvPr/>
        </p:nvSpPr>
        <p:spPr>
          <a:xfrm>
            <a:off x="8176374" y="1534770"/>
            <a:ext cx="3305527" cy="101572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2" name="文本框 261">
            <a:extLst>
              <a:ext uri="{FF2B5EF4-FFF2-40B4-BE49-F238E27FC236}">
                <a16:creationId xmlns:a16="http://schemas.microsoft.com/office/drawing/2014/main" id="{811B4F61-2D21-4225-9C2F-6B6B0F7DB26A}"/>
              </a:ext>
            </a:extLst>
          </p:cNvPr>
          <p:cNvSpPr txBox="1"/>
          <p:nvPr/>
        </p:nvSpPr>
        <p:spPr>
          <a:xfrm>
            <a:off x="8288144" y="2703262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264" name="任意多边形: 形状 263">
            <a:extLst>
              <a:ext uri="{FF2B5EF4-FFF2-40B4-BE49-F238E27FC236}">
                <a16:creationId xmlns:a16="http://schemas.microsoft.com/office/drawing/2014/main" id="{1B0D9E66-D791-4BD9-820D-F8424F5F088A}"/>
              </a:ext>
            </a:extLst>
          </p:cNvPr>
          <p:cNvSpPr/>
          <p:nvPr/>
        </p:nvSpPr>
        <p:spPr>
          <a:xfrm>
            <a:off x="8686047" y="1765163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17B5BEE0-68B7-4F04-8E13-A1A642669DE4}"/>
              </a:ext>
            </a:extLst>
          </p:cNvPr>
          <p:cNvSpPr txBox="1"/>
          <p:nvPr/>
        </p:nvSpPr>
        <p:spPr>
          <a:xfrm>
            <a:off x="8851675" y="1922004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工作条件</a:t>
            </a:r>
          </a:p>
        </p:txBody>
      </p:sp>
      <p:pic>
        <p:nvPicPr>
          <p:cNvPr id="30" name="图片 29" descr="建筑的摆设布局&#10;&#10;中度可信度描述已自动生成">
            <a:extLst>
              <a:ext uri="{FF2B5EF4-FFF2-40B4-BE49-F238E27FC236}">
                <a16:creationId xmlns:a16="http://schemas.microsoft.com/office/drawing/2014/main" id="{1E5E244B-41D6-4B79-A4A6-60F292C99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4" t="2284" r="20225" b="2603"/>
          <a:stretch>
            <a:fillRect/>
          </a:stretch>
        </p:blipFill>
        <p:spPr>
          <a:xfrm>
            <a:off x="4304098" y="1851267"/>
            <a:ext cx="3583803" cy="4079006"/>
          </a:xfrm>
          <a:custGeom>
            <a:avLst/>
            <a:gdLst>
              <a:gd name="connsiteX0" fmla="*/ 1427736 w 4003413"/>
              <a:gd name="connsiteY0" fmla="*/ 4531119 h 4556596"/>
              <a:gd name="connsiteX1" fmla="*/ 1431710 w 4003413"/>
              <a:gd name="connsiteY1" fmla="*/ 4531119 h 4556596"/>
              <a:gd name="connsiteX2" fmla="*/ 1431710 w 4003413"/>
              <a:gd name="connsiteY2" fmla="*/ 4535093 h 4556596"/>
              <a:gd name="connsiteX3" fmla="*/ 1423766 w 4003413"/>
              <a:gd name="connsiteY3" fmla="*/ 4535093 h 4556596"/>
              <a:gd name="connsiteX4" fmla="*/ 1427736 w 4003413"/>
              <a:gd name="connsiteY4" fmla="*/ 4531119 h 4556596"/>
              <a:gd name="connsiteX5" fmla="*/ 2206295 w 4003413"/>
              <a:gd name="connsiteY5" fmla="*/ 4505720 h 4556596"/>
              <a:gd name="connsiteX6" fmla="*/ 2210269 w 4003413"/>
              <a:gd name="connsiteY6" fmla="*/ 4505720 h 4556596"/>
              <a:gd name="connsiteX7" fmla="*/ 2206295 w 4003413"/>
              <a:gd name="connsiteY7" fmla="*/ 4513664 h 4556596"/>
              <a:gd name="connsiteX8" fmla="*/ 2202325 w 4003413"/>
              <a:gd name="connsiteY8" fmla="*/ 4509690 h 4556596"/>
              <a:gd name="connsiteX9" fmla="*/ 2206295 w 4003413"/>
              <a:gd name="connsiteY9" fmla="*/ 4505720 h 4556596"/>
              <a:gd name="connsiteX10" fmla="*/ 1137789 w 4003413"/>
              <a:gd name="connsiteY10" fmla="*/ 4467570 h 4556596"/>
              <a:gd name="connsiteX11" fmla="*/ 1121901 w 4003413"/>
              <a:gd name="connsiteY11" fmla="*/ 4479487 h 4556596"/>
              <a:gd name="connsiteX12" fmla="*/ 1137789 w 4003413"/>
              <a:gd name="connsiteY12" fmla="*/ 4487431 h 4556596"/>
              <a:gd name="connsiteX13" fmla="*/ 1149706 w 4003413"/>
              <a:gd name="connsiteY13" fmla="*/ 4475513 h 4556596"/>
              <a:gd name="connsiteX14" fmla="*/ 1137789 w 4003413"/>
              <a:gd name="connsiteY14" fmla="*/ 4467570 h 4556596"/>
              <a:gd name="connsiteX15" fmla="*/ 1259843 w 4003413"/>
              <a:gd name="connsiteY15" fmla="*/ 4453509 h 4556596"/>
              <a:gd name="connsiteX16" fmla="*/ 1260918 w 4003413"/>
              <a:gd name="connsiteY16" fmla="*/ 4455656 h 4556596"/>
              <a:gd name="connsiteX17" fmla="*/ 1259112 w 4003413"/>
              <a:gd name="connsiteY17" fmla="*/ 4454753 h 4556596"/>
              <a:gd name="connsiteX18" fmla="*/ 3374018 w 4003413"/>
              <a:gd name="connsiteY18" fmla="*/ 4438197 h 4556596"/>
              <a:gd name="connsiteX19" fmla="*/ 3370048 w 4003413"/>
              <a:gd name="connsiteY19" fmla="*/ 4442171 h 4556596"/>
              <a:gd name="connsiteX20" fmla="*/ 3366074 w 4003413"/>
              <a:gd name="connsiteY20" fmla="*/ 4442171 h 4556596"/>
              <a:gd name="connsiteX21" fmla="*/ 3374018 w 4003413"/>
              <a:gd name="connsiteY21" fmla="*/ 4438197 h 4556596"/>
              <a:gd name="connsiteX22" fmla="*/ 1161620 w 4003413"/>
              <a:gd name="connsiteY22" fmla="*/ 4415938 h 4556596"/>
              <a:gd name="connsiteX23" fmla="*/ 1157650 w 4003413"/>
              <a:gd name="connsiteY23" fmla="*/ 4419908 h 4556596"/>
              <a:gd name="connsiteX24" fmla="*/ 1161620 w 4003413"/>
              <a:gd name="connsiteY24" fmla="*/ 4423881 h 4556596"/>
              <a:gd name="connsiteX25" fmla="*/ 1165594 w 4003413"/>
              <a:gd name="connsiteY25" fmla="*/ 4419908 h 4556596"/>
              <a:gd name="connsiteX26" fmla="*/ 1161620 w 4003413"/>
              <a:gd name="connsiteY26" fmla="*/ 4415938 h 4556596"/>
              <a:gd name="connsiteX27" fmla="*/ 2416804 w 4003413"/>
              <a:gd name="connsiteY27" fmla="*/ 4414366 h 4556596"/>
              <a:gd name="connsiteX28" fmla="*/ 2412835 w 4003413"/>
              <a:gd name="connsiteY28" fmla="*/ 4418340 h 4556596"/>
              <a:gd name="connsiteX29" fmla="*/ 2412835 w 4003413"/>
              <a:gd name="connsiteY29" fmla="*/ 4422310 h 4556596"/>
              <a:gd name="connsiteX30" fmla="*/ 2416804 w 4003413"/>
              <a:gd name="connsiteY30" fmla="*/ 4426284 h 4556596"/>
              <a:gd name="connsiteX31" fmla="*/ 2436666 w 4003413"/>
              <a:gd name="connsiteY31" fmla="*/ 4422310 h 4556596"/>
              <a:gd name="connsiteX32" fmla="*/ 2424748 w 4003413"/>
              <a:gd name="connsiteY32" fmla="*/ 4414366 h 4556596"/>
              <a:gd name="connsiteX33" fmla="*/ 2416804 w 4003413"/>
              <a:gd name="connsiteY33" fmla="*/ 4414366 h 4556596"/>
              <a:gd name="connsiteX34" fmla="*/ 1558804 w 4003413"/>
              <a:gd name="connsiteY34" fmla="*/ 4411964 h 4556596"/>
              <a:gd name="connsiteX35" fmla="*/ 1546891 w 4003413"/>
              <a:gd name="connsiteY35" fmla="*/ 4423881 h 4556596"/>
              <a:gd name="connsiteX36" fmla="*/ 1562778 w 4003413"/>
              <a:gd name="connsiteY36" fmla="*/ 4431825 h 4556596"/>
              <a:gd name="connsiteX37" fmla="*/ 1574692 w 4003413"/>
              <a:gd name="connsiteY37" fmla="*/ 4419908 h 4556596"/>
              <a:gd name="connsiteX38" fmla="*/ 1578666 w 4003413"/>
              <a:gd name="connsiteY38" fmla="*/ 4415938 h 4556596"/>
              <a:gd name="connsiteX39" fmla="*/ 1558804 w 4003413"/>
              <a:gd name="connsiteY39" fmla="*/ 4411964 h 4556596"/>
              <a:gd name="connsiteX40" fmla="*/ 2285735 w 4003413"/>
              <a:gd name="connsiteY40" fmla="*/ 4398479 h 4556596"/>
              <a:gd name="connsiteX41" fmla="*/ 2285735 w 4003413"/>
              <a:gd name="connsiteY41" fmla="*/ 4402453 h 4556596"/>
              <a:gd name="connsiteX42" fmla="*/ 2289705 w 4003413"/>
              <a:gd name="connsiteY42" fmla="*/ 4402453 h 4556596"/>
              <a:gd name="connsiteX43" fmla="*/ 2293679 w 4003413"/>
              <a:gd name="connsiteY43" fmla="*/ 4398479 h 4556596"/>
              <a:gd name="connsiteX44" fmla="*/ 2285735 w 4003413"/>
              <a:gd name="connsiteY44" fmla="*/ 4398479 h 4556596"/>
              <a:gd name="connsiteX45" fmla="*/ 2595536 w 4003413"/>
              <a:gd name="connsiteY45" fmla="*/ 4398478 h 4556596"/>
              <a:gd name="connsiteX46" fmla="*/ 2611423 w 4003413"/>
              <a:gd name="connsiteY46" fmla="*/ 4410391 h 4556596"/>
              <a:gd name="connsiteX47" fmla="*/ 2603479 w 4003413"/>
              <a:gd name="connsiteY47" fmla="*/ 4414365 h 4556596"/>
              <a:gd name="connsiteX48" fmla="*/ 2595536 w 4003413"/>
              <a:gd name="connsiteY48" fmla="*/ 4414365 h 4556596"/>
              <a:gd name="connsiteX49" fmla="*/ 2595536 w 4003413"/>
              <a:gd name="connsiteY49" fmla="*/ 4398478 h 4556596"/>
              <a:gd name="connsiteX50" fmla="*/ 1463484 w 4003413"/>
              <a:gd name="connsiteY50" fmla="*/ 4392107 h 4556596"/>
              <a:gd name="connsiteX51" fmla="*/ 1455536 w 4003413"/>
              <a:gd name="connsiteY51" fmla="*/ 4404020 h 4556596"/>
              <a:gd name="connsiteX52" fmla="*/ 1463484 w 4003413"/>
              <a:gd name="connsiteY52" fmla="*/ 4407994 h 4556596"/>
              <a:gd name="connsiteX53" fmla="*/ 1467454 w 4003413"/>
              <a:gd name="connsiteY53" fmla="*/ 4396076 h 4556596"/>
              <a:gd name="connsiteX54" fmla="*/ 1463484 w 4003413"/>
              <a:gd name="connsiteY54" fmla="*/ 4392107 h 4556596"/>
              <a:gd name="connsiteX55" fmla="*/ 1215241 w 4003413"/>
              <a:gd name="connsiteY55" fmla="*/ 4389126 h 4556596"/>
              <a:gd name="connsiteX56" fmla="*/ 1205312 w 4003413"/>
              <a:gd name="connsiteY56" fmla="*/ 4392107 h 4556596"/>
              <a:gd name="connsiteX57" fmla="*/ 1205312 w 4003413"/>
              <a:gd name="connsiteY57" fmla="*/ 4419908 h 4556596"/>
              <a:gd name="connsiteX58" fmla="*/ 1213256 w 4003413"/>
              <a:gd name="connsiteY58" fmla="*/ 4419908 h 4556596"/>
              <a:gd name="connsiteX59" fmla="*/ 1241057 w 4003413"/>
              <a:gd name="connsiteY59" fmla="*/ 4407994 h 4556596"/>
              <a:gd name="connsiteX60" fmla="*/ 1225173 w 4003413"/>
              <a:gd name="connsiteY60" fmla="*/ 4392107 h 4556596"/>
              <a:gd name="connsiteX61" fmla="*/ 1215241 w 4003413"/>
              <a:gd name="connsiteY61" fmla="*/ 4389126 h 4556596"/>
              <a:gd name="connsiteX62" fmla="*/ 3354155 w 4003413"/>
              <a:gd name="connsiteY62" fmla="*/ 4386565 h 4556596"/>
              <a:gd name="connsiteX63" fmla="*/ 3358129 w 4003413"/>
              <a:gd name="connsiteY63" fmla="*/ 4394509 h 4556596"/>
              <a:gd name="connsiteX64" fmla="*/ 3354155 w 4003413"/>
              <a:gd name="connsiteY64" fmla="*/ 4402452 h 4556596"/>
              <a:gd name="connsiteX65" fmla="*/ 3346216 w 4003413"/>
              <a:gd name="connsiteY65" fmla="*/ 4398478 h 4556596"/>
              <a:gd name="connsiteX66" fmla="*/ 3354155 w 4003413"/>
              <a:gd name="connsiteY66" fmla="*/ 4386565 h 4556596"/>
              <a:gd name="connsiteX67" fmla="*/ 1133819 w 4003413"/>
              <a:gd name="connsiteY67" fmla="*/ 4384163 h 4556596"/>
              <a:gd name="connsiteX68" fmla="*/ 1125875 w 4003413"/>
              <a:gd name="connsiteY68" fmla="*/ 4388133 h 4556596"/>
              <a:gd name="connsiteX69" fmla="*/ 1161620 w 4003413"/>
              <a:gd name="connsiteY69" fmla="*/ 4407994 h 4556596"/>
              <a:gd name="connsiteX70" fmla="*/ 1173537 w 4003413"/>
              <a:gd name="connsiteY70" fmla="*/ 4396076 h 4556596"/>
              <a:gd name="connsiteX71" fmla="*/ 1181481 w 4003413"/>
              <a:gd name="connsiteY71" fmla="*/ 4392107 h 4556596"/>
              <a:gd name="connsiteX72" fmla="*/ 1177507 w 4003413"/>
              <a:gd name="connsiteY72" fmla="*/ 4388133 h 4556596"/>
              <a:gd name="connsiteX73" fmla="*/ 1173537 w 4003413"/>
              <a:gd name="connsiteY73" fmla="*/ 4396076 h 4556596"/>
              <a:gd name="connsiteX74" fmla="*/ 1169563 w 4003413"/>
              <a:gd name="connsiteY74" fmla="*/ 4396076 h 4556596"/>
              <a:gd name="connsiteX75" fmla="*/ 1149706 w 4003413"/>
              <a:gd name="connsiteY75" fmla="*/ 4388133 h 4556596"/>
              <a:gd name="connsiteX76" fmla="*/ 1133819 w 4003413"/>
              <a:gd name="connsiteY76" fmla="*/ 4384163 h 4556596"/>
              <a:gd name="connsiteX77" fmla="*/ 1820950 w 4003413"/>
              <a:gd name="connsiteY77" fmla="*/ 4380193 h 4556596"/>
              <a:gd name="connsiteX78" fmla="*/ 1836838 w 4003413"/>
              <a:gd name="connsiteY78" fmla="*/ 4392107 h 4556596"/>
              <a:gd name="connsiteX79" fmla="*/ 1820950 w 4003413"/>
              <a:gd name="connsiteY79" fmla="*/ 4400054 h 4556596"/>
              <a:gd name="connsiteX80" fmla="*/ 1809033 w 4003413"/>
              <a:gd name="connsiteY80" fmla="*/ 4396081 h 4556596"/>
              <a:gd name="connsiteX81" fmla="*/ 1813007 w 4003413"/>
              <a:gd name="connsiteY81" fmla="*/ 4392107 h 4556596"/>
              <a:gd name="connsiteX82" fmla="*/ 1820950 w 4003413"/>
              <a:gd name="connsiteY82" fmla="*/ 4380193 h 4556596"/>
              <a:gd name="connsiteX83" fmla="*/ 2432692 w 4003413"/>
              <a:gd name="connsiteY83" fmla="*/ 4374648 h 4556596"/>
              <a:gd name="connsiteX84" fmla="*/ 2424748 w 4003413"/>
              <a:gd name="connsiteY84" fmla="*/ 4382591 h 4556596"/>
              <a:gd name="connsiteX85" fmla="*/ 2424748 w 4003413"/>
              <a:gd name="connsiteY85" fmla="*/ 4390535 h 4556596"/>
              <a:gd name="connsiteX86" fmla="*/ 2424748 w 4003413"/>
              <a:gd name="connsiteY86" fmla="*/ 4398479 h 4556596"/>
              <a:gd name="connsiteX87" fmla="*/ 2428722 w 4003413"/>
              <a:gd name="connsiteY87" fmla="*/ 4402453 h 4556596"/>
              <a:gd name="connsiteX88" fmla="*/ 2436666 w 4003413"/>
              <a:gd name="connsiteY88" fmla="*/ 4398479 h 4556596"/>
              <a:gd name="connsiteX89" fmla="*/ 2436666 w 4003413"/>
              <a:gd name="connsiteY89" fmla="*/ 4382591 h 4556596"/>
              <a:gd name="connsiteX90" fmla="*/ 2432692 w 4003413"/>
              <a:gd name="connsiteY90" fmla="*/ 4374648 h 4556596"/>
              <a:gd name="connsiteX91" fmla="*/ 2091113 w 4003413"/>
              <a:gd name="connsiteY91" fmla="*/ 4354790 h 4556596"/>
              <a:gd name="connsiteX92" fmla="*/ 2103030 w 4003413"/>
              <a:gd name="connsiteY92" fmla="*/ 4358760 h 4556596"/>
              <a:gd name="connsiteX93" fmla="*/ 2103030 w 4003413"/>
              <a:gd name="connsiteY93" fmla="*/ 4362734 h 4556596"/>
              <a:gd name="connsiteX94" fmla="*/ 2107000 w 4003413"/>
              <a:gd name="connsiteY94" fmla="*/ 4410396 h 4556596"/>
              <a:gd name="connsiteX95" fmla="*/ 2114944 w 4003413"/>
              <a:gd name="connsiteY95" fmla="*/ 4402452 h 4556596"/>
              <a:gd name="connsiteX96" fmla="*/ 2122887 w 4003413"/>
              <a:gd name="connsiteY96" fmla="*/ 4394509 h 4556596"/>
              <a:gd name="connsiteX97" fmla="*/ 2134805 w 4003413"/>
              <a:gd name="connsiteY97" fmla="*/ 4406422 h 4556596"/>
              <a:gd name="connsiteX98" fmla="*/ 2134805 w 4003413"/>
              <a:gd name="connsiteY98" fmla="*/ 4426284 h 4556596"/>
              <a:gd name="connsiteX99" fmla="*/ 2126861 w 4003413"/>
              <a:gd name="connsiteY99" fmla="*/ 4434227 h 4556596"/>
              <a:gd name="connsiteX100" fmla="*/ 2095086 w 4003413"/>
              <a:gd name="connsiteY100" fmla="*/ 4434227 h 4556596"/>
              <a:gd name="connsiteX101" fmla="*/ 2079199 w 4003413"/>
              <a:gd name="connsiteY101" fmla="*/ 4434227 h 4556596"/>
              <a:gd name="connsiteX102" fmla="*/ 2047425 w 4003413"/>
              <a:gd name="connsiteY102" fmla="*/ 4406422 h 4556596"/>
              <a:gd name="connsiteX103" fmla="*/ 2091113 w 4003413"/>
              <a:gd name="connsiteY103" fmla="*/ 4354790 h 4556596"/>
              <a:gd name="connsiteX104" fmla="*/ 2722639 w 4003413"/>
              <a:gd name="connsiteY104" fmla="*/ 4350816 h 4556596"/>
              <a:gd name="connsiteX105" fmla="*/ 2734552 w 4003413"/>
              <a:gd name="connsiteY105" fmla="*/ 4354790 h 4556596"/>
              <a:gd name="connsiteX106" fmla="*/ 2726609 w 4003413"/>
              <a:gd name="connsiteY106" fmla="*/ 4358760 h 4556596"/>
              <a:gd name="connsiteX107" fmla="*/ 2722639 w 4003413"/>
              <a:gd name="connsiteY107" fmla="*/ 4350816 h 4556596"/>
              <a:gd name="connsiteX108" fmla="*/ 379168 w 4003413"/>
              <a:gd name="connsiteY108" fmla="*/ 4348418 h 4556596"/>
              <a:gd name="connsiteX109" fmla="*/ 379168 w 4003413"/>
              <a:gd name="connsiteY109" fmla="*/ 4356362 h 4556596"/>
              <a:gd name="connsiteX110" fmla="*/ 375194 w 4003413"/>
              <a:gd name="connsiteY110" fmla="*/ 4356362 h 4556596"/>
              <a:gd name="connsiteX111" fmla="*/ 379168 w 4003413"/>
              <a:gd name="connsiteY111" fmla="*/ 4348418 h 4556596"/>
              <a:gd name="connsiteX112" fmla="*/ 1895915 w 4003413"/>
              <a:gd name="connsiteY112" fmla="*/ 4338982 h 4556596"/>
              <a:gd name="connsiteX113" fmla="*/ 1904357 w 4003413"/>
              <a:gd name="connsiteY113" fmla="*/ 4340470 h 4556596"/>
              <a:gd name="connsiteX114" fmla="*/ 1912300 w 4003413"/>
              <a:gd name="connsiteY114" fmla="*/ 4352388 h 4556596"/>
              <a:gd name="connsiteX115" fmla="*/ 1912300 w 4003413"/>
              <a:gd name="connsiteY115" fmla="*/ 4372245 h 4556596"/>
              <a:gd name="connsiteX116" fmla="*/ 1896413 w 4003413"/>
              <a:gd name="connsiteY116" fmla="*/ 4380188 h 4556596"/>
              <a:gd name="connsiteX117" fmla="*/ 1884496 w 4003413"/>
              <a:gd name="connsiteY117" fmla="*/ 4376219 h 4556596"/>
              <a:gd name="connsiteX118" fmla="*/ 1884496 w 4003413"/>
              <a:gd name="connsiteY118" fmla="*/ 4340470 h 4556596"/>
              <a:gd name="connsiteX119" fmla="*/ 1895915 w 4003413"/>
              <a:gd name="connsiteY119" fmla="*/ 4338982 h 4556596"/>
              <a:gd name="connsiteX120" fmla="*/ 2055364 w 4003413"/>
              <a:gd name="connsiteY120" fmla="*/ 4330955 h 4556596"/>
              <a:gd name="connsiteX121" fmla="*/ 2071252 w 4003413"/>
              <a:gd name="connsiteY121" fmla="*/ 4342873 h 4556596"/>
              <a:gd name="connsiteX122" fmla="*/ 2055364 w 4003413"/>
              <a:gd name="connsiteY122" fmla="*/ 4350816 h 4556596"/>
              <a:gd name="connsiteX123" fmla="*/ 2047420 w 4003413"/>
              <a:gd name="connsiteY123" fmla="*/ 4350816 h 4556596"/>
              <a:gd name="connsiteX124" fmla="*/ 2047420 w 4003413"/>
              <a:gd name="connsiteY124" fmla="*/ 4342873 h 4556596"/>
              <a:gd name="connsiteX125" fmla="*/ 2055364 w 4003413"/>
              <a:gd name="connsiteY125" fmla="*/ 4330955 h 4556596"/>
              <a:gd name="connsiteX126" fmla="*/ 2720652 w 4003413"/>
              <a:gd name="connsiteY126" fmla="*/ 4313582 h 4556596"/>
              <a:gd name="connsiteX127" fmla="*/ 2718665 w 4003413"/>
              <a:gd name="connsiteY127" fmla="*/ 4315072 h 4556596"/>
              <a:gd name="connsiteX128" fmla="*/ 2710721 w 4003413"/>
              <a:gd name="connsiteY128" fmla="*/ 4319042 h 4556596"/>
              <a:gd name="connsiteX129" fmla="*/ 2722639 w 4003413"/>
              <a:gd name="connsiteY129" fmla="*/ 4330959 h 4556596"/>
              <a:gd name="connsiteX130" fmla="*/ 2722639 w 4003413"/>
              <a:gd name="connsiteY130" fmla="*/ 4315072 h 4556596"/>
              <a:gd name="connsiteX131" fmla="*/ 2720652 w 4003413"/>
              <a:gd name="connsiteY131" fmla="*/ 4313582 h 4556596"/>
              <a:gd name="connsiteX132" fmla="*/ 2095581 w 4003413"/>
              <a:gd name="connsiteY132" fmla="*/ 4313578 h 4556596"/>
              <a:gd name="connsiteX133" fmla="*/ 2103026 w 4003413"/>
              <a:gd name="connsiteY133" fmla="*/ 4315068 h 4556596"/>
              <a:gd name="connsiteX134" fmla="*/ 2110970 w 4003413"/>
              <a:gd name="connsiteY134" fmla="*/ 4323012 h 4556596"/>
              <a:gd name="connsiteX135" fmla="*/ 2114944 w 4003413"/>
              <a:gd name="connsiteY135" fmla="*/ 4326981 h 4556596"/>
              <a:gd name="connsiteX136" fmla="*/ 2103026 w 4003413"/>
              <a:gd name="connsiteY136" fmla="*/ 4330955 h 4556596"/>
              <a:gd name="connsiteX137" fmla="*/ 2087139 w 4003413"/>
              <a:gd name="connsiteY137" fmla="*/ 4323012 h 4556596"/>
              <a:gd name="connsiteX138" fmla="*/ 2091113 w 4003413"/>
              <a:gd name="connsiteY138" fmla="*/ 4315068 h 4556596"/>
              <a:gd name="connsiteX139" fmla="*/ 2095581 w 4003413"/>
              <a:gd name="connsiteY139" fmla="*/ 4313578 h 4556596"/>
              <a:gd name="connsiteX140" fmla="*/ 3838725 w 4003413"/>
              <a:gd name="connsiteY140" fmla="*/ 4295211 h 4556596"/>
              <a:gd name="connsiteX141" fmla="*/ 3850639 w 4003413"/>
              <a:gd name="connsiteY141" fmla="*/ 4319042 h 4556596"/>
              <a:gd name="connsiteX142" fmla="*/ 3846669 w 4003413"/>
              <a:gd name="connsiteY142" fmla="*/ 4326986 h 4556596"/>
              <a:gd name="connsiteX143" fmla="*/ 3806951 w 4003413"/>
              <a:gd name="connsiteY143" fmla="*/ 4326986 h 4556596"/>
              <a:gd name="connsiteX144" fmla="*/ 3795033 w 4003413"/>
              <a:gd name="connsiteY144" fmla="*/ 4323016 h 4556596"/>
              <a:gd name="connsiteX145" fmla="*/ 3799007 w 4003413"/>
              <a:gd name="connsiteY145" fmla="*/ 4319042 h 4556596"/>
              <a:gd name="connsiteX146" fmla="*/ 3838725 w 4003413"/>
              <a:gd name="connsiteY146" fmla="*/ 4295211 h 4556596"/>
              <a:gd name="connsiteX147" fmla="*/ 3465372 w 4003413"/>
              <a:gd name="connsiteY147" fmla="*/ 4291241 h 4556596"/>
              <a:gd name="connsiteX148" fmla="*/ 3457428 w 4003413"/>
              <a:gd name="connsiteY148" fmla="*/ 4303154 h 4556596"/>
              <a:gd name="connsiteX149" fmla="*/ 3469346 w 4003413"/>
              <a:gd name="connsiteY149" fmla="*/ 4307128 h 4556596"/>
              <a:gd name="connsiteX150" fmla="*/ 3473315 w 4003413"/>
              <a:gd name="connsiteY150" fmla="*/ 4299185 h 4556596"/>
              <a:gd name="connsiteX151" fmla="*/ 3465372 w 4003413"/>
              <a:gd name="connsiteY151" fmla="*/ 4291241 h 4556596"/>
              <a:gd name="connsiteX152" fmla="*/ 2559791 w 4003413"/>
              <a:gd name="connsiteY152" fmla="*/ 4291241 h 4556596"/>
              <a:gd name="connsiteX153" fmla="*/ 2555821 w 4003413"/>
              <a:gd name="connsiteY153" fmla="*/ 4303154 h 4556596"/>
              <a:gd name="connsiteX154" fmla="*/ 2559791 w 4003413"/>
              <a:gd name="connsiteY154" fmla="*/ 4307128 h 4556596"/>
              <a:gd name="connsiteX155" fmla="*/ 2563765 w 4003413"/>
              <a:gd name="connsiteY155" fmla="*/ 4303154 h 4556596"/>
              <a:gd name="connsiteX156" fmla="*/ 2559791 w 4003413"/>
              <a:gd name="connsiteY156" fmla="*/ 4291241 h 4556596"/>
              <a:gd name="connsiteX157" fmla="*/ 2269848 w 4003413"/>
              <a:gd name="connsiteY157" fmla="*/ 4291241 h 4556596"/>
              <a:gd name="connsiteX158" fmla="*/ 2265874 w 4003413"/>
              <a:gd name="connsiteY158" fmla="*/ 4295211 h 4556596"/>
              <a:gd name="connsiteX159" fmla="*/ 2269848 w 4003413"/>
              <a:gd name="connsiteY159" fmla="*/ 4299185 h 4556596"/>
              <a:gd name="connsiteX160" fmla="*/ 2273818 w 4003413"/>
              <a:gd name="connsiteY160" fmla="*/ 4291241 h 4556596"/>
              <a:gd name="connsiteX161" fmla="*/ 2269848 w 4003413"/>
              <a:gd name="connsiteY161" fmla="*/ 4291241 h 4556596"/>
              <a:gd name="connsiteX162" fmla="*/ 3306498 w 4003413"/>
              <a:gd name="connsiteY162" fmla="*/ 4279323 h 4556596"/>
              <a:gd name="connsiteX163" fmla="*/ 3307918 w 4003413"/>
              <a:gd name="connsiteY163" fmla="*/ 4279465 h 4556596"/>
              <a:gd name="connsiteX164" fmla="*/ 3310472 w 4003413"/>
              <a:gd name="connsiteY164" fmla="*/ 4283296 h 4556596"/>
              <a:gd name="connsiteX165" fmla="*/ 3310472 w 4003413"/>
              <a:gd name="connsiteY165" fmla="*/ 4283297 h 4556596"/>
              <a:gd name="connsiteX166" fmla="*/ 3298554 w 4003413"/>
              <a:gd name="connsiteY166" fmla="*/ 4287267 h 4556596"/>
              <a:gd name="connsiteX167" fmla="*/ 3306498 w 4003413"/>
              <a:gd name="connsiteY167" fmla="*/ 4279323 h 4556596"/>
              <a:gd name="connsiteX168" fmla="*/ 2222182 w 4003413"/>
              <a:gd name="connsiteY168" fmla="*/ 4279323 h 4556596"/>
              <a:gd name="connsiteX169" fmla="*/ 2218212 w 4003413"/>
              <a:gd name="connsiteY169" fmla="*/ 4283297 h 4556596"/>
              <a:gd name="connsiteX170" fmla="*/ 2198355 w 4003413"/>
              <a:gd name="connsiteY170" fmla="*/ 4319042 h 4556596"/>
              <a:gd name="connsiteX171" fmla="*/ 2206299 w 4003413"/>
              <a:gd name="connsiteY171" fmla="*/ 4330959 h 4556596"/>
              <a:gd name="connsiteX172" fmla="*/ 2218212 w 4003413"/>
              <a:gd name="connsiteY172" fmla="*/ 4326985 h 4556596"/>
              <a:gd name="connsiteX173" fmla="*/ 2246017 w 4003413"/>
              <a:gd name="connsiteY173" fmla="*/ 4295211 h 4556596"/>
              <a:gd name="connsiteX174" fmla="*/ 2230130 w 4003413"/>
              <a:gd name="connsiteY174" fmla="*/ 4283297 h 4556596"/>
              <a:gd name="connsiteX175" fmla="*/ 2226156 w 4003413"/>
              <a:gd name="connsiteY175" fmla="*/ 4279323 h 4556596"/>
              <a:gd name="connsiteX176" fmla="*/ 2222182 w 4003413"/>
              <a:gd name="connsiteY176" fmla="*/ 4279323 h 4556596"/>
              <a:gd name="connsiteX177" fmla="*/ 2317012 w 4003413"/>
              <a:gd name="connsiteY177" fmla="*/ 4266912 h 4556596"/>
              <a:gd name="connsiteX178" fmla="*/ 2313536 w 4003413"/>
              <a:gd name="connsiteY178" fmla="*/ 4275353 h 4556596"/>
              <a:gd name="connsiteX179" fmla="*/ 2301619 w 4003413"/>
              <a:gd name="connsiteY179" fmla="*/ 4315072 h 4556596"/>
              <a:gd name="connsiteX180" fmla="*/ 2313536 w 4003413"/>
              <a:gd name="connsiteY180" fmla="*/ 4326985 h 4556596"/>
              <a:gd name="connsiteX181" fmla="*/ 2329424 w 4003413"/>
              <a:gd name="connsiteY181" fmla="*/ 4323016 h 4556596"/>
              <a:gd name="connsiteX182" fmla="*/ 2345311 w 4003413"/>
              <a:gd name="connsiteY182" fmla="*/ 4283297 h 4556596"/>
              <a:gd name="connsiteX183" fmla="*/ 2341337 w 4003413"/>
              <a:gd name="connsiteY183" fmla="*/ 4271379 h 4556596"/>
              <a:gd name="connsiteX184" fmla="*/ 2329424 w 4003413"/>
              <a:gd name="connsiteY184" fmla="*/ 4267409 h 4556596"/>
              <a:gd name="connsiteX185" fmla="*/ 2317012 w 4003413"/>
              <a:gd name="connsiteY185" fmla="*/ 4266912 h 4556596"/>
              <a:gd name="connsiteX186" fmla="*/ 2238073 w 4003413"/>
              <a:gd name="connsiteY186" fmla="*/ 4259466 h 4556596"/>
              <a:gd name="connsiteX187" fmla="*/ 2238073 w 4003413"/>
              <a:gd name="connsiteY187" fmla="*/ 4263435 h 4556596"/>
              <a:gd name="connsiteX188" fmla="*/ 2242043 w 4003413"/>
              <a:gd name="connsiteY188" fmla="*/ 4263435 h 4556596"/>
              <a:gd name="connsiteX189" fmla="*/ 2246017 w 4003413"/>
              <a:gd name="connsiteY189" fmla="*/ 4259466 h 4556596"/>
              <a:gd name="connsiteX190" fmla="*/ 2238073 w 4003413"/>
              <a:gd name="connsiteY190" fmla="*/ 4259466 h 4556596"/>
              <a:gd name="connsiteX191" fmla="*/ 3866530 w 4003413"/>
              <a:gd name="connsiteY191" fmla="*/ 4255492 h 4556596"/>
              <a:gd name="connsiteX192" fmla="*/ 3874469 w 4003413"/>
              <a:gd name="connsiteY192" fmla="*/ 4263435 h 4556596"/>
              <a:gd name="connsiteX193" fmla="*/ 3842699 w 4003413"/>
              <a:gd name="connsiteY193" fmla="*/ 4299180 h 4556596"/>
              <a:gd name="connsiteX194" fmla="*/ 3842699 w 4003413"/>
              <a:gd name="connsiteY194" fmla="*/ 4263435 h 4556596"/>
              <a:gd name="connsiteX195" fmla="*/ 3866530 w 4003413"/>
              <a:gd name="connsiteY195" fmla="*/ 4255492 h 4556596"/>
              <a:gd name="connsiteX196" fmla="*/ 2285735 w 4003413"/>
              <a:gd name="connsiteY196" fmla="*/ 4255492 h 4556596"/>
              <a:gd name="connsiteX197" fmla="*/ 2281762 w 4003413"/>
              <a:gd name="connsiteY197" fmla="*/ 4259466 h 4556596"/>
              <a:gd name="connsiteX198" fmla="*/ 2285735 w 4003413"/>
              <a:gd name="connsiteY198" fmla="*/ 4263435 h 4556596"/>
              <a:gd name="connsiteX199" fmla="*/ 2289705 w 4003413"/>
              <a:gd name="connsiteY199" fmla="*/ 4259466 h 4556596"/>
              <a:gd name="connsiteX200" fmla="*/ 2285735 w 4003413"/>
              <a:gd name="connsiteY200" fmla="*/ 4255492 h 4556596"/>
              <a:gd name="connsiteX201" fmla="*/ 3286641 w 4003413"/>
              <a:gd name="connsiteY201" fmla="*/ 4251522 h 4556596"/>
              <a:gd name="connsiteX202" fmla="*/ 3290610 w 4003413"/>
              <a:gd name="connsiteY202" fmla="*/ 4255492 h 4556596"/>
              <a:gd name="connsiteX203" fmla="*/ 3294584 w 4003413"/>
              <a:gd name="connsiteY203" fmla="*/ 4251522 h 4556596"/>
              <a:gd name="connsiteX204" fmla="*/ 3286641 w 4003413"/>
              <a:gd name="connsiteY204" fmla="*/ 4251522 h 4556596"/>
              <a:gd name="connsiteX205" fmla="*/ 2813989 w 4003413"/>
              <a:gd name="connsiteY205" fmla="*/ 4243578 h 4556596"/>
              <a:gd name="connsiteX206" fmla="*/ 2810019 w 4003413"/>
              <a:gd name="connsiteY206" fmla="*/ 4247548 h 4556596"/>
              <a:gd name="connsiteX207" fmla="*/ 2813989 w 4003413"/>
              <a:gd name="connsiteY207" fmla="*/ 4251522 h 4556596"/>
              <a:gd name="connsiteX208" fmla="*/ 2817959 w 4003413"/>
              <a:gd name="connsiteY208" fmla="*/ 4247548 h 4556596"/>
              <a:gd name="connsiteX209" fmla="*/ 2813989 w 4003413"/>
              <a:gd name="connsiteY209" fmla="*/ 4243578 h 4556596"/>
              <a:gd name="connsiteX210" fmla="*/ 2040301 w 4003413"/>
              <a:gd name="connsiteY210" fmla="*/ 4241505 h 4556596"/>
              <a:gd name="connsiteX211" fmla="*/ 2015568 w 4003413"/>
              <a:gd name="connsiteY211" fmla="*/ 4244154 h 4556596"/>
              <a:gd name="connsiteX212" fmla="*/ 2001275 w 4003413"/>
              <a:gd name="connsiteY212" fmla="*/ 4248748 h 4556596"/>
              <a:gd name="connsiteX213" fmla="*/ 2003236 w 4003413"/>
              <a:gd name="connsiteY213" fmla="*/ 4252016 h 4556596"/>
              <a:gd name="connsiteX214" fmla="*/ 2007103 w 4003413"/>
              <a:gd name="connsiteY214" fmla="*/ 4265330 h 4556596"/>
              <a:gd name="connsiteX215" fmla="*/ 2023512 w 4003413"/>
              <a:gd name="connsiteY215" fmla="*/ 4268977 h 4556596"/>
              <a:gd name="connsiteX216" fmla="*/ 2024480 w 4003413"/>
              <a:gd name="connsiteY216" fmla="*/ 4269435 h 4556596"/>
              <a:gd name="connsiteX217" fmla="*/ 2039481 w 4003413"/>
              <a:gd name="connsiteY217" fmla="*/ 4263435 h 4556596"/>
              <a:gd name="connsiteX218" fmla="*/ 2047425 w 4003413"/>
              <a:gd name="connsiteY218" fmla="*/ 4255492 h 4556596"/>
              <a:gd name="connsiteX219" fmla="*/ 2040474 w 4003413"/>
              <a:gd name="connsiteY219" fmla="*/ 4243576 h 4556596"/>
              <a:gd name="connsiteX220" fmla="*/ 3592471 w 4003413"/>
              <a:gd name="connsiteY220" fmla="*/ 4235635 h 4556596"/>
              <a:gd name="connsiteX221" fmla="*/ 3588501 w 4003413"/>
              <a:gd name="connsiteY221" fmla="*/ 4239604 h 4556596"/>
              <a:gd name="connsiteX222" fmla="*/ 3592471 w 4003413"/>
              <a:gd name="connsiteY222" fmla="*/ 4243578 h 4556596"/>
              <a:gd name="connsiteX223" fmla="*/ 3592471 w 4003413"/>
              <a:gd name="connsiteY223" fmla="*/ 4235635 h 4556596"/>
              <a:gd name="connsiteX224" fmla="*/ 3517008 w 4003413"/>
              <a:gd name="connsiteY224" fmla="*/ 4235635 h 4556596"/>
              <a:gd name="connsiteX225" fmla="*/ 3505090 w 4003413"/>
              <a:gd name="connsiteY225" fmla="*/ 4239604 h 4556596"/>
              <a:gd name="connsiteX226" fmla="*/ 3505090 w 4003413"/>
              <a:gd name="connsiteY226" fmla="*/ 4243578 h 4556596"/>
              <a:gd name="connsiteX227" fmla="*/ 3505090 w 4003413"/>
              <a:gd name="connsiteY227" fmla="*/ 4275353 h 4556596"/>
              <a:gd name="connsiteX228" fmla="*/ 3509064 w 4003413"/>
              <a:gd name="connsiteY228" fmla="*/ 4283297 h 4556596"/>
              <a:gd name="connsiteX229" fmla="*/ 3520977 w 4003413"/>
              <a:gd name="connsiteY229" fmla="*/ 4279323 h 4556596"/>
              <a:gd name="connsiteX230" fmla="*/ 3532895 w 4003413"/>
              <a:gd name="connsiteY230" fmla="*/ 4275353 h 4556596"/>
              <a:gd name="connsiteX231" fmla="*/ 3544808 w 4003413"/>
              <a:gd name="connsiteY231" fmla="*/ 4283297 h 4556596"/>
              <a:gd name="connsiteX232" fmla="*/ 3548782 w 4003413"/>
              <a:gd name="connsiteY232" fmla="*/ 4275353 h 4556596"/>
              <a:gd name="connsiteX233" fmla="*/ 3564670 w 4003413"/>
              <a:gd name="connsiteY233" fmla="*/ 4283297 h 4556596"/>
              <a:gd name="connsiteX234" fmla="*/ 3596445 w 4003413"/>
              <a:gd name="connsiteY234" fmla="*/ 4295211 h 4556596"/>
              <a:gd name="connsiteX235" fmla="*/ 3620276 w 4003413"/>
              <a:gd name="connsiteY235" fmla="*/ 4323016 h 4556596"/>
              <a:gd name="connsiteX236" fmla="*/ 3624246 w 4003413"/>
              <a:gd name="connsiteY236" fmla="*/ 4323016 h 4556596"/>
              <a:gd name="connsiteX237" fmla="*/ 3628220 w 4003413"/>
              <a:gd name="connsiteY237" fmla="*/ 4319042 h 4556596"/>
              <a:gd name="connsiteX238" fmla="*/ 3624246 w 4003413"/>
              <a:gd name="connsiteY238" fmla="*/ 4311098 h 4556596"/>
              <a:gd name="connsiteX239" fmla="*/ 3596445 w 4003413"/>
              <a:gd name="connsiteY239" fmla="*/ 4295211 h 4556596"/>
              <a:gd name="connsiteX240" fmla="*/ 3584527 w 4003413"/>
              <a:gd name="connsiteY240" fmla="*/ 4279323 h 4556596"/>
              <a:gd name="connsiteX241" fmla="*/ 3571124 w 4003413"/>
              <a:gd name="connsiteY241" fmla="*/ 4265421 h 4556596"/>
              <a:gd name="connsiteX242" fmla="*/ 3552752 w 4003413"/>
              <a:gd name="connsiteY242" fmla="*/ 4263788 h 4556596"/>
              <a:gd name="connsiteX243" fmla="*/ 3552752 w 4003413"/>
              <a:gd name="connsiteY243" fmla="*/ 4275353 h 4556596"/>
              <a:gd name="connsiteX244" fmla="*/ 3548782 w 4003413"/>
              <a:gd name="connsiteY244" fmla="*/ 4275353 h 4556596"/>
              <a:gd name="connsiteX245" fmla="*/ 3536865 w 4003413"/>
              <a:gd name="connsiteY245" fmla="*/ 4275353 h 4556596"/>
              <a:gd name="connsiteX246" fmla="*/ 3541829 w 4003413"/>
              <a:gd name="connsiteY246" fmla="*/ 4269394 h 4556596"/>
              <a:gd name="connsiteX247" fmla="*/ 3552196 w 4003413"/>
              <a:gd name="connsiteY247" fmla="*/ 4263739 h 4556596"/>
              <a:gd name="connsiteX248" fmla="*/ 3548782 w 4003413"/>
              <a:gd name="connsiteY248" fmla="*/ 4263435 h 4556596"/>
              <a:gd name="connsiteX249" fmla="*/ 3536865 w 4003413"/>
              <a:gd name="connsiteY249" fmla="*/ 4243578 h 4556596"/>
              <a:gd name="connsiteX250" fmla="*/ 3517008 w 4003413"/>
              <a:gd name="connsiteY250" fmla="*/ 4235635 h 4556596"/>
              <a:gd name="connsiteX251" fmla="*/ 3735458 w 4003413"/>
              <a:gd name="connsiteY251" fmla="*/ 4203860 h 4556596"/>
              <a:gd name="connsiteX252" fmla="*/ 3737805 w 4003413"/>
              <a:gd name="connsiteY252" fmla="*/ 4208553 h 4556596"/>
              <a:gd name="connsiteX253" fmla="*/ 3734963 w 4003413"/>
              <a:gd name="connsiteY253" fmla="*/ 4209817 h 4556596"/>
              <a:gd name="connsiteX254" fmla="*/ 3727514 w 4003413"/>
              <a:gd name="connsiteY254" fmla="*/ 4211803 h 4556596"/>
              <a:gd name="connsiteX255" fmla="*/ 3725244 w 4003413"/>
              <a:gd name="connsiteY255" fmla="*/ 4207263 h 4556596"/>
              <a:gd name="connsiteX256" fmla="*/ 2144236 w 4003413"/>
              <a:gd name="connsiteY256" fmla="*/ 4203362 h 4556596"/>
              <a:gd name="connsiteX257" fmla="*/ 2138775 w 4003413"/>
              <a:gd name="connsiteY257" fmla="*/ 4207830 h 4556596"/>
              <a:gd name="connsiteX258" fmla="*/ 2142745 w 4003413"/>
              <a:gd name="connsiteY258" fmla="*/ 4211803 h 4556596"/>
              <a:gd name="connsiteX259" fmla="*/ 2146719 w 4003413"/>
              <a:gd name="connsiteY259" fmla="*/ 4207830 h 4556596"/>
              <a:gd name="connsiteX260" fmla="*/ 2144236 w 4003413"/>
              <a:gd name="connsiteY260" fmla="*/ 4203362 h 4556596"/>
              <a:gd name="connsiteX261" fmla="*/ 2976837 w 4003413"/>
              <a:gd name="connsiteY261" fmla="*/ 4191942 h 4556596"/>
              <a:gd name="connsiteX262" fmla="*/ 2964919 w 4003413"/>
              <a:gd name="connsiteY262" fmla="*/ 4195916 h 4556596"/>
              <a:gd name="connsiteX263" fmla="*/ 2968893 w 4003413"/>
              <a:gd name="connsiteY263" fmla="*/ 4199886 h 4556596"/>
              <a:gd name="connsiteX264" fmla="*/ 2984780 w 4003413"/>
              <a:gd name="connsiteY264" fmla="*/ 4207830 h 4556596"/>
              <a:gd name="connsiteX265" fmla="*/ 2992724 w 4003413"/>
              <a:gd name="connsiteY265" fmla="*/ 4203860 h 4556596"/>
              <a:gd name="connsiteX266" fmla="*/ 2996694 w 4003413"/>
              <a:gd name="connsiteY266" fmla="*/ 4203860 h 4556596"/>
              <a:gd name="connsiteX267" fmla="*/ 2992724 w 4003413"/>
              <a:gd name="connsiteY267" fmla="*/ 4195916 h 4556596"/>
              <a:gd name="connsiteX268" fmla="*/ 2976837 w 4003413"/>
              <a:gd name="connsiteY268" fmla="*/ 4191942 h 4556596"/>
              <a:gd name="connsiteX269" fmla="*/ 3461402 w 4003413"/>
              <a:gd name="connsiteY269" fmla="*/ 4183998 h 4556596"/>
              <a:gd name="connsiteX270" fmla="*/ 3461402 w 4003413"/>
              <a:gd name="connsiteY270" fmla="*/ 4191942 h 4556596"/>
              <a:gd name="connsiteX271" fmla="*/ 3465372 w 4003413"/>
              <a:gd name="connsiteY271" fmla="*/ 4183998 h 4556596"/>
              <a:gd name="connsiteX272" fmla="*/ 3461402 w 4003413"/>
              <a:gd name="connsiteY272" fmla="*/ 4183998 h 4556596"/>
              <a:gd name="connsiteX273" fmla="*/ 2107000 w 4003413"/>
              <a:gd name="connsiteY273" fmla="*/ 4183998 h 4556596"/>
              <a:gd name="connsiteX274" fmla="*/ 2107000 w 4003413"/>
              <a:gd name="connsiteY274" fmla="*/ 4187972 h 4556596"/>
              <a:gd name="connsiteX275" fmla="*/ 2110974 w 4003413"/>
              <a:gd name="connsiteY275" fmla="*/ 4187972 h 4556596"/>
              <a:gd name="connsiteX276" fmla="*/ 2114944 w 4003413"/>
              <a:gd name="connsiteY276" fmla="*/ 4183998 h 4556596"/>
              <a:gd name="connsiteX277" fmla="*/ 2107000 w 4003413"/>
              <a:gd name="connsiteY277" fmla="*/ 4183998 h 4556596"/>
              <a:gd name="connsiteX278" fmla="*/ 1999763 w 4003413"/>
              <a:gd name="connsiteY278" fmla="*/ 4183998 h 4556596"/>
              <a:gd name="connsiteX279" fmla="*/ 1991819 w 4003413"/>
              <a:gd name="connsiteY279" fmla="*/ 4191942 h 4556596"/>
              <a:gd name="connsiteX280" fmla="*/ 1996725 w 4003413"/>
              <a:gd name="connsiteY280" fmla="*/ 4210232 h 4556596"/>
              <a:gd name="connsiteX281" fmla="*/ 2022881 w 4003413"/>
              <a:gd name="connsiteY281" fmla="*/ 4214591 h 4556596"/>
              <a:gd name="connsiteX282" fmla="*/ 2022722 w 4003413"/>
              <a:gd name="connsiteY282" fmla="*/ 4212546 h 4556596"/>
              <a:gd name="connsiteX283" fmla="*/ 2003732 w 4003413"/>
              <a:gd name="connsiteY283" fmla="*/ 4187972 h 4556596"/>
              <a:gd name="connsiteX284" fmla="*/ 1999763 w 4003413"/>
              <a:gd name="connsiteY284" fmla="*/ 4183998 h 4556596"/>
              <a:gd name="connsiteX285" fmla="*/ 3945963 w 4003413"/>
              <a:gd name="connsiteY285" fmla="*/ 4180025 h 4556596"/>
              <a:gd name="connsiteX286" fmla="*/ 3965824 w 4003413"/>
              <a:gd name="connsiteY286" fmla="*/ 4191942 h 4556596"/>
              <a:gd name="connsiteX287" fmla="*/ 3953907 w 4003413"/>
              <a:gd name="connsiteY287" fmla="*/ 4199886 h 4556596"/>
              <a:gd name="connsiteX288" fmla="*/ 3938020 w 4003413"/>
              <a:gd name="connsiteY288" fmla="*/ 4191942 h 4556596"/>
              <a:gd name="connsiteX289" fmla="*/ 3945963 w 4003413"/>
              <a:gd name="connsiteY289" fmla="*/ 4180025 h 4556596"/>
              <a:gd name="connsiteX290" fmla="*/ 3385935 w 4003413"/>
              <a:gd name="connsiteY290" fmla="*/ 4172085 h 4556596"/>
              <a:gd name="connsiteX291" fmla="*/ 3381965 w 4003413"/>
              <a:gd name="connsiteY291" fmla="*/ 4195916 h 4556596"/>
              <a:gd name="connsiteX292" fmla="*/ 3385935 w 4003413"/>
              <a:gd name="connsiteY292" fmla="*/ 4199886 h 4556596"/>
              <a:gd name="connsiteX293" fmla="*/ 3389909 w 4003413"/>
              <a:gd name="connsiteY293" fmla="*/ 4195916 h 4556596"/>
              <a:gd name="connsiteX294" fmla="*/ 3393878 w 4003413"/>
              <a:gd name="connsiteY294" fmla="*/ 4176055 h 4556596"/>
              <a:gd name="connsiteX295" fmla="*/ 3385935 w 4003413"/>
              <a:gd name="connsiteY295" fmla="*/ 4172085 h 4556596"/>
              <a:gd name="connsiteX296" fmla="*/ 2063308 w 4003413"/>
              <a:gd name="connsiteY296" fmla="*/ 4168111 h 4556596"/>
              <a:gd name="connsiteX297" fmla="*/ 2059338 w 4003413"/>
              <a:gd name="connsiteY297" fmla="*/ 4172085 h 4556596"/>
              <a:gd name="connsiteX298" fmla="*/ 2063308 w 4003413"/>
              <a:gd name="connsiteY298" fmla="*/ 4176055 h 4556596"/>
              <a:gd name="connsiteX299" fmla="*/ 2067282 w 4003413"/>
              <a:gd name="connsiteY299" fmla="*/ 4172085 h 4556596"/>
              <a:gd name="connsiteX300" fmla="*/ 2063308 w 4003413"/>
              <a:gd name="connsiteY300" fmla="*/ 4168111 h 4556596"/>
              <a:gd name="connsiteX301" fmla="*/ 3938024 w 4003413"/>
              <a:gd name="connsiteY301" fmla="*/ 4152224 h 4556596"/>
              <a:gd name="connsiteX302" fmla="*/ 3941994 w 4003413"/>
              <a:gd name="connsiteY302" fmla="*/ 4152224 h 4556596"/>
              <a:gd name="connsiteX303" fmla="*/ 3945968 w 4003413"/>
              <a:gd name="connsiteY303" fmla="*/ 4152224 h 4556596"/>
              <a:gd name="connsiteX304" fmla="*/ 3941994 w 4003413"/>
              <a:gd name="connsiteY304" fmla="*/ 4156198 h 4556596"/>
              <a:gd name="connsiteX305" fmla="*/ 3938024 w 4003413"/>
              <a:gd name="connsiteY305" fmla="*/ 4152224 h 4556596"/>
              <a:gd name="connsiteX306" fmla="*/ 2080421 w 4003413"/>
              <a:gd name="connsiteY306" fmla="*/ 4151747 h 4556596"/>
              <a:gd name="connsiteX307" fmla="*/ 2069684 w 4003413"/>
              <a:gd name="connsiteY307" fmla="*/ 4152304 h 4556596"/>
              <a:gd name="connsiteX308" fmla="*/ 2065482 w 4003413"/>
              <a:gd name="connsiteY308" fmla="*/ 4156217 h 4556596"/>
              <a:gd name="connsiteX309" fmla="*/ 2069269 w 4003413"/>
              <a:gd name="connsiteY309" fmla="*/ 4158678 h 4556596"/>
              <a:gd name="connsiteX310" fmla="*/ 2079199 w 4003413"/>
              <a:gd name="connsiteY310" fmla="*/ 4156198 h 4556596"/>
              <a:gd name="connsiteX311" fmla="*/ 2080831 w 4003413"/>
              <a:gd name="connsiteY311" fmla="*/ 4151792 h 4556596"/>
              <a:gd name="connsiteX312" fmla="*/ 295757 w 4003413"/>
              <a:gd name="connsiteY312" fmla="*/ 4149822 h 4556596"/>
              <a:gd name="connsiteX313" fmla="*/ 303701 w 4003413"/>
              <a:gd name="connsiteY313" fmla="*/ 4153796 h 4556596"/>
              <a:gd name="connsiteX314" fmla="*/ 307675 w 4003413"/>
              <a:gd name="connsiteY314" fmla="*/ 4149822 h 4556596"/>
              <a:gd name="connsiteX315" fmla="*/ 295757 w 4003413"/>
              <a:gd name="connsiteY315" fmla="*/ 4149822 h 4556596"/>
              <a:gd name="connsiteX316" fmla="*/ 2958962 w 4003413"/>
              <a:gd name="connsiteY316" fmla="*/ 4143288 h 4556596"/>
              <a:gd name="connsiteX317" fmla="*/ 2956975 w 4003413"/>
              <a:gd name="connsiteY317" fmla="*/ 4144280 h 4556596"/>
              <a:gd name="connsiteX318" fmla="*/ 2949032 w 4003413"/>
              <a:gd name="connsiteY318" fmla="*/ 4152224 h 4556596"/>
              <a:gd name="connsiteX319" fmla="*/ 2949032 w 4003413"/>
              <a:gd name="connsiteY319" fmla="*/ 4156198 h 4556596"/>
              <a:gd name="connsiteX320" fmla="*/ 2949032 w 4003413"/>
              <a:gd name="connsiteY320" fmla="*/ 4164141 h 4556596"/>
              <a:gd name="connsiteX321" fmla="*/ 2953006 w 4003413"/>
              <a:gd name="connsiteY321" fmla="*/ 4168111 h 4556596"/>
              <a:gd name="connsiteX322" fmla="*/ 2960949 w 4003413"/>
              <a:gd name="connsiteY322" fmla="*/ 4164141 h 4556596"/>
              <a:gd name="connsiteX323" fmla="*/ 2960949 w 4003413"/>
              <a:gd name="connsiteY323" fmla="*/ 4148254 h 4556596"/>
              <a:gd name="connsiteX324" fmla="*/ 2958962 w 4003413"/>
              <a:gd name="connsiteY324" fmla="*/ 4143288 h 4556596"/>
              <a:gd name="connsiteX325" fmla="*/ 2162606 w 4003413"/>
              <a:gd name="connsiteY325" fmla="*/ 4128393 h 4556596"/>
              <a:gd name="connsiteX326" fmla="*/ 2154662 w 4003413"/>
              <a:gd name="connsiteY326" fmla="*/ 4132367 h 4556596"/>
              <a:gd name="connsiteX327" fmla="*/ 2158636 w 4003413"/>
              <a:gd name="connsiteY327" fmla="*/ 4148254 h 4556596"/>
              <a:gd name="connsiteX328" fmla="*/ 2166580 w 4003413"/>
              <a:gd name="connsiteY328" fmla="*/ 4136336 h 4556596"/>
              <a:gd name="connsiteX329" fmla="*/ 2162606 w 4003413"/>
              <a:gd name="connsiteY329" fmla="*/ 4128393 h 4556596"/>
              <a:gd name="connsiteX330" fmla="*/ 2206299 w 4003413"/>
              <a:gd name="connsiteY330" fmla="*/ 4108535 h 4556596"/>
              <a:gd name="connsiteX331" fmla="*/ 2202325 w 4003413"/>
              <a:gd name="connsiteY331" fmla="*/ 4112505 h 4556596"/>
              <a:gd name="connsiteX332" fmla="*/ 2206299 w 4003413"/>
              <a:gd name="connsiteY332" fmla="*/ 4116479 h 4556596"/>
              <a:gd name="connsiteX333" fmla="*/ 2210268 w 4003413"/>
              <a:gd name="connsiteY333" fmla="*/ 4112505 h 4556596"/>
              <a:gd name="connsiteX334" fmla="*/ 2206299 w 4003413"/>
              <a:gd name="connsiteY334" fmla="*/ 4108535 h 4556596"/>
              <a:gd name="connsiteX335" fmla="*/ 3656021 w 4003413"/>
              <a:gd name="connsiteY335" fmla="*/ 4096618 h 4556596"/>
              <a:gd name="connsiteX336" fmla="*/ 3648077 w 4003413"/>
              <a:gd name="connsiteY336" fmla="*/ 4100592 h 4556596"/>
              <a:gd name="connsiteX337" fmla="*/ 3656021 w 4003413"/>
              <a:gd name="connsiteY337" fmla="*/ 4112505 h 4556596"/>
              <a:gd name="connsiteX338" fmla="*/ 3659995 w 4003413"/>
              <a:gd name="connsiteY338" fmla="*/ 4108535 h 4556596"/>
              <a:gd name="connsiteX339" fmla="*/ 3656021 w 4003413"/>
              <a:gd name="connsiteY339" fmla="*/ 4096618 h 4556596"/>
              <a:gd name="connsiteX340" fmla="*/ 2778240 w 4003413"/>
              <a:gd name="connsiteY340" fmla="*/ 4096618 h 4556596"/>
              <a:gd name="connsiteX341" fmla="*/ 2774270 w 4003413"/>
              <a:gd name="connsiteY341" fmla="*/ 4100592 h 4556596"/>
              <a:gd name="connsiteX342" fmla="*/ 2778240 w 4003413"/>
              <a:gd name="connsiteY342" fmla="*/ 4108535 h 4556596"/>
              <a:gd name="connsiteX343" fmla="*/ 2802075 w 4003413"/>
              <a:gd name="connsiteY343" fmla="*/ 4124423 h 4556596"/>
              <a:gd name="connsiteX344" fmla="*/ 2806045 w 4003413"/>
              <a:gd name="connsiteY344" fmla="*/ 4132367 h 4556596"/>
              <a:gd name="connsiteX345" fmla="*/ 2810019 w 4003413"/>
              <a:gd name="connsiteY345" fmla="*/ 4136336 h 4556596"/>
              <a:gd name="connsiteX346" fmla="*/ 2813989 w 4003413"/>
              <a:gd name="connsiteY346" fmla="*/ 4124423 h 4556596"/>
              <a:gd name="connsiteX347" fmla="*/ 2778240 w 4003413"/>
              <a:gd name="connsiteY347" fmla="*/ 4096618 h 4556596"/>
              <a:gd name="connsiteX348" fmla="*/ 2156245 w 4003413"/>
              <a:gd name="connsiteY348" fmla="*/ 4096618 h 4556596"/>
              <a:gd name="connsiteX349" fmla="*/ 2158555 w 4003413"/>
              <a:gd name="connsiteY349" fmla="*/ 4102159 h 4556596"/>
              <a:gd name="connsiteX350" fmla="*/ 2159368 w 4003413"/>
              <a:gd name="connsiteY350" fmla="*/ 4104112 h 4556596"/>
              <a:gd name="connsiteX351" fmla="*/ 2165090 w 4003413"/>
              <a:gd name="connsiteY351" fmla="*/ 4100591 h 4556596"/>
              <a:gd name="connsiteX352" fmla="*/ 2162606 w 4003413"/>
              <a:gd name="connsiteY352" fmla="*/ 4096618 h 4556596"/>
              <a:gd name="connsiteX353" fmla="*/ 3823833 w 4003413"/>
              <a:gd name="connsiteY353" fmla="*/ 4087681 h 4556596"/>
              <a:gd name="connsiteX354" fmla="*/ 3791063 w 4003413"/>
              <a:gd name="connsiteY354" fmla="*/ 4088674 h 4556596"/>
              <a:gd name="connsiteX355" fmla="*/ 3779150 w 4003413"/>
              <a:gd name="connsiteY355" fmla="*/ 4092648 h 4556596"/>
              <a:gd name="connsiteX356" fmla="*/ 3779150 w 4003413"/>
              <a:gd name="connsiteY356" fmla="*/ 4112505 h 4556596"/>
              <a:gd name="connsiteX357" fmla="*/ 3830782 w 4003413"/>
              <a:gd name="connsiteY357" fmla="*/ 4148254 h 4556596"/>
              <a:gd name="connsiteX358" fmla="*/ 3834756 w 4003413"/>
              <a:gd name="connsiteY358" fmla="*/ 4144280 h 4556596"/>
              <a:gd name="connsiteX359" fmla="*/ 3834756 w 4003413"/>
              <a:gd name="connsiteY359" fmla="*/ 4140310 h 4556596"/>
              <a:gd name="connsiteX360" fmla="*/ 3822838 w 4003413"/>
              <a:gd name="connsiteY360" fmla="*/ 4120449 h 4556596"/>
              <a:gd name="connsiteX361" fmla="*/ 3838726 w 4003413"/>
              <a:gd name="connsiteY361" fmla="*/ 4104562 h 4556596"/>
              <a:gd name="connsiteX362" fmla="*/ 3823833 w 4003413"/>
              <a:gd name="connsiteY362" fmla="*/ 4087681 h 4556596"/>
              <a:gd name="connsiteX363" fmla="*/ 3910219 w 4003413"/>
              <a:gd name="connsiteY363" fmla="*/ 4076761 h 4556596"/>
              <a:gd name="connsiteX364" fmla="*/ 3906249 w 4003413"/>
              <a:gd name="connsiteY364" fmla="*/ 4080730 h 4556596"/>
              <a:gd name="connsiteX365" fmla="*/ 3910219 w 4003413"/>
              <a:gd name="connsiteY365" fmla="*/ 4084704 h 4556596"/>
              <a:gd name="connsiteX366" fmla="*/ 3914193 w 4003413"/>
              <a:gd name="connsiteY366" fmla="*/ 4076761 h 4556596"/>
              <a:gd name="connsiteX367" fmla="*/ 3910219 w 4003413"/>
              <a:gd name="connsiteY367" fmla="*/ 4076761 h 4556596"/>
              <a:gd name="connsiteX368" fmla="*/ 3612332 w 4003413"/>
              <a:gd name="connsiteY368" fmla="*/ 4076761 h 4556596"/>
              <a:gd name="connsiteX369" fmla="*/ 3604389 w 4003413"/>
              <a:gd name="connsiteY369" fmla="*/ 4080730 h 4556596"/>
              <a:gd name="connsiteX370" fmla="*/ 3604389 w 4003413"/>
              <a:gd name="connsiteY370" fmla="*/ 4084704 h 4556596"/>
              <a:gd name="connsiteX371" fmla="*/ 3616302 w 4003413"/>
              <a:gd name="connsiteY371" fmla="*/ 4090661 h 4556596"/>
              <a:gd name="connsiteX372" fmla="*/ 3616302 w 4003413"/>
              <a:gd name="connsiteY372" fmla="*/ 4096618 h 4556596"/>
              <a:gd name="connsiteX373" fmla="*/ 3623451 w 4003413"/>
              <a:gd name="connsiteY373" fmla="*/ 4099002 h 4556596"/>
              <a:gd name="connsiteX374" fmla="*/ 3624246 w 4003413"/>
              <a:gd name="connsiteY374" fmla="*/ 4100592 h 4556596"/>
              <a:gd name="connsiteX375" fmla="*/ 3628220 w 4003413"/>
              <a:gd name="connsiteY375" fmla="*/ 4100592 h 4556596"/>
              <a:gd name="connsiteX376" fmla="*/ 3623451 w 4003413"/>
              <a:gd name="connsiteY376" fmla="*/ 4099002 h 4556596"/>
              <a:gd name="connsiteX377" fmla="*/ 3620276 w 4003413"/>
              <a:gd name="connsiteY377" fmla="*/ 4092648 h 4556596"/>
              <a:gd name="connsiteX378" fmla="*/ 3616302 w 4003413"/>
              <a:gd name="connsiteY378" fmla="*/ 4090661 h 4556596"/>
              <a:gd name="connsiteX379" fmla="*/ 3616302 w 4003413"/>
              <a:gd name="connsiteY379" fmla="*/ 4080730 h 4556596"/>
              <a:gd name="connsiteX380" fmla="*/ 3612332 w 4003413"/>
              <a:gd name="connsiteY380" fmla="*/ 4076761 h 4556596"/>
              <a:gd name="connsiteX381" fmla="*/ 3755815 w 4003413"/>
              <a:gd name="connsiteY381" fmla="*/ 4065837 h 4556596"/>
              <a:gd name="connsiteX382" fmla="*/ 3747375 w 4003413"/>
              <a:gd name="connsiteY382" fmla="*/ 4068817 h 4556596"/>
              <a:gd name="connsiteX383" fmla="*/ 3745695 w 4003413"/>
              <a:gd name="connsiteY383" fmla="*/ 4072176 h 4556596"/>
              <a:gd name="connsiteX384" fmla="*/ 3743401 w 4003413"/>
              <a:gd name="connsiteY384" fmla="*/ 4072787 h 4556596"/>
              <a:gd name="connsiteX385" fmla="*/ 3744506 w 4003413"/>
              <a:gd name="connsiteY385" fmla="*/ 4074553 h 4556596"/>
              <a:gd name="connsiteX386" fmla="*/ 3743401 w 4003413"/>
              <a:gd name="connsiteY386" fmla="*/ 4076761 h 4556596"/>
              <a:gd name="connsiteX387" fmla="*/ 3739431 w 4003413"/>
              <a:gd name="connsiteY387" fmla="*/ 4076761 h 4556596"/>
              <a:gd name="connsiteX388" fmla="*/ 3731488 w 4003413"/>
              <a:gd name="connsiteY388" fmla="*/ 4104562 h 4556596"/>
              <a:gd name="connsiteX389" fmla="*/ 3747375 w 4003413"/>
              <a:gd name="connsiteY389" fmla="*/ 4104562 h 4556596"/>
              <a:gd name="connsiteX390" fmla="*/ 3755319 w 4003413"/>
              <a:gd name="connsiteY390" fmla="*/ 4096618 h 4556596"/>
              <a:gd name="connsiteX391" fmla="*/ 3750850 w 4003413"/>
              <a:gd name="connsiteY391" fmla="*/ 4084702 h 4556596"/>
              <a:gd name="connsiteX392" fmla="*/ 3744506 w 4003413"/>
              <a:gd name="connsiteY392" fmla="*/ 4074553 h 4556596"/>
              <a:gd name="connsiteX393" fmla="*/ 3745695 w 4003413"/>
              <a:gd name="connsiteY393" fmla="*/ 4072176 h 4556596"/>
              <a:gd name="connsiteX394" fmla="*/ 3750850 w 4003413"/>
              <a:gd name="connsiteY394" fmla="*/ 4070802 h 4556596"/>
              <a:gd name="connsiteX395" fmla="*/ 3755319 w 4003413"/>
              <a:gd name="connsiteY395" fmla="*/ 4068817 h 4556596"/>
              <a:gd name="connsiteX396" fmla="*/ 3755815 w 4003413"/>
              <a:gd name="connsiteY396" fmla="*/ 4065837 h 4556596"/>
              <a:gd name="connsiteX397" fmla="*/ 3020527 w 4003413"/>
              <a:gd name="connsiteY397" fmla="*/ 4065340 h 4556596"/>
              <a:gd name="connsiteX398" fmla="*/ 3008611 w 4003413"/>
              <a:gd name="connsiteY398" fmla="*/ 4072787 h 4556596"/>
              <a:gd name="connsiteX399" fmla="*/ 2992724 w 4003413"/>
              <a:gd name="connsiteY399" fmla="*/ 4084704 h 4556596"/>
              <a:gd name="connsiteX400" fmla="*/ 2972863 w 4003413"/>
              <a:gd name="connsiteY400" fmla="*/ 4084704 h 4556596"/>
              <a:gd name="connsiteX401" fmla="*/ 2949032 w 4003413"/>
              <a:gd name="connsiteY401" fmla="*/ 4088674 h 4556596"/>
              <a:gd name="connsiteX402" fmla="*/ 2949032 w 4003413"/>
              <a:gd name="connsiteY402" fmla="*/ 4120449 h 4556596"/>
              <a:gd name="connsiteX403" fmla="*/ 2964919 w 4003413"/>
              <a:gd name="connsiteY403" fmla="*/ 4128393 h 4556596"/>
              <a:gd name="connsiteX404" fmla="*/ 2992724 w 4003413"/>
              <a:gd name="connsiteY404" fmla="*/ 4120449 h 4556596"/>
              <a:gd name="connsiteX405" fmla="*/ 3012581 w 4003413"/>
              <a:gd name="connsiteY405" fmla="*/ 4092648 h 4556596"/>
              <a:gd name="connsiteX406" fmla="*/ 3044356 w 4003413"/>
              <a:gd name="connsiteY406" fmla="*/ 4084704 h 4556596"/>
              <a:gd name="connsiteX407" fmla="*/ 3040386 w 4003413"/>
              <a:gd name="connsiteY407" fmla="*/ 4084704 h 4556596"/>
              <a:gd name="connsiteX408" fmla="*/ 3032442 w 4003413"/>
              <a:gd name="connsiteY408" fmla="*/ 4072787 h 4556596"/>
              <a:gd name="connsiteX409" fmla="*/ 3020527 w 4003413"/>
              <a:gd name="connsiteY409" fmla="*/ 4065340 h 4556596"/>
              <a:gd name="connsiteX410" fmla="*/ 3886388 w 4003413"/>
              <a:gd name="connsiteY410" fmla="*/ 4056899 h 4556596"/>
              <a:gd name="connsiteX411" fmla="*/ 3874474 w 4003413"/>
              <a:gd name="connsiteY411" fmla="*/ 4060873 h 4556596"/>
              <a:gd name="connsiteX412" fmla="*/ 3894331 w 4003413"/>
              <a:gd name="connsiteY412" fmla="*/ 4064843 h 4556596"/>
              <a:gd name="connsiteX413" fmla="*/ 3898305 w 4003413"/>
              <a:gd name="connsiteY413" fmla="*/ 4056899 h 4556596"/>
              <a:gd name="connsiteX414" fmla="*/ 3886388 w 4003413"/>
              <a:gd name="connsiteY414" fmla="*/ 4056899 h 4556596"/>
              <a:gd name="connsiteX415" fmla="*/ 224264 w 4003413"/>
              <a:gd name="connsiteY415" fmla="*/ 4054497 h 4556596"/>
              <a:gd name="connsiteX416" fmla="*/ 216320 w 4003413"/>
              <a:gd name="connsiteY416" fmla="*/ 4058471 h 4556596"/>
              <a:gd name="connsiteX417" fmla="*/ 220294 w 4003413"/>
              <a:gd name="connsiteY417" fmla="*/ 4062441 h 4556596"/>
              <a:gd name="connsiteX418" fmla="*/ 228238 w 4003413"/>
              <a:gd name="connsiteY418" fmla="*/ 4106133 h 4556596"/>
              <a:gd name="connsiteX419" fmla="*/ 232208 w 4003413"/>
              <a:gd name="connsiteY419" fmla="*/ 4114077 h 4556596"/>
              <a:gd name="connsiteX420" fmla="*/ 240152 w 4003413"/>
              <a:gd name="connsiteY420" fmla="*/ 4110103 h 4556596"/>
              <a:gd name="connsiteX421" fmla="*/ 256039 w 4003413"/>
              <a:gd name="connsiteY421" fmla="*/ 4094216 h 4556596"/>
              <a:gd name="connsiteX422" fmla="*/ 236182 w 4003413"/>
              <a:gd name="connsiteY422" fmla="*/ 4058471 h 4556596"/>
              <a:gd name="connsiteX423" fmla="*/ 224264 w 4003413"/>
              <a:gd name="connsiteY423" fmla="*/ 4054497 h 4556596"/>
              <a:gd name="connsiteX424" fmla="*/ 2194381 w 4003413"/>
              <a:gd name="connsiteY424" fmla="*/ 4041012 h 4556596"/>
              <a:gd name="connsiteX425" fmla="*/ 2186437 w 4003413"/>
              <a:gd name="connsiteY425" fmla="*/ 4048956 h 4556596"/>
              <a:gd name="connsiteX426" fmla="*/ 2190411 w 4003413"/>
              <a:gd name="connsiteY426" fmla="*/ 4056899 h 4556596"/>
              <a:gd name="connsiteX427" fmla="*/ 2194381 w 4003413"/>
              <a:gd name="connsiteY427" fmla="*/ 4056899 h 4556596"/>
              <a:gd name="connsiteX428" fmla="*/ 2198355 w 4003413"/>
              <a:gd name="connsiteY428" fmla="*/ 4048956 h 4556596"/>
              <a:gd name="connsiteX429" fmla="*/ 2194381 w 4003413"/>
              <a:gd name="connsiteY429" fmla="*/ 4041012 h 4556596"/>
              <a:gd name="connsiteX430" fmla="*/ 3111879 w 4003413"/>
              <a:gd name="connsiteY430" fmla="*/ 4013211 h 4556596"/>
              <a:gd name="connsiteX431" fmla="*/ 3111879 w 4003413"/>
              <a:gd name="connsiteY431" fmla="*/ 4017181 h 4556596"/>
              <a:gd name="connsiteX432" fmla="*/ 3107905 w 4003413"/>
              <a:gd name="connsiteY432" fmla="*/ 4025125 h 4556596"/>
              <a:gd name="connsiteX433" fmla="*/ 3107905 w 4003413"/>
              <a:gd name="connsiteY433" fmla="*/ 4033068 h 4556596"/>
              <a:gd name="connsiteX434" fmla="*/ 3115849 w 4003413"/>
              <a:gd name="connsiteY434" fmla="*/ 4041012 h 4556596"/>
              <a:gd name="connsiteX435" fmla="*/ 3123793 w 4003413"/>
              <a:gd name="connsiteY435" fmla="*/ 4037042 h 4556596"/>
              <a:gd name="connsiteX436" fmla="*/ 3123793 w 4003413"/>
              <a:gd name="connsiteY436" fmla="*/ 4021155 h 4556596"/>
              <a:gd name="connsiteX437" fmla="*/ 3119823 w 4003413"/>
              <a:gd name="connsiteY437" fmla="*/ 4017181 h 4556596"/>
              <a:gd name="connsiteX438" fmla="*/ 3115849 w 4003413"/>
              <a:gd name="connsiteY438" fmla="*/ 4013211 h 4556596"/>
              <a:gd name="connsiteX439" fmla="*/ 3111879 w 4003413"/>
              <a:gd name="connsiteY439" fmla="*/ 4013211 h 4556596"/>
              <a:gd name="connsiteX440" fmla="*/ 3840713 w 4003413"/>
              <a:gd name="connsiteY440" fmla="*/ 4000302 h 4556596"/>
              <a:gd name="connsiteX441" fmla="*/ 3834756 w 4003413"/>
              <a:gd name="connsiteY441" fmla="*/ 4005267 h 4556596"/>
              <a:gd name="connsiteX442" fmla="*/ 3838726 w 4003413"/>
              <a:gd name="connsiteY442" fmla="*/ 4013211 h 4556596"/>
              <a:gd name="connsiteX443" fmla="*/ 3894331 w 4003413"/>
              <a:gd name="connsiteY443" fmla="*/ 4029099 h 4556596"/>
              <a:gd name="connsiteX444" fmla="*/ 3910219 w 4003413"/>
              <a:gd name="connsiteY444" fmla="*/ 4029099 h 4556596"/>
              <a:gd name="connsiteX445" fmla="*/ 3906249 w 4003413"/>
              <a:gd name="connsiteY445" fmla="*/ 4017181 h 4556596"/>
              <a:gd name="connsiteX446" fmla="*/ 3846669 w 4003413"/>
              <a:gd name="connsiteY446" fmla="*/ 4001294 h 4556596"/>
              <a:gd name="connsiteX447" fmla="*/ 3840713 w 4003413"/>
              <a:gd name="connsiteY447" fmla="*/ 4000302 h 4556596"/>
              <a:gd name="connsiteX448" fmla="*/ 3540839 w 4003413"/>
              <a:gd name="connsiteY448" fmla="*/ 3989380 h 4556596"/>
              <a:gd name="connsiteX449" fmla="*/ 3509064 w 4003413"/>
              <a:gd name="connsiteY449" fmla="*/ 4001294 h 4556596"/>
              <a:gd name="connsiteX450" fmla="*/ 3505090 w 4003413"/>
              <a:gd name="connsiteY450" fmla="*/ 4017181 h 4556596"/>
              <a:gd name="connsiteX451" fmla="*/ 3513034 w 4003413"/>
              <a:gd name="connsiteY451" fmla="*/ 4041012 h 4556596"/>
              <a:gd name="connsiteX452" fmla="*/ 3540839 w 4003413"/>
              <a:gd name="connsiteY452" fmla="*/ 4060873 h 4556596"/>
              <a:gd name="connsiteX453" fmla="*/ 3548782 w 4003413"/>
              <a:gd name="connsiteY453" fmla="*/ 4084704 h 4556596"/>
              <a:gd name="connsiteX454" fmla="*/ 3584527 w 4003413"/>
              <a:gd name="connsiteY454" fmla="*/ 4068817 h 4556596"/>
              <a:gd name="connsiteX455" fmla="*/ 3596445 w 4003413"/>
              <a:gd name="connsiteY455" fmla="*/ 4048956 h 4556596"/>
              <a:gd name="connsiteX456" fmla="*/ 3588501 w 4003413"/>
              <a:gd name="connsiteY456" fmla="*/ 4029099 h 4556596"/>
              <a:gd name="connsiteX457" fmla="*/ 3544808 w 4003413"/>
              <a:gd name="connsiteY457" fmla="*/ 4009237 h 4556596"/>
              <a:gd name="connsiteX458" fmla="*/ 3544808 w 4003413"/>
              <a:gd name="connsiteY458" fmla="*/ 3997324 h 4556596"/>
              <a:gd name="connsiteX459" fmla="*/ 3540839 w 4003413"/>
              <a:gd name="connsiteY459" fmla="*/ 3989380 h 4556596"/>
              <a:gd name="connsiteX460" fmla="*/ 3874474 w 4003413"/>
              <a:gd name="connsiteY460" fmla="*/ 3981436 h 4556596"/>
              <a:gd name="connsiteX461" fmla="*/ 3874474 w 4003413"/>
              <a:gd name="connsiteY461" fmla="*/ 3985406 h 4556596"/>
              <a:gd name="connsiteX462" fmla="*/ 3878444 w 4003413"/>
              <a:gd name="connsiteY462" fmla="*/ 3985406 h 4556596"/>
              <a:gd name="connsiteX463" fmla="*/ 3882418 w 4003413"/>
              <a:gd name="connsiteY463" fmla="*/ 3981436 h 4556596"/>
              <a:gd name="connsiteX464" fmla="*/ 3874474 w 4003413"/>
              <a:gd name="connsiteY464" fmla="*/ 3981436 h 4556596"/>
              <a:gd name="connsiteX465" fmla="*/ 3826812 w 4003413"/>
              <a:gd name="connsiteY465" fmla="*/ 3945688 h 4556596"/>
              <a:gd name="connsiteX466" fmla="*/ 3822838 w 4003413"/>
              <a:gd name="connsiteY466" fmla="*/ 3953631 h 4556596"/>
              <a:gd name="connsiteX467" fmla="*/ 3822838 w 4003413"/>
              <a:gd name="connsiteY467" fmla="*/ 3965549 h 4556596"/>
              <a:gd name="connsiteX468" fmla="*/ 3838726 w 4003413"/>
              <a:gd name="connsiteY468" fmla="*/ 3973493 h 4556596"/>
              <a:gd name="connsiteX469" fmla="*/ 3842699 w 4003413"/>
              <a:gd name="connsiteY469" fmla="*/ 3974816 h 4556596"/>
              <a:gd name="connsiteX470" fmla="*/ 3842699 w 4003413"/>
              <a:gd name="connsiteY470" fmla="*/ 3977462 h 4556596"/>
              <a:gd name="connsiteX471" fmla="*/ 3846669 w 4003413"/>
              <a:gd name="connsiteY471" fmla="*/ 3981436 h 4556596"/>
              <a:gd name="connsiteX472" fmla="*/ 3850643 w 4003413"/>
              <a:gd name="connsiteY472" fmla="*/ 3977462 h 4556596"/>
              <a:gd name="connsiteX473" fmla="*/ 3842699 w 4003413"/>
              <a:gd name="connsiteY473" fmla="*/ 3974816 h 4556596"/>
              <a:gd name="connsiteX474" fmla="*/ 3842699 w 4003413"/>
              <a:gd name="connsiteY474" fmla="*/ 3973493 h 4556596"/>
              <a:gd name="connsiteX475" fmla="*/ 3838726 w 4003413"/>
              <a:gd name="connsiteY475" fmla="*/ 3973493 h 4556596"/>
              <a:gd name="connsiteX476" fmla="*/ 3850643 w 4003413"/>
              <a:gd name="connsiteY476" fmla="*/ 3961575 h 4556596"/>
              <a:gd name="connsiteX477" fmla="*/ 3842699 w 4003413"/>
              <a:gd name="connsiteY477" fmla="*/ 3949662 h 4556596"/>
              <a:gd name="connsiteX478" fmla="*/ 3826812 w 4003413"/>
              <a:gd name="connsiteY478" fmla="*/ 3945688 h 4556596"/>
              <a:gd name="connsiteX479" fmla="*/ 2190411 w 4003413"/>
              <a:gd name="connsiteY479" fmla="*/ 3933774 h 4556596"/>
              <a:gd name="connsiteX480" fmla="*/ 2186437 w 4003413"/>
              <a:gd name="connsiteY480" fmla="*/ 3937744 h 4556596"/>
              <a:gd name="connsiteX481" fmla="*/ 2190411 w 4003413"/>
              <a:gd name="connsiteY481" fmla="*/ 3941718 h 4556596"/>
              <a:gd name="connsiteX482" fmla="*/ 2194381 w 4003413"/>
              <a:gd name="connsiteY482" fmla="*/ 3937744 h 4556596"/>
              <a:gd name="connsiteX483" fmla="*/ 2190411 w 4003413"/>
              <a:gd name="connsiteY483" fmla="*/ 3933774 h 4556596"/>
              <a:gd name="connsiteX484" fmla="*/ 3767232 w 4003413"/>
              <a:gd name="connsiteY484" fmla="*/ 3890082 h 4556596"/>
              <a:gd name="connsiteX485" fmla="*/ 3763263 w 4003413"/>
              <a:gd name="connsiteY485" fmla="*/ 3894056 h 4556596"/>
              <a:gd name="connsiteX486" fmla="*/ 3771206 w 4003413"/>
              <a:gd name="connsiteY486" fmla="*/ 3894056 h 4556596"/>
              <a:gd name="connsiteX487" fmla="*/ 3767232 w 4003413"/>
              <a:gd name="connsiteY487" fmla="*/ 3890082 h 4556596"/>
              <a:gd name="connsiteX488" fmla="*/ 3834756 w 4003413"/>
              <a:gd name="connsiteY488" fmla="*/ 3882138 h 4556596"/>
              <a:gd name="connsiteX489" fmla="*/ 3830783 w 4003413"/>
              <a:gd name="connsiteY489" fmla="*/ 3882635 h 4556596"/>
              <a:gd name="connsiteX490" fmla="*/ 3836186 w 4003413"/>
              <a:gd name="connsiteY490" fmla="*/ 3885000 h 4556596"/>
              <a:gd name="connsiteX491" fmla="*/ 3838726 w 4003413"/>
              <a:gd name="connsiteY491" fmla="*/ 3890082 h 4556596"/>
              <a:gd name="connsiteX492" fmla="*/ 3842699 w 4003413"/>
              <a:gd name="connsiteY492" fmla="*/ 3890082 h 4556596"/>
              <a:gd name="connsiteX493" fmla="*/ 3846926 w 4003413"/>
              <a:gd name="connsiteY493" fmla="*/ 3891492 h 4556596"/>
              <a:gd name="connsiteX494" fmla="*/ 3847662 w 4003413"/>
              <a:gd name="connsiteY494" fmla="*/ 3895544 h 4556596"/>
              <a:gd name="connsiteX495" fmla="*/ 3854613 w 4003413"/>
              <a:gd name="connsiteY495" fmla="*/ 3898026 h 4556596"/>
              <a:gd name="connsiteX496" fmla="*/ 3854613 w 4003413"/>
              <a:gd name="connsiteY496" fmla="*/ 3894056 h 4556596"/>
              <a:gd name="connsiteX497" fmla="*/ 3846926 w 4003413"/>
              <a:gd name="connsiteY497" fmla="*/ 3891492 h 4556596"/>
              <a:gd name="connsiteX498" fmla="*/ 3846669 w 4003413"/>
              <a:gd name="connsiteY498" fmla="*/ 3890082 h 4556596"/>
              <a:gd name="connsiteX499" fmla="*/ 3838726 w 4003413"/>
              <a:gd name="connsiteY499" fmla="*/ 3886112 h 4556596"/>
              <a:gd name="connsiteX500" fmla="*/ 3836186 w 4003413"/>
              <a:gd name="connsiteY500" fmla="*/ 3885000 h 4556596"/>
              <a:gd name="connsiteX501" fmla="*/ 396544 w 4003413"/>
              <a:gd name="connsiteY501" fmla="*/ 3838529 h 4556596"/>
              <a:gd name="connsiteX502" fmla="*/ 391082 w 4003413"/>
              <a:gd name="connsiteY502" fmla="*/ 3840018 h 4556596"/>
              <a:gd name="connsiteX503" fmla="*/ 395056 w 4003413"/>
              <a:gd name="connsiteY503" fmla="*/ 3843992 h 4556596"/>
              <a:gd name="connsiteX504" fmla="*/ 399025 w 4003413"/>
              <a:gd name="connsiteY504" fmla="*/ 3840018 h 4556596"/>
              <a:gd name="connsiteX505" fmla="*/ 396544 w 4003413"/>
              <a:gd name="connsiteY505" fmla="*/ 3838529 h 4556596"/>
              <a:gd name="connsiteX506" fmla="*/ 3941994 w 4003413"/>
              <a:gd name="connsiteY506" fmla="*/ 3786814 h 4556596"/>
              <a:gd name="connsiteX507" fmla="*/ 3938024 w 4003413"/>
              <a:gd name="connsiteY507" fmla="*/ 3790788 h 4556596"/>
              <a:gd name="connsiteX508" fmla="*/ 3941994 w 4003413"/>
              <a:gd name="connsiteY508" fmla="*/ 3794758 h 4556596"/>
              <a:gd name="connsiteX509" fmla="*/ 3945967 w 4003413"/>
              <a:gd name="connsiteY509" fmla="*/ 3786814 h 4556596"/>
              <a:gd name="connsiteX510" fmla="*/ 3941994 w 4003413"/>
              <a:gd name="connsiteY510" fmla="*/ 3786814 h 4556596"/>
              <a:gd name="connsiteX511" fmla="*/ 2202325 w 4003413"/>
              <a:gd name="connsiteY511" fmla="*/ 3766957 h 4556596"/>
              <a:gd name="connsiteX512" fmla="*/ 2202325 w 4003413"/>
              <a:gd name="connsiteY512" fmla="*/ 3770926 h 4556596"/>
              <a:gd name="connsiteX513" fmla="*/ 2206299 w 4003413"/>
              <a:gd name="connsiteY513" fmla="*/ 3770926 h 4556596"/>
              <a:gd name="connsiteX514" fmla="*/ 2210268 w 4003413"/>
              <a:gd name="connsiteY514" fmla="*/ 3766957 h 4556596"/>
              <a:gd name="connsiteX515" fmla="*/ 2202325 w 4003413"/>
              <a:gd name="connsiteY515" fmla="*/ 3766957 h 4556596"/>
              <a:gd name="connsiteX516" fmla="*/ 2153769 w 4003413"/>
              <a:gd name="connsiteY516" fmla="*/ 3740684 h 4556596"/>
              <a:gd name="connsiteX517" fmla="*/ 2146638 w 4003413"/>
              <a:gd name="connsiteY517" fmla="*/ 3744693 h 4556596"/>
              <a:gd name="connsiteX518" fmla="*/ 2148381 w 4003413"/>
              <a:gd name="connsiteY518" fmla="*/ 3749920 h 4556596"/>
              <a:gd name="connsiteX519" fmla="*/ 3961851 w 4003413"/>
              <a:gd name="connsiteY519" fmla="*/ 3711347 h 4556596"/>
              <a:gd name="connsiteX520" fmla="*/ 3981712 w 4003413"/>
              <a:gd name="connsiteY520" fmla="*/ 3711347 h 4556596"/>
              <a:gd name="connsiteX521" fmla="*/ 3977738 w 4003413"/>
              <a:gd name="connsiteY521" fmla="*/ 3715320 h 4556596"/>
              <a:gd name="connsiteX522" fmla="*/ 3957881 w 4003413"/>
              <a:gd name="connsiteY522" fmla="*/ 3715320 h 4556596"/>
              <a:gd name="connsiteX523" fmla="*/ 3961851 w 4003413"/>
              <a:gd name="connsiteY523" fmla="*/ 3711347 h 4556596"/>
              <a:gd name="connsiteX524" fmla="*/ 3830782 w 4003413"/>
              <a:gd name="connsiteY524" fmla="*/ 3687520 h 4556596"/>
              <a:gd name="connsiteX525" fmla="*/ 3826812 w 4003413"/>
              <a:gd name="connsiteY525" fmla="*/ 3691490 h 4556596"/>
              <a:gd name="connsiteX526" fmla="*/ 3830782 w 4003413"/>
              <a:gd name="connsiteY526" fmla="*/ 3695464 h 4556596"/>
              <a:gd name="connsiteX527" fmla="*/ 3834756 w 4003413"/>
              <a:gd name="connsiteY527" fmla="*/ 3691490 h 4556596"/>
              <a:gd name="connsiteX528" fmla="*/ 3830782 w 4003413"/>
              <a:gd name="connsiteY528" fmla="*/ 3687520 h 4556596"/>
              <a:gd name="connsiteX529" fmla="*/ 414913 w 4003413"/>
              <a:gd name="connsiteY529" fmla="*/ 3657313 h 4556596"/>
              <a:gd name="connsiteX530" fmla="*/ 402999 w 4003413"/>
              <a:gd name="connsiteY530" fmla="*/ 3661287 h 4556596"/>
              <a:gd name="connsiteX531" fmla="*/ 395056 w 4003413"/>
              <a:gd name="connsiteY531" fmla="*/ 3673200 h 4556596"/>
              <a:gd name="connsiteX532" fmla="*/ 371225 w 4003413"/>
              <a:gd name="connsiteY532" fmla="*/ 3681144 h 4556596"/>
              <a:gd name="connsiteX533" fmla="*/ 375194 w 4003413"/>
              <a:gd name="connsiteY533" fmla="*/ 3701005 h 4556596"/>
              <a:gd name="connsiteX534" fmla="*/ 410943 w 4003413"/>
              <a:gd name="connsiteY534" fmla="*/ 3720862 h 4556596"/>
              <a:gd name="connsiteX535" fmla="*/ 430800 w 4003413"/>
              <a:gd name="connsiteY535" fmla="*/ 3752637 h 4556596"/>
              <a:gd name="connsiteX536" fmla="*/ 446688 w 4003413"/>
              <a:gd name="connsiteY536" fmla="*/ 3756611 h 4556596"/>
              <a:gd name="connsiteX537" fmla="*/ 450661 w 4003413"/>
              <a:gd name="connsiteY537" fmla="*/ 3748667 h 4556596"/>
              <a:gd name="connsiteX538" fmla="*/ 450661 w 4003413"/>
              <a:gd name="connsiteY538" fmla="*/ 3736750 h 4556596"/>
              <a:gd name="connsiteX539" fmla="*/ 434774 w 4003413"/>
              <a:gd name="connsiteY539" fmla="*/ 3704975 h 4556596"/>
              <a:gd name="connsiteX540" fmla="*/ 430800 w 4003413"/>
              <a:gd name="connsiteY540" fmla="*/ 3669230 h 4556596"/>
              <a:gd name="connsiteX541" fmla="*/ 414913 w 4003413"/>
              <a:gd name="connsiteY541" fmla="*/ 3657313 h 4556596"/>
              <a:gd name="connsiteX542" fmla="*/ 343420 w 4003413"/>
              <a:gd name="connsiteY542" fmla="*/ 3625538 h 4556596"/>
              <a:gd name="connsiteX543" fmla="*/ 339450 w 4003413"/>
              <a:gd name="connsiteY543" fmla="*/ 3633482 h 4556596"/>
              <a:gd name="connsiteX544" fmla="*/ 347393 w 4003413"/>
              <a:gd name="connsiteY544" fmla="*/ 3637456 h 4556596"/>
              <a:gd name="connsiteX545" fmla="*/ 351363 w 4003413"/>
              <a:gd name="connsiteY545" fmla="*/ 3629512 h 4556596"/>
              <a:gd name="connsiteX546" fmla="*/ 343420 w 4003413"/>
              <a:gd name="connsiteY546" fmla="*/ 3625538 h 4556596"/>
              <a:gd name="connsiteX547" fmla="*/ 307675 w 4003413"/>
              <a:gd name="connsiteY547" fmla="*/ 3613625 h 4556596"/>
              <a:gd name="connsiteX548" fmla="*/ 291788 w 4003413"/>
              <a:gd name="connsiteY548" fmla="*/ 3625538 h 4556596"/>
              <a:gd name="connsiteX549" fmla="*/ 307675 w 4003413"/>
              <a:gd name="connsiteY549" fmla="*/ 3633482 h 4556596"/>
              <a:gd name="connsiteX550" fmla="*/ 319588 w 4003413"/>
              <a:gd name="connsiteY550" fmla="*/ 3621568 h 4556596"/>
              <a:gd name="connsiteX551" fmla="*/ 307675 w 4003413"/>
              <a:gd name="connsiteY551" fmla="*/ 3613625 h 4556596"/>
              <a:gd name="connsiteX552" fmla="*/ 232208 w 4003413"/>
              <a:gd name="connsiteY552" fmla="*/ 3569932 h 4556596"/>
              <a:gd name="connsiteX553" fmla="*/ 228238 w 4003413"/>
              <a:gd name="connsiteY553" fmla="*/ 3573906 h 4556596"/>
              <a:gd name="connsiteX554" fmla="*/ 236182 w 4003413"/>
              <a:gd name="connsiteY554" fmla="*/ 3573906 h 4556596"/>
              <a:gd name="connsiteX555" fmla="*/ 236182 w 4003413"/>
              <a:gd name="connsiteY555" fmla="*/ 3569932 h 4556596"/>
              <a:gd name="connsiteX556" fmla="*/ 232208 w 4003413"/>
              <a:gd name="connsiteY556" fmla="*/ 3569932 h 4556596"/>
              <a:gd name="connsiteX557" fmla="*/ 327532 w 4003413"/>
              <a:gd name="connsiteY557" fmla="*/ 3558019 h 4556596"/>
              <a:gd name="connsiteX558" fmla="*/ 323562 w 4003413"/>
              <a:gd name="connsiteY558" fmla="*/ 3561988 h 4556596"/>
              <a:gd name="connsiteX559" fmla="*/ 323562 w 4003413"/>
              <a:gd name="connsiteY559" fmla="*/ 3569932 h 4556596"/>
              <a:gd name="connsiteX560" fmla="*/ 323562 w 4003413"/>
              <a:gd name="connsiteY560" fmla="*/ 3577876 h 4556596"/>
              <a:gd name="connsiteX561" fmla="*/ 331506 w 4003413"/>
              <a:gd name="connsiteY561" fmla="*/ 3585820 h 4556596"/>
              <a:gd name="connsiteX562" fmla="*/ 339450 w 4003413"/>
              <a:gd name="connsiteY562" fmla="*/ 3577876 h 4556596"/>
              <a:gd name="connsiteX563" fmla="*/ 339450 w 4003413"/>
              <a:gd name="connsiteY563" fmla="*/ 3561988 h 4556596"/>
              <a:gd name="connsiteX564" fmla="*/ 327532 w 4003413"/>
              <a:gd name="connsiteY564" fmla="*/ 3558019 h 4556596"/>
              <a:gd name="connsiteX565" fmla="*/ 216320 w 4003413"/>
              <a:gd name="connsiteY565" fmla="*/ 3546101 h 4556596"/>
              <a:gd name="connsiteX566" fmla="*/ 212351 w 4003413"/>
              <a:gd name="connsiteY566" fmla="*/ 3550075 h 4556596"/>
              <a:gd name="connsiteX567" fmla="*/ 220294 w 4003413"/>
              <a:gd name="connsiteY567" fmla="*/ 3550075 h 4556596"/>
              <a:gd name="connsiteX568" fmla="*/ 220294 w 4003413"/>
              <a:gd name="connsiteY568" fmla="*/ 3546101 h 4556596"/>
              <a:gd name="connsiteX569" fmla="*/ 216320 w 4003413"/>
              <a:gd name="connsiteY569" fmla="*/ 3546101 h 4556596"/>
              <a:gd name="connsiteX570" fmla="*/ 216320 w 4003413"/>
              <a:gd name="connsiteY570" fmla="*/ 3506383 h 4556596"/>
              <a:gd name="connsiteX571" fmla="*/ 212351 w 4003413"/>
              <a:gd name="connsiteY571" fmla="*/ 3514326 h 4556596"/>
              <a:gd name="connsiteX572" fmla="*/ 216320 w 4003413"/>
              <a:gd name="connsiteY572" fmla="*/ 3518300 h 4556596"/>
              <a:gd name="connsiteX573" fmla="*/ 220294 w 4003413"/>
              <a:gd name="connsiteY573" fmla="*/ 3522270 h 4556596"/>
              <a:gd name="connsiteX574" fmla="*/ 232208 w 4003413"/>
              <a:gd name="connsiteY574" fmla="*/ 3522270 h 4556596"/>
              <a:gd name="connsiteX575" fmla="*/ 236182 w 4003413"/>
              <a:gd name="connsiteY575" fmla="*/ 3518300 h 4556596"/>
              <a:gd name="connsiteX576" fmla="*/ 220294 w 4003413"/>
              <a:gd name="connsiteY576" fmla="*/ 3506383 h 4556596"/>
              <a:gd name="connsiteX577" fmla="*/ 216320 w 4003413"/>
              <a:gd name="connsiteY577" fmla="*/ 3506383 h 4556596"/>
              <a:gd name="connsiteX578" fmla="*/ 295757 w 4003413"/>
              <a:gd name="connsiteY578" fmla="*/ 3450777 h 4556596"/>
              <a:gd name="connsiteX579" fmla="*/ 291788 w 4003413"/>
              <a:gd name="connsiteY579" fmla="*/ 3454751 h 4556596"/>
              <a:gd name="connsiteX580" fmla="*/ 299731 w 4003413"/>
              <a:gd name="connsiteY580" fmla="*/ 3454751 h 4556596"/>
              <a:gd name="connsiteX581" fmla="*/ 299731 w 4003413"/>
              <a:gd name="connsiteY581" fmla="*/ 3450777 h 4556596"/>
              <a:gd name="connsiteX582" fmla="*/ 295757 w 4003413"/>
              <a:gd name="connsiteY582" fmla="*/ 3450777 h 4556596"/>
              <a:gd name="connsiteX583" fmla="*/ 3890362 w 4003413"/>
              <a:gd name="connsiteY583" fmla="*/ 3421404 h 4556596"/>
              <a:gd name="connsiteX584" fmla="*/ 3894331 w 4003413"/>
              <a:gd name="connsiteY584" fmla="*/ 3425378 h 4556596"/>
              <a:gd name="connsiteX585" fmla="*/ 3898305 w 4003413"/>
              <a:gd name="connsiteY585" fmla="*/ 3421404 h 4556596"/>
              <a:gd name="connsiteX586" fmla="*/ 3890362 w 4003413"/>
              <a:gd name="connsiteY586" fmla="*/ 3421404 h 4556596"/>
              <a:gd name="connsiteX587" fmla="*/ 395056 w 4003413"/>
              <a:gd name="connsiteY587" fmla="*/ 3419002 h 4556596"/>
              <a:gd name="connsiteX588" fmla="*/ 375194 w 4003413"/>
              <a:gd name="connsiteY588" fmla="*/ 3422976 h 4556596"/>
              <a:gd name="connsiteX589" fmla="*/ 375194 w 4003413"/>
              <a:gd name="connsiteY589" fmla="*/ 3434889 h 4556596"/>
              <a:gd name="connsiteX590" fmla="*/ 379168 w 4003413"/>
              <a:gd name="connsiteY590" fmla="*/ 3434889 h 4556596"/>
              <a:gd name="connsiteX591" fmla="*/ 402999 w 4003413"/>
              <a:gd name="connsiteY591" fmla="*/ 3422976 h 4556596"/>
              <a:gd name="connsiteX592" fmla="*/ 395056 w 4003413"/>
              <a:gd name="connsiteY592" fmla="*/ 3419002 h 4556596"/>
              <a:gd name="connsiteX593" fmla="*/ 410943 w 4003413"/>
              <a:gd name="connsiteY593" fmla="*/ 3343539 h 4556596"/>
              <a:gd name="connsiteX594" fmla="*/ 406969 w 4003413"/>
              <a:gd name="connsiteY594" fmla="*/ 3347509 h 4556596"/>
              <a:gd name="connsiteX595" fmla="*/ 410943 w 4003413"/>
              <a:gd name="connsiteY595" fmla="*/ 3351483 h 4556596"/>
              <a:gd name="connsiteX596" fmla="*/ 414913 w 4003413"/>
              <a:gd name="connsiteY596" fmla="*/ 3347509 h 4556596"/>
              <a:gd name="connsiteX597" fmla="*/ 410943 w 4003413"/>
              <a:gd name="connsiteY597" fmla="*/ 3343539 h 4556596"/>
              <a:gd name="connsiteX598" fmla="*/ 236182 w 4003413"/>
              <a:gd name="connsiteY598" fmla="*/ 3216440 h 4556596"/>
              <a:gd name="connsiteX599" fmla="*/ 232208 w 4003413"/>
              <a:gd name="connsiteY599" fmla="*/ 3220410 h 4556596"/>
              <a:gd name="connsiteX600" fmla="*/ 236182 w 4003413"/>
              <a:gd name="connsiteY600" fmla="*/ 3224384 h 4556596"/>
              <a:gd name="connsiteX601" fmla="*/ 240152 w 4003413"/>
              <a:gd name="connsiteY601" fmla="*/ 3220410 h 4556596"/>
              <a:gd name="connsiteX602" fmla="*/ 236182 w 4003413"/>
              <a:gd name="connsiteY602" fmla="*/ 3216440 h 4556596"/>
              <a:gd name="connsiteX603" fmla="*/ 220294 w 4003413"/>
              <a:gd name="connsiteY603" fmla="*/ 3097285 h 4556596"/>
              <a:gd name="connsiteX604" fmla="*/ 216320 w 4003413"/>
              <a:gd name="connsiteY604" fmla="*/ 3105228 h 4556596"/>
              <a:gd name="connsiteX605" fmla="*/ 224264 w 4003413"/>
              <a:gd name="connsiteY605" fmla="*/ 3105228 h 4556596"/>
              <a:gd name="connsiteX606" fmla="*/ 224264 w 4003413"/>
              <a:gd name="connsiteY606" fmla="*/ 3101254 h 4556596"/>
              <a:gd name="connsiteX607" fmla="*/ 220294 w 4003413"/>
              <a:gd name="connsiteY607" fmla="*/ 3097285 h 4556596"/>
              <a:gd name="connsiteX608" fmla="*/ 3902275 w 4003413"/>
              <a:gd name="connsiteY608" fmla="*/ 3067912 h 4556596"/>
              <a:gd name="connsiteX609" fmla="*/ 3890362 w 4003413"/>
              <a:gd name="connsiteY609" fmla="*/ 3079825 h 4556596"/>
              <a:gd name="connsiteX610" fmla="*/ 3918162 w 4003413"/>
              <a:gd name="connsiteY610" fmla="*/ 3099687 h 4556596"/>
              <a:gd name="connsiteX611" fmla="*/ 3918162 w 4003413"/>
              <a:gd name="connsiteY611" fmla="*/ 3107630 h 4556596"/>
              <a:gd name="connsiteX612" fmla="*/ 3914193 w 4003413"/>
              <a:gd name="connsiteY612" fmla="*/ 3107630 h 4556596"/>
              <a:gd name="connsiteX613" fmla="*/ 3913582 w 4003413"/>
              <a:gd name="connsiteY613" fmla="*/ 3108851 h 4556596"/>
              <a:gd name="connsiteX614" fmla="*/ 3910717 w 4003413"/>
              <a:gd name="connsiteY614" fmla="*/ 3109615 h 4556596"/>
              <a:gd name="connsiteX615" fmla="*/ 3906249 w 4003413"/>
              <a:gd name="connsiteY615" fmla="*/ 3111600 h 4556596"/>
              <a:gd name="connsiteX616" fmla="*/ 3910219 w 4003413"/>
              <a:gd name="connsiteY616" fmla="*/ 3115574 h 4556596"/>
              <a:gd name="connsiteX617" fmla="*/ 3913582 w 4003413"/>
              <a:gd name="connsiteY617" fmla="*/ 3108851 h 4556596"/>
              <a:gd name="connsiteX618" fmla="*/ 3918162 w 4003413"/>
              <a:gd name="connsiteY618" fmla="*/ 3107630 h 4556596"/>
              <a:gd name="connsiteX619" fmla="*/ 3930080 w 4003413"/>
              <a:gd name="connsiteY619" fmla="*/ 3099687 h 4556596"/>
              <a:gd name="connsiteX620" fmla="*/ 3918162 w 4003413"/>
              <a:gd name="connsiteY620" fmla="*/ 3095713 h 4556596"/>
              <a:gd name="connsiteX621" fmla="*/ 3918162 w 4003413"/>
              <a:gd name="connsiteY621" fmla="*/ 3071882 h 4556596"/>
              <a:gd name="connsiteX622" fmla="*/ 3902275 w 4003413"/>
              <a:gd name="connsiteY622" fmla="*/ 3067912 h 4556596"/>
              <a:gd name="connsiteX623" fmla="*/ 204407 w 4003413"/>
              <a:gd name="connsiteY623" fmla="*/ 3053592 h 4556596"/>
              <a:gd name="connsiteX624" fmla="*/ 204407 w 4003413"/>
              <a:gd name="connsiteY624" fmla="*/ 3061536 h 4556596"/>
              <a:gd name="connsiteX625" fmla="*/ 208377 w 4003413"/>
              <a:gd name="connsiteY625" fmla="*/ 3057566 h 4556596"/>
              <a:gd name="connsiteX626" fmla="*/ 204407 w 4003413"/>
              <a:gd name="connsiteY626" fmla="*/ 3053592 h 4556596"/>
              <a:gd name="connsiteX627" fmla="*/ 216320 w 4003413"/>
              <a:gd name="connsiteY627" fmla="*/ 2906636 h 4556596"/>
              <a:gd name="connsiteX628" fmla="*/ 224264 w 4003413"/>
              <a:gd name="connsiteY628" fmla="*/ 2910606 h 4556596"/>
              <a:gd name="connsiteX629" fmla="*/ 228238 w 4003413"/>
              <a:gd name="connsiteY629" fmla="*/ 2906636 h 4556596"/>
              <a:gd name="connsiteX630" fmla="*/ 216320 w 4003413"/>
              <a:gd name="connsiteY630" fmla="*/ 2906636 h 4556596"/>
              <a:gd name="connsiteX631" fmla="*/ 204407 w 4003413"/>
              <a:gd name="connsiteY631" fmla="*/ 2874861 h 4556596"/>
              <a:gd name="connsiteX632" fmla="*/ 200433 w 4003413"/>
              <a:gd name="connsiteY632" fmla="*/ 2878831 h 4556596"/>
              <a:gd name="connsiteX633" fmla="*/ 204407 w 4003413"/>
              <a:gd name="connsiteY633" fmla="*/ 2882805 h 4556596"/>
              <a:gd name="connsiteX634" fmla="*/ 208377 w 4003413"/>
              <a:gd name="connsiteY634" fmla="*/ 2878831 h 4556596"/>
              <a:gd name="connsiteX635" fmla="*/ 204407 w 4003413"/>
              <a:gd name="connsiteY635" fmla="*/ 2874861 h 4556596"/>
              <a:gd name="connsiteX636" fmla="*/ 172632 w 4003413"/>
              <a:gd name="connsiteY636" fmla="*/ 2839112 h 4556596"/>
              <a:gd name="connsiteX637" fmla="*/ 168658 w 4003413"/>
              <a:gd name="connsiteY637" fmla="*/ 2843086 h 4556596"/>
              <a:gd name="connsiteX638" fmla="*/ 176602 w 4003413"/>
              <a:gd name="connsiteY638" fmla="*/ 2851030 h 4556596"/>
              <a:gd name="connsiteX639" fmla="*/ 208377 w 4003413"/>
              <a:gd name="connsiteY639" fmla="*/ 2851030 h 4556596"/>
              <a:gd name="connsiteX640" fmla="*/ 244125 w 4003413"/>
              <a:gd name="connsiteY640" fmla="*/ 2847056 h 4556596"/>
              <a:gd name="connsiteX641" fmla="*/ 256039 w 4003413"/>
              <a:gd name="connsiteY641" fmla="*/ 2843086 h 4556596"/>
              <a:gd name="connsiteX642" fmla="*/ 248095 w 4003413"/>
              <a:gd name="connsiteY642" fmla="*/ 2839112 h 4556596"/>
              <a:gd name="connsiteX643" fmla="*/ 172632 w 4003413"/>
              <a:gd name="connsiteY643" fmla="*/ 2839112 h 4556596"/>
              <a:gd name="connsiteX644" fmla="*/ 395056 w 4003413"/>
              <a:gd name="connsiteY644" fmla="*/ 2767619 h 4556596"/>
              <a:gd name="connsiteX645" fmla="*/ 395056 w 4003413"/>
              <a:gd name="connsiteY645" fmla="*/ 2775563 h 4556596"/>
              <a:gd name="connsiteX646" fmla="*/ 399025 w 4003413"/>
              <a:gd name="connsiteY646" fmla="*/ 2771593 h 4556596"/>
              <a:gd name="connsiteX647" fmla="*/ 395056 w 4003413"/>
              <a:gd name="connsiteY647" fmla="*/ 2767619 h 4556596"/>
              <a:gd name="connsiteX648" fmla="*/ 331506 w 4003413"/>
              <a:gd name="connsiteY648" fmla="*/ 2692156 h 4556596"/>
              <a:gd name="connsiteX649" fmla="*/ 303701 w 4003413"/>
              <a:gd name="connsiteY649" fmla="*/ 2704070 h 4556596"/>
              <a:gd name="connsiteX650" fmla="*/ 303701 w 4003413"/>
              <a:gd name="connsiteY650" fmla="*/ 2715987 h 4556596"/>
              <a:gd name="connsiteX651" fmla="*/ 287814 w 4003413"/>
              <a:gd name="connsiteY651" fmla="*/ 2731875 h 4556596"/>
              <a:gd name="connsiteX652" fmla="*/ 275900 w 4003413"/>
              <a:gd name="connsiteY652" fmla="*/ 2751732 h 4556596"/>
              <a:gd name="connsiteX653" fmla="*/ 260013 w 4003413"/>
              <a:gd name="connsiteY653" fmla="*/ 2759676 h 4556596"/>
              <a:gd name="connsiteX654" fmla="*/ 252069 w 4003413"/>
              <a:gd name="connsiteY654" fmla="*/ 2771593 h 4556596"/>
              <a:gd name="connsiteX655" fmla="*/ 256039 w 4003413"/>
              <a:gd name="connsiteY655" fmla="*/ 2771593 h 4556596"/>
              <a:gd name="connsiteX656" fmla="*/ 275900 w 4003413"/>
              <a:gd name="connsiteY656" fmla="*/ 2759676 h 4556596"/>
              <a:gd name="connsiteX657" fmla="*/ 275900 w 4003413"/>
              <a:gd name="connsiteY657" fmla="*/ 2751732 h 4556596"/>
              <a:gd name="connsiteX658" fmla="*/ 291788 w 4003413"/>
              <a:gd name="connsiteY658" fmla="*/ 2759676 h 4556596"/>
              <a:gd name="connsiteX659" fmla="*/ 295757 w 4003413"/>
              <a:gd name="connsiteY659" fmla="*/ 2767619 h 4556596"/>
              <a:gd name="connsiteX660" fmla="*/ 303701 w 4003413"/>
              <a:gd name="connsiteY660" fmla="*/ 2763649 h 4556596"/>
              <a:gd name="connsiteX661" fmla="*/ 335476 w 4003413"/>
              <a:gd name="connsiteY661" fmla="*/ 2712013 h 4556596"/>
              <a:gd name="connsiteX662" fmla="*/ 331506 w 4003413"/>
              <a:gd name="connsiteY662" fmla="*/ 2692156 h 4556596"/>
              <a:gd name="connsiteX663" fmla="*/ 3830782 w 4003413"/>
              <a:gd name="connsiteY663" fmla="*/ 2638953 h 4556596"/>
              <a:gd name="connsiteX664" fmla="*/ 3826812 w 4003413"/>
              <a:gd name="connsiteY664" fmla="*/ 2642922 h 4556596"/>
              <a:gd name="connsiteX665" fmla="*/ 3834756 w 4003413"/>
              <a:gd name="connsiteY665" fmla="*/ 2642922 h 4556596"/>
              <a:gd name="connsiteX666" fmla="*/ 3830782 w 4003413"/>
              <a:gd name="connsiteY666" fmla="*/ 2638953 h 4556596"/>
              <a:gd name="connsiteX667" fmla="*/ 148801 w 4003413"/>
              <a:gd name="connsiteY667" fmla="*/ 2620663 h 4556596"/>
              <a:gd name="connsiteX668" fmla="*/ 156745 w 4003413"/>
              <a:gd name="connsiteY668" fmla="*/ 2624633 h 4556596"/>
              <a:gd name="connsiteX669" fmla="*/ 160715 w 4003413"/>
              <a:gd name="connsiteY669" fmla="*/ 2620663 h 4556596"/>
              <a:gd name="connsiteX670" fmla="*/ 148801 w 4003413"/>
              <a:gd name="connsiteY670" fmla="*/ 2620663 h 4556596"/>
              <a:gd name="connsiteX671" fmla="*/ 220294 w 4003413"/>
              <a:gd name="connsiteY671" fmla="*/ 2465759 h 4556596"/>
              <a:gd name="connsiteX672" fmla="*/ 216320 w 4003413"/>
              <a:gd name="connsiteY672" fmla="*/ 2469733 h 4556596"/>
              <a:gd name="connsiteX673" fmla="*/ 220294 w 4003413"/>
              <a:gd name="connsiteY673" fmla="*/ 2473703 h 4556596"/>
              <a:gd name="connsiteX674" fmla="*/ 224264 w 4003413"/>
              <a:gd name="connsiteY674" fmla="*/ 2469733 h 4556596"/>
              <a:gd name="connsiteX675" fmla="*/ 220294 w 4003413"/>
              <a:gd name="connsiteY675" fmla="*/ 2465759 h 4556596"/>
              <a:gd name="connsiteX676" fmla="*/ 3833265 w 4003413"/>
              <a:gd name="connsiteY676" fmla="*/ 2414045 h 4556596"/>
              <a:gd name="connsiteX677" fmla="*/ 3830782 w 4003413"/>
              <a:gd name="connsiteY677" fmla="*/ 2416529 h 4556596"/>
              <a:gd name="connsiteX678" fmla="*/ 3818868 w 4003413"/>
              <a:gd name="connsiteY678" fmla="*/ 2424473 h 4556596"/>
              <a:gd name="connsiteX679" fmla="*/ 3814894 w 4003413"/>
              <a:gd name="connsiteY679" fmla="*/ 2432417 h 4556596"/>
              <a:gd name="connsiteX680" fmla="*/ 3826812 w 4003413"/>
              <a:gd name="connsiteY680" fmla="*/ 2436386 h 4556596"/>
              <a:gd name="connsiteX681" fmla="*/ 3838726 w 4003413"/>
              <a:gd name="connsiteY681" fmla="*/ 2420499 h 4556596"/>
              <a:gd name="connsiteX682" fmla="*/ 3833265 w 4003413"/>
              <a:gd name="connsiteY682" fmla="*/ 2414045 h 4556596"/>
              <a:gd name="connsiteX683" fmla="*/ 176602 w 4003413"/>
              <a:gd name="connsiteY683" fmla="*/ 2120210 h 4556596"/>
              <a:gd name="connsiteX684" fmla="*/ 164689 w 4003413"/>
              <a:gd name="connsiteY684" fmla="*/ 2136098 h 4556596"/>
              <a:gd name="connsiteX685" fmla="*/ 172632 w 4003413"/>
              <a:gd name="connsiteY685" fmla="*/ 2140067 h 4556596"/>
              <a:gd name="connsiteX686" fmla="*/ 184546 w 4003413"/>
              <a:gd name="connsiteY686" fmla="*/ 2132124 h 4556596"/>
              <a:gd name="connsiteX687" fmla="*/ 188520 w 4003413"/>
              <a:gd name="connsiteY687" fmla="*/ 2124180 h 4556596"/>
              <a:gd name="connsiteX688" fmla="*/ 176602 w 4003413"/>
              <a:gd name="connsiteY688" fmla="*/ 2120210 h 4556596"/>
              <a:gd name="connsiteX689" fmla="*/ 3783120 w 4003413"/>
              <a:gd name="connsiteY689" fmla="*/ 2082894 h 4556596"/>
              <a:gd name="connsiteX690" fmla="*/ 3779150 w 4003413"/>
              <a:gd name="connsiteY690" fmla="*/ 2086864 h 4556596"/>
              <a:gd name="connsiteX691" fmla="*/ 3783120 w 4003413"/>
              <a:gd name="connsiteY691" fmla="*/ 2090838 h 4556596"/>
              <a:gd name="connsiteX692" fmla="*/ 3787094 w 4003413"/>
              <a:gd name="connsiteY692" fmla="*/ 2086864 h 4556596"/>
              <a:gd name="connsiteX693" fmla="*/ 3783120 w 4003413"/>
              <a:gd name="connsiteY693" fmla="*/ 2082894 h 4556596"/>
              <a:gd name="connsiteX694" fmla="*/ 3846669 w 4003413"/>
              <a:gd name="connsiteY694" fmla="*/ 1931964 h 4556596"/>
              <a:gd name="connsiteX695" fmla="*/ 3842699 w 4003413"/>
              <a:gd name="connsiteY695" fmla="*/ 1935934 h 4556596"/>
              <a:gd name="connsiteX696" fmla="*/ 3854613 w 4003413"/>
              <a:gd name="connsiteY696" fmla="*/ 1935934 h 4556596"/>
              <a:gd name="connsiteX697" fmla="*/ 3846669 w 4003413"/>
              <a:gd name="connsiteY697" fmla="*/ 1931964 h 4556596"/>
              <a:gd name="connsiteX698" fmla="*/ 168658 w 4003413"/>
              <a:gd name="connsiteY698" fmla="*/ 1913674 h 4556596"/>
              <a:gd name="connsiteX699" fmla="*/ 172632 w 4003413"/>
              <a:gd name="connsiteY699" fmla="*/ 1917644 h 4556596"/>
              <a:gd name="connsiteX700" fmla="*/ 176602 w 4003413"/>
              <a:gd name="connsiteY700" fmla="*/ 1913674 h 4556596"/>
              <a:gd name="connsiteX701" fmla="*/ 168658 w 4003413"/>
              <a:gd name="connsiteY701" fmla="*/ 1913674 h 4556596"/>
              <a:gd name="connsiteX702" fmla="*/ 3749360 w 4003413"/>
              <a:gd name="connsiteY702" fmla="*/ 1783515 h 4556596"/>
              <a:gd name="connsiteX703" fmla="*/ 3747375 w 4003413"/>
              <a:gd name="connsiteY703" fmla="*/ 1785004 h 4556596"/>
              <a:gd name="connsiteX704" fmla="*/ 3727514 w 4003413"/>
              <a:gd name="connsiteY704" fmla="*/ 1796921 h 4556596"/>
              <a:gd name="connsiteX705" fmla="*/ 3727514 w 4003413"/>
              <a:gd name="connsiteY705" fmla="*/ 1804865 h 4556596"/>
              <a:gd name="connsiteX706" fmla="*/ 3711626 w 4003413"/>
              <a:gd name="connsiteY706" fmla="*/ 1796921 h 4556596"/>
              <a:gd name="connsiteX707" fmla="*/ 3707657 w 4003413"/>
              <a:gd name="connsiteY707" fmla="*/ 1788978 h 4556596"/>
              <a:gd name="connsiteX708" fmla="*/ 3699713 w 4003413"/>
              <a:gd name="connsiteY708" fmla="*/ 1792947 h 4556596"/>
              <a:gd name="connsiteX709" fmla="*/ 3667938 w 4003413"/>
              <a:gd name="connsiteY709" fmla="*/ 1844583 h 4556596"/>
              <a:gd name="connsiteX710" fmla="*/ 3671908 w 4003413"/>
              <a:gd name="connsiteY710" fmla="*/ 1864441 h 4556596"/>
              <a:gd name="connsiteX711" fmla="*/ 3699713 w 4003413"/>
              <a:gd name="connsiteY711" fmla="*/ 1852527 h 4556596"/>
              <a:gd name="connsiteX712" fmla="*/ 3699713 w 4003413"/>
              <a:gd name="connsiteY712" fmla="*/ 1840609 h 4556596"/>
              <a:gd name="connsiteX713" fmla="*/ 3715600 w 4003413"/>
              <a:gd name="connsiteY713" fmla="*/ 1824722 h 4556596"/>
              <a:gd name="connsiteX714" fmla="*/ 3727514 w 4003413"/>
              <a:gd name="connsiteY714" fmla="*/ 1804865 h 4556596"/>
              <a:gd name="connsiteX715" fmla="*/ 3743401 w 4003413"/>
              <a:gd name="connsiteY715" fmla="*/ 1796921 h 4556596"/>
              <a:gd name="connsiteX716" fmla="*/ 3751345 w 4003413"/>
              <a:gd name="connsiteY716" fmla="*/ 1785004 h 4556596"/>
              <a:gd name="connsiteX717" fmla="*/ 3749360 w 4003413"/>
              <a:gd name="connsiteY717" fmla="*/ 1783515 h 4556596"/>
              <a:gd name="connsiteX718" fmla="*/ 3608358 w 4003413"/>
              <a:gd name="connsiteY718" fmla="*/ 1781034 h 4556596"/>
              <a:gd name="connsiteX719" fmla="*/ 3604389 w 4003413"/>
              <a:gd name="connsiteY719" fmla="*/ 1785004 h 4556596"/>
              <a:gd name="connsiteX720" fmla="*/ 3608358 w 4003413"/>
              <a:gd name="connsiteY720" fmla="*/ 1788978 h 4556596"/>
              <a:gd name="connsiteX721" fmla="*/ 3608358 w 4003413"/>
              <a:gd name="connsiteY721" fmla="*/ 1781034 h 4556596"/>
              <a:gd name="connsiteX722" fmla="*/ 3795037 w 4003413"/>
              <a:gd name="connsiteY722" fmla="*/ 1705567 h 4556596"/>
              <a:gd name="connsiteX723" fmla="*/ 3759289 w 4003413"/>
              <a:gd name="connsiteY723" fmla="*/ 1709541 h 4556596"/>
              <a:gd name="connsiteX724" fmla="*/ 3747375 w 4003413"/>
              <a:gd name="connsiteY724" fmla="*/ 1713510 h 4556596"/>
              <a:gd name="connsiteX725" fmla="*/ 3755319 w 4003413"/>
              <a:gd name="connsiteY725" fmla="*/ 1717484 h 4556596"/>
              <a:gd name="connsiteX726" fmla="*/ 3830782 w 4003413"/>
              <a:gd name="connsiteY726" fmla="*/ 1717484 h 4556596"/>
              <a:gd name="connsiteX727" fmla="*/ 3834756 w 4003413"/>
              <a:gd name="connsiteY727" fmla="*/ 1713510 h 4556596"/>
              <a:gd name="connsiteX728" fmla="*/ 3826812 w 4003413"/>
              <a:gd name="connsiteY728" fmla="*/ 1705567 h 4556596"/>
              <a:gd name="connsiteX729" fmla="*/ 3795037 w 4003413"/>
              <a:gd name="connsiteY729" fmla="*/ 1705567 h 4556596"/>
              <a:gd name="connsiteX730" fmla="*/ 3799007 w 4003413"/>
              <a:gd name="connsiteY730" fmla="*/ 1673792 h 4556596"/>
              <a:gd name="connsiteX731" fmla="*/ 3795037 w 4003413"/>
              <a:gd name="connsiteY731" fmla="*/ 1677766 h 4556596"/>
              <a:gd name="connsiteX732" fmla="*/ 3799007 w 4003413"/>
              <a:gd name="connsiteY732" fmla="*/ 1681736 h 4556596"/>
              <a:gd name="connsiteX733" fmla="*/ 3802981 w 4003413"/>
              <a:gd name="connsiteY733" fmla="*/ 1677766 h 4556596"/>
              <a:gd name="connsiteX734" fmla="*/ 3799007 w 4003413"/>
              <a:gd name="connsiteY734" fmla="*/ 1673792 h 4556596"/>
              <a:gd name="connsiteX735" fmla="*/ 3779150 w 4003413"/>
              <a:gd name="connsiteY735" fmla="*/ 1645991 h 4556596"/>
              <a:gd name="connsiteX736" fmla="*/ 3775176 w 4003413"/>
              <a:gd name="connsiteY736" fmla="*/ 1649961 h 4556596"/>
              <a:gd name="connsiteX737" fmla="*/ 3787094 w 4003413"/>
              <a:gd name="connsiteY737" fmla="*/ 1649961 h 4556596"/>
              <a:gd name="connsiteX738" fmla="*/ 3779150 w 4003413"/>
              <a:gd name="connsiteY738" fmla="*/ 1645991 h 4556596"/>
              <a:gd name="connsiteX739" fmla="*/ 3799007 w 4003413"/>
              <a:gd name="connsiteY739" fmla="*/ 1495061 h 4556596"/>
              <a:gd name="connsiteX740" fmla="*/ 3795037 w 4003413"/>
              <a:gd name="connsiteY740" fmla="*/ 1499031 h 4556596"/>
              <a:gd name="connsiteX741" fmla="*/ 3799007 w 4003413"/>
              <a:gd name="connsiteY741" fmla="*/ 1503005 h 4556596"/>
              <a:gd name="connsiteX742" fmla="*/ 3799007 w 4003413"/>
              <a:gd name="connsiteY742" fmla="*/ 1495061 h 4556596"/>
              <a:gd name="connsiteX743" fmla="*/ 3779150 w 4003413"/>
              <a:gd name="connsiteY743" fmla="*/ 1451369 h 4556596"/>
              <a:gd name="connsiteX744" fmla="*/ 3779150 w 4003413"/>
              <a:gd name="connsiteY744" fmla="*/ 1455342 h 4556596"/>
              <a:gd name="connsiteX745" fmla="*/ 3783120 w 4003413"/>
              <a:gd name="connsiteY745" fmla="*/ 1459312 h 4556596"/>
              <a:gd name="connsiteX746" fmla="*/ 3787094 w 4003413"/>
              <a:gd name="connsiteY746" fmla="*/ 1451369 h 4556596"/>
              <a:gd name="connsiteX747" fmla="*/ 3779150 w 4003413"/>
              <a:gd name="connsiteY747" fmla="*/ 1451369 h 4556596"/>
              <a:gd name="connsiteX748" fmla="*/ 93195 w 4003413"/>
              <a:gd name="connsiteY748" fmla="*/ 1441023 h 4556596"/>
              <a:gd name="connsiteX749" fmla="*/ 89832 w 4003413"/>
              <a:gd name="connsiteY749" fmla="*/ 1447745 h 4556596"/>
              <a:gd name="connsiteX750" fmla="*/ 85252 w 4003413"/>
              <a:gd name="connsiteY750" fmla="*/ 1448966 h 4556596"/>
              <a:gd name="connsiteX751" fmla="*/ 73334 w 4003413"/>
              <a:gd name="connsiteY751" fmla="*/ 1456910 h 4556596"/>
              <a:gd name="connsiteX752" fmla="*/ 85252 w 4003413"/>
              <a:gd name="connsiteY752" fmla="*/ 1460884 h 4556596"/>
              <a:gd name="connsiteX753" fmla="*/ 85252 w 4003413"/>
              <a:gd name="connsiteY753" fmla="*/ 1484715 h 4556596"/>
              <a:gd name="connsiteX754" fmla="*/ 101139 w 4003413"/>
              <a:gd name="connsiteY754" fmla="*/ 1488685 h 4556596"/>
              <a:gd name="connsiteX755" fmla="*/ 113052 w 4003413"/>
              <a:gd name="connsiteY755" fmla="*/ 1476771 h 4556596"/>
              <a:gd name="connsiteX756" fmla="*/ 85252 w 4003413"/>
              <a:gd name="connsiteY756" fmla="*/ 1456910 h 4556596"/>
              <a:gd name="connsiteX757" fmla="*/ 85252 w 4003413"/>
              <a:gd name="connsiteY757" fmla="*/ 1448966 h 4556596"/>
              <a:gd name="connsiteX758" fmla="*/ 89221 w 4003413"/>
              <a:gd name="connsiteY758" fmla="*/ 1448966 h 4556596"/>
              <a:gd name="connsiteX759" fmla="*/ 89832 w 4003413"/>
              <a:gd name="connsiteY759" fmla="*/ 1447745 h 4556596"/>
              <a:gd name="connsiteX760" fmla="*/ 92697 w 4003413"/>
              <a:gd name="connsiteY760" fmla="*/ 1446982 h 4556596"/>
              <a:gd name="connsiteX761" fmla="*/ 97165 w 4003413"/>
              <a:gd name="connsiteY761" fmla="*/ 1444997 h 4556596"/>
              <a:gd name="connsiteX762" fmla="*/ 93195 w 4003413"/>
              <a:gd name="connsiteY762" fmla="*/ 1441023 h 4556596"/>
              <a:gd name="connsiteX763" fmla="*/ 3767232 w 4003413"/>
              <a:gd name="connsiteY763" fmla="*/ 1332213 h 4556596"/>
              <a:gd name="connsiteX764" fmla="*/ 3763263 w 4003413"/>
              <a:gd name="connsiteY764" fmla="*/ 1336187 h 4556596"/>
              <a:gd name="connsiteX765" fmla="*/ 3767232 w 4003413"/>
              <a:gd name="connsiteY765" fmla="*/ 1340157 h 4556596"/>
              <a:gd name="connsiteX766" fmla="*/ 3771206 w 4003413"/>
              <a:gd name="connsiteY766" fmla="*/ 1336187 h 4556596"/>
              <a:gd name="connsiteX767" fmla="*/ 3767232 w 4003413"/>
              <a:gd name="connsiteY767" fmla="*/ 1332213 h 4556596"/>
              <a:gd name="connsiteX768" fmla="*/ 3592471 w 4003413"/>
              <a:gd name="connsiteY768" fmla="*/ 1205114 h 4556596"/>
              <a:gd name="connsiteX769" fmla="*/ 3588501 w 4003413"/>
              <a:gd name="connsiteY769" fmla="*/ 1209088 h 4556596"/>
              <a:gd name="connsiteX770" fmla="*/ 3592471 w 4003413"/>
              <a:gd name="connsiteY770" fmla="*/ 1213058 h 4556596"/>
              <a:gd name="connsiteX771" fmla="*/ 3596445 w 4003413"/>
              <a:gd name="connsiteY771" fmla="*/ 1209088 h 4556596"/>
              <a:gd name="connsiteX772" fmla="*/ 3592471 w 4003413"/>
              <a:gd name="connsiteY772" fmla="*/ 1205114 h 4556596"/>
              <a:gd name="connsiteX773" fmla="*/ 109083 w 4003413"/>
              <a:gd name="connsiteY773" fmla="*/ 1131219 h 4556596"/>
              <a:gd name="connsiteX774" fmla="*/ 105109 w 4003413"/>
              <a:gd name="connsiteY774" fmla="*/ 1135193 h 4556596"/>
              <a:gd name="connsiteX775" fmla="*/ 113052 w 4003413"/>
              <a:gd name="connsiteY775" fmla="*/ 1135193 h 4556596"/>
              <a:gd name="connsiteX776" fmla="*/ 109083 w 4003413"/>
              <a:gd name="connsiteY776" fmla="*/ 1131219 h 4556596"/>
              <a:gd name="connsiteX777" fmla="*/ 3626233 w 4003413"/>
              <a:gd name="connsiteY777" fmla="*/ 1120217 h 4556596"/>
              <a:gd name="connsiteX778" fmla="*/ 3624246 w 4003413"/>
              <a:gd name="connsiteY778" fmla="*/ 1121707 h 4556596"/>
              <a:gd name="connsiteX779" fmla="*/ 3600415 w 4003413"/>
              <a:gd name="connsiteY779" fmla="*/ 1133621 h 4556596"/>
              <a:gd name="connsiteX780" fmla="*/ 3608358 w 4003413"/>
              <a:gd name="connsiteY780" fmla="*/ 1137595 h 4556596"/>
              <a:gd name="connsiteX781" fmla="*/ 3628220 w 4003413"/>
              <a:gd name="connsiteY781" fmla="*/ 1133621 h 4556596"/>
              <a:gd name="connsiteX782" fmla="*/ 3628220 w 4003413"/>
              <a:gd name="connsiteY782" fmla="*/ 1121707 h 4556596"/>
              <a:gd name="connsiteX783" fmla="*/ 3626233 w 4003413"/>
              <a:gd name="connsiteY783" fmla="*/ 1120217 h 4556596"/>
              <a:gd name="connsiteX784" fmla="*/ 3703683 w 4003413"/>
              <a:gd name="connsiteY784" fmla="*/ 1101846 h 4556596"/>
              <a:gd name="connsiteX785" fmla="*/ 3703683 w 4003413"/>
              <a:gd name="connsiteY785" fmla="*/ 1105820 h 4556596"/>
              <a:gd name="connsiteX786" fmla="*/ 3707657 w 4003413"/>
              <a:gd name="connsiteY786" fmla="*/ 1105820 h 4556596"/>
              <a:gd name="connsiteX787" fmla="*/ 3711626 w 4003413"/>
              <a:gd name="connsiteY787" fmla="*/ 1101846 h 4556596"/>
              <a:gd name="connsiteX788" fmla="*/ 3703683 w 4003413"/>
              <a:gd name="connsiteY788" fmla="*/ 1101846 h 4556596"/>
              <a:gd name="connsiteX789" fmla="*/ 3771206 w 4003413"/>
              <a:gd name="connsiteY789" fmla="*/ 1034327 h 4556596"/>
              <a:gd name="connsiteX790" fmla="*/ 3767232 w 4003413"/>
              <a:gd name="connsiteY790" fmla="*/ 1038297 h 4556596"/>
              <a:gd name="connsiteX791" fmla="*/ 3783120 w 4003413"/>
              <a:gd name="connsiteY791" fmla="*/ 1050214 h 4556596"/>
              <a:gd name="connsiteX792" fmla="*/ 3787094 w 4003413"/>
              <a:gd name="connsiteY792" fmla="*/ 1050214 h 4556596"/>
              <a:gd name="connsiteX793" fmla="*/ 3791063 w 4003413"/>
              <a:gd name="connsiteY793" fmla="*/ 1042270 h 4556596"/>
              <a:gd name="connsiteX794" fmla="*/ 3787094 w 4003413"/>
              <a:gd name="connsiteY794" fmla="*/ 1038297 h 4556596"/>
              <a:gd name="connsiteX795" fmla="*/ 3783120 w 4003413"/>
              <a:gd name="connsiteY795" fmla="*/ 1034327 h 4556596"/>
              <a:gd name="connsiteX796" fmla="*/ 3771206 w 4003413"/>
              <a:gd name="connsiteY796" fmla="*/ 1034327 h 4556596"/>
              <a:gd name="connsiteX797" fmla="*/ 3783120 w 4003413"/>
              <a:gd name="connsiteY797" fmla="*/ 1006522 h 4556596"/>
              <a:gd name="connsiteX798" fmla="*/ 3783120 w 4003413"/>
              <a:gd name="connsiteY798" fmla="*/ 1010496 h 4556596"/>
              <a:gd name="connsiteX799" fmla="*/ 3787094 w 4003413"/>
              <a:gd name="connsiteY799" fmla="*/ 1010496 h 4556596"/>
              <a:gd name="connsiteX800" fmla="*/ 3791063 w 4003413"/>
              <a:gd name="connsiteY800" fmla="*/ 1006522 h 4556596"/>
              <a:gd name="connsiteX801" fmla="*/ 3783120 w 4003413"/>
              <a:gd name="connsiteY801" fmla="*/ 1006522 h 4556596"/>
              <a:gd name="connsiteX802" fmla="*/ 3769716 w 4003413"/>
              <a:gd name="connsiteY802" fmla="*/ 981202 h 4556596"/>
              <a:gd name="connsiteX803" fmla="*/ 3767232 w 4003413"/>
              <a:gd name="connsiteY803" fmla="*/ 982691 h 4556596"/>
              <a:gd name="connsiteX804" fmla="*/ 3767232 w 4003413"/>
              <a:gd name="connsiteY804" fmla="*/ 986665 h 4556596"/>
              <a:gd name="connsiteX805" fmla="*/ 3771206 w 4003413"/>
              <a:gd name="connsiteY805" fmla="*/ 986665 h 4556596"/>
              <a:gd name="connsiteX806" fmla="*/ 3775176 w 4003413"/>
              <a:gd name="connsiteY806" fmla="*/ 982691 h 4556596"/>
              <a:gd name="connsiteX807" fmla="*/ 3769716 w 4003413"/>
              <a:gd name="connsiteY807" fmla="*/ 981202 h 4556596"/>
              <a:gd name="connsiteX808" fmla="*/ 3671908 w 4003413"/>
              <a:gd name="connsiteY808" fmla="*/ 970777 h 4556596"/>
              <a:gd name="connsiteX809" fmla="*/ 3663964 w 4003413"/>
              <a:gd name="connsiteY809" fmla="*/ 978721 h 4556596"/>
              <a:gd name="connsiteX810" fmla="*/ 3663964 w 4003413"/>
              <a:gd name="connsiteY810" fmla="*/ 994608 h 4556596"/>
              <a:gd name="connsiteX811" fmla="*/ 3675882 w 4003413"/>
              <a:gd name="connsiteY811" fmla="*/ 998578 h 4556596"/>
              <a:gd name="connsiteX812" fmla="*/ 3679852 w 4003413"/>
              <a:gd name="connsiteY812" fmla="*/ 994608 h 4556596"/>
              <a:gd name="connsiteX813" fmla="*/ 3679852 w 4003413"/>
              <a:gd name="connsiteY813" fmla="*/ 986665 h 4556596"/>
              <a:gd name="connsiteX814" fmla="*/ 3679852 w 4003413"/>
              <a:gd name="connsiteY814" fmla="*/ 978721 h 4556596"/>
              <a:gd name="connsiteX815" fmla="*/ 3671908 w 4003413"/>
              <a:gd name="connsiteY815" fmla="*/ 970777 h 4556596"/>
              <a:gd name="connsiteX816" fmla="*/ 3695739 w 4003413"/>
              <a:gd name="connsiteY816" fmla="*/ 923115 h 4556596"/>
              <a:gd name="connsiteX817" fmla="*/ 3683826 w 4003413"/>
              <a:gd name="connsiteY817" fmla="*/ 935029 h 4556596"/>
              <a:gd name="connsiteX818" fmla="*/ 3695739 w 4003413"/>
              <a:gd name="connsiteY818" fmla="*/ 942972 h 4556596"/>
              <a:gd name="connsiteX819" fmla="*/ 3711626 w 4003413"/>
              <a:gd name="connsiteY819" fmla="*/ 931059 h 4556596"/>
              <a:gd name="connsiteX820" fmla="*/ 3695739 w 4003413"/>
              <a:gd name="connsiteY820" fmla="*/ 923115 h 4556596"/>
              <a:gd name="connsiteX821" fmla="*/ 3656021 w 4003413"/>
              <a:gd name="connsiteY821" fmla="*/ 919141 h 4556596"/>
              <a:gd name="connsiteX822" fmla="*/ 3652051 w 4003413"/>
              <a:gd name="connsiteY822" fmla="*/ 927085 h 4556596"/>
              <a:gd name="connsiteX823" fmla="*/ 3659995 w 4003413"/>
              <a:gd name="connsiteY823" fmla="*/ 931059 h 4556596"/>
              <a:gd name="connsiteX824" fmla="*/ 3663964 w 4003413"/>
              <a:gd name="connsiteY824" fmla="*/ 923115 h 4556596"/>
              <a:gd name="connsiteX825" fmla="*/ 3656021 w 4003413"/>
              <a:gd name="connsiteY825" fmla="*/ 919141 h 4556596"/>
              <a:gd name="connsiteX826" fmla="*/ 172632 w 4003413"/>
              <a:gd name="connsiteY826" fmla="*/ 861133 h 4556596"/>
              <a:gd name="connsiteX827" fmla="*/ 168658 w 4003413"/>
              <a:gd name="connsiteY827" fmla="*/ 865107 h 4556596"/>
              <a:gd name="connsiteX828" fmla="*/ 172632 w 4003413"/>
              <a:gd name="connsiteY828" fmla="*/ 869077 h 4556596"/>
              <a:gd name="connsiteX829" fmla="*/ 176602 w 4003413"/>
              <a:gd name="connsiteY829" fmla="*/ 865107 h 4556596"/>
              <a:gd name="connsiteX830" fmla="*/ 172632 w 4003413"/>
              <a:gd name="connsiteY830" fmla="*/ 861133 h 4556596"/>
              <a:gd name="connsiteX831" fmla="*/ 25676 w 4003413"/>
              <a:gd name="connsiteY831" fmla="*/ 841276 h 4556596"/>
              <a:gd name="connsiteX832" fmla="*/ 45533 w 4003413"/>
              <a:gd name="connsiteY832" fmla="*/ 841276 h 4556596"/>
              <a:gd name="connsiteX833" fmla="*/ 41563 w 4003413"/>
              <a:gd name="connsiteY833" fmla="*/ 845250 h 4556596"/>
              <a:gd name="connsiteX834" fmla="*/ 21702 w 4003413"/>
              <a:gd name="connsiteY834" fmla="*/ 845250 h 4556596"/>
              <a:gd name="connsiteX835" fmla="*/ 25676 w 4003413"/>
              <a:gd name="connsiteY835" fmla="*/ 841276 h 4556596"/>
              <a:gd name="connsiteX836" fmla="*/ 1855033 w 4003413"/>
              <a:gd name="connsiteY836" fmla="*/ 806677 h 4556596"/>
              <a:gd name="connsiteX837" fmla="*/ 1849645 w 4003413"/>
              <a:gd name="connsiteY837" fmla="*/ 815914 h 4556596"/>
              <a:gd name="connsiteX838" fmla="*/ 1856776 w 4003413"/>
              <a:gd name="connsiteY838" fmla="*/ 811904 h 4556596"/>
              <a:gd name="connsiteX839" fmla="*/ 3556727 w 4003413"/>
              <a:gd name="connsiteY839" fmla="*/ 799986 h 4556596"/>
              <a:gd name="connsiteX840" fmla="*/ 3552753 w 4003413"/>
              <a:gd name="connsiteY840" fmla="*/ 807930 h 4556596"/>
              <a:gd name="connsiteX841" fmla="*/ 3552753 w 4003413"/>
              <a:gd name="connsiteY841" fmla="*/ 819848 h 4556596"/>
              <a:gd name="connsiteX842" fmla="*/ 3568640 w 4003413"/>
              <a:gd name="connsiteY842" fmla="*/ 851622 h 4556596"/>
              <a:gd name="connsiteX843" fmla="*/ 3572614 w 4003413"/>
              <a:gd name="connsiteY843" fmla="*/ 887366 h 4556596"/>
              <a:gd name="connsiteX844" fmla="*/ 3588501 w 4003413"/>
              <a:gd name="connsiteY844" fmla="*/ 899284 h 4556596"/>
              <a:gd name="connsiteX845" fmla="*/ 3600415 w 4003413"/>
              <a:gd name="connsiteY845" fmla="*/ 895310 h 4556596"/>
              <a:gd name="connsiteX846" fmla="*/ 3608358 w 4003413"/>
              <a:gd name="connsiteY846" fmla="*/ 883397 h 4556596"/>
              <a:gd name="connsiteX847" fmla="*/ 3632190 w 4003413"/>
              <a:gd name="connsiteY847" fmla="*/ 875453 h 4556596"/>
              <a:gd name="connsiteX848" fmla="*/ 3628220 w 4003413"/>
              <a:gd name="connsiteY848" fmla="*/ 855592 h 4556596"/>
              <a:gd name="connsiteX849" fmla="*/ 3592471 w 4003413"/>
              <a:gd name="connsiteY849" fmla="*/ 835734 h 4556596"/>
              <a:gd name="connsiteX850" fmla="*/ 3572614 w 4003413"/>
              <a:gd name="connsiteY850" fmla="*/ 803960 h 4556596"/>
              <a:gd name="connsiteX851" fmla="*/ 3556727 w 4003413"/>
              <a:gd name="connsiteY851" fmla="*/ 799986 h 4556596"/>
              <a:gd name="connsiteX852" fmla="*/ 1797115 w 4003413"/>
              <a:gd name="connsiteY852" fmla="*/ 785670 h 4556596"/>
              <a:gd name="connsiteX853" fmla="*/ 1793145 w 4003413"/>
              <a:gd name="connsiteY853" fmla="*/ 789640 h 4556596"/>
              <a:gd name="connsiteX854" fmla="*/ 1801089 w 4003413"/>
              <a:gd name="connsiteY854" fmla="*/ 789640 h 4556596"/>
              <a:gd name="connsiteX855" fmla="*/ 1801089 w 4003413"/>
              <a:gd name="connsiteY855" fmla="*/ 785670 h 4556596"/>
              <a:gd name="connsiteX856" fmla="*/ 1797115 w 4003413"/>
              <a:gd name="connsiteY856" fmla="*/ 785670 h 4556596"/>
              <a:gd name="connsiteX857" fmla="*/ 61421 w 4003413"/>
              <a:gd name="connsiteY857" fmla="*/ 761840 h 4556596"/>
              <a:gd name="connsiteX858" fmla="*/ 57447 w 4003413"/>
              <a:gd name="connsiteY858" fmla="*/ 769784 h 4556596"/>
              <a:gd name="connsiteX859" fmla="*/ 61421 w 4003413"/>
              <a:gd name="connsiteY859" fmla="*/ 769784 h 4556596"/>
              <a:gd name="connsiteX860" fmla="*/ 65390 w 4003413"/>
              <a:gd name="connsiteY860" fmla="*/ 765809 h 4556596"/>
              <a:gd name="connsiteX861" fmla="*/ 61421 w 4003413"/>
              <a:gd name="connsiteY861" fmla="*/ 761840 h 4556596"/>
              <a:gd name="connsiteX862" fmla="*/ 3608358 w 4003413"/>
              <a:gd name="connsiteY862" fmla="*/ 712606 h 4556596"/>
              <a:gd name="connsiteX863" fmla="*/ 3604389 w 4003413"/>
              <a:gd name="connsiteY863" fmla="*/ 716579 h 4556596"/>
              <a:gd name="connsiteX864" fmla="*/ 3612332 w 4003413"/>
              <a:gd name="connsiteY864" fmla="*/ 716579 h 4556596"/>
              <a:gd name="connsiteX865" fmla="*/ 3608358 w 4003413"/>
              <a:gd name="connsiteY865" fmla="*/ 712606 h 4556596"/>
              <a:gd name="connsiteX866" fmla="*/ 148801 w 4003413"/>
              <a:gd name="connsiteY866" fmla="*/ 658573 h 4556596"/>
              <a:gd name="connsiteX867" fmla="*/ 148801 w 4003413"/>
              <a:gd name="connsiteY867" fmla="*/ 662542 h 4556596"/>
              <a:gd name="connsiteX868" fmla="*/ 156489 w 4003413"/>
              <a:gd name="connsiteY868" fmla="*/ 665106 h 4556596"/>
              <a:gd name="connsiteX869" fmla="*/ 156745 w 4003413"/>
              <a:gd name="connsiteY869" fmla="*/ 666515 h 4556596"/>
              <a:gd name="connsiteX870" fmla="*/ 164689 w 4003413"/>
              <a:gd name="connsiteY870" fmla="*/ 670485 h 4556596"/>
              <a:gd name="connsiteX871" fmla="*/ 167228 w 4003413"/>
              <a:gd name="connsiteY871" fmla="*/ 671597 h 4556596"/>
              <a:gd name="connsiteX872" fmla="*/ 168658 w 4003413"/>
              <a:gd name="connsiteY872" fmla="*/ 674459 h 4556596"/>
              <a:gd name="connsiteX873" fmla="*/ 172631 w 4003413"/>
              <a:gd name="connsiteY873" fmla="*/ 673962 h 4556596"/>
              <a:gd name="connsiteX874" fmla="*/ 167228 w 4003413"/>
              <a:gd name="connsiteY874" fmla="*/ 671597 h 4556596"/>
              <a:gd name="connsiteX875" fmla="*/ 164689 w 4003413"/>
              <a:gd name="connsiteY875" fmla="*/ 666515 h 4556596"/>
              <a:gd name="connsiteX876" fmla="*/ 160715 w 4003413"/>
              <a:gd name="connsiteY876" fmla="*/ 666515 h 4556596"/>
              <a:gd name="connsiteX877" fmla="*/ 156489 w 4003413"/>
              <a:gd name="connsiteY877" fmla="*/ 665106 h 4556596"/>
              <a:gd name="connsiteX878" fmla="*/ 155752 w 4003413"/>
              <a:gd name="connsiteY878" fmla="*/ 661053 h 4556596"/>
              <a:gd name="connsiteX879" fmla="*/ 148801 w 4003413"/>
              <a:gd name="connsiteY879" fmla="*/ 658573 h 4556596"/>
              <a:gd name="connsiteX880" fmla="*/ 234691 w 4003413"/>
              <a:gd name="connsiteY880" fmla="*/ 656584 h 4556596"/>
              <a:gd name="connsiteX881" fmla="*/ 232208 w 4003413"/>
              <a:gd name="connsiteY881" fmla="*/ 662542 h 4556596"/>
              <a:gd name="connsiteX882" fmla="*/ 236182 w 4003413"/>
              <a:gd name="connsiteY882" fmla="*/ 666515 h 4556596"/>
              <a:gd name="connsiteX883" fmla="*/ 240152 w 4003413"/>
              <a:gd name="connsiteY883" fmla="*/ 662542 h 4556596"/>
              <a:gd name="connsiteX884" fmla="*/ 234691 w 4003413"/>
              <a:gd name="connsiteY884" fmla="*/ 656584 h 4556596"/>
              <a:gd name="connsiteX885" fmla="*/ 1813002 w 4003413"/>
              <a:gd name="connsiteY885" fmla="*/ 614879 h 4556596"/>
              <a:gd name="connsiteX886" fmla="*/ 1809033 w 4003413"/>
              <a:gd name="connsiteY886" fmla="*/ 618854 h 4556596"/>
              <a:gd name="connsiteX887" fmla="*/ 1813002 w 4003413"/>
              <a:gd name="connsiteY887" fmla="*/ 622824 h 4556596"/>
              <a:gd name="connsiteX888" fmla="*/ 1816976 w 4003413"/>
              <a:gd name="connsiteY888" fmla="*/ 618854 h 4556596"/>
              <a:gd name="connsiteX889" fmla="*/ 1813002 w 4003413"/>
              <a:gd name="connsiteY889" fmla="*/ 614879 h 4556596"/>
              <a:gd name="connsiteX890" fmla="*/ 156745 w 4003413"/>
              <a:gd name="connsiteY890" fmla="*/ 575161 h 4556596"/>
              <a:gd name="connsiteX891" fmla="*/ 152771 w 4003413"/>
              <a:gd name="connsiteY891" fmla="*/ 579135 h 4556596"/>
              <a:gd name="connsiteX892" fmla="*/ 160715 w 4003413"/>
              <a:gd name="connsiteY892" fmla="*/ 581781 h 4556596"/>
              <a:gd name="connsiteX893" fmla="*/ 160715 w 4003413"/>
              <a:gd name="connsiteY893" fmla="*/ 583105 h 4556596"/>
              <a:gd name="connsiteX894" fmla="*/ 164689 w 4003413"/>
              <a:gd name="connsiteY894" fmla="*/ 583105 h 4556596"/>
              <a:gd name="connsiteX895" fmla="*/ 152771 w 4003413"/>
              <a:gd name="connsiteY895" fmla="*/ 595022 h 4556596"/>
              <a:gd name="connsiteX896" fmla="*/ 160715 w 4003413"/>
              <a:gd name="connsiteY896" fmla="*/ 606935 h 4556596"/>
              <a:gd name="connsiteX897" fmla="*/ 176602 w 4003413"/>
              <a:gd name="connsiteY897" fmla="*/ 610910 h 4556596"/>
              <a:gd name="connsiteX898" fmla="*/ 180576 w 4003413"/>
              <a:gd name="connsiteY898" fmla="*/ 602966 h 4556596"/>
              <a:gd name="connsiteX899" fmla="*/ 180576 w 4003413"/>
              <a:gd name="connsiteY899" fmla="*/ 591049 h 4556596"/>
              <a:gd name="connsiteX900" fmla="*/ 164689 w 4003413"/>
              <a:gd name="connsiteY900" fmla="*/ 583105 h 4556596"/>
              <a:gd name="connsiteX901" fmla="*/ 160715 w 4003413"/>
              <a:gd name="connsiteY901" fmla="*/ 581781 h 4556596"/>
              <a:gd name="connsiteX902" fmla="*/ 160715 w 4003413"/>
              <a:gd name="connsiteY902" fmla="*/ 579135 h 4556596"/>
              <a:gd name="connsiteX903" fmla="*/ 156745 w 4003413"/>
              <a:gd name="connsiteY903" fmla="*/ 575161 h 4556596"/>
              <a:gd name="connsiteX904" fmla="*/ 124970 w 4003413"/>
              <a:gd name="connsiteY904" fmla="*/ 571191 h 4556596"/>
              <a:gd name="connsiteX905" fmla="*/ 120996 w 4003413"/>
              <a:gd name="connsiteY905" fmla="*/ 575161 h 4556596"/>
              <a:gd name="connsiteX906" fmla="*/ 128940 w 4003413"/>
              <a:gd name="connsiteY906" fmla="*/ 575161 h 4556596"/>
              <a:gd name="connsiteX907" fmla="*/ 128940 w 4003413"/>
              <a:gd name="connsiteY907" fmla="*/ 571191 h 4556596"/>
              <a:gd name="connsiteX908" fmla="*/ 124970 w 4003413"/>
              <a:gd name="connsiteY908" fmla="*/ 571191 h 4556596"/>
              <a:gd name="connsiteX909" fmla="*/ 101138 w 4003413"/>
              <a:gd name="connsiteY909" fmla="*/ 526011 h 4556596"/>
              <a:gd name="connsiteX910" fmla="*/ 93195 w 4003413"/>
              <a:gd name="connsiteY910" fmla="*/ 527499 h 4556596"/>
              <a:gd name="connsiteX911" fmla="*/ 97165 w 4003413"/>
              <a:gd name="connsiteY911" fmla="*/ 539416 h 4556596"/>
              <a:gd name="connsiteX912" fmla="*/ 156745 w 4003413"/>
              <a:gd name="connsiteY912" fmla="*/ 555304 h 4556596"/>
              <a:gd name="connsiteX913" fmla="*/ 168658 w 4003413"/>
              <a:gd name="connsiteY913" fmla="*/ 551330 h 4556596"/>
              <a:gd name="connsiteX914" fmla="*/ 164689 w 4003413"/>
              <a:gd name="connsiteY914" fmla="*/ 543386 h 4556596"/>
              <a:gd name="connsiteX915" fmla="*/ 109083 w 4003413"/>
              <a:gd name="connsiteY915" fmla="*/ 527499 h 4556596"/>
              <a:gd name="connsiteX916" fmla="*/ 101138 w 4003413"/>
              <a:gd name="connsiteY916" fmla="*/ 526011 h 4556596"/>
              <a:gd name="connsiteX917" fmla="*/ 887564 w 4003413"/>
              <a:gd name="connsiteY917" fmla="*/ 515585 h 4556596"/>
              <a:gd name="connsiteX918" fmla="*/ 879621 w 4003413"/>
              <a:gd name="connsiteY918" fmla="*/ 519555 h 4556596"/>
              <a:gd name="connsiteX919" fmla="*/ 879621 w 4003413"/>
              <a:gd name="connsiteY919" fmla="*/ 535443 h 4556596"/>
              <a:gd name="connsiteX920" fmla="*/ 883590 w 4003413"/>
              <a:gd name="connsiteY920" fmla="*/ 539416 h 4556596"/>
              <a:gd name="connsiteX921" fmla="*/ 887564 w 4003413"/>
              <a:gd name="connsiteY921" fmla="*/ 543386 h 4556596"/>
              <a:gd name="connsiteX922" fmla="*/ 891534 w 4003413"/>
              <a:gd name="connsiteY922" fmla="*/ 543386 h 4556596"/>
              <a:gd name="connsiteX923" fmla="*/ 891534 w 4003413"/>
              <a:gd name="connsiteY923" fmla="*/ 539416 h 4556596"/>
              <a:gd name="connsiteX924" fmla="*/ 895508 w 4003413"/>
              <a:gd name="connsiteY924" fmla="*/ 531473 h 4556596"/>
              <a:gd name="connsiteX925" fmla="*/ 895508 w 4003413"/>
              <a:gd name="connsiteY925" fmla="*/ 523529 h 4556596"/>
              <a:gd name="connsiteX926" fmla="*/ 887564 w 4003413"/>
              <a:gd name="connsiteY926" fmla="*/ 515585 h 4556596"/>
              <a:gd name="connsiteX927" fmla="*/ 1809033 w 4003413"/>
              <a:gd name="connsiteY927" fmla="*/ 499699 h 4556596"/>
              <a:gd name="connsiteX928" fmla="*/ 1805059 w 4003413"/>
              <a:gd name="connsiteY928" fmla="*/ 507641 h 4556596"/>
              <a:gd name="connsiteX929" fmla="*/ 1809033 w 4003413"/>
              <a:gd name="connsiteY929" fmla="*/ 515585 h 4556596"/>
              <a:gd name="connsiteX930" fmla="*/ 1816976 w 4003413"/>
              <a:gd name="connsiteY930" fmla="*/ 507641 h 4556596"/>
              <a:gd name="connsiteX931" fmla="*/ 1813002 w 4003413"/>
              <a:gd name="connsiteY931" fmla="*/ 499699 h 4556596"/>
              <a:gd name="connsiteX932" fmla="*/ 1809033 w 4003413"/>
              <a:gd name="connsiteY932" fmla="*/ 499699 h 4556596"/>
              <a:gd name="connsiteX933" fmla="*/ 109083 w 4003413"/>
              <a:gd name="connsiteY933" fmla="*/ 491755 h 4556596"/>
              <a:gd name="connsiteX934" fmla="*/ 105109 w 4003413"/>
              <a:gd name="connsiteY934" fmla="*/ 499699 h 4556596"/>
              <a:gd name="connsiteX935" fmla="*/ 117026 w 4003413"/>
              <a:gd name="connsiteY935" fmla="*/ 499699 h 4556596"/>
              <a:gd name="connsiteX936" fmla="*/ 128940 w 4003413"/>
              <a:gd name="connsiteY936" fmla="*/ 495724 h 4556596"/>
              <a:gd name="connsiteX937" fmla="*/ 109083 w 4003413"/>
              <a:gd name="connsiteY937" fmla="*/ 491755 h 4556596"/>
              <a:gd name="connsiteX938" fmla="*/ 454631 w 4003413"/>
              <a:gd name="connsiteY938" fmla="*/ 471894 h 4556596"/>
              <a:gd name="connsiteX939" fmla="*/ 418887 w 4003413"/>
              <a:gd name="connsiteY939" fmla="*/ 487780 h 4556596"/>
              <a:gd name="connsiteX940" fmla="*/ 406969 w 4003413"/>
              <a:gd name="connsiteY940" fmla="*/ 507641 h 4556596"/>
              <a:gd name="connsiteX941" fmla="*/ 414913 w 4003413"/>
              <a:gd name="connsiteY941" fmla="*/ 527499 h 4556596"/>
              <a:gd name="connsiteX942" fmla="*/ 458605 w 4003413"/>
              <a:gd name="connsiteY942" fmla="*/ 547361 h 4556596"/>
              <a:gd name="connsiteX943" fmla="*/ 458605 w 4003413"/>
              <a:gd name="connsiteY943" fmla="*/ 559273 h 4556596"/>
              <a:gd name="connsiteX944" fmla="*/ 462575 w 4003413"/>
              <a:gd name="connsiteY944" fmla="*/ 567217 h 4556596"/>
              <a:gd name="connsiteX945" fmla="*/ 494350 w 4003413"/>
              <a:gd name="connsiteY945" fmla="*/ 555304 h 4556596"/>
              <a:gd name="connsiteX946" fmla="*/ 498324 w 4003413"/>
              <a:gd name="connsiteY946" fmla="*/ 539416 h 4556596"/>
              <a:gd name="connsiteX947" fmla="*/ 490380 w 4003413"/>
              <a:gd name="connsiteY947" fmla="*/ 515585 h 4556596"/>
              <a:gd name="connsiteX948" fmla="*/ 462575 w 4003413"/>
              <a:gd name="connsiteY948" fmla="*/ 495724 h 4556596"/>
              <a:gd name="connsiteX949" fmla="*/ 454631 w 4003413"/>
              <a:gd name="connsiteY949" fmla="*/ 471894 h 4556596"/>
              <a:gd name="connsiteX950" fmla="*/ 93195 w 4003413"/>
              <a:gd name="connsiteY950" fmla="*/ 471894 h 4556596"/>
              <a:gd name="connsiteX951" fmla="*/ 89221 w 4003413"/>
              <a:gd name="connsiteY951" fmla="*/ 479837 h 4556596"/>
              <a:gd name="connsiteX952" fmla="*/ 93195 w 4003413"/>
              <a:gd name="connsiteY952" fmla="*/ 479837 h 4556596"/>
              <a:gd name="connsiteX953" fmla="*/ 97165 w 4003413"/>
              <a:gd name="connsiteY953" fmla="*/ 475866 h 4556596"/>
              <a:gd name="connsiteX954" fmla="*/ 93195 w 4003413"/>
              <a:gd name="connsiteY954" fmla="*/ 471894 h 4556596"/>
              <a:gd name="connsiteX955" fmla="*/ 374203 w 4003413"/>
              <a:gd name="connsiteY955" fmla="*/ 454517 h 4556596"/>
              <a:gd name="connsiteX956" fmla="*/ 375194 w 4003413"/>
              <a:gd name="connsiteY956" fmla="*/ 456005 h 4556596"/>
              <a:gd name="connsiteX957" fmla="*/ 379963 w 4003413"/>
              <a:gd name="connsiteY957" fmla="*/ 457596 h 4556596"/>
              <a:gd name="connsiteX958" fmla="*/ 383138 w 4003413"/>
              <a:gd name="connsiteY958" fmla="*/ 463950 h 4556596"/>
              <a:gd name="connsiteX959" fmla="*/ 387112 w 4003413"/>
              <a:gd name="connsiteY959" fmla="*/ 465937 h 4556596"/>
              <a:gd name="connsiteX960" fmla="*/ 387112 w 4003413"/>
              <a:gd name="connsiteY960" fmla="*/ 475866 h 4556596"/>
              <a:gd name="connsiteX961" fmla="*/ 391082 w 4003413"/>
              <a:gd name="connsiteY961" fmla="*/ 479837 h 4556596"/>
              <a:gd name="connsiteX962" fmla="*/ 399025 w 4003413"/>
              <a:gd name="connsiteY962" fmla="*/ 475866 h 4556596"/>
              <a:gd name="connsiteX963" fmla="*/ 399025 w 4003413"/>
              <a:gd name="connsiteY963" fmla="*/ 471894 h 4556596"/>
              <a:gd name="connsiteX964" fmla="*/ 387112 w 4003413"/>
              <a:gd name="connsiteY964" fmla="*/ 465937 h 4556596"/>
              <a:gd name="connsiteX965" fmla="*/ 387112 w 4003413"/>
              <a:gd name="connsiteY965" fmla="*/ 459980 h 4556596"/>
              <a:gd name="connsiteX966" fmla="*/ 379963 w 4003413"/>
              <a:gd name="connsiteY966" fmla="*/ 457596 h 4556596"/>
              <a:gd name="connsiteX967" fmla="*/ 379168 w 4003413"/>
              <a:gd name="connsiteY967" fmla="*/ 456005 h 4556596"/>
              <a:gd name="connsiteX968" fmla="*/ 374203 w 4003413"/>
              <a:gd name="connsiteY968" fmla="*/ 454517 h 4556596"/>
              <a:gd name="connsiteX969" fmla="*/ 1844046 w 4003413"/>
              <a:gd name="connsiteY969" fmla="*/ 452486 h 4556596"/>
              <a:gd name="connsiteX970" fmla="*/ 1838323 w 4003413"/>
              <a:gd name="connsiteY970" fmla="*/ 456006 h 4556596"/>
              <a:gd name="connsiteX971" fmla="*/ 1840807 w 4003413"/>
              <a:gd name="connsiteY971" fmla="*/ 459980 h 4556596"/>
              <a:gd name="connsiteX972" fmla="*/ 1847168 w 4003413"/>
              <a:gd name="connsiteY972" fmla="*/ 459980 h 4556596"/>
              <a:gd name="connsiteX973" fmla="*/ 1844859 w 4003413"/>
              <a:gd name="connsiteY973" fmla="*/ 454438 h 4556596"/>
              <a:gd name="connsiteX974" fmla="*/ 256039 w 4003413"/>
              <a:gd name="connsiteY974" fmla="*/ 452036 h 4556596"/>
              <a:gd name="connsiteX975" fmla="*/ 248095 w 4003413"/>
              <a:gd name="connsiteY975" fmla="*/ 459980 h 4556596"/>
              <a:gd name="connsiteX976" fmla="*/ 252564 w 4003413"/>
              <a:gd name="connsiteY976" fmla="*/ 471895 h 4556596"/>
              <a:gd name="connsiteX977" fmla="*/ 258909 w 4003413"/>
              <a:gd name="connsiteY977" fmla="*/ 482044 h 4556596"/>
              <a:gd name="connsiteX978" fmla="*/ 257719 w 4003413"/>
              <a:gd name="connsiteY978" fmla="*/ 484422 h 4556596"/>
              <a:gd name="connsiteX979" fmla="*/ 252564 w 4003413"/>
              <a:gd name="connsiteY979" fmla="*/ 485795 h 4556596"/>
              <a:gd name="connsiteX980" fmla="*/ 248095 w 4003413"/>
              <a:gd name="connsiteY980" fmla="*/ 487780 h 4556596"/>
              <a:gd name="connsiteX981" fmla="*/ 256039 w 4003413"/>
              <a:gd name="connsiteY981" fmla="*/ 487780 h 4556596"/>
              <a:gd name="connsiteX982" fmla="*/ 257719 w 4003413"/>
              <a:gd name="connsiteY982" fmla="*/ 484422 h 4556596"/>
              <a:gd name="connsiteX983" fmla="*/ 260013 w 4003413"/>
              <a:gd name="connsiteY983" fmla="*/ 483810 h 4556596"/>
              <a:gd name="connsiteX984" fmla="*/ 258909 w 4003413"/>
              <a:gd name="connsiteY984" fmla="*/ 482044 h 4556596"/>
              <a:gd name="connsiteX985" fmla="*/ 260013 w 4003413"/>
              <a:gd name="connsiteY985" fmla="*/ 479837 h 4556596"/>
              <a:gd name="connsiteX986" fmla="*/ 263983 w 4003413"/>
              <a:gd name="connsiteY986" fmla="*/ 479837 h 4556596"/>
              <a:gd name="connsiteX987" fmla="*/ 271926 w 4003413"/>
              <a:gd name="connsiteY987" fmla="*/ 452036 h 4556596"/>
              <a:gd name="connsiteX988" fmla="*/ 256039 w 4003413"/>
              <a:gd name="connsiteY988" fmla="*/ 452036 h 4556596"/>
              <a:gd name="connsiteX989" fmla="*/ 347393 w 4003413"/>
              <a:gd name="connsiteY989" fmla="*/ 444092 h 4556596"/>
              <a:gd name="connsiteX990" fmla="*/ 343420 w 4003413"/>
              <a:gd name="connsiteY990" fmla="*/ 448062 h 4556596"/>
              <a:gd name="connsiteX991" fmla="*/ 347393 w 4003413"/>
              <a:gd name="connsiteY991" fmla="*/ 459980 h 4556596"/>
              <a:gd name="connsiteX992" fmla="*/ 355337 w 4003413"/>
              <a:gd name="connsiteY992" fmla="*/ 456005 h 4556596"/>
              <a:gd name="connsiteX993" fmla="*/ 347393 w 4003413"/>
              <a:gd name="connsiteY993" fmla="*/ 444092 h 4556596"/>
              <a:gd name="connsiteX994" fmla="*/ 3771206 w 4003413"/>
              <a:gd name="connsiteY994" fmla="*/ 442520 h 4556596"/>
              <a:gd name="connsiteX995" fmla="*/ 3763263 w 4003413"/>
              <a:gd name="connsiteY995" fmla="*/ 446494 h 4556596"/>
              <a:gd name="connsiteX996" fmla="*/ 3747375 w 4003413"/>
              <a:gd name="connsiteY996" fmla="*/ 462381 h 4556596"/>
              <a:gd name="connsiteX997" fmla="*/ 3767232 w 4003413"/>
              <a:gd name="connsiteY997" fmla="*/ 498126 h 4556596"/>
              <a:gd name="connsiteX998" fmla="*/ 3779150 w 4003413"/>
              <a:gd name="connsiteY998" fmla="*/ 502100 h 4556596"/>
              <a:gd name="connsiteX999" fmla="*/ 3787094 w 4003413"/>
              <a:gd name="connsiteY999" fmla="*/ 498126 h 4556596"/>
              <a:gd name="connsiteX1000" fmla="*/ 3783120 w 4003413"/>
              <a:gd name="connsiteY1000" fmla="*/ 494156 h 4556596"/>
              <a:gd name="connsiteX1001" fmla="*/ 3775176 w 4003413"/>
              <a:gd name="connsiteY1001" fmla="*/ 450464 h 4556596"/>
              <a:gd name="connsiteX1002" fmla="*/ 3771206 w 4003413"/>
              <a:gd name="connsiteY1002" fmla="*/ 442520 h 4556596"/>
              <a:gd name="connsiteX1003" fmla="*/ 1797115 w 4003413"/>
              <a:gd name="connsiteY1003" fmla="*/ 440119 h 4556596"/>
              <a:gd name="connsiteX1004" fmla="*/ 1793145 w 4003413"/>
              <a:gd name="connsiteY1004" fmla="*/ 444092 h 4556596"/>
              <a:gd name="connsiteX1005" fmla="*/ 1797115 w 4003413"/>
              <a:gd name="connsiteY1005" fmla="*/ 448062 h 4556596"/>
              <a:gd name="connsiteX1006" fmla="*/ 1801089 w 4003413"/>
              <a:gd name="connsiteY1006" fmla="*/ 444092 h 4556596"/>
              <a:gd name="connsiteX1007" fmla="*/ 1797115 w 4003413"/>
              <a:gd name="connsiteY1007" fmla="*/ 440119 h 4556596"/>
              <a:gd name="connsiteX1008" fmla="*/ 1038495 w 4003413"/>
              <a:gd name="connsiteY1008" fmla="*/ 428205 h 4556596"/>
              <a:gd name="connsiteX1009" fmla="*/ 1010690 w 4003413"/>
              <a:gd name="connsiteY1009" fmla="*/ 436149 h 4556596"/>
              <a:gd name="connsiteX1010" fmla="*/ 990832 w 4003413"/>
              <a:gd name="connsiteY1010" fmla="*/ 463950 h 4556596"/>
              <a:gd name="connsiteX1011" fmla="*/ 959058 w 4003413"/>
              <a:gd name="connsiteY1011" fmla="*/ 471894 h 4556596"/>
              <a:gd name="connsiteX1012" fmla="*/ 963027 w 4003413"/>
              <a:gd name="connsiteY1012" fmla="*/ 471894 h 4556596"/>
              <a:gd name="connsiteX1013" fmla="*/ 970971 w 4003413"/>
              <a:gd name="connsiteY1013" fmla="*/ 483810 h 4556596"/>
              <a:gd name="connsiteX1014" fmla="*/ 994802 w 4003413"/>
              <a:gd name="connsiteY1014" fmla="*/ 483810 h 4556596"/>
              <a:gd name="connsiteX1015" fmla="*/ 1010690 w 4003413"/>
              <a:gd name="connsiteY1015" fmla="*/ 471894 h 4556596"/>
              <a:gd name="connsiteX1016" fmla="*/ 1030551 w 4003413"/>
              <a:gd name="connsiteY1016" fmla="*/ 471894 h 4556596"/>
              <a:gd name="connsiteX1017" fmla="*/ 1054382 w 4003413"/>
              <a:gd name="connsiteY1017" fmla="*/ 467923 h 4556596"/>
              <a:gd name="connsiteX1018" fmla="*/ 1054382 w 4003413"/>
              <a:gd name="connsiteY1018" fmla="*/ 436149 h 4556596"/>
              <a:gd name="connsiteX1019" fmla="*/ 1038495 w 4003413"/>
              <a:gd name="connsiteY1019" fmla="*/ 428205 h 4556596"/>
              <a:gd name="connsiteX1020" fmla="*/ 1193395 w 4003413"/>
              <a:gd name="connsiteY1020" fmla="*/ 420261 h 4556596"/>
              <a:gd name="connsiteX1021" fmla="*/ 1189425 w 4003413"/>
              <a:gd name="connsiteY1021" fmla="*/ 432175 h 4556596"/>
              <a:gd name="connsiteX1022" fmla="*/ 1225173 w 4003413"/>
              <a:gd name="connsiteY1022" fmla="*/ 459980 h 4556596"/>
              <a:gd name="connsiteX1023" fmla="*/ 1229143 w 4003413"/>
              <a:gd name="connsiteY1023" fmla="*/ 456005 h 4556596"/>
              <a:gd name="connsiteX1024" fmla="*/ 1225173 w 4003413"/>
              <a:gd name="connsiteY1024" fmla="*/ 448062 h 4556596"/>
              <a:gd name="connsiteX1025" fmla="*/ 1201338 w 4003413"/>
              <a:gd name="connsiteY1025" fmla="*/ 432175 h 4556596"/>
              <a:gd name="connsiteX1026" fmla="*/ 1197368 w 4003413"/>
              <a:gd name="connsiteY1026" fmla="*/ 424231 h 4556596"/>
              <a:gd name="connsiteX1027" fmla="*/ 1193395 w 4003413"/>
              <a:gd name="connsiteY1027" fmla="*/ 420261 h 4556596"/>
              <a:gd name="connsiteX1028" fmla="*/ 1844777 w 4003413"/>
              <a:gd name="connsiteY1028" fmla="*/ 408344 h 4556596"/>
              <a:gd name="connsiteX1029" fmla="*/ 1836834 w 4003413"/>
              <a:gd name="connsiteY1029" fmla="*/ 420261 h 4556596"/>
              <a:gd name="connsiteX1030" fmla="*/ 1840807 w 4003413"/>
              <a:gd name="connsiteY1030" fmla="*/ 428205 h 4556596"/>
              <a:gd name="connsiteX1031" fmla="*/ 1848751 w 4003413"/>
              <a:gd name="connsiteY1031" fmla="*/ 424231 h 4556596"/>
              <a:gd name="connsiteX1032" fmla="*/ 1844777 w 4003413"/>
              <a:gd name="connsiteY1032" fmla="*/ 408344 h 4556596"/>
              <a:gd name="connsiteX1033" fmla="*/ 172632 w 4003413"/>
              <a:gd name="connsiteY1033" fmla="*/ 408344 h 4556596"/>
              <a:gd name="connsiteX1034" fmla="*/ 168658 w 4003413"/>
              <a:gd name="connsiteY1034" fmla="*/ 412317 h 4556596"/>
              <a:gd name="connsiteX1035" fmla="*/ 168658 w 4003413"/>
              <a:gd name="connsiteY1035" fmla="*/ 416287 h 4556596"/>
              <a:gd name="connsiteX1036" fmla="*/ 180576 w 4003413"/>
              <a:gd name="connsiteY1036" fmla="*/ 436149 h 4556596"/>
              <a:gd name="connsiteX1037" fmla="*/ 164689 w 4003413"/>
              <a:gd name="connsiteY1037" fmla="*/ 452036 h 4556596"/>
              <a:gd name="connsiteX1038" fmla="*/ 212351 w 4003413"/>
              <a:gd name="connsiteY1038" fmla="*/ 467923 h 4556596"/>
              <a:gd name="connsiteX1039" fmla="*/ 224264 w 4003413"/>
              <a:gd name="connsiteY1039" fmla="*/ 463950 h 4556596"/>
              <a:gd name="connsiteX1040" fmla="*/ 224264 w 4003413"/>
              <a:gd name="connsiteY1040" fmla="*/ 444092 h 4556596"/>
              <a:gd name="connsiteX1041" fmla="*/ 172632 w 4003413"/>
              <a:gd name="connsiteY1041" fmla="*/ 408344 h 4556596"/>
              <a:gd name="connsiteX1042" fmla="*/ 3699713 w 4003413"/>
              <a:gd name="connsiteY1042" fmla="*/ 402802 h 4556596"/>
              <a:gd name="connsiteX1043" fmla="*/ 3695739 w 4003413"/>
              <a:gd name="connsiteY1043" fmla="*/ 406776 h 4556596"/>
              <a:gd name="connsiteX1044" fmla="*/ 3707657 w 4003413"/>
              <a:gd name="connsiteY1044" fmla="*/ 406776 h 4556596"/>
              <a:gd name="connsiteX1045" fmla="*/ 3699713 w 4003413"/>
              <a:gd name="connsiteY1045" fmla="*/ 402802 h 4556596"/>
              <a:gd name="connsiteX1046" fmla="*/ 61421 w 4003413"/>
              <a:gd name="connsiteY1046" fmla="*/ 400400 h 4556596"/>
              <a:gd name="connsiteX1047" fmla="*/ 65391 w 4003413"/>
              <a:gd name="connsiteY1047" fmla="*/ 404374 h 4556596"/>
              <a:gd name="connsiteX1048" fmla="*/ 61421 w 4003413"/>
              <a:gd name="connsiteY1048" fmla="*/ 404374 h 4556596"/>
              <a:gd name="connsiteX1049" fmla="*/ 57447 w 4003413"/>
              <a:gd name="connsiteY1049" fmla="*/ 404374 h 4556596"/>
              <a:gd name="connsiteX1050" fmla="*/ 61421 w 4003413"/>
              <a:gd name="connsiteY1050" fmla="*/ 400400 h 4556596"/>
              <a:gd name="connsiteX1051" fmla="*/ 1934145 w 4003413"/>
              <a:gd name="connsiteY1051" fmla="*/ 397919 h 4556596"/>
              <a:gd name="connsiteX1052" fmla="*/ 1924214 w 4003413"/>
              <a:gd name="connsiteY1052" fmla="*/ 400400 h 4556596"/>
              <a:gd name="connsiteX1053" fmla="*/ 1922583 w 4003413"/>
              <a:gd name="connsiteY1053" fmla="*/ 404805 h 4556596"/>
              <a:gd name="connsiteX1054" fmla="*/ 1922992 w 4003413"/>
              <a:gd name="connsiteY1054" fmla="*/ 404851 h 4556596"/>
              <a:gd name="connsiteX1055" fmla="*/ 1933730 w 4003413"/>
              <a:gd name="connsiteY1055" fmla="*/ 404293 h 4556596"/>
              <a:gd name="connsiteX1056" fmla="*/ 1937932 w 4003413"/>
              <a:gd name="connsiteY1056" fmla="*/ 400381 h 4556596"/>
              <a:gd name="connsiteX1057" fmla="*/ 1050408 w 4003413"/>
              <a:gd name="connsiteY1057" fmla="*/ 388487 h 4556596"/>
              <a:gd name="connsiteX1058" fmla="*/ 1042464 w 4003413"/>
              <a:gd name="connsiteY1058" fmla="*/ 392456 h 4556596"/>
              <a:gd name="connsiteX1059" fmla="*/ 1042464 w 4003413"/>
              <a:gd name="connsiteY1059" fmla="*/ 408344 h 4556596"/>
              <a:gd name="connsiteX1060" fmla="*/ 1046438 w 4003413"/>
              <a:gd name="connsiteY1060" fmla="*/ 412317 h 4556596"/>
              <a:gd name="connsiteX1061" fmla="*/ 1054382 w 4003413"/>
              <a:gd name="connsiteY1061" fmla="*/ 404374 h 4556596"/>
              <a:gd name="connsiteX1062" fmla="*/ 1054382 w 4003413"/>
              <a:gd name="connsiteY1062" fmla="*/ 400400 h 4556596"/>
              <a:gd name="connsiteX1063" fmla="*/ 1054382 w 4003413"/>
              <a:gd name="connsiteY1063" fmla="*/ 392456 h 4556596"/>
              <a:gd name="connsiteX1064" fmla="*/ 1050408 w 4003413"/>
              <a:gd name="connsiteY1064" fmla="*/ 388487 h 4556596"/>
              <a:gd name="connsiteX1065" fmla="*/ 1940106 w 4003413"/>
              <a:gd name="connsiteY1065" fmla="*/ 380542 h 4556596"/>
              <a:gd name="connsiteX1066" fmla="*/ 1936132 w 4003413"/>
              <a:gd name="connsiteY1066" fmla="*/ 384512 h 4556596"/>
              <a:gd name="connsiteX1067" fmla="*/ 1940106 w 4003413"/>
              <a:gd name="connsiteY1067" fmla="*/ 388487 h 4556596"/>
              <a:gd name="connsiteX1068" fmla="*/ 1944075 w 4003413"/>
              <a:gd name="connsiteY1068" fmla="*/ 384512 h 4556596"/>
              <a:gd name="connsiteX1069" fmla="*/ 1940106 w 4003413"/>
              <a:gd name="connsiteY1069" fmla="*/ 380542 h 4556596"/>
              <a:gd name="connsiteX1070" fmla="*/ 1892439 w 4003413"/>
              <a:gd name="connsiteY1070" fmla="*/ 368626 h 4556596"/>
              <a:gd name="connsiteX1071" fmla="*/ 1888470 w 4003413"/>
              <a:gd name="connsiteY1071" fmla="*/ 372598 h 4556596"/>
              <a:gd name="connsiteX1072" fmla="*/ 1896413 w 4003413"/>
              <a:gd name="connsiteY1072" fmla="*/ 372598 h 4556596"/>
              <a:gd name="connsiteX1073" fmla="*/ 1896413 w 4003413"/>
              <a:gd name="connsiteY1073" fmla="*/ 368626 h 4556596"/>
              <a:gd name="connsiteX1074" fmla="*/ 1892439 w 4003413"/>
              <a:gd name="connsiteY1074" fmla="*/ 368626 h 4556596"/>
              <a:gd name="connsiteX1075" fmla="*/ 542012 w 4003413"/>
              <a:gd name="connsiteY1075" fmla="*/ 364655 h 4556596"/>
              <a:gd name="connsiteX1076" fmla="*/ 538042 w 4003413"/>
              <a:gd name="connsiteY1076" fmla="*/ 372598 h 4556596"/>
              <a:gd name="connsiteX1077" fmla="*/ 542012 w 4003413"/>
              <a:gd name="connsiteY1077" fmla="*/ 372598 h 4556596"/>
              <a:gd name="connsiteX1078" fmla="*/ 542012 w 4003413"/>
              <a:gd name="connsiteY1078" fmla="*/ 364655 h 4556596"/>
              <a:gd name="connsiteX1079" fmla="*/ 617479 w 4003413"/>
              <a:gd name="connsiteY1079" fmla="*/ 356712 h 4556596"/>
              <a:gd name="connsiteX1080" fmla="*/ 613505 w 4003413"/>
              <a:gd name="connsiteY1080" fmla="*/ 360682 h 4556596"/>
              <a:gd name="connsiteX1081" fmla="*/ 609535 w 4003413"/>
              <a:gd name="connsiteY1081" fmla="*/ 380542 h 4556596"/>
              <a:gd name="connsiteX1082" fmla="*/ 617479 w 4003413"/>
              <a:gd name="connsiteY1082" fmla="*/ 384512 h 4556596"/>
              <a:gd name="connsiteX1083" fmla="*/ 621449 w 4003413"/>
              <a:gd name="connsiteY1083" fmla="*/ 360682 h 4556596"/>
              <a:gd name="connsiteX1084" fmla="*/ 617479 w 4003413"/>
              <a:gd name="connsiteY1084" fmla="*/ 356712 h 4556596"/>
              <a:gd name="connsiteX1085" fmla="*/ 49507 w 4003413"/>
              <a:gd name="connsiteY1085" fmla="*/ 356712 h 4556596"/>
              <a:gd name="connsiteX1086" fmla="*/ 65395 w 4003413"/>
              <a:gd name="connsiteY1086" fmla="*/ 364655 h 4556596"/>
              <a:gd name="connsiteX1087" fmla="*/ 57451 w 4003413"/>
              <a:gd name="connsiteY1087" fmla="*/ 376573 h 4556596"/>
              <a:gd name="connsiteX1088" fmla="*/ 37590 w 4003413"/>
              <a:gd name="connsiteY1088" fmla="*/ 364655 h 4556596"/>
              <a:gd name="connsiteX1089" fmla="*/ 49507 w 4003413"/>
              <a:gd name="connsiteY1089" fmla="*/ 356712 h 4556596"/>
              <a:gd name="connsiteX1090" fmla="*/ 1018633 w 4003413"/>
              <a:gd name="connsiteY1090" fmla="*/ 348768 h 4556596"/>
              <a:gd name="connsiteX1091" fmla="*/ 1010690 w 4003413"/>
              <a:gd name="connsiteY1091" fmla="*/ 352738 h 4556596"/>
              <a:gd name="connsiteX1092" fmla="*/ 1006720 w 4003413"/>
              <a:gd name="connsiteY1092" fmla="*/ 352738 h 4556596"/>
              <a:gd name="connsiteX1093" fmla="*/ 1010690 w 4003413"/>
              <a:gd name="connsiteY1093" fmla="*/ 360682 h 4556596"/>
              <a:gd name="connsiteX1094" fmla="*/ 1026577 w 4003413"/>
              <a:gd name="connsiteY1094" fmla="*/ 364655 h 4556596"/>
              <a:gd name="connsiteX1095" fmla="*/ 1038495 w 4003413"/>
              <a:gd name="connsiteY1095" fmla="*/ 360682 h 4556596"/>
              <a:gd name="connsiteX1096" fmla="*/ 1034521 w 4003413"/>
              <a:gd name="connsiteY1096" fmla="*/ 356712 h 4556596"/>
              <a:gd name="connsiteX1097" fmla="*/ 1018633 w 4003413"/>
              <a:gd name="connsiteY1097" fmla="*/ 348768 h 4556596"/>
              <a:gd name="connsiteX1098" fmla="*/ 1860669 w 4003413"/>
              <a:gd name="connsiteY1098" fmla="*/ 344794 h 4556596"/>
              <a:gd name="connsiteX1099" fmla="*/ 1856695 w 4003413"/>
              <a:gd name="connsiteY1099" fmla="*/ 348768 h 4556596"/>
              <a:gd name="connsiteX1100" fmla="*/ 1864639 w 4003413"/>
              <a:gd name="connsiteY1100" fmla="*/ 348768 h 4556596"/>
              <a:gd name="connsiteX1101" fmla="*/ 1860669 w 4003413"/>
              <a:gd name="connsiteY1101" fmla="*/ 344794 h 4556596"/>
              <a:gd name="connsiteX1102" fmla="*/ 275900 w 4003413"/>
              <a:gd name="connsiteY1102" fmla="*/ 344794 h 4556596"/>
              <a:gd name="connsiteX1103" fmla="*/ 278170 w 4003413"/>
              <a:gd name="connsiteY1103" fmla="*/ 349335 h 4556596"/>
              <a:gd name="connsiteX1104" fmla="*/ 267957 w 4003413"/>
              <a:gd name="connsiteY1104" fmla="*/ 352738 h 4556596"/>
              <a:gd name="connsiteX1105" fmla="*/ 265609 w 4003413"/>
              <a:gd name="connsiteY1105" fmla="*/ 348045 h 4556596"/>
              <a:gd name="connsiteX1106" fmla="*/ 268451 w 4003413"/>
              <a:gd name="connsiteY1106" fmla="*/ 346781 h 4556596"/>
              <a:gd name="connsiteX1107" fmla="*/ 275900 w 4003413"/>
              <a:gd name="connsiteY1107" fmla="*/ 344794 h 4556596"/>
              <a:gd name="connsiteX1108" fmla="*/ 1980533 w 4003413"/>
              <a:gd name="connsiteY1108" fmla="*/ 342007 h 4556596"/>
              <a:gd name="connsiteX1109" fmla="*/ 1980692 w 4003413"/>
              <a:gd name="connsiteY1109" fmla="*/ 344051 h 4556596"/>
              <a:gd name="connsiteX1110" fmla="*/ 1999681 w 4003413"/>
              <a:gd name="connsiteY1110" fmla="*/ 368626 h 4556596"/>
              <a:gd name="connsiteX1111" fmla="*/ 2003651 w 4003413"/>
              <a:gd name="connsiteY1111" fmla="*/ 372598 h 4556596"/>
              <a:gd name="connsiteX1112" fmla="*/ 2011595 w 4003413"/>
              <a:gd name="connsiteY1112" fmla="*/ 364655 h 4556596"/>
              <a:gd name="connsiteX1113" fmla="*/ 2006689 w 4003413"/>
              <a:gd name="connsiteY1113" fmla="*/ 346365 h 4556596"/>
              <a:gd name="connsiteX1114" fmla="*/ 410943 w 4003413"/>
              <a:gd name="connsiteY1114" fmla="*/ 313020 h 4556596"/>
              <a:gd name="connsiteX1115" fmla="*/ 410943 w 4003413"/>
              <a:gd name="connsiteY1115" fmla="*/ 320963 h 4556596"/>
              <a:gd name="connsiteX1116" fmla="*/ 414913 w 4003413"/>
              <a:gd name="connsiteY1116" fmla="*/ 316993 h 4556596"/>
              <a:gd name="connsiteX1117" fmla="*/ 410943 w 4003413"/>
              <a:gd name="connsiteY1117" fmla="*/ 313020 h 4556596"/>
              <a:gd name="connsiteX1118" fmla="*/ 1189425 w 4003413"/>
              <a:gd name="connsiteY1118" fmla="*/ 305076 h 4556596"/>
              <a:gd name="connsiteX1119" fmla="*/ 1185455 w 4003413"/>
              <a:gd name="connsiteY1119" fmla="*/ 309050 h 4556596"/>
              <a:gd name="connsiteX1120" fmla="*/ 1189425 w 4003413"/>
              <a:gd name="connsiteY1120" fmla="*/ 313020 h 4556596"/>
              <a:gd name="connsiteX1121" fmla="*/ 1193395 w 4003413"/>
              <a:gd name="connsiteY1121" fmla="*/ 309050 h 4556596"/>
              <a:gd name="connsiteX1122" fmla="*/ 1189425 w 4003413"/>
              <a:gd name="connsiteY1122" fmla="*/ 305076 h 4556596"/>
              <a:gd name="connsiteX1123" fmla="*/ 712803 w 4003413"/>
              <a:gd name="connsiteY1123" fmla="*/ 301106 h 4556596"/>
              <a:gd name="connsiteX1124" fmla="*/ 708829 w 4003413"/>
              <a:gd name="connsiteY1124" fmla="*/ 305076 h 4556596"/>
              <a:gd name="connsiteX1125" fmla="*/ 716773 w 4003413"/>
              <a:gd name="connsiteY1125" fmla="*/ 305076 h 4556596"/>
              <a:gd name="connsiteX1126" fmla="*/ 712803 w 4003413"/>
              <a:gd name="connsiteY1126" fmla="*/ 301106 h 4556596"/>
              <a:gd name="connsiteX1127" fmla="*/ 1761371 w 4003413"/>
              <a:gd name="connsiteY1127" fmla="*/ 293162 h 4556596"/>
              <a:gd name="connsiteX1128" fmla="*/ 1757397 w 4003413"/>
              <a:gd name="connsiteY1128" fmla="*/ 297132 h 4556596"/>
              <a:gd name="connsiteX1129" fmla="*/ 1765340 w 4003413"/>
              <a:gd name="connsiteY1129" fmla="*/ 297132 h 4556596"/>
              <a:gd name="connsiteX1130" fmla="*/ 1765340 w 4003413"/>
              <a:gd name="connsiteY1130" fmla="*/ 293162 h 4556596"/>
              <a:gd name="connsiteX1131" fmla="*/ 1761371 w 4003413"/>
              <a:gd name="connsiteY1131" fmla="*/ 293162 h 4556596"/>
              <a:gd name="connsiteX1132" fmla="*/ 1717678 w 4003413"/>
              <a:gd name="connsiteY1132" fmla="*/ 293162 h 4556596"/>
              <a:gd name="connsiteX1133" fmla="*/ 1713708 w 4003413"/>
              <a:gd name="connsiteY1133" fmla="*/ 297132 h 4556596"/>
              <a:gd name="connsiteX1134" fmla="*/ 1717678 w 4003413"/>
              <a:gd name="connsiteY1134" fmla="*/ 301106 h 4556596"/>
              <a:gd name="connsiteX1135" fmla="*/ 1721652 w 4003413"/>
              <a:gd name="connsiteY1135" fmla="*/ 297132 h 4556596"/>
              <a:gd name="connsiteX1136" fmla="*/ 1717678 w 4003413"/>
              <a:gd name="connsiteY1136" fmla="*/ 293162 h 4556596"/>
              <a:gd name="connsiteX1137" fmla="*/ 1978935 w 4003413"/>
              <a:gd name="connsiteY1137" fmla="*/ 287163 h 4556596"/>
              <a:gd name="connsiteX1138" fmla="*/ 1963933 w 4003413"/>
              <a:gd name="connsiteY1138" fmla="*/ 293162 h 4556596"/>
              <a:gd name="connsiteX1139" fmla="*/ 1955989 w 4003413"/>
              <a:gd name="connsiteY1139" fmla="*/ 301106 h 4556596"/>
              <a:gd name="connsiteX1140" fmla="*/ 1962940 w 4003413"/>
              <a:gd name="connsiteY1140" fmla="*/ 313021 h 4556596"/>
              <a:gd name="connsiteX1141" fmla="*/ 1963112 w 4003413"/>
              <a:gd name="connsiteY1141" fmla="*/ 315092 h 4556596"/>
              <a:gd name="connsiteX1142" fmla="*/ 1987846 w 4003413"/>
              <a:gd name="connsiteY1142" fmla="*/ 312443 h 4556596"/>
              <a:gd name="connsiteX1143" fmla="*/ 2002139 w 4003413"/>
              <a:gd name="connsiteY1143" fmla="*/ 307850 h 4556596"/>
              <a:gd name="connsiteX1144" fmla="*/ 2000177 w 4003413"/>
              <a:gd name="connsiteY1144" fmla="*/ 304581 h 4556596"/>
              <a:gd name="connsiteX1145" fmla="*/ 1996311 w 4003413"/>
              <a:gd name="connsiteY1145" fmla="*/ 291267 h 4556596"/>
              <a:gd name="connsiteX1146" fmla="*/ 1979901 w 4003413"/>
              <a:gd name="connsiteY1146" fmla="*/ 287621 h 4556596"/>
              <a:gd name="connsiteX1147" fmla="*/ 458605 w 4003413"/>
              <a:gd name="connsiteY1147" fmla="*/ 273301 h 4556596"/>
              <a:gd name="connsiteX1148" fmla="*/ 454632 w 4003413"/>
              <a:gd name="connsiteY1148" fmla="*/ 281245 h 4556596"/>
              <a:gd name="connsiteX1149" fmla="*/ 466549 w 4003413"/>
              <a:gd name="connsiteY1149" fmla="*/ 281245 h 4556596"/>
              <a:gd name="connsiteX1150" fmla="*/ 461584 w 4003413"/>
              <a:gd name="connsiteY1150" fmla="*/ 287203 h 4556596"/>
              <a:gd name="connsiteX1151" fmla="*/ 451217 w 4003413"/>
              <a:gd name="connsiteY1151" fmla="*/ 292859 h 4556596"/>
              <a:gd name="connsiteX1152" fmla="*/ 454631 w 4003413"/>
              <a:gd name="connsiteY1152" fmla="*/ 293162 h 4556596"/>
              <a:gd name="connsiteX1153" fmla="*/ 466549 w 4003413"/>
              <a:gd name="connsiteY1153" fmla="*/ 313020 h 4556596"/>
              <a:gd name="connsiteX1154" fmla="*/ 486406 w 4003413"/>
              <a:gd name="connsiteY1154" fmla="*/ 320963 h 4556596"/>
              <a:gd name="connsiteX1155" fmla="*/ 498324 w 4003413"/>
              <a:gd name="connsiteY1155" fmla="*/ 316993 h 4556596"/>
              <a:gd name="connsiteX1156" fmla="*/ 498324 w 4003413"/>
              <a:gd name="connsiteY1156" fmla="*/ 313020 h 4556596"/>
              <a:gd name="connsiteX1157" fmla="*/ 498324 w 4003413"/>
              <a:gd name="connsiteY1157" fmla="*/ 281245 h 4556596"/>
              <a:gd name="connsiteX1158" fmla="*/ 494350 w 4003413"/>
              <a:gd name="connsiteY1158" fmla="*/ 273301 h 4556596"/>
              <a:gd name="connsiteX1159" fmla="*/ 482436 w 4003413"/>
              <a:gd name="connsiteY1159" fmla="*/ 277275 h 4556596"/>
              <a:gd name="connsiteX1160" fmla="*/ 470519 w 4003413"/>
              <a:gd name="connsiteY1160" fmla="*/ 281245 h 4556596"/>
              <a:gd name="connsiteX1161" fmla="*/ 458605 w 4003413"/>
              <a:gd name="connsiteY1161" fmla="*/ 273301 h 4556596"/>
              <a:gd name="connsiteX1162" fmla="*/ 704860 w 4003413"/>
              <a:gd name="connsiteY1162" fmla="*/ 269331 h 4556596"/>
              <a:gd name="connsiteX1163" fmla="*/ 696916 w 4003413"/>
              <a:gd name="connsiteY1163" fmla="*/ 277275 h 4556596"/>
              <a:gd name="connsiteX1164" fmla="*/ 695495 w 4003413"/>
              <a:gd name="connsiteY1164" fmla="*/ 277133 h 4556596"/>
              <a:gd name="connsiteX1165" fmla="*/ 692941 w 4003413"/>
              <a:gd name="connsiteY1165" fmla="*/ 273302 h 4556596"/>
              <a:gd name="connsiteX1166" fmla="*/ 692942 w 4003413"/>
              <a:gd name="connsiteY1166" fmla="*/ 273301 h 4556596"/>
              <a:gd name="connsiteX1167" fmla="*/ 704860 w 4003413"/>
              <a:gd name="connsiteY1167" fmla="*/ 269331 h 4556596"/>
              <a:gd name="connsiteX1168" fmla="*/ 160714 w 4003413"/>
              <a:gd name="connsiteY1168" fmla="*/ 257418 h 4556596"/>
              <a:gd name="connsiteX1169" fmla="*/ 160714 w 4003413"/>
              <a:gd name="connsiteY1169" fmla="*/ 293162 h 4556596"/>
              <a:gd name="connsiteX1170" fmla="*/ 136883 w 4003413"/>
              <a:gd name="connsiteY1170" fmla="*/ 301106 h 4556596"/>
              <a:gd name="connsiteX1171" fmla="*/ 128944 w 4003413"/>
              <a:gd name="connsiteY1171" fmla="*/ 293162 h 4556596"/>
              <a:gd name="connsiteX1172" fmla="*/ 160714 w 4003413"/>
              <a:gd name="connsiteY1172" fmla="*/ 257418 h 4556596"/>
              <a:gd name="connsiteX1173" fmla="*/ 1733566 w 4003413"/>
              <a:gd name="connsiteY1173" fmla="*/ 257414 h 4556596"/>
              <a:gd name="connsiteX1174" fmla="*/ 1729596 w 4003413"/>
              <a:gd name="connsiteY1174" fmla="*/ 265357 h 4556596"/>
              <a:gd name="connsiteX1175" fmla="*/ 1733566 w 4003413"/>
              <a:gd name="connsiteY1175" fmla="*/ 265357 h 4556596"/>
              <a:gd name="connsiteX1176" fmla="*/ 1737539 w 4003413"/>
              <a:gd name="connsiteY1176" fmla="*/ 261387 h 4556596"/>
              <a:gd name="connsiteX1177" fmla="*/ 1733566 w 4003413"/>
              <a:gd name="connsiteY1177" fmla="*/ 257414 h 4556596"/>
              <a:gd name="connsiteX1178" fmla="*/ 1443623 w 4003413"/>
              <a:gd name="connsiteY1178" fmla="*/ 249470 h 4556596"/>
              <a:gd name="connsiteX1179" fmla="*/ 1439649 w 4003413"/>
              <a:gd name="connsiteY1179" fmla="*/ 253444 h 4556596"/>
              <a:gd name="connsiteX1180" fmla="*/ 1443623 w 4003413"/>
              <a:gd name="connsiteY1180" fmla="*/ 265357 h 4556596"/>
              <a:gd name="connsiteX1181" fmla="*/ 1447593 w 4003413"/>
              <a:gd name="connsiteY1181" fmla="*/ 253444 h 4556596"/>
              <a:gd name="connsiteX1182" fmla="*/ 1443623 w 4003413"/>
              <a:gd name="connsiteY1182" fmla="*/ 249470 h 4556596"/>
              <a:gd name="connsiteX1183" fmla="*/ 534068 w 4003413"/>
              <a:gd name="connsiteY1183" fmla="*/ 249470 h 4556596"/>
              <a:gd name="connsiteX1184" fmla="*/ 530098 w 4003413"/>
              <a:gd name="connsiteY1184" fmla="*/ 257414 h 4556596"/>
              <a:gd name="connsiteX1185" fmla="*/ 538042 w 4003413"/>
              <a:gd name="connsiteY1185" fmla="*/ 265357 h 4556596"/>
              <a:gd name="connsiteX1186" fmla="*/ 545986 w 4003413"/>
              <a:gd name="connsiteY1186" fmla="*/ 253444 h 4556596"/>
              <a:gd name="connsiteX1187" fmla="*/ 534068 w 4003413"/>
              <a:gd name="connsiteY1187" fmla="*/ 249470 h 4556596"/>
              <a:gd name="connsiteX1188" fmla="*/ 379168 w 4003413"/>
              <a:gd name="connsiteY1188" fmla="*/ 233582 h 4556596"/>
              <a:gd name="connsiteX1189" fmla="*/ 375194 w 4003413"/>
              <a:gd name="connsiteY1189" fmla="*/ 237557 h 4556596"/>
              <a:gd name="connsiteX1190" fmla="*/ 379168 w 4003413"/>
              <a:gd name="connsiteY1190" fmla="*/ 245501 h 4556596"/>
              <a:gd name="connsiteX1191" fmla="*/ 406969 w 4003413"/>
              <a:gd name="connsiteY1191" fmla="*/ 261387 h 4556596"/>
              <a:gd name="connsiteX1192" fmla="*/ 418887 w 4003413"/>
              <a:gd name="connsiteY1192" fmla="*/ 277275 h 4556596"/>
              <a:gd name="connsiteX1193" fmla="*/ 432290 w 4003413"/>
              <a:gd name="connsiteY1193" fmla="*/ 291176 h 4556596"/>
              <a:gd name="connsiteX1194" fmla="*/ 450662 w 4003413"/>
              <a:gd name="connsiteY1194" fmla="*/ 292810 h 4556596"/>
              <a:gd name="connsiteX1195" fmla="*/ 450662 w 4003413"/>
              <a:gd name="connsiteY1195" fmla="*/ 281245 h 4556596"/>
              <a:gd name="connsiteX1196" fmla="*/ 454630 w 4003413"/>
              <a:gd name="connsiteY1196" fmla="*/ 281245 h 4556596"/>
              <a:gd name="connsiteX1197" fmla="*/ 443709 w 4003413"/>
              <a:gd name="connsiteY1197" fmla="*/ 278763 h 4556596"/>
              <a:gd name="connsiteX1198" fmla="*/ 438744 w 4003413"/>
              <a:gd name="connsiteY1198" fmla="*/ 273301 h 4556596"/>
              <a:gd name="connsiteX1199" fmla="*/ 406969 w 4003413"/>
              <a:gd name="connsiteY1199" fmla="*/ 261387 h 4556596"/>
              <a:gd name="connsiteX1200" fmla="*/ 383138 w 4003413"/>
              <a:gd name="connsiteY1200" fmla="*/ 233582 h 4556596"/>
              <a:gd name="connsiteX1201" fmla="*/ 379168 w 4003413"/>
              <a:gd name="connsiteY1201" fmla="*/ 233582 h 4556596"/>
              <a:gd name="connsiteX1202" fmla="*/ 156745 w 4003413"/>
              <a:gd name="connsiteY1202" fmla="*/ 229613 h 4556596"/>
              <a:gd name="connsiteX1203" fmla="*/ 196463 w 4003413"/>
              <a:gd name="connsiteY1203" fmla="*/ 229613 h 4556596"/>
              <a:gd name="connsiteX1204" fmla="*/ 208381 w 4003413"/>
              <a:gd name="connsiteY1204" fmla="*/ 233582 h 4556596"/>
              <a:gd name="connsiteX1205" fmla="*/ 204407 w 4003413"/>
              <a:gd name="connsiteY1205" fmla="*/ 237557 h 4556596"/>
              <a:gd name="connsiteX1206" fmla="*/ 164689 w 4003413"/>
              <a:gd name="connsiteY1206" fmla="*/ 261388 h 4556596"/>
              <a:gd name="connsiteX1207" fmla="*/ 152775 w 4003413"/>
              <a:gd name="connsiteY1207" fmla="*/ 237557 h 4556596"/>
              <a:gd name="connsiteX1208" fmla="*/ 156745 w 4003413"/>
              <a:gd name="connsiteY1208" fmla="*/ 229613 h 4556596"/>
              <a:gd name="connsiteX1209" fmla="*/ 1678955 w 4003413"/>
              <a:gd name="connsiteY1209" fmla="*/ 227129 h 4556596"/>
              <a:gd name="connsiteX1210" fmla="*/ 1673990 w 4003413"/>
              <a:gd name="connsiteY1210" fmla="*/ 233582 h 4556596"/>
              <a:gd name="connsiteX1211" fmla="*/ 1658103 w 4003413"/>
              <a:gd name="connsiteY1211" fmla="*/ 273301 h 4556596"/>
              <a:gd name="connsiteX1212" fmla="*/ 1662076 w 4003413"/>
              <a:gd name="connsiteY1212" fmla="*/ 285219 h 4556596"/>
              <a:gd name="connsiteX1213" fmla="*/ 1673990 w 4003413"/>
              <a:gd name="connsiteY1213" fmla="*/ 289189 h 4556596"/>
              <a:gd name="connsiteX1214" fmla="*/ 1689877 w 4003413"/>
              <a:gd name="connsiteY1214" fmla="*/ 281245 h 4556596"/>
              <a:gd name="connsiteX1215" fmla="*/ 1701795 w 4003413"/>
              <a:gd name="connsiteY1215" fmla="*/ 241526 h 4556596"/>
              <a:gd name="connsiteX1216" fmla="*/ 1689877 w 4003413"/>
              <a:gd name="connsiteY1216" fmla="*/ 229613 h 4556596"/>
              <a:gd name="connsiteX1217" fmla="*/ 1678955 w 4003413"/>
              <a:gd name="connsiteY1217" fmla="*/ 227129 h 4556596"/>
              <a:gd name="connsiteX1218" fmla="*/ 1900387 w 4003413"/>
              <a:gd name="connsiteY1218" fmla="*/ 225643 h 4556596"/>
              <a:gd name="connsiteX1219" fmla="*/ 1916275 w 4003413"/>
              <a:gd name="connsiteY1219" fmla="*/ 233587 h 4556596"/>
              <a:gd name="connsiteX1220" fmla="*/ 1912301 w 4003413"/>
              <a:gd name="connsiteY1220" fmla="*/ 241529 h 4556596"/>
              <a:gd name="connsiteX1221" fmla="*/ 1900387 w 4003413"/>
              <a:gd name="connsiteY1221" fmla="*/ 241529 h 4556596"/>
              <a:gd name="connsiteX1222" fmla="*/ 1892444 w 4003413"/>
              <a:gd name="connsiteY1222" fmla="*/ 233587 h 4556596"/>
              <a:gd name="connsiteX1223" fmla="*/ 1888470 w 4003413"/>
              <a:gd name="connsiteY1223" fmla="*/ 229617 h 4556596"/>
              <a:gd name="connsiteX1224" fmla="*/ 1900387 w 4003413"/>
              <a:gd name="connsiteY1224" fmla="*/ 225643 h 4556596"/>
              <a:gd name="connsiteX1225" fmla="*/ 1797115 w 4003413"/>
              <a:gd name="connsiteY1225" fmla="*/ 225639 h 4556596"/>
              <a:gd name="connsiteX1226" fmla="*/ 1785202 w 4003413"/>
              <a:gd name="connsiteY1226" fmla="*/ 229613 h 4556596"/>
              <a:gd name="connsiteX1227" fmla="*/ 1757397 w 4003413"/>
              <a:gd name="connsiteY1227" fmla="*/ 261387 h 4556596"/>
              <a:gd name="connsiteX1228" fmla="*/ 1773284 w 4003413"/>
              <a:gd name="connsiteY1228" fmla="*/ 273301 h 4556596"/>
              <a:gd name="connsiteX1229" fmla="*/ 1777258 w 4003413"/>
              <a:gd name="connsiteY1229" fmla="*/ 277275 h 4556596"/>
              <a:gd name="connsiteX1230" fmla="*/ 1781232 w 4003413"/>
              <a:gd name="connsiteY1230" fmla="*/ 277275 h 4556596"/>
              <a:gd name="connsiteX1231" fmla="*/ 1785202 w 4003413"/>
              <a:gd name="connsiteY1231" fmla="*/ 273301 h 4556596"/>
              <a:gd name="connsiteX1232" fmla="*/ 1805059 w 4003413"/>
              <a:gd name="connsiteY1232" fmla="*/ 237557 h 4556596"/>
              <a:gd name="connsiteX1233" fmla="*/ 1797115 w 4003413"/>
              <a:gd name="connsiteY1233" fmla="*/ 225639 h 4556596"/>
              <a:gd name="connsiteX1234" fmla="*/ 1280775 w 4003413"/>
              <a:gd name="connsiteY1234" fmla="*/ 225639 h 4556596"/>
              <a:gd name="connsiteX1235" fmla="*/ 1280775 w 4003413"/>
              <a:gd name="connsiteY1235" fmla="*/ 241526 h 4556596"/>
              <a:gd name="connsiteX1236" fmla="*/ 1284749 w 4003413"/>
              <a:gd name="connsiteY1236" fmla="*/ 241526 h 4556596"/>
              <a:gd name="connsiteX1237" fmla="*/ 1292693 w 4003413"/>
              <a:gd name="connsiteY1237" fmla="*/ 237557 h 4556596"/>
              <a:gd name="connsiteX1238" fmla="*/ 1280775 w 4003413"/>
              <a:gd name="connsiteY1238" fmla="*/ 225639 h 4556596"/>
              <a:gd name="connsiteX1239" fmla="*/ 1948049 w 4003413"/>
              <a:gd name="connsiteY1239" fmla="*/ 205782 h 4556596"/>
              <a:gd name="connsiteX1240" fmla="*/ 1955993 w 4003413"/>
              <a:gd name="connsiteY1240" fmla="*/ 205782 h 4556596"/>
              <a:gd name="connsiteX1241" fmla="*/ 1955993 w 4003413"/>
              <a:gd name="connsiteY1241" fmla="*/ 213725 h 4556596"/>
              <a:gd name="connsiteX1242" fmla="*/ 1948049 w 4003413"/>
              <a:gd name="connsiteY1242" fmla="*/ 225643 h 4556596"/>
              <a:gd name="connsiteX1243" fmla="*/ 1932162 w 4003413"/>
              <a:gd name="connsiteY1243" fmla="*/ 213725 h 4556596"/>
              <a:gd name="connsiteX1244" fmla="*/ 1948049 w 4003413"/>
              <a:gd name="connsiteY1244" fmla="*/ 205782 h 4556596"/>
              <a:gd name="connsiteX1245" fmla="*/ 3624245 w 4003413"/>
              <a:gd name="connsiteY1245" fmla="*/ 200235 h 4556596"/>
              <a:gd name="connsiteX1246" fmla="*/ 3628219 w 4003413"/>
              <a:gd name="connsiteY1246" fmla="*/ 200235 h 4556596"/>
              <a:gd name="connsiteX1247" fmla="*/ 3624245 w 4003413"/>
              <a:gd name="connsiteY1247" fmla="*/ 208179 h 4556596"/>
              <a:gd name="connsiteX1248" fmla="*/ 3624245 w 4003413"/>
              <a:gd name="connsiteY1248" fmla="*/ 200235 h 4556596"/>
              <a:gd name="connsiteX1249" fmla="*/ 1276805 w 4003413"/>
              <a:gd name="connsiteY1249" fmla="*/ 197837 h 4556596"/>
              <a:gd name="connsiteX1250" fmla="*/ 1280775 w 4003413"/>
              <a:gd name="connsiteY1250" fmla="*/ 205781 h 4556596"/>
              <a:gd name="connsiteX1251" fmla="*/ 1268861 w 4003413"/>
              <a:gd name="connsiteY1251" fmla="*/ 201808 h 4556596"/>
              <a:gd name="connsiteX1252" fmla="*/ 1276805 w 4003413"/>
              <a:gd name="connsiteY1252" fmla="*/ 197837 h 4556596"/>
              <a:gd name="connsiteX1253" fmla="*/ 2107000 w 4003413"/>
              <a:gd name="connsiteY1253" fmla="*/ 176408 h 4556596"/>
              <a:gd name="connsiteX1254" fmla="*/ 2118918 w 4003413"/>
              <a:gd name="connsiteY1254" fmla="*/ 180378 h 4556596"/>
              <a:gd name="connsiteX1255" fmla="*/ 2118918 w 4003413"/>
              <a:gd name="connsiteY1255" fmla="*/ 216126 h 4556596"/>
              <a:gd name="connsiteX1256" fmla="*/ 2099057 w 4003413"/>
              <a:gd name="connsiteY1256" fmla="*/ 216126 h 4556596"/>
              <a:gd name="connsiteX1257" fmla="*/ 2091113 w 4003413"/>
              <a:gd name="connsiteY1257" fmla="*/ 204209 h 4556596"/>
              <a:gd name="connsiteX1258" fmla="*/ 2091113 w 4003413"/>
              <a:gd name="connsiteY1258" fmla="*/ 184352 h 4556596"/>
              <a:gd name="connsiteX1259" fmla="*/ 2107000 w 4003413"/>
              <a:gd name="connsiteY1259" fmla="*/ 176408 h 4556596"/>
              <a:gd name="connsiteX1260" fmla="*/ 2182463 w 4003413"/>
              <a:gd name="connsiteY1260" fmla="*/ 156543 h 4556596"/>
              <a:gd name="connsiteX1261" fmla="*/ 2194381 w 4003413"/>
              <a:gd name="connsiteY1261" fmla="*/ 160517 h 4556596"/>
              <a:gd name="connsiteX1262" fmla="*/ 2190407 w 4003413"/>
              <a:gd name="connsiteY1262" fmla="*/ 164491 h 4556596"/>
              <a:gd name="connsiteX1263" fmla="*/ 2182463 w 4003413"/>
              <a:gd name="connsiteY1263" fmla="*/ 176404 h 4556596"/>
              <a:gd name="connsiteX1264" fmla="*/ 2166576 w 4003413"/>
              <a:gd name="connsiteY1264" fmla="*/ 164491 h 4556596"/>
              <a:gd name="connsiteX1265" fmla="*/ 2182463 w 4003413"/>
              <a:gd name="connsiteY1265" fmla="*/ 156543 h 4556596"/>
              <a:gd name="connsiteX1266" fmla="*/ 1713708 w 4003413"/>
              <a:gd name="connsiteY1266" fmla="*/ 154146 h 4556596"/>
              <a:gd name="connsiteX1267" fmla="*/ 1709734 w 4003413"/>
              <a:gd name="connsiteY1267" fmla="*/ 158120 h 4556596"/>
              <a:gd name="connsiteX1268" fmla="*/ 1717678 w 4003413"/>
              <a:gd name="connsiteY1268" fmla="*/ 158120 h 4556596"/>
              <a:gd name="connsiteX1269" fmla="*/ 1717678 w 4003413"/>
              <a:gd name="connsiteY1269" fmla="*/ 154146 h 4556596"/>
              <a:gd name="connsiteX1270" fmla="*/ 1713708 w 4003413"/>
              <a:gd name="connsiteY1270" fmla="*/ 154146 h 4556596"/>
              <a:gd name="connsiteX1271" fmla="*/ 1574692 w 4003413"/>
              <a:gd name="connsiteY1271" fmla="*/ 154146 h 4556596"/>
              <a:gd name="connsiteX1272" fmla="*/ 1566748 w 4003413"/>
              <a:gd name="connsiteY1272" fmla="*/ 158120 h 4556596"/>
              <a:gd name="connsiteX1273" fmla="*/ 1566748 w 4003413"/>
              <a:gd name="connsiteY1273" fmla="*/ 174007 h 4556596"/>
              <a:gd name="connsiteX1274" fmla="*/ 1570722 w 4003413"/>
              <a:gd name="connsiteY1274" fmla="*/ 181951 h 4556596"/>
              <a:gd name="connsiteX1275" fmla="*/ 1578666 w 4003413"/>
              <a:gd name="connsiteY1275" fmla="*/ 174007 h 4556596"/>
              <a:gd name="connsiteX1276" fmla="*/ 1578666 w 4003413"/>
              <a:gd name="connsiteY1276" fmla="*/ 166063 h 4556596"/>
              <a:gd name="connsiteX1277" fmla="*/ 1578666 w 4003413"/>
              <a:gd name="connsiteY1277" fmla="*/ 158120 h 4556596"/>
              <a:gd name="connsiteX1278" fmla="*/ 1574692 w 4003413"/>
              <a:gd name="connsiteY1278" fmla="*/ 154146 h 4556596"/>
              <a:gd name="connsiteX1279" fmla="*/ 649258 w 4003413"/>
              <a:gd name="connsiteY1279" fmla="*/ 154146 h 4556596"/>
              <a:gd name="connsiteX1280" fmla="*/ 657197 w 4003413"/>
              <a:gd name="connsiteY1280" fmla="*/ 158120 h 4556596"/>
              <a:gd name="connsiteX1281" fmla="*/ 649258 w 4003413"/>
              <a:gd name="connsiteY1281" fmla="*/ 170033 h 4556596"/>
              <a:gd name="connsiteX1282" fmla="*/ 645284 w 4003413"/>
              <a:gd name="connsiteY1282" fmla="*/ 162090 h 4556596"/>
              <a:gd name="connsiteX1283" fmla="*/ 649258 w 4003413"/>
              <a:gd name="connsiteY1283" fmla="*/ 154146 h 4556596"/>
              <a:gd name="connsiteX1284" fmla="*/ 2841794 w 4003413"/>
              <a:gd name="connsiteY1284" fmla="*/ 148603 h 4556596"/>
              <a:gd name="connsiteX1285" fmla="*/ 2829876 w 4003413"/>
              <a:gd name="connsiteY1285" fmla="*/ 160521 h 4556596"/>
              <a:gd name="connsiteX1286" fmla="*/ 2821933 w 4003413"/>
              <a:gd name="connsiteY1286" fmla="*/ 164491 h 4556596"/>
              <a:gd name="connsiteX1287" fmla="*/ 2825906 w 4003413"/>
              <a:gd name="connsiteY1287" fmla="*/ 168465 h 4556596"/>
              <a:gd name="connsiteX1288" fmla="*/ 2829876 w 4003413"/>
              <a:gd name="connsiteY1288" fmla="*/ 160521 h 4556596"/>
              <a:gd name="connsiteX1289" fmla="*/ 2833850 w 4003413"/>
              <a:gd name="connsiteY1289" fmla="*/ 160521 h 4556596"/>
              <a:gd name="connsiteX1290" fmla="*/ 2853707 w 4003413"/>
              <a:gd name="connsiteY1290" fmla="*/ 168465 h 4556596"/>
              <a:gd name="connsiteX1291" fmla="*/ 2869595 w 4003413"/>
              <a:gd name="connsiteY1291" fmla="*/ 172434 h 4556596"/>
              <a:gd name="connsiteX1292" fmla="*/ 2877538 w 4003413"/>
              <a:gd name="connsiteY1292" fmla="*/ 168465 h 4556596"/>
              <a:gd name="connsiteX1293" fmla="*/ 2841794 w 4003413"/>
              <a:gd name="connsiteY1293" fmla="*/ 148603 h 4556596"/>
              <a:gd name="connsiteX1294" fmla="*/ 2539929 w 4003413"/>
              <a:gd name="connsiteY1294" fmla="*/ 148603 h 4556596"/>
              <a:gd name="connsiteX1295" fmla="*/ 2535960 w 4003413"/>
              <a:gd name="connsiteY1295" fmla="*/ 160521 h 4556596"/>
              <a:gd name="connsiteX1296" fmla="*/ 2539929 w 4003413"/>
              <a:gd name="connsiteY1296" fmla="*/ 164491 h 4556596"/>
              <a:gd name="connsiteX1297" fmla="*/ 2547877 w 4003413"/>
              <a:gd name="connsiteY1297" fmla="*/ 152577 h 4556596"/>
              <a:gd name="connsiteX1298" fmla="*/ 2539929 w 4003413"/>
              <a:gd name="connsiteY1298" fmla="*/ 148603 h 4556596"/>
              <a:gd name="connsiteX1299" fmla="*/ 1399934 w 4003413"/>
              <a:gd name="connsiteY1299" fmla="*/ 142232 h 4556596"/>
              <a:gd name="connsiteX1300" fmla="*/ 1407878 w 4003413"/>
              <a:gd name="connsiteY1300" fmla="*/ 142232 h 4556596"/>
              <a:gd name="connsiteX1301" fmla="*/ 1407878 w 4003413"/>
              <a:gd name="connsiteY1301" fmla="*/ 158119 h 4556596"/>
              <a:gd name="connsiteX1302" fmla="*/ 1391991 w 4003413"/>
              <a:gd name="connsiteY1302" fmla="*/ 146205 h 4556596"/>
              <a:gd name="connsiteX1303" fmla="*/ 1399934 w 4003413"/>
              <a:gd name="connsiteY1303" fmla="*/ 142232 h 4556596"/>
              <a:gd name="connsiteX1304" fmla="*/ 2790158 w 4003413"/>
              <a:gd name="connsiteY1304" fmla="*/ 136690 h 4556596"/>
              <a:gd name="connsiteX1305" fmla="*/ 2762357 w 4003413"/>
              <a:gd name="connsiteY1305" fmla="*/ 148603 h 4556596"/>
              <a:gd name="connsiteX1306" fmla="*/ 2778240 w 4003413"/>
              <a:gd name="connsiteY1306" fmla="*/ 164491 h 4556596"/>
              <a:gd name="connsiteX1307" fmla="*/ 2798101 w 4003413"/>
              <a:gd name="connsiteY1307" fmla="*/ 164491 h 4556596"/>
              <a:gd name="connsiteX1308" fmla="*/ 2798101 w 4003413"/>
              <a:gd name="connsiteY1308" fmla="*/ 136690 h 4556596"/>
              <a:gd name="connsiteX1309" fmla="*/ 2790158 w 4003413"/>
              <a:gd name="connsiteY1309" fmla="*/ 136690 h 4556596"/>
              <a:gd name="connsiteX1310" fmla="*/ 2841794 w 4003413"/>
              <a:gd name="connsiteY1310" fmla="*/ 132716 h 4556596"/>
              <a:gd name="connsiteX1311" fmla="*/ 2837820 w 4003413"/>
              <a:gd name="connsiteY1311" fmla="*/ 136690 h 4556596"/>
              <a:gd name="connsiteX1312" fmla="*/ 2841794 w 4003413"/>
              <a:gd name="connsiteY1312" fmla="*/ 140660 h 4556596"/>
              <a:gd name="connsiteX1313" fmla="*/ 2845764 w 4003413"/>
              <a:gd name="connsiteY1313" fmla="*/ 136690 h 4556596"/>
              <a:gd name="connsiteX1314" fmla="*/ 2841794 w 4003413"/>
              <a:gd name="connsiteY1314" fmla="*/ 132716 h 4556596"/>
              <a:gd name="connsiteX1315" fmla="*/ 1586609 w 4003413"/>
              <a:gd name="connsiteY1315" fmla="*/ 130315 h 4556596"/>
              <a:gd name="connsiteX1316" fmla="*/ 1566748 w 4003413"/>
              <a:gd name="connsiteY1316" fmla="*/ 134288 h 4556596"/>
              <a:gd name="connsiteX1317" fmla="*/ 1578666 w 4003413"/>
              <a:gd name="connsiteY1317" fmla="*/ 142232 h 4556596"/>
              <a:gd name="connsiteX1318" fmla="*/ 1586609 w 4003413"/>
              <a:gd name="connsiteY1318" fmla="*/ 142232 h 4556596"/>
              <a:gd name="connsiteX1319" fmla="*/ 1590579 w 4003413"/>
              <a:gd name="connsiteY1319" fmla="*/ 138258 h 4556596"/>
              <a:gd name="connsiteX1320" fmla="*/ 1590579 w 4003413"/>
              <a:gd name="connsiteY1320" fmla="*/ 134288 h 4556596"/>
              <a:gd name="connsiteX1321" fmla="*/ 1586609 w 4003413"/>
              <a:gd name="connsiteY1321" fmla="*/ 130315 h 4556596"/>
              <a:gd name="connsiteX1322" fmla="*/ 2440635 w 4003413"/>
              <a:gd name="connsiteY1322" fmla="*/ 124772 h 4556596"/>
              <a:gd name="connsiteX1323" fmla="*/ 2428722 w 4003413"/>
              <a:gd name="connsiteY1323" fmla="*/ 136690 h 4556596"/>
              <a:gd name="connsiteX1324" fmla="*/ 2424748 w 4003413"/>
              <a:gd name="connsiteY1324" fmla="*/ 140660 h 4556596"/>
              <a:gd name="connsiteX1325" fmla="*/ 2444609 w 4003413"/>
              <a:gd name="connsiteY1325" fmla="*/ 144634 h 4556596"/>
              <a:gd name="connsiteX1326" fmla="*/ 2456523 w 4003413"/>
              <a:gd name="connsiteY1326" fmla="*/ 132716 h 4556596"/>
              <a:gd name="connsiteX1327" fmla="*/ 2440635 w 4003413"/>
              <a:gd name="connsiteY1327" fmla="*/ 124772 h 4556596"/>
              <a:gd name="connsiteX1328" fmla="*/ 1876551 w 4003413"/>
              <a:gd name="connsiteY1328" fmla="*/ 122371 h 4556596"/>
              <a:gd name="connsiteX1329" fmla="*/ 1908326 w 4003413"/>
              <a:gd name="connsiteY1329" fmla="*/ 122371 h 4556596"/>
              <a:gd name="connsiteX1330" fmla="*/ 1924213 w 4003413"/>
              <a:gd name="connsiteY1330" fmla="*/ 122371 h 4556596"/>
              <a:gd name="connsiteX1331" fmla="*/ 1955988 w 4003413"/>
              <a:gd name="connsiteY1331" fmla="*/ 150176 h 4556596"/>
              <a:gd name="connsiteX1332" fmla="*/ 1912300 w 4003413"/>
              <a:gd name="connsiteY1332" fmla="*/ 201808 h 4556596"/>
              <a:gd name="connsiteX1333" fmla="*/ 1900382 w 4003413"/>
              <a:gd name="connsiteY1333" fmla="*/ 197838 h 4556596"/>
              <a:gd name="connsiteX1334" fmla="*/ 1900382 w 4003413"/>
              <a:gd name="connsiteY1334" fmla="*/ 193864 h 4556596"/>
              <a:gd name="connsiteX1335" fmla="*/ 1896413 w 4003413"/>
              <a:gd name="connsiteY1335" fmla="*/ 146202 h 4556596"/>
              <a:gd name="connsiteX1336" fmla="*/ 1888469 w 4003413"/>
              <a:gd name="connsiteY1336" fmla="*/ 154146 h 4556596"/>
              <a:gd name="connsiteX1337" fmla="*/ 1880525 w 4003413"/>
              <a:gd name="connsiteY1337" fmla="*/ 162090 h 4556596"/>
              <a:gd name="connsiteX1338" fmla="*/ 1868608 w 4003413"/>
              <a:gd name="connsiteY1338" fmla="*/ 150176 h 4556596"/>
              <a:gd name="connsiteX1339" fmla="*/ 1868608 w 4003413"/>
              <a:gd name="connsiteY1339" fmla="*/ 130315 h 4556596"/>
              <a:gd name="connsiteX1340" fmla="*/ 1876551 w 4003413"/>
              <a:gd name="connsiteY1340" fmla="*/ 122371 h 4556596"/>
              <a:gd name="connsiteX1341" fmla="*/ 633367 w 4003413"/>
              <a:gd name="connsiteY1341" fmla="*/ 114427 h 4556596"/>
              <a:gd name="connsiteX1342" fmla="*/ 637341 w 4003413"/>
              <a:gd name="connsiteY1342" fmla="*/ 114427 h 4556596"/>
              <a:gd name="connsiteX1343" fmla="*/ 629397 w 4003413"/>
              <a:gd name="connsiteY1343" fmla="*/ 118401 h 4556596"/>
              <a:gd name="connsiteX1344" fmla="*/ 633367 w 4003413"/>
              <a:gd name="connsiteY1344" fmla="*/ 114427 h 4556596"/>
              <a:gd name="connsiteX1345" fmla="*/ 2742496 w 4003413"/>
              <a:gd name="connsiteY1345" fmla="*/ 100941 h 4556596"/>
              <a:gd name="connsiteX1346" fmla="*/ 2744302 w 4003413"/>
              <a:gd name="connsiteY1346" fmla="*/ 101845 h 4556596"/>
              <a:gd name="connsiteX1347" fmla="*/ 2743570 w 4003413"/>
              <a:gd name="connsiteY1347" fmla="*/ 103089 h 4556596"/>
              <a:gd name="connsiteX1348" fmla="*/ 2865625 w 4003413"/>
              <a:gd name="connsiteY1348" fmla="*/ 69166 h 4556596"/>
              <a:gd name="connsiteX1349" fmla="*/ 2853707 w 4003413"/>
              <a:gd name="connsiteY1349" fmla="*/ 81084 h 4556596"/>
              <a:gd name="connsiteX1350" fmla="*/ 2865625 w 4003413"/>
              <a:gd name="connsiteY1350" fmla="*/ 89028 h 4556596"/>
              <a:gd name="connsiteX1351" fmla="*/ 2881512 w 4003413"/>
              <a:gd name="connsiteY1351" fmla="*/ 77110 h 4556596"/>
              <a:gd name="connsiteX1352" fmla="*/ 2865625 w 4003413"/>
              <a:gd name="connsiteY1352" fmla="*/ 69166 h 4556596"/>
              <a:gd name="connsiteX1353" fmla="*/ 1797120 w 4003413"/>
              <a:gd name="connsiteY1353" fmla="*/ 42934 h 4556596"/>
              <a:gd name="connsiteX1354" fmla="*/ 1801090 w 4003413"/>
              <a:gd name="connsiteY1354" fmla="*/ 46908 h 4556596"/>
              <a:gd name="connsiteX1355" fmla="*/ 1797120 w 4003413"/>
              <a:gd name="connsiteY1355" fmla="*/ 50878 h 4556596"/>
              <a:gd name="connsiteX1356" fmla="*/ 1793146 w 4003413"/>
              <a:gd name="connsiteY1356" fmla="*/ 50878 h 4556596"/>
              <a:gd name="connsiteX1357" fmla="*/ 1797120 w 4003413"/>
              <a:gd name="connsiteY1357" fmla="*/ 42934 h 4556596"/>
              <a:gd name="connsiteX1358" fmla="*/ 2571705 w 4003413"/>
              <a:gd name="connsiteY1358" fmla="*/ 21504 h 4556596"/>
              <a:gd name="connsiteX1359" fmla="*/ 2579649 w 4003413"/>
              <a:gd name="connsiteY1359" fmla="*/ 21504 h 4556596"/>
              <a:gd name="connsiteX1360" fmla="*/ 2575679 w 4003413"/>
              <a:gd name="connsiteY1360" fmla="*/ 25478 h 4556596"/>
              <a:gd name="connsiteX1361" fmla="*/ 2571705 w 4003413"/>
              <a:gd name="connsiteY1361" fmla="*/ 25478 h 4556596"/>
              <a:gd name="connsiteX1362" fmla="*/ 2571705 w 4003413"/>
              <a:gd name="connsiteY1362" fmla="*/ 21504 h 4556596"/>
              <a:gd name="connsiteX1363" fmla="*/ 2889455 w 4003413"/>
              <a:gd name="connsiteY1363" fmla="*/ 653 h 4556596"/>
              <a:gd name="connsiteX1364" fmla="*/ 2905343 w 4003413"/>
              <a:gd name="connsiteY1364" fmla="*/ 1647 h 4556596"/>
              <a:gd name="connsiteX1365" fmla="*/ 2917257 w 4003413"/>
              <a:gd name="connsiteY1365" fmla="*/ 9591 h 4556596"/>
              <a:gd name="connsiteX1366" fmla="*/ 2929174 w 4003413"/>
              <a:gd name="connsiteY1366" fmla="*/ 37392 h 4556596"/>
              <a:gd name="connsiteX1367" fmla="*/ 2917257 w 4003413"/>
              <a:gd name="connsiteY1367" fmla="*/ 57253 h 4556596"/>
              <a:gd name="connsiteX1368" fmla="*/ 2937118 w 4003413"/>
              <a:gd name="connsiteY1368" fmla="*/ 69166 h 4556596"/>
              <a:gd name="connsiteX1369" fmla="*/ 2945062 w 4003413"/>
              <a:gd name="connsiteY1369" fmla="*/ 108885 h 4556596"/>
              <a:gd name="connsiteX1370" fmla="*/ 2960949 w 4003413"/>
              <a:gd name="connsiteY1370" fmla="*/ 108885 h 4556596"/>
              <a:gd name="connsiteX1371" fmla="*/ 2968893 w 4003413"/>
              <a:gd name="connsiteY1371" fmla="*/ 104915 h 4556596"/>
              <a:gd name="connsiteX1372" fmla="*/ 2988750 w 4003413"/>
              <a:gd name="connsiteY1372" fmla="*/ 108885 h 4556596"/>
              <a:gd name="connsiteX1373" fmla="*/ 3024499 w 4003413"/>
              <a:gd name="connsiteY1373" fmla="*/ 172434 h 4556596"/>
              <a:gd name="connsiteX1374" fmla="*/ 3044356 w 4003413"/>
              <a:gd name="connsiteY1374" fmla="*/ 196266 h 4556596"/>
              <a:gd name="connsiteX1375" fmla="*/ 3076131 w 4003413"/>
              <a:gd name="connsiteY1375" fmla="*/ 192296 h 4556596"/>
              <a:gd name="connsiteX1376" fmla="*/ 3135710 w 4003413"/>
              <a:gd name="connsiteY1376" fmla="*/ 204209 h 4556596"/>
              <a:gd name="connsiteX1377" fmla="*/ 3235005 w 4003413"/>
              <a:gd name="connsiteY1377" fmla="*/ 224071 h 4556596"/>
              <a:gd name="connsiteX1378" fmla="*/ 3242948 w 4003413"/>
              <a:gd name="connsiteY1378" fmla="*/ 228040 h 4556596"/>
              <a:gd name="connsiteX1379" fmla="*/ 3262810 w 4003413"/>
              <a:gd name="connsiteY1379" fmla="*/ 224071 h 4556596"/>
              <a:gd name="connsiteX1380" fmla="*/ 3278697 w 4003413"/>
              <a:gd name="connsiteY1380" fmla="*/ 200239 h 4556596"/>
              <a:gd name="connsiteX1381" fmla="*/ 3306498 w 4003413"/>
              <a:gd name="connsiteY1381" fmla="*/ 200239 h 4556596"/>
              <a:gd name="connsiteX1382" fmla="*/ 3366078 w 4003413"/>
              <a:gd name="connsiteY1382" fmla="*/ 243928 h 4556596"/>
              <a:gd name="connsiteX1383" fmla="*/ 3405796 w 4003413"/>
              <a:gd name="connsiteY1383" fmla="*/ 232015 h 4556596"/>
              <a:gd name="connsiteX1384" fmla="*/ 3421683 w 4003413"/>
              <a:gd name="connsiteY1384" fmla="*/ 208183 h 4556596"/>
              <a:gd name="connsiteX1385" fmla="*/ 3429627 w 4003413"/>
              <a:gd name="connsiteY1385" fmla="*/ 204209 h 4556596"/>
              <a:gd name="connsiteX1386" fmla="*/ 3437571 w 4003413"/>
              <a:gd name="connsiteY1386" fmla="*/ 212153 h 4556596"/>
              <a:gd name="connsiteX1387" fmla="*/ 3429627 w 4003413"/>
              <a:gd name="connsiteY1387" fmla="*/ 247902 h 4556596"/>
              <a:gd name="connsiteX1388" fmla="*/ 3449484 w 4003413"/>
              <a:gd name="connsiteY1388" fmla="*/ 263789 h 4556596"/>
              <a:gd name="connsiteX1389" fmla="*/ 3469346 w 4003413"/>
              <a:gd name="connsiteY1389" fmla="*/ 267759 h 4556596"/>
              <a:gd name="connsiteX1390" fmla="*/ 3489203 w 4003413"/>
              <a:gd name="connsiteY1390" fmla="*/ 271733 h 4556596"/>
              <a:gd name="connsiteX1391" fmla="*/ 3513034 w 4003413"/>
              <a:gd name="connsiteY1391" fmla="*/ 259815 h 4556596"/>
              <a:gd name="connsiteX1392" fmla="*/ 3600415 w 4003413"/>
              <a:gd name="connsiteY1392" fmla="*/ 275702 h 4556596"/>
              <a:gd name="connsiteX1393" fmla="*/ 3612332 w 4003413"/>
              <a:gd name="connsiteY1393" fmla="*/ 271733 h 4556596"/>
              <a:gd name="connsiteX1394" fmla="*/ 3616302 w 4003413"/>
              <a:gd name="connsiteY1394" fmla="*/ 243928 h 4556596"/>
              <a:gd name="connsiteX1395" fmla="*/ 3640133 w 4003413"/>
              <a:gd name="connsiteY1395" fmla="*/ 232015 h 4556596"/>
              <a:gd name="connsiteX1396" fmla="*/ 3691769 w 4003413"/>
              <a:gd name="connsiteY1396" fmla="*/ 263789 h 4556596"/>
              <a:gd name="connsiteX1397" fmla="*/ 3695739 w 4003413"/>
              <a:gd name="connsiteY1397" fmla="*/ 291590 h 4556596"/>
              <a:gd name="connsiteX1398" fmla="*/ 3723544 w 4003413"/>
              <a:gd name="connsiteY1398" fmla="*/ 319395 h 4556596"/>
              <a:gd name="connsiteX1399" fmla="*/ 3763263 w 4003413"/>
              <a:gd name="connsiteY1399" fmla="*/ 382945 h 4556596"/>
              <a:gd name="connsiteX1400" fmla="*/ 3763263 w 4003413"/>
              <a:gd name="connsiteY1400" fmla="*/ 414719 h 4556596"/>
              <a:gd name="connsiteX1401" fmla="*/ 3771206 w 4003413"/>
              <a:gd name="connsiteY1401" fmla="*/ 426633 h 4556596"/>
              <a:gd name="connsiteX1402" fmla="*/ 3822838 w 4003413"/>
              <a:gd name="connsiteY1402" fmla="*/ 474295 h 4556596"/>
              <a:gd name="connsiteX1403" fmla="*/ 3830782 w 4003413"/>
              <a:gd name="connsiteY1403" fmla="*/ 498126 h 4556596"/>
              <a:gd name="connsiteX1404" fmla="*/ 3834756 w 4003413"/>
              <a:gd name="connsiteY1404" fmla="*/ 502100 h 4556596"/>
              <a:gd name="connsiteX1405" fmla="*/ 3838726 w 4003413"/>
              <a:gd name="connsiteY1405" fmla="*/ 517987 h 4556596"/>
              <a:gd name="connsiteX1406" fmla="*/ 3826812 w 4003413"/>
              <a:gd name="connsiteY1406" fmla="*/ 557706 h 4556596"/>
              <a:gd name="connsiteX1407" fmla="*/ 3818868 w 4003413"/>
              <a:gd name="connsiteY1407" fmla="*/ 589481 h 4556596"/>
              <a:gd name="connsiteX1408" fmla="*/ 3834756 w 4003413"/>
              <a:gd name="connsiteY1408" fmla="*/ 609338 h 4556596"/>
              <a:gd name="connsiteX1409" fmla="*/ 3834756 w 4003413"/>
              <a:gd name="connsiteY1409" fmla="*/ 617281 h 4556596"/>
              <a:gd name="connsiteX1410" fmla="*/ 3826812 w 4003413"/>
              <a:gd name="connsiteY1410" fmla="*/ 637143 h 4556596"/>
              <a:gd name="connsiteX1411" fmla="*/ 3846669 w 4003413"/>
              <a:gd name="connsiteY1411" fmla="*/ 688774 h 4556596"/>
              <a:gd name="connsiteX1412" fmla="*/ 3846669 w 4003413"/>
              <a:gd name="connsiteY1412" fmla="*/ 859566 h 4556596"/>
              <a:gd name="connsiteX1413" fmla="*/ 3858587 w 4003413"/>
              <a:gd name="connsiteY1413" fmla="*/ 903254 h 4556596"/>
              <a:gd name="connsiteX1414" fmla="*/ 3854613 w 4003413"/>
              <a:gd name="connsiteY1414" fmla="*/ 931059 h 4556596"/>
              <a:gd name="connsiteX1415" fmla="*/ 3850643 w 4003413"/>
              <a:gd name="connsiteY1415" fmla="*/ 939002 h 4556596"/>
              <a:gd name="connsiteX1416" fmla="*/ 3842699 w 4003413"/>
              <a:gd name="connsiteY1416" fmla="*/ 978721 h 4556596"/>
              <a:gd name="connsiteX1417" fmla="*/ 3846669 w 4003413"/>
              <a:gd name="connsiteY1417" fmla="*/ 1070071 h 4556596"/>
              <a:gd name="connsiteX1418" fmla="*/ 3850643 w 4003413"/>
              <a:gd name="connsiteY1418" fmla="*/ 1089933 h 4556596"/>
              <a:gd name="connsiteX1419" fmla="*/ 3834756 w 4003413"/>
              <a:gd name="connsiteY1419" fmla="*/ 1109790 h 4556596"/>
              <a:gd name="connsiteX1420" fmla="*/ 3826812 w 4003413"/>
              <a:gd name="connsiteY1420" fmla="*/ 1117733 h 4556596"/>
              <a:gd name="connsiteX1421" fmla="*/ 3826812 w 4003413"/>
              <a:gd name="connsiteY1421" fmla="*/ 1121707 h 4556596"/>
              <a:gd name="connsiteX1422" fmla="*/ 3838726 w 4003413"/>
              <a:gd name="connsiteY1422" fmla="*/ 1125677 h 4556596"/>
              <a:gd name="connsiteX1423" fmla="*/ 3858587 w 4003413"/>
              <a:gd name="connsiteY1423" fmla="*/ 1129651 h 4556596"/>
              <a:gd name="connsiteX1424" fmla="*/ 3850643 w 4003413"/>
              <a:gd name="connsiteY1424" fmla="*/ 1149508 h 4556596"/>
              <a:gd name="connsiteX1425" fmla="*/ 3842699 w 4003413"/>
              <a:gd name="connsiteY1425" fmla="*/ 1177313 h 4556596"/>
              <a:gd name="connsiteX1426" fmla="*/ 3846669 w 4003413"/>
              <a:gd name="connsiteY1426" fmla="*/ 1217032 h 4556596"/>
              <a:gd name="connsiteX1427" fmla="*/ 3842699 w 4003413"/>
              <a:gd name="connsiteY1427" fmla="*/ 1232919 h 4556596"/>
              <a:gd name="connsiteX1428" fmla="*/ 3842699 w 4003413"/>
              <a:gd name="connsiteY1428" fmla="*/ 1256750 h 4556596"/>
              <a:gd name="connsiteX1429" fmla="*/ 3854613 w 4003413"/>
              <a:gd name="connsiteY1429" fmla="*/ 1272638 h 4556596"/>
              <a:gd name="connsiteX1430" fmla="*/ 3866531 w 4003413"/>
              <a:gd name="connsiteY1430" fmla="*/ 1288525 h 4556596"/>
              <a:gd name="connsiteX1431" fmla="*/ 3866531 w 4003413"/>
              <a:gd name="connsiteY1431" fmla="*/ 1312356 h 4556596"/>
              <a:gd name="connsiteX1432" fmla="*/ 3838726 w 4003413"/>
              <a:gd name="connsiteY1432" fmla="*/ 1340157 h 4556596"/>
              <a:gd name="connsiteX1433" fmla="*/ 3830782 w 4003413"/>
              <a:gd name="connsiteY1433" fmla="*/ 1348101 h 4556596"/>
              <a:gd name="connsiteX1434" fmla="*/ 3858587 w 4003413"/>
              <a:gd name="connsiteY1434" fmla="*/ 1367962 h 4556596"/>
              <a:gd name="connsiteX1435" fmla="*/ 3866531 w 4003413"/>
              <a:gd name="connsiteY1435" fmla="*/ 1375906 h 4556596"/>
              <a:gd name="connsiteX1436" fmla="*/ 3842699 w 4003413"/>
              <a:gd name="connsiteY1436" fmla="*/ 1467256 h 4556596"/>
              <a:gd name="connsiteX1437" fmla="*/ 3826812 w 4003413"/>
              <a:gd name="connsiteY1437" fmla="*/ 1471230 h 4556596"/>
              <a:gd name="connsiteX1438" fmla="*/ 3830782 w 4003413"/>
              <a:gd name="connsiteY1438" fmla="*/ 1479174 h 4556596"/>
              <a:gd name="connsiteX1439" fmla="*/ 3850643 w 4003413"/>
              <a:gd name="connsiteY1439" fmla="*/ 1499031 h 4556596"/>
              <a:gd name="connsiteX1440" fmla="*/ 3846669 w 4003413"/>
              <a:gd name="connsiteY1440" fmla="*/ 1518892 h 4556596"/>
              <a:gd name="connsiteX1441" fmla="*/ 3854613 w 4003413"/>
              <a:gd name="connsiteY1441" fmla="*/ 1554637 h 4556596"/>
              <a:gd name="connsiteX1442" fmla="*/ 3862557 w 4003413"/>
              <a:gd name="connsiteY1442" fmla="*/ 1562580 h 4556596"/>
              <a:gd name="connsiteX1443" fmla="*/ 3838726 w 4003413"/>
              <a:gd name="connsiteY1443" fmla="*/ 1566554 h 4556596"/>
              <a:gd name="connsiteX1444" fmla="*/ 3818868 w 4003413"/>
              <a:gd name="connsiteY1444" fmla="*/ 1570524 h 4556596"/>
              <a:gd name="connsiteX1445" fmla="*/ 3826812 w 4003413"/>
              <a:gd name="connsiteY1445" fmla="*/ 1578468 h 4556596"/>
              <a:gd name="connsiteX1446" fmla="*/ 3830782 w 4003413"/>
              <a:gd name="connsiteY1446" fmla="*/ 1602299 h 4556596"/>
              <a:gd name="connsiteX1447" fmla="*/ 3827739 w 4003413"/>
              <a:gd name="connsiteY1447" fmla="*/ 1614477 h 4556596"/>
              <a:gd name="connsiteX1448" fmla="*/ 3837234 w 4003413"/>
              <a:gd name="connsiteY1448" fmla="*/ 1617189 h 4556596"/>
              <a:gd name="connsiteX1449" fmla="*/ 3838725 w 4003413"/>
              <a:gd name="connsiteY1449" fmla="*/ 1626125 h 4556596"/>
              <a:gd name="connsiteX1450" fmla="*/ 3830782 w 4003413"/>
              <a:gd name="connsiteY1450" fmla="*/ 1630099 h 4556596"/>
              <a:gd name="connsiteX1451" fmla="*/ 3826808 w 4003413"/>
              <a:gd name="connsiteY1451" fmla="*/ 1630099 h 4556596"/>
              <a:gd name="connsiteX1452" fmla="*/ 3826808 w 4003413"/>
              <a:gd name="connsiteY1452" fmla="*/ 1618187 h 4556596"/>
              <a:gd name="connsiteX1453" fmla="*/ 3815890 w 4003413"/>
              <a:gd name="connsiteY1453" fmla="*/ 1620669 h 4556596"/>
              <a:gd name="connsiteX1454" fmla="*/ 3810925 w 4003413"/>
              <a:gd name="connsiteY1454" fmla="*/ 1626130 h 4556596"/>
              <a:gd name="connsiteX1455" fmla="*/ 3810925 w 4003413"/>
              <a:gd name="connsiteY1455" fmla="*/ 1642017 h 4556596"/>
              <a:gd name="connsiteX1456" fmla="*/ 3842699 w 4003413"/>
              <a:gd name="connsiteY1456" fmla="*/ 1665848 h 4556596"/>
              <a:gd name="connsiteX1457" fmla="*/ 3842699 w 4003413"/>
              <a:gd name="connsiteY1457" fmla="*/ 1685710 h 4556596"/>
              <a:gd name="connsiteX1458" fmla="*/ 3858587 w 4003413"/>
              <a:gd name="connsiteY1458" fmla="*/ 1709541 h 4556596"/>
              <a:gd name="connsiteX1459" fmla="*/ 3862557 w 4003413"/>
              <a:gd name="connsiteY1459" fmla="*/ 1737341 h 4556596"/>
              <a:gd name="connsiteX1460" fmla="*/ 3862557 w 4003413"/>
              <a:gd name="connsiteY1460" fmla="*/ 1757203 h 4556596"/>
              <a:gd name="connsiteX1461" fmla="*/ 3870500 w 4003413"/>
              <a:gd name="connsiteY1461" fmla="*/ 1773090 h 4556596"/>
              <a:gd name="connsiteX1462" fmla="*/ 3870500 w 4003413"/>
              <a:gd name="connsiteY1462" fmla="*/ 1808835 h 4556596"/>
              <a:gd name="connsiteX1463" fmla="*/ 3870500 w 4003413"/>
              <a:gd name="connsiteY1463" fmla="*/ 1824722 h 4556596"/>
              <a:gd name="connsiteX1464" fmla="*/ 3858587 w 4003413"/>
              <a:gd name="connsiteY1464" fmla="*/ 1860471 h 4556596"/>
              <a:gd name="connsiteX1465" fmla="*/ 3886388 w 4003413"/>
              <a:gd name="connsiteY1465" fmla="*/ 1892246 h 4556596"/>
              <a:gd name="connsiteX1466" fmla="*/ 3886388 w 4003413"/>
              <a:gd name="connsiteY1466" fmla="*/ 1904159 h 4556596"/>
              <a:gd name="connsiteX1467" fmla="*/ 3874474 w 4003413"/>
              <a:gd name="connsiteY1467" fmla="*/ 1967709 h 4556596"/>
              <a:gd name="connsiteX1468" fmla="*/ 3866531 w 4003413"/>
              <a:gd name="connsiteY1468" fmla="*/ 1987570 h 4556596"/>
              <a:gd name="connsiteX1469" fmla="*/ 3870500 w 4003413"/>
              <a:gd name="connsiteY1469" fmla="*/ 2011401 h 4556596"/>
              <a:gd name="connsiteX1470" fmla="*/ 3866531 w 4003413"/>
              <a:gd name="connsiteY1470" fmla="*/ 2023314 h 4556596"/>
              <a:gd name="connsiteX1471" fmla="*/ 3890362 w 4003413"/>
              <a:gd name="connsiteY1471" fmla="*/ 2039202 h 4556596"/>
              <a:gd name="connsiteX1472" fmla="*/ 3878444 w 4003413"/>
              <a:gd name="connsiteY1472" fmla="*/ 2063033 h 4556596"/>
              <a:gd name="connsiteX1473" fmla="*/ 3890362 w 4003413"/>
              <a:gd name="connsiteY1473" fmla="*/ 2090838 h 4556596"/>
              <a:gd name="connsiteX1474" fmla="*/ 3882418 w 4003413"/>
              <a:gd name="connsiteY1474" fmla="*/ 2098782 h 4556596"/>
              <a:gd name="connsiteX1475" fmla="*/ 3874474 w 4003413"/>
              <a:gd name="connsiteY1475" fmla="*/ 2090838 h 4556596"/>
              <a:gd name="connsiteX1476" fmla="*/ 3866531 w 4003413"/>
              <a:gd name="connsiteY1476" fmla="*/ 2082894 h 4556596"/>
              <a:gd name="connsiteX1477" fmla="*/ 3850643 w 4003413"/>
              <a:gd name="connsiteY1477" fmla="*/ 2078920 h 4556596"/>
              <a:gd name="connsiteX1478" fmla="*/ 3846669 w 4003413"/>
              <a:gd name="connsiteY1478" fmla="*/ 2086864 h 4556596"/>
              <a:gd name="connsiteX1479" fmla="*/ 3858587 w 4003413"/>
              <a:gd name="connsiteY1479" fmla="*/ 2110695 h 4556596"/>
              <a:gd name="connsiteX1480" fmla="*/ 3890362 w 4003413"/>
              <a:gd name="connsiteY1480" fmla="*/ 2130556 h 4556596"/>
              <a:gd name="connsiteX1481" fmla="*/ 3878444 w 4003413"/>
              <a:gd name="connsiteY1481" fmla="*/ 2158357 h 4556596"/>
              <a:gd name="connsiteX1482" fmla="*/ 3890362 w 4003413"/>
              <a:gd name="connsiteY1482" fmla="*/ 2194106 h 4556596"/>
              <a:gd name="connsiteX1483" fmla="*/ 3890362 w 4003413"/>
              <a:gd name="connsiteY1483" fmla="*/ 2225881 h 4556596"/>
              <a:gd name="connsiteX1484" fmla="*/ 3890362 w 4003413"/>
              <a:gd name="connsiteY1484" fmla="*/ 2257655 h 4556596"/>
              <a:gd name="connsiteX1485" fmla="*/ 3894331 w 4003413"/>
              <a:gd name="connsiteY1485" fmla="*/ 2277512 h 4556596"/>
              <a:gd name="connsiteX1486" fmla="*/ 3898305 w 4003413"/>
              <a:gd name="connsiteY1486" fmla="*/ 2317231 h 4556596"/>
              <a:gd name="connsiteX1487" fmla="*/ 3898305 w 4003413"/>
              <a:gd name="connsiteY1487" fmla="*/ 2349006 h 4556596"/>
              <a:gd name="connsiteX1488" fmla="*/ 3902275 w 4003413"/>
              <a:gd name="connsiteY1488" fmla="*/ 2384754 h 4556596"/>
              <a:gd name="connsiteX1489" fmla="*/ 3914193 w 4003413"/>
              <a:gd name="connsiteY1489" fmla="*/ 2432417 h 4556596"/>
              <a:gd name="connsiteX1490" fmla="*/ 3906249 w 4003413"/>
              <a:gd name="connsiteY1490" fmla="*/ 2456248 h 4556596"/>
              <a:gd name="connsiteX1491" fmla="*/ 3918162 w 4003413"/>
              <a:gd name="connsiteY1491" fmla="*/ 2480079 h 4556596"/>
              <a:gd name="connsiteX1492" fmla="*/ 3918162 w 4003413"/>
              <a:gd name="connsiteY1492" fmla="*/ 2511853 h 4556596"/>
              <a:gd name="connsiteX1493" fmla="*/ 3918162 w 4003413"/>
              <a:gd name="connsiteY1493" fmla="*/ 2543628 h 4556596"/>
              <a:gd name="connsiteX1494" fmla="*/ 3918162 w 4003413"/>
              <a:gd name="connsiteY1494" fmla="*/ 2579373 h 4556596"/>
              <a:gd name="connsiteX1495" fmla="*/ 3918162 w 4003413"/>
              <a:gd name="connsiteY1495" fmla="*/ 2611147 h 4556596"/>
              <a:gd name="connsiteX1496" fmla="*/ 3926106 w 4003413"/>
              <a:gd name="connsiteY1496" fmla="*/ 2631009 h 4556596"/>
              <a:gd name="connsiteX1497" fmla="*/ 3926106 w 4003413"/>
              <a:gd name="connsiteY1497" fmla="*/ 2650866 h 4556596"/>
              <a:gd name="connsiteX1498" fmla="*/ 3926106 w 4003413"/>
              <a:gd name="connsiteY1498" fmla="*/ 2674697 h 4556596"/>
              <a:gd name="connsiteX1499" fmla="*/ 3930080 w 4003413"/>
              <a:gd name="connsiteY1499" fmla="*/ 2678671 h 4556596"/>
              <a:gd name="connsiteX1500" fmla="*/ 3930080 w 4003413"/>
              <a:gd name="connsiteY1500" fmla="*/ 2738247 h 4556596"/>
              <a:gd name="connsiteX1501" fmla="*/ 3934050 w 4003413"/>
              <a:gd name="connsiteY1501" fmla="*/ 2781939 h 4556596"/>
              <a:gd name="connsiteX1502" fmla="*/ 3945967 w 4003413"/>
              <a:gd name="connsiteY1502" fmla="*/ 2897120 h 4556596"/>
              <a:gd name="connsiteX1503" fmla="*/ 3949937 w 4003413"/>
              <a:gd name="connsiteY1503" fmla="*/ 2928895 h 4556596"/>
              <a:gd name="connsiteX1504" fmla="*/ 3945967 w 4003413"/>
              <a:gd name="connsiteY1504" fmla="*/ 2948756 h 4556596"/>
              <a:gd name="connsiteX1505" fmla="*/ 3945967 w 4003413"/>
              <a:gd name="connsiteY1505" fmla="*/ 2976557 h 4556596"/>
              <a:gd name="connsiteX1506" fmla="*/ 3949937 w 4003413"/>
              <a:gd name="connsiteY1506" fmla="*/ 2992445 h 4556596"/>
              <a:gd name="connsiteX1507" fmla="*/ 3949937 w 4003413"/>
              <a:gd name="connsiteY1507" fmla="*/ 3111600 h 4556596"/>
              <a:gd name="connsiteX1508" fmla="*/ 3938024 w 4003413"/>
              <a:gd name="connsiteY1508" fmla="*/ 3143375 h 4556596"/>
              <a:gd name="connsiteX1509" fmla="*/ 3945967 w 4003413"/>
              <a:gd name="connsiteY1509" fmla="*/ 3171180 h 4556596"/>
              <a:gd name="connsiteX1510" fmla="*/ 3965825 w 4003413"/>
              <a:gd name="connsiteY1510" fmla="*/ 3202955 h 4556596"/>
              <a:gd name="connsiteX1511" fmla="*/ 3965825 w 4003413"/>
              <a:gd name="connsiteY1511" fmla="*/ 3314166 h 4556596"/>
              <a:gd name="connsiteX1512" fmla="*/ 3945967 w 4003413"/>
              <a:gd name="connsiteY1512" fmla="*/ 3345941 h 4556596"/>
              <a:gd name="connsiteX1513" fmla="*/ 3957881 w 4003413"/>
              <a:gd name="connsiteY1513" fmla="*/ 3361828 h 4556596"/>
              <a:gd name="connsiteX1514" fmla="*/ 3965825 w 4003413"/>
              <a:gd name="connsiteY1514" fmla="*/ 3369772 h 4556596"/>
              <a:gd name="connsiteX1515" fmla="*/ 3965825 w 4003413"/>
              <a:gd name="connsiteY1515" fmla="*/ 3401547 h 4556596"/>
              <a:gd name="connsiteX1516" fmla="*/ 3961855 w 4003413"/>
              <a:gd name="connsiteY1516" fmla="*/ 3409491 h 4556596"/>
              <a:gd name="connsiteX1517" fmla="*/ 3941994 w 4003413"/>
              <a:gd name="connsiteY1517" fmla="*/ 3425378 h 4556596"/>
              <a:gd name="connsiteX1518" fmla="*/ 3961855 w 4003413"/>
              <a:gd name="connsiteY1518" fmla="*/ 3433322 h 4556596"/>
              <a:gd name="connsiteX1519" fmla="*/ 3965825 w 4003413"/>
              <a:gd name="connsiteY1519" fmla="*/ 3441265 h 4556596"/>
              <a:gd name="connsiteX1520" fmla="*/ 3969799 w 4003413"/>
              <a:gd name="connsiteY1520" fmla="*/ 3465096 h 4556596"/>
              <a:gd name="connsiteX1521" fmla="*/ 3965825 w 4003413"/>
              <a:gd name="connsiteY1521" fmla="*/ 3484954 h 4556596"/>
              <a:gd name="connsiteX1522" fmla="*/ 3957881 w 4003413"/>
              <a:gd name="connsiteY1522" fmla="*/ 3512759 h 4556596"/>
              <a:gd name="connsiteX1523" fmla="*/ 3961855 w 4003413"/>
              <a:gd name="connsiteY1523" fmla="*/ 3548503 h 4556596"/>
              <a:gd name="connsiteX1524" fmla="*/ 3969799 w 4003413"/>
              <a:gd name="connsiteY1524" fmla="*/ 3627940 h 4556596"/>
              <a:gd name="connsiteX1525" fmla="*/ 3977742 w 4003413"/>
              <a:gd name="connsiteY1525" fmla="*/ 3635884 h 4556596"/>
              <a:gd name="connsiteX1526" fmla="*/ 3973768 w 4003413"/>
              <a:gd name="connsiteY1526" fmla="*/ 3659715 h 4556596"/>
              <a:gd name="connsiteX1527" fmla="*/ 3938024 w 4003413"/>
              <a:gd name="connsiteY1527" fmla="*/ 3699433 h 4556596"/>
              <a:gd name="connsiteX1528" fmla="*/ 3941994 w 4003413"/>
              <a:gd name="connsiteY1528" fmla="*/ 3735182 h 4556596"/>
              <a:gd name="connsiteX1529" fmla="*/ 3977742 w 4003413"/>
              <a:gd name="connsiteY1529" fmla="*/ 3759013 h 4556596"/>
              <a:gd name="connsiteX1530" fmla="*/ 3981712 w 4003413"/>
              <a:gd name="connsiteY1530" fmla="*/ 3774900 h 4556596"/>
              <a:gd name="connsiteX1531" fmla="*/ 3977742 w 4003413"/>
              <a:gd name="connsiteY1531" fmla="*/ 3834476 h 4556596"/>
              <a:gd name="connsiteX1532" fmla="*/ 3977742 w 4003413"/>
              <a:gd name="connsiteY1532" fmla="*/ 3842420 h 4556596"/>
              <a:gd name="connsiteX1533" fmla="*/ 3981712 w 4003413"/>
              <a:gd name="connsiteY1533" fmla="*/ 3866251 h 4556596"/>
              <a:gd name="connsiteX1534" fmla="*/ 4001573 w 4003413"/>
              <a:gd name="connsiteY1534" fmla="*/ 3886112 h 4556596"/>
              <a:gd name="connsiteX1535" fmla="*/ 3981712 w 4003413"/>
              <a:gd name="connsiteY1535" fmla="*/ 3945688 h 4556596"/>
              <a:gd name="connsiteX1536" fmla="*/ 3985686 w 4003413"/>
              <a:gd name="connsiteY1536" fmla="*/ 3965549 h 4556596"/>
              <a:gd name="connsiteX1537" fmla="*/ 3985686 w 4003413"/>
              <a:gd name="connsiteY1537" fmla="*/ 3989380 h 4556596"/>
              <a:gd name="connsiteX1538" fmla="*/ 3981712 w 4003413"/>
              <a:gd name="connsiteY1538" fmla="*/ 4013211 h 4556596"/>
              <a:gd name="connsiteX1539" fmla="*/ 3977742 w 4003413"/>
              <a:gd name="connsiteY1539" fmla="*/ 4048956 h 4556596"/>
              <a:gd name="connsiteX1540" fmla="*/ 3985686 w 4003413"/>
              <a:gd name="connsiteY1540" fmla="*/ 4068817 h 4556596"/>
              <a:gd name="connsiteX1541" fmla="*/ 3989656 w 4003413"/>
              <a:gd name="connsiteY1541" fmla="*/ 4076761 h 4556596"/>
              <a:gd name="connsiteX1542" fmla="*/ 3981712 w 4003413"/>
              <a:gd name="connsiteY1542" fmla="*/ 4084704 h 4556596"/>
              <a:gd name="connsiteX1543" fmla="*/ 3965825 w 4003413"/>
              <a:gd name="connsiteY1543" fmla="*/ 4088674 h 4556596"/>
              <a:gd name="connsiteX1544" fmla="*/ 3941994 w 4003413"/>
              <a:gd name="connsiteY1544" fmla="*/ 4096618 h 4556596"/>
              <a:gd name="connsiteX1545" fmla="*/ 3914193 w 4003413"/>
              <a:gd name="connsiteY1545" fmla="*/ 4124423 h 4556596"/>
              <a:gd name="connsiteX1546" fmla="*/ 3894331 w 4003413"/>
              <a:gd name="connsiteY1546" fmla="*/ 4120449 h 4556596"/>
              <a:gd name="connsiteX1547" fmla="*/ 3846669 w 4003413"/>
              <a:gd name="connsiteY1547" fmla="*/ 4100592 h 4556596"/>
              <a:gd name="connsiteX1548" fmla="*/ 3846669 w 4003413"/>
              <a:gd name="connsiteY1548" fmla="*/ 4104562 h 4556596"/>
              <a:gd name="connsiteX1549" fmla="*/ 3874474 w 4003413"/>
              <a:gd name="connsiteY1549" fmla="*/ 4132367 h 4556596"/>
              <a:gd name="connsiteX1550" fmla="*/ 3846669 w 4003413"/>
              <a:gd name="connsiteY1550" fmla="*/ 4156198 h 4556596"/>
              <a:gd name="connsiteX1551" fmla="*/ 3846669 w 4003413"/>
              <a:gd name="connsiteY1551" fmla="*/ 4164141 h 4556596"/>
              <a:gd name="connsiteX1552" fmla="*/ 3858587 w 4003413"/>
              <a:gd name="connsiteY1552" fmla="*/ 4164141 h 4556596"/>
              <a:gd name="connsiteX1553" fmla="*/ 3874474 w 4003413"/>
              <a:gd name="connsiteY1553" fmla="*/ 4152224 h 4556596"/>
              <a:gd name="connsiteX1554" fmla="*/ 3886388 w 4003413"/>
              <a:gd name="connsiteY1554" fmla="*/ 4148254 h 4556596"/>
              <a:gd name="connsiteX1555" fmla="*/ 3894331 w 4003413"/>
              <a:gd name="connsiteY1555" fmla="*/ 4191942 h 4556596"/>
              <a:gd name="connsiteX1556" fmla="*/ 3890362 w 4003413"/>
              <a:gd name="connsiteY1556" fmla="*/ 4207830 h 4556596"/>
              <a:gd name="connsiteX1557" fmla="*/ 3886388 w 4003413"/>
              <a:gd name="connsiteY1557" fmla="*/ 4219747 h 4556596"/>
              <a:gd name="connsiteX1558" fmla="*/ 3866531 w 4003413"/>
              <a:gd name="connsiteY1558" fmla="*/ 4223717 h 4556596"/>
              <a:gd name="connsiteX1559" fmla="*/ 3842699 w 4003413"/>
              <a:gd name="connsiteY1559" fmla="*/ 4203860 h 4556596"/>
              <a:gd name="connsiteX1560" fmla="*/ 3822838 w 4003413"/>
              <a:gd name="connsiteY1560" fmla="*/ 4187972 h 4556596"/>
              <a:gd name="connsiteX1561" fmla="*/ 3802981 w 4003413"/>
              <a:gd name="connsiteY1561" fmla="*/ 4183998 h 4556596"/>
              <a:gd name="connsiteX1562" fmla="*/ 3795037 w 4003413"/>
              <a:gd name="connsiteY1562" fmla="*/ 4191942 h 4556596"/>
              <a:gd name="connsiteX1563" fmla="*/ 3795037 w 4003413"/>
              <a:gd name="connsiteY1563" fmla="*/ 4243578 h 4556596"/>
              <a:gd name="connsiteX1564" fmla="*/ 3795037 w 4003413"/>
              <a:gd name="connsiteY1564" fmla="*/ 4271379 h 4556596"/>
              <a:gd name="connsiteX1565" fmla="*/ 3791063 w 4003413"/>
              <a:gd name="connsiteY1565" fmla="*/ 4275353 h 4556596"/>
              <a:gd name="connsiteX1566" fmla="*/ 3779150 w 4003413"/>
              <a:gd name="connsiteY1566" fmla="*/ 4271379 h 4556596"/>
              <a:gd name="connsiteX1567" fmla="*/ 3767232 w 4003413"/>
              <a:gd name="connsiteY1567" fmla="*/ 4251522 h 4556596"/>
              <a:gd name="connsiteX1568" fmla="*/ 3739431 w 4003413"/>
              <a:gd name="connsiteY1568" fmla="*/ 4211803 h 4556596"/>
              <a:gd name="connsiteX1569" fmla="*/ 3737805 w 4003413"/>
              <a:gd name="connsiteY1569" fmla="*/ 4208553 h 4556596"/>
              <a:gd name="connsiteX1570" fmla="*/ 3739431 w 4003413"/>
              <a:gd name="connsiteY1570" fmla="*/ 4207830 h 4556596"/>
              <a:gd name="connsiteX1571" fmla="*/ 3739431 w 4003413"/>
              <a:gd name="connsiteY1571" fmla="*/ 4183998 h 4556596"/>
              <a:gd name="connsiteX1572" fmla="*/ 3715600 w 4003413"/>
              <a:gd name="connsiteY1572" fmla="*/ 4172085 h 4556596"/>
              <a:gd name="connsiteX1573" fmla="*/ 3715600 w 4003413"/>
              <a:gd name="connsiteY1573" fmla="*/ 4187972 h 4556596"/>
              <a:gd name="connsiteX1574" fmla="*/ 3725244 w 4003413"/>
              <a:gd name="connsiteY1574" fmla="*/ 4207263 h 4556596"/>
              <a:gd name="connsiteX1575" fmla="*/ 3723544 w 4003413"/>
              <a:gd name="connsiteY1575" fmla="*/ 4207830 h 4556596"/>
              <a:gd name="connsiteX1576" fmla="*/ 3691769 w 4003413"/>
              <a:gd name="connsiteY1576" fmla="*/ 4263435 h 4556596"/>
              <a:gd name="connsiteX1577" fmla="*/ 3707657 w 4003413"/>
              <a:gd name="connsiteY1577" fmla="*/ 4275353 h 4556596"/>
              <a:gd name="connsiteX1578" fmla="*/ 3723544 w 4003413"/>
              <a:gd name="connsiteY1578" fmla="*/ 4275353 h 4556596"/>
              <a:gd name="connsiteX1579" fmla="*/ 3731488 w 4003413"/>
              <a:gd name="connsiteY1579" fmla="*/ 4283297 h 4556596"/>
              <a:gd name="connsiteX1580" fmla="*/ 3723544 w 4003413"/>
              <a:gd name="connsiteY1580" fmla="*/ 4287267 h 4556596"/>
              <a:gd name="connsiteX1581" fmla="*/ 3695739 w 4003413"/>
              <a:gd name="connsiteY1581" fmla="*/ 4291241 h 4556596"/>
              <a:gd name="connsiteX1582" fmla="*/ 3671908 w 4003413"/>
              <a:gd name="connsiteY1582" fmla="*/ 4330959 h 4556596"/>
              <a:gd name="connsiteX1583" fmla="*/ 3675882 w 4003413"/>
              <a:gd name="connsiteY1583" fmla="*/ 4338903 h 4556596"/>
              <a:gd name="connsiteX1584" fmla="*/ 3679852 w 4003413"/>
              <a:gd name="connsiteY1584" fmla="*/ 4350816 h 4556596"/>
              <a:gd name="connsiteX1585" fmla="*/ 3636163 w 4003413"/>
              <a:gd name="connsiteY1585" fmla="*/ 4370678 h 4556596"/>
              <a:gd name="connsiteX1586" fmla="*/ 3604389 w 4003413"/>
              <a:gd name="connsiteY1586" fmla="*/ 4386565 h 4556596"/>
              <a:gd name="connsiteX1587" fmla="*/ 3592471 w 4003413"/>
              <a:gd name="connsiteY1587" fmla="*/ 4382591 h 4556596"/>
              <a:gd name="connsiteX1588" fmla="*/ 3560696 w 4003413"/>
              <a:gd name="connsiteY1588" fmla="*/ 4374648 h 4556596"/>
              <a:gd name="connsiteX1589" fmla="*/ 3532895 w 4003413"/>
              <a:gd name="connsiteY1589" fmla="*/ 4370678 h 4556596"/>
              <a:gd name="connsiteX1590" fmla="*/ 3493177 w 4003413"/>
              <a:gd name="connsiteY1590" fmla="*/ 4386565 h 4556596"/>
              <a:gd name="connsiteX1591" fmla="*/ 3465372 w 4003413"/>
              <a:gd name="connsiteY1591" fmla="*/ 4386565 h 4556596"/>
              <a:gd name="connsiteX1592" fmla="*/ 3469346 w 4003413"/>
              <a:gd name="connsiteY1592" fmla="*/ 4370678 h 4556596"/>
              <a:gd name="connsiteX1593" fmla="*/ 3473315 w 4003413"/>
              <a:gd name="connsiteY1593" fmla="*/ 4362734 h 4556596"/>
              <a:gd name="connsiteX1594" fmla="*/ 3413740 w 4003413"/>
              <a:gd name="connsiteY1594" fmla="*/ 4323016 h 4556596"/>
              <a:gd name="connsiteX1595" fmla="*/ 3377991 w 4003413"/>
              <a:gd name="connsiteY1595" fmla="*/ 4299185 h 4556596"/>
              <a:gd name="connsiteX1596" fmla="*/ 3350190 w 4003413"/>
              <a:gd name="connsiteY1596" fmla="*/ 4299185 h 4556596"/>
              <a:gd name="connsiteX1597" fmla="*/ 3318415 w 4003413"/>
              <a:gd name="connsiteY1597" fmla="*/ 4295211 h 4556596"/>
              <a:gd name="connsiteX1598" fmla="*/ 3310472 w 4003413"/>
              <a:gd name="connsiteY1598" fmla="*/ 4283296 h 4556596"/>
              <a:gd name="connsiteX1599" fmla="*/ 3311464 w 4003413"/>
              <a:gd name="connsiteY1599" fmla="*/ 4279820 h 4556596"/>
              <a:gd name="connsiteX1600" fmla="*/ 3307918 w 4003413"/>
              <a:gd name="connsiteY1600" fmla="*/ 4279465 h 4556596"/>
              <a:gd name="connsiteX1601" fmla="*/ 3302528 w 4003413"/>
              <a:gd name="connsiteY1601" fmla="*/ 4271379 h 4556596"/>
              <a:gd name="connsiteX1602" fmla="*/ 3286641 w 4003413"/>
              <a:gd name="connsiteY1602" fmla="*/ 4271379 h 4556596"/>
              <a:gd name="connsiteX1603" fmla="*/ 3270753 w 4003413"/>
              <a:gd name="connsiteY1603" fmla="*/ 4287267 h 4556596"/>
              <a:gd name="connsiteX1604" fmla="*/ 3294584 w 4003413"/>
              <a:gd name="connsiteY1604" fmla="*/ 4307128 h 4556596"/>
              <a:gd name="connsiteX1605" fmla="*/ 3298554 w 4003413"/>
              <a:gd name="connsiteY1605" fmla="*/ 4326985 h 4556596"/>
              <a:gd name="connsiteX1606" fmla="*/ 3294584 w 4003413"/>
              <a:gd name="connsiteY1606" fmla="*/ 4330959 h 4556596"/>
              <a:gd name="connsiteX1607" fmla="*/ 3282667 w 4003413"/>
              <a:gd name="connsiteY1607" fmla="*/ 4326985 h 4556596"/>
              <a:gd name="connsiteX1608" fmla="*/ 3270753 w 4003413"/>
              <a:gd name="connsiteY1608" fmla="*/ 4315072 h 4556596"/>
              <a:gd name="connsiteX1609" fmla="*/ 3231035 w 4003413"/>
              <a:gd name="connsiteY1609" fmla="*/ 4279323 h 4556596"/>
              <a:gd name="connsiteX1610" fmla="*/ 3231035 w 4003413"/>
              <a:gd name="connsiteY1610" fmla="*/ 4259466 h 4556596"/>
              <a:gd name="connsiteX1611" fmla="*/ 3215147 w 4003413"/>
              <a:gd name="connsiteY1611" fmla="*/ 4247548 h 4556596"/>
              <a:gd name="connsiteX1612" fmla="*/ 3203230 w 4003413"/>
              <a:gd name="connsiteY1612" fmla="*/ 4243578 h 4556596"/>
              <a:gd name="connsiteX1613" fmla="*/ 3223091 w 4003413"/>
              <a:gd name="connsiteY1613" fmla="*/ 4191942 h 4556596"/>
              <a:gd name="connsiteX1614" fmla="*/ 3199260 w 4003413"/>
              <a:gd name="connsiteY1614" fmla="*/ 4160167 h 4556596"/>
              <a:gd name="connsiteX1615" fmla="*/ 3183373 w 4003413"/>
              <a:gd name="connsiteY1615" fmla="*/ 4160167 h 4556596"/>
              <a:gd name="connsiteX1616" fmla="*/ 3155568 w 4003413"/>
              <a:gd name="connsiteY1616" fmla="*/ 4144280 h 4556596"/>
              <a:gd name="connsiteX1617" fmla="*/ 3123793 w 4003413"/>
              <a:gd name="connsiteY1617" fmla="*/ 4092648 h 4556596"/>
              <a:gd name="connsiteX1618" fmla="*/ 3107905 w 4003413"/>
              <a:gd name="connsiteY1618" fmla="*/ 4068817 h 4556596"/>
              <a:gd name="connsiteX1619" fmla="*/ 3088048 w 4003413"/>
              <a:gd name="connsiteY1619" fmla="*/ 4009237 h 4556596"/>
              <a:gd name="connsiteX1620" fmla="*/ 3080105 w 4003413"/>
              <a:gd name="connsiteY1620" fmla="*/ 4005267 h 4556596"/>
              <a:gd name="connsiteX1621" fmla="*/ 3076131 w 4003413"/>
              <a:gd name="connsiteY1621" fmla="*/ 4009237 h 4556596"/>
              <a:gd name="connsiteX1622" fmla="*/ 3076131 w 4003413"/>
              <a:gd name="connsiteY1622" fmla="*/ 4021155 h 4556596"/>
              <a:gd name="connsiteX1623" fmla="*/ 3076131 w 4003413"/>
              <a:gd name="connsiteY1623" fmla="*/ 4052930 h 4556596"/>
              <a:gd name="connsiteX1624" fmla="*/ 3068187 w 4003413"/>
              <a:gd name="connsiteY1624" fmla="*/ 4064843 h 4556596"/>
              <a:gd name="connsiteX1625" fmla="*/ 3048330 w 4003413"/>
              <a:gd name="connsiteY1625" fmla="*/ 4068817 h 4556596"/>
              <a:gd name="connsiteX1626" fmla="*/ 3080105 w 4003413"/>
              <a:gd name="connsiteY1626" fmla="*/ 4144280 h 4556596"/>
              <a:gd name="connsiteX1627" fmla="*/ 3123793 w 4003413"/>
              <a:gd name="connsiteY1627" fmla="*/ 4176055 h 4556596"/>
              <a:gd name="connsiteX1628" fmla="*/ 3123573 w 4003413"/>
              <a:gd name="connsiteY1628" fmla="*/ 4176960 h 4556596"/>
              <a:gd name="connsiteX1629" fmla="*/ 3131736 w 4003413"/>
              <a:gd name="connsiteY1629" fmla="*/ 4176055 h 4556596"/>
              <a:gd name="connsiteX1630" fmla="*/ 3135706 w 4003413"/>
              <a:gd name="connsiteY1630" fmla="*/ 4183998 h 4556596"/>
              <a:gd name="connsiteX1631" fmla="*/ 3132231 w 4003413"/>
              <a:gd name="connsiteY1631" fmla="*/ 4187968 h 4556596"/>
              <a:gd name="connsiteX1632" fmla="*/ 3119939 w 4003413"/>
              <a:gd name="connsiteY1632" fmla="*/ 4191903 h 4556596"/>
              <a:gd name="connsiteX1633" fmla="*/ 3119325 w 4003413"/>
              <a:gd name="connsiteY1633" fmla="*/ 4194426 h 4556596"/>
              <a:gd name="connsiteX1634" fmla="*/ 3099962 w 4003413"/>
              <a:gd name="connsiteY1634" fmla="*/ 4203860 h 4556596"/>
              <a:gd name="connsiteX1635" fmla="*/ 3020525 w 4003413"/>
              <a:gd name="connsiteY1635" fmla="*/ 4219747 h 4556596"/>
              <a:gd name="connsiteX1636" fmla="*/ 2972863 w 4003413"/>
              <a:gd name="connsiteY1636" fmla="*/ 4231661 h 4556596"/>
              <a:gd name="connsiteX1637" fmla="*/ 2913287 w 4003413"/>
              <a:gd name="connsiteY1637" fmla="*/ 4251522 h 4556596"/>
              <a:gd name="connsiteX1638" fmla="*/ 2873569 w 4003413"/>
              <a:gd name="connsiteY1638" fmla="*/ 4283297 h 4556596"/>
              <a:gd name="connsiteX1639" fmla="*/ 2849738 w 4003413"/>
              <a:gd name="connsiteY1639" fmla="*/ 4303154 h 4556596"/>
              <a:gd name="connsiteX1640" fmla="*/ 2817959 w 4003413"/>
              <a:gd name="connsiteY1640" fmla="*/ 4315072 h 4556596"/>
              <a:gd name="connsiteX1641" fmla="*/ 2810019 w 4003413"/>
              <a:gd name="connsiteY1641" fmla="*/ 4295211 h 4556596"/>
              <a:gd name="connsiteX1642" fmla="*/ 2810019 w 4003413"/>
              <a:gd name="connsiteY1642" fmla="*/ 4291241 h 4556596"/>
              <a:gd name="connsiteX1643" fmla="*/ 2798101 w 4003413"/>
              <a:gd name="connsiteY1643" fmla="*/ 4287267 h 4556596"/>
              <a:gd name="connsiteX1644" fmla="*/ 2786188 w 4003413"/>
              <a:gd name="connsiteY1644" fmla="*/ 4291241 h 4556596"/>
              <a:gd name="connsiteX1645" fmla="*/ 2766327 w 4003413"/>
              <a:gd name="connsiteY1645" fmla="*/ 4315072 h 4556596"/>
              <a:gd name="connsiteX1646" fmla="*/ 2750439 w 4003413"/>
              <a:gd name="connsiteY1646" fmla="*/ 4326985 h 4556596"/>
              <a:gd name="connsiteX1647" fmla="*/ 2730582 w 4003413"/>
              <a:gd name="connsiteY1647" fmla="*/ 4319042 h 4556596"/>
              <a:gd name="connsiteX1648" fmla="*/ 2730582 w 4003413"/>
              <a:gd name="connsiteY1648" fmla="*/ 4338903 h 4556596"/>
              <a:gd name="connsiteX1649" fmla="*/ 2671002 w 4003413"/>
              <a:gd name="connsiteY1649" fmla="*/ 4366704 h 4556596"/>
              <a:gd name="connsiteX1650" fmla="*/ 2643202 w 4003413"/>
              <a:gd name="connsiteY1650" fmla="*/ 4378621 h 4556596"/>
              <a:gd name="connsiteX1651" fmla="*/ 2639228 w 4003413"/>
              <a:gd name="connsiteY1651" fmla="*/ 4354790 h 4556596"/>
              <a:gd name="connsiteX1652" fmla="*/ 2631284 w 4003413"/>
              <a:gd name="connsiteY1652" fmla="*/ 4330959 h 4556596"/>
              <a:gd name="connsiteX1653" fmla="*/ 2591566 w 4003413"/>
              <a:gd name="connsiteY1653" fmla="*/ 4319042 h 4556596"/>
              <a:gd name="connsiteX1654" fmla="*/ 2575678 w 4003413"/>
              <a:gd name="connsiteY1654" fmla="*/ 4323016 h 4556596"/>
              <a:gd name="connsiteX1655" fmla="*/ 2579648 w 4003413"/>
              <a:gd name="connsiteY1655" fmla="*/ 4326985 h 4556596"/>
              <a:gd name="connsiteX1656" fmla="*/ 2603483 w 4003413"/>
              <a:gd name="connsiteY1656" fmla="*/ 4346847 h 4556596"/>
              <a:gd name="connsiteX1657" fmla="*/ 2611427 w 4003413"/>
              <a:gd name="connsiteY1657" fmla="*/ 4362734 h 4556596"/>
              <a:gd name="connsiteX1658" fmla="*/ 2615397 w 4003413"/>
              <a:gd name="connsiteY1658" fmla="*/ 4370678 h 4556596"/>
              <a:gd name="connsiteX1659" fmla="*/ 2603483 w 4003413"/>
              <a:gd name="connsiteY1659" fmla="*/ 4382591 h 4556596"/>
              <a:gd name="connsiteX1660" fmla="*/ 2551847 w 4003413"/>
              <a:gd name="connsiteY1660" fmla="*/ 4354790 h 4556596"/>
              <a:gd name="connsiteX1661" fmla="*/ 2524046 w 4003413"/>
              <a:gd name="connsiteY1661" fmla="*/ 4350816 h 4556596"/>
              <a:gd name="connsiteX1662" fmla="*/ 2508159 w 4003413"/>
              <a:gd name="connsiteY1662" fmla="*/ 4366704 h 4556596"/>
              <a:gd name="connsiteX1663" fmla="*/ 2496241 w 4003413"/>
              <a:gd name="connsiteY1663" fmla="*/ 4398479 h 4556596"/>
              <a:gd name="connsiteX1664" fmla="*/ 2500211 w 4003413"/>
              <a:gd name="connsiteY1664" fmla="*/ 4406422 h 4556596"/>
              <a:gd name="connsiteX1665" fmla="*/ 2492271 w 4003413"/>
              <a:gd name="connsiteY1665" fmla="*/ 4434227 h 4556596"/>
              <a:gd name="connsiteX1666" fmla="*/ 2476384 w 4003413"/>
              <a:gd name="connsiteY1666" fmla="*/ 4430253 h 4556596"/>
              <a:gd name="connsiteX1667" fmla="*/ 2468440 w 4003413"/>
              <a:gd name="connsiteY1667" fmla="*/ 4422310 h 4556596"/>
              <a:gd name="connsiteX1668" fmla="*/ 2456523 w 4003413"/>
              <a:gd name="connsiteY1668" fmla="*/ 4430253 h 4556596"/>
              <a:gd name="connsiteX1669" fmla="*/ 2456523 w 4003413"/>
              <a:gd name="connsiteY1669" fmla="*/ 4446141 h 4556596"/>
              <a:gd name="connsiteX1670" fmla="*/ 2444609 w 4003413"/>
              <a:gd name="connsiteY1670" fmla="*/ 4458058 h 4556596"/>
              <a:gd name="connsiteX1671" fmla="*/ 2424748 w 4003413"/>
              <a:gd name="connsiteY1671" fmla="*/ 4446141 h 4556596"/>
              <a:gd name="connsiteX1672" fmla="*/ 2416804 w 4003413"/>
              <a:gd name="connsiteY1672" fmla="*/ 4438197 h 4556596"/>
              <a:gd name="connsiteX1673" fmla="*/ 2408861 w 4003413"/>
              <a:gd name="connsiteY1673" fmla="*/ 4446141 h 4556596"/>
              <a:gd name="connsiteX1674" fmla="*/ 2408861 w 4003413"/>
              <a:gd name="connsiteY1674" fmla="*/ 4458058 h 4556596"/>
              <a:gd name="connsiteX1675" fmla="*/ 2408861 w 4003413"/>
              <a:gd name="connsiteY1675" fmla="*/ 4462028 h 4556596"/>
              <a:gd name="connsiteX1676" fmla="*/ 2389003 w 4003413"/>
              <a:gd name="connsiteY1676" fmla="*/ 4466002 h 4556596"/>
              <a:gd name="connsiteX1677" fmla="*/ 2357229 w 4003413"/>
              <a:gd name="connsiteY1677" fmla="*/ 4466002 h 4556596"/>
              <a:gd name="connsiteX1678" fmla="*/ 2349285 w 4003413"/>
              <a:gd name="connsiteY1678" fmla="*/ 4458058 h 4556596"/>
              <a:gd name="connsiteX1679" fmla="*/ 2365172 w 4003413"/>
              <a:gd name="connsiteY1679" fmla="*/ 4418340 h 4556596"/>
              <a:gd name="connsiteX1680" fmla="*/ 2377086 w 4003413"/>
              <a:gd name="connsiteY1680" fmla="*/ 4378621 h 4556596"/>
              <a:gd name="connsiteX1681" fmla="*/ 2361198 w 4003413"/>
              <a:gd name="connsiteY1681" fmla="*/ 4346847 h 4556596"/>
              <a:gd name="connsiteX1682" fmla="*/ 2357229 w 4003413"/>
              <a:gd name="connsiteY1682" fmla="*/ 4342873 h 4556596"/>
              <a:gd name="connsiteX1683" fmla="*/ 2353255 w 4003413"/>
              <a:gd name="connsiteY1683" fmla="*/ 4346847 h 4556596"/>
              <a:gd name="connsiteX1684" fmla="*/ 2341337 w 4003413"/>
              <a:gd name="connsiteY1684" fmla="*/ 4370678 h 4556596"/>
              <a:gd name="connsiteX1685" fmla="*/ 2329424 w 4003413"/>
              <a:gd name="connsiteY1685" fmla="*/ 4398479 h 4556596"/>
              <a:gd name="connsiteX1686" fmla="*/ 2325454 w 4003413"/>
              <a:gd name="connsiteY1686" fmla="*/ 4402453 h 4556596"/>
              <a:gd name="connsiteX1687" fmla="*/ 2325454 w 4003413"/>
              <a:gd name="connsiteY1687" fmla="*/ 4434227 h 4556596"/>
              <a:gd name="connsiteX1688" fmla="*/ 2325454 w 4003413"/>
              <a:gd name="connsiteY1688" fmla="*/ 4497777 h 4556596"/>
              <a:gd name="connsiteX1689" fmla="*/ 2301619 w 4003413"/>
              <a:gd name="connsiteY1689" fmla="*/ 4513664 h 4556596"/>
              <a:gd name="connsiteX1690" fmla="*/ 2257930 w 4003413"/>
              <a:gd name="connsiteY1690" fmla="*/ 4493803 h 4556596"/>
              <a:gd name="connsiteX1691" fmla="*/ 2257930 w 4003413"/>
              <a:gd name="connsiteY1691" fmla="*/ 4477916 h 4556596"/>
              <a:gd name="connsiteX1692" fmla="*/ 2273818 w 4003413"/>
              <a:gd name="connsiteY1692" fmla="*/ 4469972 h 4556596"/>
              <a:gd name="connsiteX1693" fmla="*/ 2277792 w 4003413"/>
              <a:gd name="connsiteY1693" fmla="*/ 4450115 h 4556596"/>
              <a:gd name="connsiteX1694" fmla="*/ 2257930 w 4003413"/>
              <a:gd name="connsiteY1694" fmla="*/ 4442171 h 4556596"/>
              <a:gd name="connsiteX1695" fmla="*/ 2277792 w 4003413"/>
              <a:gd name="connsiteY1695" fmla="*/ 4426284 h 4556596"/>
              <a:gd name="connsiteX1696" fmla="*/ 2285735 w 4003413"/>
              <a:gd name="connsiteY1696" fmla="*/ 4430253 h 4556596"/>
              <a:gd name="connsiteX1697" fmla="*/ 2297649 w 4003413"/>
              <a:gd name="connsiteY1697" fmla="*/ 4434227 h 4556596"/>
              <a:gd name="connsiteX1698" fmla="*/ 2301619 w 4003413"/>
              <a:gd name="connsiteY1698" fmla="*/ 4426284 h 4556596"/>
              <a:gd name="connsiteX1699" fmla="*/ 2293679 w 4003413"/>
              <a:gd name="connsiteY1699" fmla="*/ 4418340 h 4556596"/>
              <a:gd name="connsiteX1700" fmla="*/ 2253961 w 4003413"/>
              <a:gd name="connsiteY1700" fmla="*/ 4422310 h 4556596"/>
              <a:gd name="connsiteX1701" fmla="*/ 2222182 w 4003413"/>
              <a:gd name="connsiteY1701" fmla="*/ 4426284 h 4556596"/>
              <a:gd name="connsiteX1702" fmla="*/ 2206299 w 4003413"/>
              <a:gd name="connsiteY1702" fmla="*/ 4414366 h 4556596"/>
              <a:gd name="connsiteX1703" fmla="*/ 2194381 w 4003413"/>
              <a:gd name="connsiteY1703" fmla="*/ 4414366 h 4556596"/>
              <a:gd name="connsiteX1704" fmla="*/ 2158636 w 4003413"/>
              <a:gd name="connsiteY1704" fmla="*/ 4398479 h 4556596"/>
              <a:gd name="connsiteX1705" fmla="*/ 2146719 w 4003413"/>
              <a:gd name="connsiteY1705" fmla="*/ 4342873 h 4556596"/>
              <a:gd name="connsiteX1706" fmla="*/ 2138775 w 4003413"/>
              <a:gd name="connsiteY1706" fmla="*/ 4311098 h 4556596"/>
              <a:gd name="connsiteX1707" fmla="*/ 2138775 w 4003413"/>
              <a:gd name="connsiteY1707" fmla="*/ 4283297 h 4556596"/>
              <a:gd name="connsiteX1708" fmla="*/ 2126862 w 4003413"/>
              <a:gd name="connsiteY1708" fmla="*/ 4271379 h 4556596"/>
              <a:gd name="connsiteX1709" fmla="*/ 2107000 w 4003413"/>
              <a:gd name="connsiteY1709" fmla="*/ 4275353 h 4556596"/>
              <a:gd name="connsiteX1710" fmla="*/ 2095087 w 4003413"/>
              <a:gd name="connsiteY1710" fmla="*/ 4287267 h 4556596"/>
              <a:gd name="connsiteX1711" fmla="*/ 2055368 w 4003413"/>
              <a:gd name="connsiteY1711" fmla="*/ 4319042 h 4556596"/>
              <a:gd name="connsiteX1712" fmla="*/ 1991819 w 4003413"/>
              <a:gd name="connsiteY1712" fmla="*/ 4303154 h 4556596"/>
              <a:gd name="connsiteX1713" fmla="*/ 1948126 w 4003413"/>
              <a:gd name="connsiteY1713" fmla="*/ 4275353 h 4556596"/>
              <a:gd name="connsiteX1714" fmla="*/ 1946231 w 4003413"/>
              <a:gd name="connsiteY1714" fmla="*/ 4272510 h 4556596"/>
              <a:gd name="connsiteX1715" fmla="*/ 1928188 w 4003413"/>
              <a:gd name="connsiteY1715" fmla="*/ 4272951 h 4556596"/>
              <a:gd name="connsiteX1716" fmla="*/ 1916270 w 4003413"/>
              <a:gd name="connsiteY1716" fmla="*/ 4284865 h 4556596"/>
              <a:gd name="connsiteX1717" fmla="*/ 1916270 w 4003413"/>
              <a:gd name="connsiteY1717" fmla="*/ 4312670 h 4556596"/>
              <a:gd name="connsiteX1718" fmla="*/ 1912301 w 4003413"/>
              <a:gd name="connsiteY1718" fmla="*/ 4320613 h 4556596"/>
              <a:gd name="connsiteX1719" fmla="*/ 1908327 w 4003413"/>
              <a:gd name="connsiteY1719" fmla="*/ 4320613 h 4556596"/>
              <a:gd name="connsiteX1720" fmla="*/ 1904357 w 4003413"/>
              <a:gd name="connsiteY1720" fmla="*/ 4316640 h 4556596"/>
              <a:gd name="connsiteX1721" fmla="*/ 1892439 w 4003413"/>
              <a:gd name="connsiteY1721" fmla="*/ 4304726 h 4556596"/>
              <a:gd name="connsiteX1722" fmla="*/ 1884496 w 4003413"/>
              <a:gd name="connsiteY1722" fmla="*/ 4320613 h 4556596"/>
              <a:gd name="connsiteX1723" fmla="*/ 1884496 w 4003413"/>
              <a:gd name="connsiteY1723" fmla="*/ 4336501 h 4556596"/>
              <a:gd name="connsiteX1724" fmla="*/ 1852721 w 4003413"/>
              <a:gd name="connsiteY1724" fmla="*/ 4352388 h 4556596"/>
              <a:gd name="connsiteX1725" fmla="*/ 1836834 w 4003413"/>
              <a:gd name="connsiteY1725" fmla="*/ 4352388 h 4556596"/>
              <a:gd name="connsiteX1726" fmla="*/ 1824920 w 4003413"/>
              <a:gd name="connsiteY1726" fmla="*/ 4356358 h 4556596"/>
              <a:gd name="connsiteX1727" fmla="*/ 1820950 w 4003413"/>
              <a:gd name="connsiteY1727" fmla="*/ 4380189 h 4556596"/>
              <a:gd name="connsiteX1728" fmla="*/ 1789171 w 4003413"/>
              <a:gd name="connsiteY1728" fmla="*/ 4380189 h 4556596"/>
              <a:gd name="connsiteX1729" fmla="*/ 1784409 w 4003413"/>
              <a:gd name="connsiteY1729" fmla="*/ 4378602 h 4556596"/>
              <a:gd name="connsiteX1730" fmla="*/ 1781232 w 4003413"/>
              <a:gd name="connsiteY1730" fmla="*/ 4372245 h 4556596"/>
              <a:gd name="connsiteX1731" fmla="*/ 1777258 w 4003413"/>
              <a:gd name="connsiteY1731" fmla="*/ 4376219 h 4556596"/>
              <a:gd name="connsiteX1732" fmla="*/ 1784409 w 4003413"/>
              <a:gd name="connsiteY1732" fmla="*/ 4378602 h 4556596"/>
              <a:gd name="connsiteX1733" fmla="*/ 1785202 w 4003413"/>
              <a:gd name="connsiteY1733" fmla="*/ 4380189 h 4556596"/>
              <a:gd name="connsiteX1734" fmla="*/ 1789171 w 4003413"/>
              <a:gd name="connsiteY1734" fmla="*/ 4380189 h 4556596"/>
              <a:gd name="connsiteX1735" fmla="*/ 1789171 w 4003413"/>
              <a:gd name="connsiteY1735" fmla="*/ 4400050 h 4556596"/>
              <a:gd name="connsiteX1736" fmla="*/ 1773284 w 4003413"/>
              <a:gd name="connsiteY1736" fmla="*/ 4411964 h 4556596"/>
              <a:gd name="connsiteX1737" fmla="*/ 1721652 w 4003413"/>
              <a:gd name="connsiteY1737" fmla="*/ 4407994 h 4556596"/>
              <a:gd name="connsiteX1738" fmla="*/ 1685903 w 4003413"/>
              <a:gd name="connsiteY1738" fmla="*/ 4411964 h 4556596"/>
              <a:gd name="connsiteX1739" fmla="*/ 1681934 w 4003413"/>
              <a:gd name="connsiteY1739" fmla="*/ 4423881 h 4556596"/>
              <a:gd name="connsiteX1740" fmla="*/ 1717678 w 4003413"/>
              <a:gd name="connsiteY1740" fmla="*/ 4447713 h 4556596"/>
              <a:gd name="connsiteX1741" fmla="*/ 1717678 w 4003413"/>
              <a:gd name="connsiteY1741" fmla="*/ 4459626 h 4556596"/>
              <a:gd name="connsiteX1742" fmla="*/ 1705765 w 4003413"/>
              <a:gd name="connsiteY1742" fmla="*/ 4459626 h 4556596"/>
              <a:gd name="connsiteX1743" fmla="*/ 1677960 w 4003413"/>
              <a:gd name="connsiteY1743" fmla="*/ 4459626 h 4556596"/>
              <a:gd name="connsiteX1744" fmla="*/ 1646185 w 4003413"/>
              <a:gd name="connsiteY1744" fmla="*/ 4471544 h 4556596"/>
              <a:gd name="connsiteX1745" fmla="*/ 1602497 w 4003413"/>
              <a:gd name="connsiteY1745" fmla="*/ 4475513 h 4556596"/>
              <a:gd name="connsiteX1746" fmla="*/ 1582640 w 4003413"/>
              <a:gd name="connsiteY1746" fmla="*/ 4463600 h 4556596"/>
              <a:gd name="connsiteX1747" fmla="*/ 1578666 w 4003413"/>
              <a:gd name="connsiteY1747" fmla="*/ 4435795 h 4556596"/>
              <a:gd name="connsiteX1748" fmla="*/ 1566748 w 4003413"/>
              <a:gd name="connsiteY1748" fmla="*/ 4431825 h 4556596"/>
              <a:gd name="connsiteX1749" fmla="*/ 1527030 w 4003413"/>
              <a:gd name="connsiteY1749" fmla="*/ 4451682 h 4556596"/>
              <a:gd name="connsiteX1750" fmla="*/ 1483341 w 4003413"/>
              <a:gd name="connsiteY1750" fmla="*/ 4475513 h 4556596"/>
              <a:gd name="connsiteX1751" fmla="*/ 1471424 w 4003413"/>
              <a:gd name="connsiteY1751" fmla="*/ 4487431 h 4556596"/>
              <a:gd name="connsiteX1752" fmla="*/ 1455536 w 4003413"/>
              <a:gd name="connsiteY1752" fmla="*/ 4511262 h 4556596"/>
              <a:gd name="connsiteX1753" fmla="*/ 1435679 w 4003413"/>
              <a:gd name="connsiteY1753" fmla="*/ 4507288 h 4556596"/>
              <a:gd name="connsiteX1754" fmla="*/ 1422645 w 4003413"/>
              <a:gd name="connsiteY1754" fmla="*/ 4500771 h 4556596"/>
              <a:gd name="connsiteX1755" fmla="*/ 1418301 w 4003413"/>
              <a:gd name="connsiteY1755" fmla="*/ 4506299 h 4556596"/>
              <a:gd name="connsiteX1756" fmla="*/ 1403904 w 4003413"/>
              <a:gd name="connsiteY1756" fmla="*/ 4507292 h 4556596"/>
              <a:gd name="connsiteX1757" fmla="*/ 1391987 w 4003413"/>
              <a:gd name="connsiteY1757" fmla="*/ 4495375 h 4556596"/>
              <a:gd name="connsiteX1758" fmla="*/ 1391987 w 4003413"/>
              <a:gd name="connsiteY1758" fmla="*/ 4491405 h 4556596"/>
              <a:gd name="connsiteX1759" fmla="*/ 1411848 w 4003413"/>
              <a:gd name="connsiteY1759" fmla="*/ 4495375 h 4556596"/>
              <a:gd name="connsiteX1760" fmla="*/ 1419676 w 4003413"/>
              <a:gd name="connsiteY1760" fmla="*/ 4497986 h 4556596"/>
              <a:gd name="connsiteX1761" fmla="*/ 1417806 w 4003413"/>
              <a:gd name="connsiteY1761" fmla="*/ 4476010 h 4556596"/>
              <a:gd name="connsiteX1762" fmla="*/ 1403904 w 4003413"/>
              <a:gd name="connsiteY1762" fmla="*/ 4455656 h 4556596"/>
              <a:gd name="connsiteX1763" fmla="*/ 1380073 w 4003413"/>
              <a:gd name="connsiteY1763" fmla="*/ 4447713 h 4556596"/>
              <a:gd name="connsiteX1764" fmla="*/ 1356242 w 4003413"/>
              <a:gd name="connsiteY1764" fmla="*/ 4431825 h 4556596"/>
              <a:gd name="connsiteX1765" fmla="*/ 1348299 w 4003413"/>
              <a:gd name="connsiteY1765" fmla="*/ 4415938 h 4556596"/>
              <a:gd name="connsiteX1766" fmla="*/ 1328437 w 4003413"/>
              <a:gd name="connsiteY1766" fmla="*/ 4415938 h 4556596"/>
              <a:gd name="connsiteX1767" fmla="*/ 1324468 w 4003413"/>
              <a:gd name="connsiteY1767" fmla="*/ 4431825 h 4556596"/>
              <a:gd name="connsiteX1768" fmla="*/ 1316524 w 4003413"/>
              <a:gd name="connsiteY1768" fmla="*/ 4451682 h 4556596"/>
              <a:gd name="connsiteX1769" fmla="*/ 1308580 w 4003413"/>
              <a:gd name="connsiteY1769" fmla="*/ 4431825 h 4556596"/>
              <a:gd name="connsiteX1770" fmla="*/ 1304610 w 4003413"/>
              <a:gd name="connsiteY1770" fmla="*/ 4427851 h 4556596"/>
              <a:gd name="connsiteX1771" fmla="*/ 1292693 w 4003413"/>
              <a:gd name="connsiteY1771" fmla="*/ 4427851 h 4556596"/>
              <a:gd name="connsiteX1772" fmla="*/ 1276805 w 4003413"/>
              <a:gd name="connsiteY1772" fmla="*/ 4443739 h 4556596"/>
              <a:gd name="connsiteX1773" fmla="*/ 1260918 w 4003413"/>
              <a:gd name="connsiteY1773" fmla="*/ 4451682 h 4556596"/>
              <a:gd name="connsiteX1774" fmla="*/ 1259843 w 4003413"/>
              <a:gd name="connsiteY1774" fmla="*/ 4453509 h 4556596"/>
              <a:gd name="connsiteX1775" fmla="*/ 1256944 w 4003413"/>
              <a:gd name="connsiteY1775" fmla="*/ 4447713 h 4556596"/>
              <a:gd name="connsiteX1776" fmla="*/ 1252974 w 4003413"/>
              <a:gd name="connsiteY1776" fmla="*/ 4451682 h 4556596"/>
              <a:gd name="connsiteX1777" fmla="*/ 1259112 w 4003413"/>
              <a:gd name="connsiteY1777" fmla="*/ 4454753 h 4556596"/>
              <a:gd name="connsiteX1778" fmla="*/ 1241059 w 4003413"/>
              <a:gd name="connsiteY1778" fmla="*/ 4485444 h 4556596"/>
              <a:gd name="connsiteX1779" fmla="*/ 1197368 w 4003413"/>
              <a:gd name="connsiteY1779" fmla="*/ 4495375 h 4556596"/>
              <a:gd name="connsiteX1780" fmla="*/ 1165594 w 4003413"/>
              <a:gd name="connsiteY1780" fmla="*/ 4511262 h 4556596"/>
              <a:gd name="connsiteX1781" fmla="*/ 1153676 w 4003413"/>
              <a:gd name="connsiteY1781" fmla="*/ 4511262 h 4556596"/>
              <a:gd name="connsiteX1782" fmla="*/ 1145737 w 4003413"/>
              <a:gd name="connsiteY1782" fmla="*/ 4499344 h 4556596"/>
              <a:gd name="connsiteX1783" fmla="*/ 1133819 w 4003413"/>
              <a:gd name="connsiteY1783" fmla="*/ 4511262 h 4556596"/>
              <a:gd name="connsiteX1784" fmla="*/ 1117932 w 4003413"/>
              <a:gd name="connsiteY1784" fmla="*/ 4550981 h 4556596"/>
              <a:gd name="connsiteX1785" fmla="*/ 1098070 w 4003413"/>
              <a:gd name="connsiteY1785" fmla="*/ 4554950 h 4556596"/>
              <a:gd name="connsiteX1786" fmla="*/ 1086157 w 4003413"/>
              <a:gd name="connsiteY1786" fmla="*/ 4547007 h 4556596"/>
              <a:gd name="connsiteX1787" fmla="*/ 1074239 w 4003413"/>
              <a:gd name="connsiteY1787" fmla="*/ 4519206 h 4556596"/>
              <a:gd name="connsiteX1788" fmla="*/ 1086157 w 4003413"/>
              <a:gd name="connsiteY1788" fmla="*/ 4499344 h 4556596"/>
              <a:gd name="connsiteX1789" fmla="*/ 1066295 w 4003413"/>
              <a:gd name="connsiteY1789" fmla="*/ 4487431 h 4556596"/>
              <a:gd name="connsiteX1790" fmla="*/ 1058352 w 4003413"/>
              <a:gd name="connsiteY1790" fmla="*/ 4447713 h 4556596"/>
              <a:gd name="connsiteX1791" fmla="*/ 1042464 w 4003413"/>
              <a:gd name="connsiteY1791" fmla="*/ 4447713 h 4556596"/>
              <a:gd name="connsiteX1792" fmla="*/ 1034521 w 4003413"/>
              <a:gd name="connsiteY1792" fmla="*/ 4451682 h 4556596"/>
              <a:gd name="connsiteX1793" fmla="*/ 1014663 w 4003413"/>
              <a:gd name="connsiteY1793" fmla="*/ 4447713 h 4556596"/>
              <a:gd name="connsiteX1794" fmla="*/ 978915 w 4003413"/>
              <a:gd name="connsiteY1794" fmla="*/ 4384163 h 4556596"/>
              <a:gd name="connsiteX1795" fmla="*/ 959058 w 4003413"/>
              <a:gd name="connsiteY1795" fmla="*/ 4360332 h 4556596"/>
              <a:gd name="connsiteX1796" fmla="*/ 927283 w 4003413"/>
              <a:gd name="connsiteY1796" fmla="*/ 4364302 h 4556596"/>
              <a:gd name="connsiteX1797" fmla="*/ 867703 w 4003413"/>
              <a:gd name="connsiteY1797" fmla="*/ 4352388 h 4556596"/>
              <a:gd name="connsiteX1798" fmla="*/ 768409 w 4003413"/>
              <a:gd name="connsiteY1798" fmla="*/ 4332527 h 4556596"/>
              <a:gd name="connsiteX1799" fmla="*/ 760465 w 4003413"/>
              <a:gd name="connsiteY1799" fmla="*/ 4328557 h 4556596"/>
              <a:gd name="connsiteX1800" fmla="*/ 740604 w 4003413"/>
              <a:gd name="connsiteY1800" fmla="*/ 4332527 h 4556596"/>
              <a:gd name="connsiteX1801" fmla="*/ 724717 w 4003413"/>
              <a:gd name="connsiteY1801" fmla="*/ 4356358 h 4556596"/>
              <a:gd name="connsiteX1802" fmla="*/ 696916 w 4003413"/>
              <a:gd name="connsiteY1802" fmla="*/ 4356358 h 4556596"/>
              <a:gd name="connsiteX1803" fmla="*/ 637336 w 4003413"/>
              <a:gd name="connsiteY1803" fmla="*/ 4312670 h 4556596"/>
              <a:gd name="connsiteX1804" fmla="*/ 597618 w 4003413"/>
              <a:gd name="connsiteY1804" fmla="*/ 4324583 h 4556596"/>
              <a:gd name="connsiteX1805" fmla="*/ 581730 w 4003413"/>
              <a:gd name="connsiteY1805" fmla="*/ 4348414 h 4556596"/>
              <a:gd name="connsiteX1806" fmla="*/ 573787 w 4003413"/>
              <a:gd name="connsiteY1806" fmla="*/ 4352388 h 4556596"/>
              <a:gd name="connsiteX1807" fmla="*/ 565843 w 4003413"/>
              <a:gd name="connsiteY1807" fmla="*/ 4344445 h 4556596"/>
              <a:gd name="connsiteX1808" fmla="*/ 573787 w 4003413"/>
              <a:gd name="connsiteY1808" fmla="*/ 4308696 h 4556596"/>
              <a:gd name="connsiteX1809" fmla="*/ 553929 w 4003413"/>
              <a:gd name="connsiteY1809" fmla="*/ 4292808 h 4556596"/>
              <a:gd name="connsiteX1810" fmla="*/ 534068 w 4003413"/>
              <a:gd name="connsiteY1810" fmla="*/ 4288839 h 4556596"/>
              <a:gd name="connsiteX1811" fmla="*/ 514211 w 4003413"/>
              <a:gd name="connsiteY1811" fmla="*/ 4284865 h 4556596"/>
              <a:gd name="connsiteX1812" fmla="*/ 490380 w 4003413"/>
              <a:gd name="connsiteY1812" fmla="*/ 4296782 h 4556596"/>
              <a:gd name="connsiteX1813" fmla="*/ 402999 w 4003413"/>
              <a:gd name="connsiteY1813" fmla="*/ 4280895 h 4556596"/>
              <a:gd name="connsiteX1814" fmla="*/ 391082 w 4003413"/>
              <a:gd name="connsiteY1814" fmla="*/ 4284865 h 4556596"/>
              <a:gd name="connsiteX1815" fmla="*/ 387112 w 4003413"/>
              <a:gd name="connsiteY1815" fmla="*/ 4312670 h 4556596"/>
              <a:gd name="connsiteX1816" fmla="*/ 363281 w 4003413"/>
              <a:gd name="connsiteY1816" fmla="*/ 4324583 h 4556596"/>
              <a:gd name="connsiteX1817" fmla="*/ 311645 w 4003413"/>
              <a:gd name="connsiteY1817" fmla="*/ 4292808 h 4556596"/>
              <a:gd name="connsiteX1818" fmla="*/ 307675 w 4003413"/>
              <a:gd name="connsiteY1818" fmla="*/ 4265007 h 4556596"/>
              <a:gd name="connsiteX1819" fmla="*/ 279870 w 4003413"/>
              <a:gd name="connsiteY1819" fmla="*/ 4237202 h 4556596"/>
              <a:gd name="connsiteX1820" fmla="*/ 240152 w 4003413"/>
              <a:gd name="connsiteY1820" fmla="*/ 4173653 h 4556596"/>
              <a:gd name="connsiteX1821" fmla="*/ 240152 w 4003413"/>
              <a:gd name="connsiteY1821" fmla="*/ 4141878 h 4556596"/>
              <a:gd name="connsiteX1822" fmla="*/ 232208 w 4003413"/>
              <a:gd name="connsiteY1822" fmla="*/ 4129964 h 4556596"/>
              <a:gd name="connsiteX1823" fmla="*/ 180576 w 4003413"/>
              <a:gd name="connsiteY1823" fmla="*/ 4082302 h 4556596"/>
              <a:gd name="connsiteX1824" fmla="*/ 172632 w 4003413"/>
              <a:gd name="connsiteY1824" fmla="*/ 4058471 h 4556596"/>
              <a:gd name="connsiteX1825" fmla="*/ 168658 w 4003413"/>
              <a:gd name="connsiteY1825" fmla="*/ 4054497 h 4556596"/>
              <a:gd name="connsiteX1826" fmla="*/ 164689 w 4003413"/>
              <a:gd name="connsiteY1826" fmla="*/ 4038610 h 4556596"/>
              <a:gd name="connsiteX1827" fmla="*/ 176602 w 4003413"/>
              <a:gd name="connsiteY1827" fmla="*/ 3998891 h 4556596"/>
              <a:gd name="connsiteX1828" fmla="*/ 184546 w 4003413"/>
              <a:gd name="connsiteY1828" fmla="*/ 3967117 h 4556596"/>
              <a:gd name="connsiteX1829" fmla="*/ 168658 w 4003413"/>
              <a:gd name="connsiteY1829" fmla="*/ 3947260 h 4556596"/>
              <a:gd name="connsiteX1830" fmla="*/ 168658 w 4003413"/>
              <a:gd name="connsiteY1830" fmla="*/ 3939316 h 4556596"/>
              <a:gd name="connsiteX1831" fmla="*/ 176602 w 4003413"/>
              <a:gd name="connsiteY1831" fmla="*/ 3919455 h 4556596"/>
              <a:gd name="connsiteX1832" fmla="*/ 156745 w 4003413"/>
              <a:gd name="connsiteY1832" fmla="*/ 3867823 h 4556596"/>
              <a:gd name="connsiteX1833" fmla="*/ 156745 w 4003413"/>
              <a:gd name="connsiteY1833" fmla="*/ 3697031 h 4556596"/>
              <a:gd name="connsiteX1834" fmla="*/ 144827 w 4003413"/>
              <a:gd name="connsiteY1834" fmla="*/ 3653343 h 4556596"/>
              <a:gd name="connsiteX1835" fmla="*/ 148801 w 4003413"/>
              <a:gd name="connsiteY1835" fmla="*/ 3625538 h 4556596"/>
              <a:gd name="connsiteX1836" fmla="*/ 152771 w 4003413"/>
              <a:gd name="connsiteY1836" fmla="*/ 3617594 h 4556596"/>
              <a:gd name="connsiteX1837" fmla="*/ 160715 w 4003413"/>
              <a:gd name="connsiteY1837" fmla="*/ 3577876 h 4556596"/>
              <a:gd name="connsiteX1838" fmla="*/ 156745 w 4003413"/>
              <a:gd name="connsiteY1838" fmla="*/ 3486525 h 4556596"/>
              <a:gd name="connsiteX1839" fmla="*/ 152771 w 4003413"/>
              <a:gd name="connsiteY1839" fmla="*/ 3466664 h 4556596"/>
              <a:gd name="connsiteX1840" fmla="*/ 168658 w 4003413"/>
              <a:gd name="connsiteY1840" fmla="*/ 3446807 h 4556596"/>
              <a:gd name="connsiteX1841" fmla="*/ 176602 w 4003413"/>
              <a:gd name="connsiteY1841" fmla="*/ 3438863 h 4556596"/>
              <a:gd name="connsiteX1842" fmla="*/ 176602 w 4003413"/>
              <a:gd name="connsiteY1842" fmla="*/ 3434889 h 4556596"/>
              <a:gd name="connsiteX1843" fmla="*/ 164689 w 4003413"/>
              <a:gd name="connsiteY1843" fmla="*/ 3430920 h 4556596"/>
              <a:gd name="connsiteX1844" fmla="*/ 144827 w 4003413"/>
              <a:gd name="connsiteY1844" fmla="*/ 3426946 h 4556596"/>
              <a:gd name="connsiteX1845" fmla="*/ 152771 w 4003413"/>
              <a:gd name="connsiteY1845" fmla="*/ 3407089 h 4556596"/>
              <a:gd name="connsiteX1846" fmla="*/ 160715 w 4003413"/>
              <a:gd name="connsiteY1846" fmla="*/ 3379284 h 4556596"/>
              <a:gd name="connsiteX1847" fmla="*/ 156745 w 4003413"/>
              <a:gd name="connsiteY1847" fmla="*/ 3339565 h 4556596"/>
              <a:gd name="connsiteX1848" fmla="*/ 160715 w 4003413"/>
              <a:gd name="connsiteY1848" fmla="*/ 3323678 h 4556596"/>
              <a:gd name="connsiteX1849" fmla="*/ 160715 w 4003413"/>
              <a:gd name="connsiteY1849" fmla="*/ 3299847 h 4556596"/>
              <a:gd name="connsiteX1850" fmla="*/ 148801 w 4003413"/>
              <a:gd name="connsiteY1850" fmla="*/ 3283959 h 4556596"/>
              <a:gd name="connsiteX1851" fmla="*/ 136884 w 4003413"/>
              <a:gd name="connsiteY1851" fmla="*/ 3268072 h 4556596"/>
              <a:gd name="connsiteX1852" fmla="*/ 136884 w 4003413"/>
              <a:gd name="connsiteY1852" fmla="*/ 3244241 h 4556596"/>
              <a:gd name="connsiteX1853" fmla="*/ 164689 w 4003413"/>
              <a:gd name="connsiteY1853" fmla="*/ 3216440 h 4556596"/>
              <a:gd name="connsiteX1854" fmla="*/ 172632 w 4003413"/>
              <a:gd name="connsiteY1854" fmla="*/ 3208496 h 4556596"/>
              <a:gd name="connsiteX1855" fmla="*/ 144827 w 4003413"/>
              <a:gd name="connsiteY1855" fmla="*/ 3188635 h 4556596"/>
              <a:gd name="connsiteX1856" fmla="*/ 136884 w 4003413"/>
              <a:gd name="connsiteY1856" fmla="*/ 3180691 h 4556596"/>
              <a:gd name="connsiteX1857" fmla="*/ 160715 w 4003413"/>
              <a:gd name="connsiteY1857" fmla="*/ 3089341 h 4556596"/>
              <a:gd name="connsiteX1858" fmla="*/ 176602 w 4003413"/>
              <a:gd name="connsiteY1858" fmla="*/ 3085367 h 4556596"/>
              <a:gd name="connsiteX1859" fmla="*/ 172632 w 4003413"/>
              <a:gd name="connsiteY1859" fmla="*/ 3077423 h 4556596"/>
              <a:gd name="connsiteX1860" fmla="*/ 152771 w 4003413"/>
              <a:gd name="connsiteY1860" fmla="*/ 3057566 h 4556596"/>
              <a:gd name="connsiteX1861" fmla="*/ 156745 w 4003413"/>
              <a:gd name="connsiteY1861" fmla="*/ 3037705 h 4556596"/>
              <a:gd name="connsiteX1862" fmla="*/ 148801 w 4003413"/>
              <a:gd name="connsiteY1862" fmla="*/ 3001960 h 4556596"/>
              <a:gd name="connsiteX1863" fmla="*/ 140857 w 4003413"/>
              <a:gd name="connsiteY1863" fmla="*/ 2994017 h 4556596"/>
              <a:gd name="connsiteX1864" fmla="*/ 164689 w 4003413"/>
              <a:gd name="connsiteY1864" fmla="*/ 2990043 h 4556596"/>
              <a:gd name="connsiteX1865" fmla="*/ 184546 w 4003413"/>
              <a:gd name="connsiteY1865" fmla="*/ 2986073 h 4556596"/>
              <a:gd name="connsiteX1866" fmla="*/ 176602 w 4003413"/>
              <a:gd name="connsiteY1866" fmla="*/ 2978129 h 4556596"/>
              <a:gd name="connsiteX1867" fmla="*/ 172632 w 4003413"/>
              <a:gd name="connsiteY1867" fmla="*/ 2954298 h 4556596"/>
              <a:gd name="connsiteX1868" fmla="*/ 175676 w 4003413"/>
              <a:gd name="connsiteY1868" fmla="*/ 2942118 h 4556596"/>
              <a:gd name="connsiteX1869" fmla="*/ 166180 w 4003413"/>
              <a:gd name="connsiteY1869" fmla="*/ 2939406 h 4556596"/>
              <a:gd name="connsiteX1870" fmla="*/ 164689 w 4003413"/>
              <a:gd name="connsiteY1870" fmla="*/ 2930471 h 4556596"/>
              <a:gd name="connsiteX1871" fmla="*/ 172632 w 4003413"/>
              <a:gd name="connsiteY1871" fmla="*/ 2926497 h 4556596"/>
              <a:gd name="connsiteX1872" fmla="*/ 176606 w 4003413"/>
              <a:gd name="connsiteY1872" fmla="*/ 2926497 h 4556596"/>
              <a:gd name="connsiteX1873" fmla="*/ 176606 w 4003413"/>
              <a:gd name="connsiteY1873" fmla="*/ 2938410 h 4556596"/>
              <a:gd name="connsiteX1874" fmla="*/ 187525 w 4003413"/>
              <a:gd name="connsiteY1874" fmla="*/ 2935928 h 4556596"/>
              <a:gd name="connsiteX1875" fmla="*/ 192489 w 4003413"/>
              <a:gd name="connsiteY1875" fmla="*/ 2930467 h 4556596"/>
              <a:gd name="connsiteX1876" fmla="*/ 192489 w 4003413"/>
              <a:gd name="connsiteY1876" fmla="*/ 2914580 h 4556596"/>
              <a:gd name="connsiteX1877" fmla="*/ 160715 w 4003413"/>
              <a:gd name="connsiteY1877" fmla="*/ 2890749 h 4556596"/>
              <a:gd name="connsiteX1878" fmla="*/ 160715 w 4003413"/>
              <a:gd name="connsiteY1878" fmla="*/ 2870887 h 4556596"/>
              <a:gd name="connsiteX1879" fmla="*/ 144827 w 4003413"/>
              <a:gd name="connsiteY1879" fmla="*/ 2847056 h 4556596"/>
              <a:gd name="connsiteX1880" fmla="*/ 140857 w 4003413"/>
              <a:gd name="connsiteY1880" fmla="*/ 2819255 h 4556596"/>
              <a:gd name="connsiteX1881" fmla="*/ 140857 w 4003413"/>
              <a:gd name="connsiteY1881" fmla="*/ 2799394 h 4556596"/>
              <a:gd name="connsiteX1882" fmla="*/ 132914 w 4003413"/>
              <a:gd name="connsiteY1882" fmla="*/ 2783507 h 4556596"/>
              <a:gd name="connsiteX1883" fmla="*/ 132914 w 4003413"/>
              <a:gd name="connsiteY1883" fmla="*/ 2747762 h 4556596"/>
              <a:gd name="connsiteX1884" fmla="*/ 132914 w 4003413"/>
              <a:gd name="connsiteY1884" fmla="*/ 2731875 h 4556596"/>
              <a:gd name="connsiteX1885" fmla="*/ 144827 w 4003413"/>
              <a:gd name="connsiteY1885" fmla="*/ 2696126 h 4556596"/>
              <a:gd name="connsiteX1886" fmla="*/ 117026 w 4003413"/>
              <a:gd name="connsiteY1886" fmla="*/ 2664351 h 4556596"/>
              <a:gd name="connsiteX1887" fmla="*/ 117026 w 4003413"/>
              <a:gd name="connsiteY1887" fmla="*/ 2652438 h 4556596"/>
              <a:gd name="connsiteX1888" fmla="*/ 128940 w 4003413"/>
              <a:gd name="connsiteY1888" fmla="*/ 2588888 h 4556596"/>
              <a:gd name="connsiteX1889" fmla="*/ 136884 w 4003413"/>
              <a:gd name="connsiteY1889" fmla="*/ 2569027 h 4556596"/>
              <a:gd name="connsiteX1890" fmla="*/ 132914 w 4003413"/>
              <a:gd name="connsiteY1890" fmla="*/ 2545196 h 4556596"/>
              <a:gd name="connsiteX1891" fmla="*/ 136884 w 4003413"/>
              <a:gd name="connsiteY1891" fmla="*/ 2533282 h 4556596"/>
              <a:gd name="connsiteX1892" fmla="*/ 113052 w 4003413"/>
              <a:gd name="connsiteY1892" fmla="*/ 2517395 h 4556596"/>
              <a:gd name="connsiteX1893" fmla="*/ 124970 w 4003413"/>
              <a:gd name="connsiteY1893" fmla="*/ 2493564 h 4556596"/>
              <a:gd name="connsiteX1894" fmla="*/ 113052 w 4003413"/>
              <a:gd name="connsiteY1894" fmla="*/ 2465759 h 4556596"/>
              <a:gd name="connsiteX1895" fmla="*/ 120996 w 4003413"/>
              <a:gd name="connsiteY1895" fmla="*/ 2457815 h 4556596"/>
              <a:gd name="connsiteX1896" fmla="*/ 128940 w 4003413"/>
              <a:gd name="connsiteY1896" fmla="*/ 2465759 h 4556596"/>
              <a:gd name="connsiteX1897" fmla="*/ 136884 w 4003413"/>
              <a:gd name="connsiteY1897" fmla="*/ 2473703 h 4556596"/>
              <a:gd name="connsiteX1898" fmla="*/ 152771 w 4003413"/>
              <a:gd name="connsiteY1898" fmla="*/ 2477677 h 4556596"/>
              <a:gd name="connsiteX1899" fmla="*/ 156745 w 4003413"/>
              <a:gd name="connsiteY1899" fmla="*/ 2469733 h 4556596"/>
              <a:gd name="connsiteX1900" fmla="*/ 144827 w 4003413"/>
              <a:gd name="connsiteY1900" fmla="*/ 2445902 h 4556596"/>
              <a:gd name="connsiteX1901" fmla="*/ 113052 w 4003413"/>
              <a:gd name="connsiteY1901" fmla="*/ 2426040 h 4556596"/>
              <a:gd name="connsiteX1902" fmla="*/ 124970 w 4003413"/>
              <a:gd name="connsiteY1902" fmla="*/ 2398240 h 4556596"/>
              <a:gd name="connsiteX1903" fmla="*/ 113052 w 4003413"/>
              <a:gd name="connsiteY1903" fmla="*/ 2362491 h 4556596"/>
              <a:gd name="connsiteX1904" fmla="*/ 113052 w 4003413"/>
              <a:gd name="connsiteY1904" fmla="*/ 2330716 h 4556596"/>
              <a:gd name="connsiteX1905" fmla="*/ 113052 w 4003413"/>
              <a:gd name="connsiteY1905" fmla="*/ 2298941 h 4556596"/>
              <a:gd name="connsiteX1906" fmla="*/ 109083 w 4003413"/>
              <a:gd name="connsiteY1906" fmla="*/ 2279084 h 4556596"/>
              <a:gd name="connsiteX1907" fmla="*/ 105109 w 4003413"/>
              <a:gd name="connsiteY1907" fmla="*/ 2239366 h 4556596"/>
              <a:gd name="connsiteX1908" fmla="*/ 105109 w 4003413"/>
              <a:gd name="connsiteY1908" fmla="*/ 2207591 h 4556596"/>
              <a:gd name="connsiteX1909" fmla="*/ 101139 w 4003413"/>
              <a:gd name="connsiteY1909" fmla="*/ 2171842 h 4556596"/>
              <a:gd name="connsiteX1910" fmla="*/ 89221 w 4003413"/>
              <a:gd name="connsiteY1910" fmla="*/ 2124180 h 4556596"/>
              <a:gd name="connsiteX1911" fmla="*/ 97165 w 4003413"/>
              <a:gd name="connsiteY1911" fmla="*/ 2100349 h 4556596"/>
              <a:gd name="connsiteX1912" fmla="*/ 85252 w 4003413"/>
              <a:gd name="connsiteY1912" fmla="*/ 2076518 h 4556596"/>
              <a:gd name="connsiteX1913" fmla="*/ 85252 w 4003413"/>
              <a:gd name="connsiteY1913" fmla="*/ 2044743 h 4556596"/>
              <a:gd name="connsiteX1914" fmla="*/ 85252 w 4003413"/>
              <a:gd name="connsiteY1914" fmla="*/ 2012968 h 4556596"/>
              <a:gd name="connsiteX1915" fmla="*/ 85252 w 4003413"/>
              <a:gd name="connsiteY1915" fmla="*/ 1977224 h 4556596"/>
              <a:gd name="connsiteX1916" fmla="*/ 85252 w 4003413"/>
              <a:gd name="connsiteY1916" fmla="*/ 1945449 h 4556596"/>
              <a:gd name="connsiteX1917" fmla="*/ 77308 w 4003413"/>
              <a:gd name="connsiteY1917" fmla="*/ 1925588 h 4556596"/>
              <a:gd name="connsiteX1918" fmla="*/ 77308 w 4003413"/>
              <a:gd name="connsiteY1918" fmla="*/ 1905731 h 4556596"/>
              <a:gd name="connsiteX1919" fmla="*/ 77308 w 4003413"/>
              <a:gd name="connsiteY1919" fmla="*/ 1881900 h 4556596"/>
              <a:gd name="connsiteX1920" fmla="*/ 73334 w 4003413"/>
              <a:gd name="connsiteY1920" fmla="*/ 1877926 h 4556596"/>
              <a:gd name="connsiteX1921" fmla="*/ 73334 w 4003413"/>
              <a:gd name="connsiteY1921" fmla="*/ 1818350 h 4556596"/>
              <a:gd name="connsiteX1922" fmla="*/ 69364 w 4003413"/>
              <a:gd name="connsiteY1922" fmla="*/ 1774658 h 4556596"/>
              <a:gd name="connsiteX1923" fmla="*/ 57447 w 4003413"/>
              <a:gd name="connsiteY1923" fmla="*/ 1659476 h 4556596"/>
              <a:gd name="connsiteX1924" fmla="*/ 53477 w 4003413"/>
              <a:gd name="connsiteY1924" fmla="*/ 1627701 h 4556596"/>
              <a:gd name="connsiteX1925" fmla="*/ 57447 w 4003413"/>
              <a:gd name="connsiteY1925" fmla="*/ 1607840 h 4556596"/>
              <a:gd name="connsiteX1926" fmla="*/ 57447 w 4003413"/>
              <a:gd name="connsiteY1926" fmla="*/ 1580039 h 4556596"/>
              <a:gd name="connsiteX1927" fmla="*/ 53477 w 4003413"/>
              <a:gd name="connsiteY1927" fmla="*/ 1564152 h 4556596"/>
              <a:gd name="connsiteX1928" fmla="*/ 53477 w 4003413"/>
              <a:gd name="connsiteY1928" fmla="*/ 1444997 h 4556596"/>
              <a:gd name="connsiteX1929" fmla="*/ 65390 w 4003413"/>
              <a:gd name="connsiteY1929" fmla="*/ 1413222 h 4556596"/>
              <a:gd name="connsiteX1930" fmla="*/ 57447 w 4003413"/>
              <a:gd name="connsiteY1930" fmla="*/ 1385417 h 4556596"/>
              <a:gd name="connsiteX1931" fmla="*/ 37590 w 4003413"/>
              <a:gd name="connsiteY1931" fmla="*/ 1353642 h 4556596"/>
              <a:gd name="connsiteX1932" fmla="*/ 37590 w 4003413"/>
              <a:gd name="connsiteY1932" fmla="*/ 1242430 h 4556596"/>
              <a:gd name="connsiteX1933" fmla="*/ 57447 w 4003413"/>
              <a:gd name="connsiteY1933" fmla="*/ 1210656 h 4556596"/>
              <a:gd name="connsiteX1934" fmla="*/ 45533 w 4003413"/>
              <a:gd name="connsiteY1934" fmla="*/ 1194768 h 4556596"/>
              <a:gd name="connsiteX1935" fmla="*/ 37590 w 4003413"/>
              <a:gd name="connsiteY1935" fmla="*/ 1186824 h 4556596"/>
              <a:gd name="connsiteX1936" fmla="*/ 37590 w 4003413"/>
              <a:gd name="connsiteY1936" fmla="*/ 1155050 h 4556596"/>
              <a:gd name="connsiteX1937" fmla="*/ 41559 w 4003413"/>
              <a:gd name="connsiteY1937" fmla="*/ 1147106 h 4556596"/>
              <a:gd name="connsiteX1938" fmla="*/ 61421 w 4003413"/>
              <a:gd name="connsiteY1938" fmla="*/ 1131219 h 4556596"/>
              <a:gd name="connsiteX1939" fmla="*/ 41559 w 4003413"/>
              <a:gd name="connsiteY1939" fmla="*/ 1123275 h 4556596"/>
              <a:gd name="connsiteX1940" fmla="*/ 37590 w 4003413"/>
              <a:gd name="connsiteY1940" fmla="*/ 1115331 h 4556596"/>
              <a:gd name="connsiteX1941" fmla="*/ 33616 w 4003413"/>
              <a:gd name="connsiteY1941" fmla="*/ 1091500 h 4556596"/>
              <a:gd name="connsiteX1942" fmla="*/ 37590 w 4003413"/>
              <a:gd name="connsiteY1942" fmla="*/ 1071643 h 4556596"/>
              <a:gd name="connsiteX1943" fmla="*/ 45533 w 4003413"/>
              <a:gd name="connsiteY1943" fmla="*/ 1043838 h 4556596"/>
              <a:gd name="connsiteX1944" fmla="*/ 41559 w 4003413"/>
              <a:gd name="connsiteY1944" fmla="*/ 1008094 h 4556596"/>
              <a:gd name="connsiteX1945" fmla="*/ 33616 w 4003413"/>
              <a:gd name="connsiteY1945" fmla="*/ 928657 h 4556596"/>
              <a:gd name="connsiteX1946" fmla="*/ 25672 w 4003413"/>
              <a:gd name="connsiteY1946" fmla="*/ 920713 h 4556596"/>
              <a:gd name="connsiteX1947" fmla="*/ 29646 w 4003413"/>
              <a:gd name="connsiteY1947" fmla="*/ 896882 h 4556596"/>
              <a:gd name="connsiteX1948" fmla="*/ 65390 w 4003413"/>
              <a:gd name="connsiteY1948" fmla="*/ 857163 h 4556596"/>
              <a:gd name="connsiteX1949" fmla="*/ 61421 w 4003413"/>
              <a:gd name="connsiteY1949" fmla="*/ 821415 h 4556596"/>
              <a:gd name="connsiteX1950" fmla="*/ 25672 w 4003413"/>
              <a:gd name="connsiteY1950" fmla="*/ 797584 h 4556596"/>
              <a:gd name="connsiteX1951" fmla="*/ 21702 w 4003413"/>
              <a:gd name="connsiteY1951" fmla="*/ 781698 h 4556596"/>
              <a:gd name="connsiteX1952" fmla="*/ 25672 w 4003413"/>
              <a:gd name="connsiteY1952" fmla="*/ 722122 h 4556596"/>
              <a:gd name="connsiteX1953" fmla="*/ 25672 w 4003413"/>
              <a:gd name="connsiteY1953" fmla="*/ 714178 h 4556596"/>
              <a:gd name="connsiteX1954" fmla="*/ 21702 w 4003413"/>
              <a:gd name="connsiteY1954" fmla="*/ 690347 h 4556596"/>
              <a:gd name="connsiteX1955" fmla="*/ 1841 w 4003413"/>
              <a:gd name="connsiteY1955" fmla="*/ 670485 h 4556596"/>
              <a:gd name="connsiteX1956" fmla="*/ 21702 w 4003413"/>
              <a:gd name="connsiteY1956" fmla="*/ 610910 h 4556596"/>
              <a:gd name="connsiteX1957" fmla="*/ 17728 w 4003413"/>
              <a:gd name="connsiteY1957" fmla="*/ 591049 h 4556596"/>
              <a:gd name="connsiteX1958" fmla="*/ 17728 w 4003413"/>
              <a:gd name="connsiteY1958" fmla="*/ 567217 h 4556596"/>
              <a:gd name="connsiteX1959" fmla="*/ 21702 w 4003413"/>
              <a:gd name="connsiteY1959" fmla="*/ 543386 h 4556596"/>
              <a:gd name="connsiteX1960" fmla="*/ 25672 w 4003413"/>
              <a:gd name="connsiteY1960" fmla="*/ 507641 h 4556596"/>
              <a:gd name="connsiteX1961" fmla="*/ 17728 w 4003413"/>
              <a:gd name="connsiteY1961" fmla="*/ 487780 h 4556596"/>
              <a:gd name="connsiteX1962" fmla="*/ 13758 w 4003413"/>
              <a:gd name="connsiteY1962" fmla="*/ 479837 h 4556596"/>
              <a:gd name="connsiteX1963" fmla="*/ 21702 w 4003413"/>
              <a:gd name="connsiteY1963" fmla="*/ 471894 h 4556596"/>
              <a:gd name="connsiteX1964" fmla="*/ 37590 w 4003413"/>
              <a:gd name="connsiteY1964" fmla="*/ 467923 h 4556596"/>
              <a:gd name="connsiteX1965" fmla="*/ 61421 w 4003413"/>
              <a:gd name="connsiteY1965" fmla="*/ 459980 h 4556596"/>
              <a:gd name="connsiteX1966" fmla="*/ 89221 w 4003413"/>
              <a:gd name="connsiteY1966" fmla="*/ 432175 h 4556596"/>
              <a:gd name="connsiteX1967" fmla="*/ 109083 w 4003413"/>
              <a:gd name="connsiteY1967" fmla="*/ 436149 h 4556596"/>
              <a:gd name="connsiteX1968" fmla="*/ 156745 w 4003413"/>
              <a:gd name="connsiteY1968" fmla="*/ 456005 h 4556596"/>
              <a:gd name="connsiteX1969" fmla="*/ 156745 w 4003413"/>
              <a:gd name="connsiteY1969" fmla="*/ 452036 h 4556596"/>
              <a:gd name="connsiteX1970" fmla="*/ 128940 w 4003413"/>
              <a:gd name="connsiteY1970" fmla="*/ 424231 h 4556596"/>
              <a:gd name="connsiteX1971" fmla="*/ 156745 w 4003413"/>
              <a:gd name="connsiteY1971" fmla="*/ 400400 h 4556596"/>
              <a:gd name="connsiteX1972" fmla="*/ 156745 w 4003413"/>
              <a:gd name="connsiteY1972" fmla="*/ 392456 h 4556596"/>
              <a:gd name="connsiteX1973" fmla="*/ 144827 w 4003413"/>
              <a:gd name="connsiteY1973" fmla="*/ 392456 h 4556596"/>
              <a:gd name="connsiteX1974" fmla="*/ 128940 w 4003413"/>
              <a:gd name="connsiteY1974" fmla="*/ 404374 h 4556596"/>
              <a:gd name="connsiteX1975" fmla="*/ 117026 w 4003413"/>
              <a:gd name="connsiteY1975" fmla="*/ 408344 h 4556596"/>
              <a:gd name="connsiteX1976" fmla="*/ 109083 w 4003413"/>
              <a:gd name="connsiteY1976" fmla="*/ 364655 h 4556596"/>
              <a:gd name="connsiteX1977" fmla="*/ 113052 w 4003413"/>
              <a:gd name="connsiteY1977" fmla="*/ 348768 h 4556596"/>
              <a:gd name="connsiteX1978" fmla="*/ 117026 w 4003413"/>
              <a:gd name="connsiteY1978" fmla="*/ 336850 h 4556596"/>
              <a:gd name="connsiteX1979" fmla="*/ 136884 w 4003413"/>
              <a:gd name="connsiteY1979" fmla="*/ 332881 h 4556596"/>
              <a:gd name="connsiteX1980" fmla="*/ 160715 w 4003413"/>
              <a:gd name="connsiteY1980" fmla="*/ 352738 h 4556596"/>
              <a:gd name="connsiteX1981" fmla="*/ 180576 w 4003413"/>
              <a:gd name="connsiteY1981" fmla="*/ 368626 h 4556596"/>
              <a:gd name="connsiteX1982" fmla="*/ 200433 w 4003413"/>
              <a:gd name="connsiteY1982" fmla="*/ 372598 h 4556596"/>
              <a:gd name="connsiteX1983" fmla="*/ 208377 w 4003413"/>
              <a:gd name="connsiteY1983" fmla="*/ 364655 h 4556596"/>
              <a:gd name="connsiteX1984" fmla="*/ 208377 w 4003413"/>
              <a:gd name="connsiteY1984" fmla="*/ 313020 h 4556596"/>
              <a:gd name="connsiteX1985" fmla="*/ 208377 w 4003413"/>
              <a:gd name="connsiteY1985" fmla="*/ 285219 h 4556596"/>
              <a:gd name="connsiteX1986" fmla="*/ 212351 w 4003413"/>
              <a:gd name="connsiteY1986" fmla="*/ 281245 h 4556596"/>
              <a:gd name="connsiteX1987" fmla="*/ 224264 w 4003413"/>
              <a:gd name="connsiteY1987" fmla="*/ 285219 h 4556596"/>
              <a:gd name="connsiteX1988" fmla="*/ 236182 w 4003413"/>
              <a:gd name="connsiteY1988" fmla="*/ 305076 h 4556596"/>
              <a:gd name="connsiteX1989" fmla="*/ 263983 w 4003413"/>
              <a:gd name="connsiteY1989" fmla="*/ 344794 h 4556596"/>
              <a:gd name="connsiteX1990" fmla="*/ 265609 w 4003413"/>
              <a:gd name="connsiteY1990" fmla="*/ 348045 h 4556596"/>
              <a:gd name="connsiteX1991" fmla="*/ 263983 w 4003413"/>
              <a:gd name="connsiteY1991" fmla="*/ 348768 h 4556596"/>
              <a:gd name="connsiteX1992" fmla="*/ 263983 w 4003413"/>
              <a:gd name="connsiteY1992" fmla="*/ 372598 h 4556596"/>
              <a:gd name="connsiteX1993" fmla="*/ 287814 w 4003413"/>
              <a:gd name="connsiteY1993" fmla="*/ 384512 h 4556596"/>
              <a:gd name="connsiteX1994" fmla="*/ 287814 w 4003413"/>
              <a:gd name="connsiteY1994" fmla="*/ 368626 h 4556596"/>
              <a:gd name="connsiteX1995" fmla="*/ 278170 w 4003413"/>
              <a:gd name="connsiteY1995" fmla="*/ 349335 h 4556596"/>
              <a:gd name="connsiteX1996" fmla="*/ 279870 w 4003413"/>
              <a:gd name="connsiteY1996" fmla="*/ 348768 h 4556596"/>
              <a:gd name="connsiteX1997" fmla="*/ 311645 w 4003413"/>
              <a:gd name="connsiteY1997" fmla="*/ 293162 h 4556596"/>
              <a:gd name="connsiteX1998" fmla="*/ 295757 w 4003413"/>
              <a:gd name="connsiteY1998" fmla="*/ 281245 h 4556596"/>
              <a:gd name="connsiteX1999" fmla="*/ 279870 w 4003413"/>
              <a:gd name="connsiteY1999" fmla="*/ 281245 h 4556596"/>
              <a:gd name="connsiteX2000" fmla="*/ 271926 w 4003413"/>
              <a:gd name="connsiteY2000" fmla="*/ 273301 h 4556596"/>
              <a:gd name="connsiteX2001" fmla="*/ 279870 w 4003413"/>
              <a:gd name="connsiteY2001" fmla="*/ 269331 h 4556596"/>
              <a:gd name="connsiteX2002" fmla="*/ 307675 w 4003413"/>
              <a:gd name="connsiteY2002" fmla="*/ 265357 h 4556596"/>
              <a:gd name="connsiteX2003" fmla="*/ 331506 w 4003413"/>
              <a:gd name="connsiteY2003" fmla="*/ 225639 h 4556596"/>
              <a:gd name="connsiteX2004" fmla="*/ 327532 w 4003413"/>
              <a:gd name="connsiteY2004" fmla="*/ 217695 h 4556596"/>
              <a:gd name="connsiteX2005" fmla="*/ 323562 w 4003413"/>
              <a:gd name="connsiteY2005" fmla="*/ 205782 h 4556596"/>
              <a:gd name="connsiteX2006" fmla="*/ 367251 w 4003413"/>
              <a:gd name="connsiteY2006" fmla="*/ 185920 h 4556596"/>
              <a:gd name="connsiteX2007" fmla="*/ 399025 w 4003413"/>
              <a:gd name="connsiteY2007" fmla="*/ 170033 h 4556596"/>
              <a:gd name="connsiteX2008" fmla="*/ 410943 w 4003413"/>
              <a:gd name="connsiteY2008" fmla="*/ 174007 h 4556596"/>
              <a:gd name="connsiteX2009" fmla="*/ 442718 w 4003413"/>
              <a:gd name="connsiteY2009" fmla="*/ 181951 h 4556596"/>
              <a:gd name="connsiteX2010" fmla="*/ 470519 w 4003413"/>
              <a:gd name="connsiteY2010" fmla="*/ 185920 h 4556596"/>
              <a:gd name="connsiteX2011" fmla="*/ 510237 w 4003413"/>
              <a:gd name="connsiteY2011" fmla="*/ 170033 h 4556596"/>
              <a:gd name="connsiteX2012" fmla="*/ 538042 w 4003413"/>
              <a:gd name="connsiteY2012" fmla="*/ 170033 h 4556596"/>
              <a:gd name="connsiteX2013" fmla="*/ 534068 w 4003413"/>
              <a:gd name="connsiteY2013" fmla="*/ 185920 h 4556596"/>
              <a:gd name="connsiteX2014" fmla="*/ 530098 w 4003413"/>
              <a:gd name="connsiteY2014" fmla="*/ 193864 h 4556596"/>
              <a:gd name="connsiteX2015" fmla="*/ 589674 w 4003413"/>
              <a:gd name="connsiteY2015" fmla="*/ 233582 h 4556596"/>
              <a:gd name="connsiteX2016" fmla="*/ 625423 w 4003413"/>
              <a:gd name="connsiteY2016" fmla="*/ 257414 h 4556596"/>
              <a:gd name="connsiteX2017" fmla="*/ 653223 w 4003413"/>
              <a:gd name="connsiteY2017" fmla="*/ 257414 h 4556596"/>
              <a:gd name="connsiteX2018" fmla="*/ 684998 w 4003413"/>
              <a:gd name="connsiteY2018" fmla="*/ 261387 h 4556596"/>
              <a:gd name="connsiteX2019" fmla="*/ 692941 w 4003413"/>
              <a:gd name="connsiteY2019" fmla="*/ 273302 h 4556596"/>
              <a:gd name="connsiteX2020" fmla="*/ 691950 w 4003413"/>
              <a:gd name="connsiteY2020" fmla="*/ 276778 h 4556596"/>
              <a:gd name="connsiteX2021" fmla="*/ 695495 w 4003413"/>
              <a:gd name="connsiteY2021" fmla="*/ 277133 h 4556596"/>
              <a:gd name="connsiteX2022" fmla="*/ 700886 w 4003413"/>
              <a:gd name="connsiteY2022" fmla="*/ 285219 h 4556596"/>
              <a:gd name="connsiteX2023" fmla="*/ 716773 w 4003413"/>
              <a:gd name="connsiteY2023" fmla="*/ 285219 h 4556596"/>
              <a:gd name="connsiteX2024" fmla="*/ 732660 w 4003413"/>
              <a:gd name="connsiteY2024" fmla="*/ 269331 h 4556596"/>
              <a:gd name="connsiteX2025" fmla="*/ 708829 w 4003413"/>
              <a:gd name="connsiteY2025" fmla="*/ 249470 h 4556596"/>
              <a:gd name="connsiteX2026" fmla="*/ 704860 w 4003413"/>
              <a:gd name="connsiteY2026" fmla="*/ 229613 h 4556596"/>
              <a:gd name="connsiteX2027" fmla="*/ 708829 w 4003413"/>
              <a:gd name="connsiteY2027" fmla="*/ 225639 h 4556596"/>
              <a:gd name="connsiteX2028" fmla="*/ 720747 w 4003413"/>
              <a:gd name="connsiteY2028" fmla="*/ 229613 h 4556596"/>
              <a:gd name="connsiteX2029" fmla="*/ 732660 w 4003413"/>
              <a:gd name="connsiteY2029" fmla="*/ 241526 h 4556596"/>
              <a:gd name="connsiteX2030" fmla="*/ 772379 w 4003413"/>
              <a:gd name="connsiteY2030" fmla="*/ 277275 h 4556596"/>
              <a:gd name="connsiteX2031" fmla="*/ 772379 w 4003413"/>
              <a:gd name="connsiteY2031" fmla="*/ 297132 h 4556596"/>
              <a:gd name="connsiteX2032" fmla="*/ 788266 w 4003413"/>
              <a:gd name="connsiteY2032" fmla="*/ 309050 h 4556596"/>
              <a:gd name="connsiteX2033" fmla="*/ 800184 w 4003413"/>
              <a:gd name="connsiteY2033" fmla="*/ 313020 h 4556596"/>
              <a:gd name="connsiteX2034" fmla="*/ 780323 w 4003413"/>
              <a:gd name="connsiteY2034" fmla="*/ 364655 h 4556596"/>
              <a:gd name="connsiteX2035" fmla="*/ 804154 w 4003413"/>
              <a:gd name="connsiteY2035" fmla="*/ 396431 h 4556596"/>
              <a:gd name="connsiteX2036" fmla="*/ 820041 w 4003413"/>
              <a:gd name="connsiteY2036" fmla="*/ 396431 h 4556596"/>
              <a:gd name="connsiteX2037" fmla="*/ 847846 w 4003413"/>
              <a:gd name="connsiteY2037" fmla="*/ 412317 h 4556596"/>
              <a:gd name="connsiteX2038" fmla="*/ 879621 w 4003413"/>
              <a:gd name="connsiteY2038" fmla="*/ 463950 h 4556596"/>
              <a:gd name="connsiteX2039" fmla="*/ 895508 w 4003413"/>
              <a:gd name="connsiteY2039" fmla="*/ 487780 h 4556596"/>
              <a:gd name="connsiteX2040" fmla="*/ 915365 w 4003413"/>
              <a:gd name="connsiteY2040" fmla="*/ 547361 h 4556596"/>
              <a:gd name="connsiteX2041" fmla="*/ 923309 w 4003413"/>
              <a:gd name="connsiteY2041" fmla="*/ 551330 h 4556596"/>
              <a:gd name="connsiteX2042" fmla="*/ 927283 w 4003413"/>
              <a:gd name="connsiteY2042" fmla="*/ 547361 h 4556596"/>
              <a:gd name="connsiteX2043" fmla="*/ 927283 w 4003413"/>
              <a:gd name="connsiteY2043" fmla="*/ 535443 h 4556596"/>
              <a:gd name="connsiteX2044" fmla="*/ 927283 w 4003413"/>
              <a:gd name="connsiteY2044" fmla="*/ 503668 h 4556596"/>
              <a:gd name="connsiteX2045" fmla="*/ 935227 w 4003413"/>
              <a:gd name="connsiteY2045" fmla="*/ 491755 h 4556596"/>
              <a:gd name="connsiteX2046" fmla="*/ 955084 w 4003413"/>
              <a:gd name="connsiteY2046" fmla="*/ 487780 h 4556596"/>
              <a:gd name="connsiteX2047" fmla="*/ 923309 w 4003413"/>
              <a:gd name="connsiteY2047" fmla="*/ 412317 h 4556596"/>
              <a:gd name="connsiteX2048" fmla="*/ 879621 w 4003413"/>
              <a:gd name="connsiteY2048" fmla="*/ 380542 h 4556596"/>
              <a:gd name="connsiteX2049" fmla="*/ 879841 w 4003413"/>
              <a:gd name="connsiteY2049" fmla="*/ 379637 h 4556596"/>
              <a:gd name="connsiteX2050" fmla="*/ 871677 w 4003413"/>
              <a:gd name="connsiteY2050" fmla="*/ 380542 h 4556596"/>
              <a:gd name="connsiteX2051" fmla="*/ 867708 w 4003413"/>
              <a:gd name="connsiteY2051" fmla="*/ 372599 h 4556596"/>
              <a:gd name="connsiteX2052" fmla="*/ 871182 w 4003413"/>
              <a:gd name="connsiteY2052" fmla="*/ 368629 h 4556596"/>
              <a:gd name="connsiteX2053" fmla="*/ 883475 w 4003413"/>
              <a:gd name="connsiteY2053" fmla="*/ 364694 h 4556596"/>
              <a:gd name="connsiteX2054" fmla="*/ 884088 w 4003413"/>
              <a:gd name="connsiteY2054" fmla="*/ 362172 h 4556596"/>
              <a:gd name="connsiteX2055" fmla="*/ 903452 w 4003413"/>
              <a:gd name="connsiteY2055" fmla="*/ 352738 h 4556596"/>
              <a:gd name="connsiteX2056" fmla="*/ 982889 w 4003413"/>
              <a:gd name="connsiteY2056" fmla="*/ 336850 h 4556596"/>
              <a:gd name="connsiteX2057" fmla="*/ 1030551 w 4003413"/>
              <a:gd name="connsiteY2057" fmla="*/ 324937 h 4556596"/>
              <a:gd name="connsiteX2058" fmla="*/ 1090127 w 4003413"/>
              <a:gd name="connsiteY2058" fmla="*/ 305076 h 4556596"/>
              <a:gd name="connsiteX2059" fmla="*/ 1129845 w 4003413"/>
              <a:gd name="connsiteY2059" fmla="*/ 273301 h 4556596"/>
              <a:gd name="connsiteX2060" fmla="*/ 1153676 w 4003413"/>
              <a:gd name="connsiteY2060" fmla="*/ 253444 h 4556596"/>
              <a:gd name="connsiteX2061" fmla="*/ 1185455 w 4003413"/>
              <a:gd name="connsiteY2061" fmla="*/ 241526 h 4556596"/>
              <a:gd name="connsiteX2062" fmla="*/ 1193395 w 4003413"/>
              <a:gd name="connsiteY2062" fmla="*/ 261387 h 4556596"/>
              <a:gd name="connsiteX2063" fmla="*/ 1193395 w 4003413"/>
              <a:gd name="connsiteY2063" fmla="*/ 265357 h 4556596"/>
              <a:gd name="connsiteX2064" fmla="*/ 1205312 w 4003413"/>
              <a:gd name="connsiteY2064" fmla="*/ 269331 h 4556596"/>
              <a:gd name="connsiteX2065" fmla="*/ 1217226 w 4003413"/>
              <a:gd name="connsiteY2065" fmla="*/ 265357 h 4556596"/>
              <a:gd name="connsiteX2066" fmla="*/ 1237087 w 4003413"/>
              <a:gd name="connsiteY2066" fmla="*/ 241526 h 4556596"/>
              <a:gd name="connsiteX2067" fmla="*/ 1252974 w 4003413"/>
              <a:gd name="connsiteY2067" fmla="*/ 229613 h 4556596"/>
              <a:gd name="connsiteX2068" fmla="*/ 1272831 w 4003413"/>
              <a:gd name="connsiteY2068" fmla="*/ 237557 h 4556596"/>
              <a:gd name="connsiteX2069" fmla="*/ 1272831 w 4003413"/>
              <a:gd name="connsiteY2069" fmla="*/ 217695 h 4556596"/>
              <a:gd name="connsiteX2070" fmla="*/ 1332411 w 4003413"/>
              <a:gd name="connsiteY2070" fmla="*/ 189895 h 4556596"/>
              <a:gd name="connsiteX2071" fmla="*/ 1360212 w 4003413"/>
              <a:gd name="connsiteY2071" fmla="*/ 177976 h 4556596"/>
              <a:gd name="connsiteX2072" fmla="*/ 1364186 w 4003413"/>
              <a:gd name="connsiteY2072" fmla="*/ 201808 h 4556596"/>
              <a:gd name="connsiteX2073" fmla="*/ 1372130 w 4003413"/>
              <a:gd name="connsiteY2073" fmla="*/ 225639 h 4556596"/>
              <a:gd name="connsiteX2074" fmla="*/ 1411848 w 4003413"/>
              <a:gd name="connsiteY2074" fmla="*/ 237557 h 4556596"/>
              <a:gd name="connsiteX2075" fmla="*/ 1427736 w 4003413"/>
              <a:gd name="connsiteY2075" fmla="*/ 233582 h 4556596"/>
              <a:gd name="connsiteX2076" fmla="*/ 1423766 w 4003413"/>
              <a:gd name="connsiteY2076" fmla="*/ 229613 h 4556596"/>
              <a:gd name="connsiteX2077" fmla="*/ 1399930 w 4003413"/>
              <a:gd name="connsiteY2077" fmla="*/ 209752 h 4556596"/>
              <a:gd name="connsiteX2078" fmla="*/ 1391987 w 4003413"/>
              <a:gd name="connsiteY2078" fmla="*/ 193864 h 4556596"/>
              <a:gd name="connsiteX2079" fmla="*/ 1388017 w 4003413"/>
              <a:gd name="connsiteY2079" fmla="*/ 185920 h 4556596"/>
              <a:gd name="connsiteX2080" fmla="*/ 1399930 w 4003413"/>
              <a:gd name="connsiteY2080" fmla="*/ 174007 h 4556596"/>
              <a:gd name="connsiteX2081" fmla="*/ 1451567 w 4003413"/>
              <a:gd name="connsiteY2081" fmla="*/ 201808 h 4556596"/>
              <a:gd name="connsiteX2082" fmla="*/ 1479367 w 4003413"/>
              <a:gd name="connsiteY2082" fmla="*/ 205782 h 4556596"/>
              <a:gd name="connsiteX2083" fmla="*/ 1495255 w 4003413"/>
              <a:gd name="connsiteY2083" fmla="*/ 189895 h 4556596"/>
              <a:gd name="connsiteX2084" fmla="*/ 1507172 w 4003413"/>
              <a:gd name="connsiteY2084" fmla="*/ 158120 h 4556596"/>
              <a:gd name="connsiteX2085" fmla="*/ 1503203 w 4003413"/>
              <a:gd name="connsiteY2085" fmla="*/ 150175 h 4556596"/>
              <a:gd name="connsiteX2086" fmla="*/ 1511142 w 4003413"/>
              <a:gd name="connsiteY2086" fmla="*/ 122371 h 4556596"/>
              <a:gd name="connsiteX2087" fmla="*/ 1527030 w 4003413"/>
              <a:gd name="connsiteY2087" fmla="*/ 126345 h 4556596"/>
              <a:gd name="connsiteX2088" fmla="*/ 1534973 w 4003413"/>
              <a:gd name="connsiteY2088" fmla="*/ 134288 h 4556596"/>
              <a:gd name="connsiteX2089" fmla="*/ 1546891 w 4003413"/>
              <a:gd name="connsiteY2089" fmla="*/ 126345 h 4556596"/>
              <a:gd name="connsiteX2090" fmla="*/ 1546891 w 4003413"/>
              <a:gd name="connsiteY2090" fmla="*/ 110457 h 4556596"/>
              <a:gd name="connsiteX2091" fmla="*/ 1558804 w 4003413"/>
              <a:gd name="connsiteY2091" fmla="*/ 98540 h 4556596"/>
              <a:gd name="connsiteX2092" fmla="*/ 1578666 w 4003413"/>
              <a:gd name="connsiteY2092" fmla="*/ 110457 h 4556596"/>
              <a:gd name="connsiteX2093" fmla="*/ 1586609 w 4003413"/>
              <a:gd name="connsiteY2093" fmla="*/ 118401 h 4556596"/>
              <a:gd name="connsiteX2094" fmla="*/ 1594553 w 4003413"/>
              <a:gd name="connsiteY2094" fmla="*/ 110457 h 4556596"/>
              <a:gd name="connsiteX2095" fmla="*/ 1594553 w 4003413"/>
              <a:gd name="connsiteY2095" fmla="*/ 98540 h 4556596"/>
              <a:gd name="connsiteX2096" fmla="*/ 1594553 w 4003413"/>
              <a:gd name="connsiteY2096" fmla="*/ 94570 h 4556596"/>
              <a:gd name="connsiteX2097" fmla="*/ 1614410 w 4003413"/>
              <a:gd name="connsiteY2097" fmla="*/ 90596 h 4556596"/>
              <a:gd name="connsiteX2098" fmla="*/ 1646185 w 4003413"/>
              <a:gd name="connsiteY2098" fmla="*/ 90596 h 4556596"/>
              <a:gd name="connsiteX2099" fmla="*/ 1654129 w 4003413"/>
              <a:gd name="connsiteY2099" fmla="*/ 98540 h 4556596"/>
              <a:gd name="connsiteX2100" fmla="*/ 1638241 w 4003413"/>
              <a:gd name="connsiteY2100" fmla="*/ 138258 h 4556596"/>
              <a:gd name="connsiteX2101" fmla="*/ 1626328 w 4003413"/>
              <a:gd name="connsiteY2101" fmla="*/ 177976 h 4556596"/>
              <a:gd name="connsiteX2102" fmla="*/ 1642215 w 4003413"/>
              <a:gd name="connsiteY2102" fmla="*/ 209752 h 4556596"/>
              <a:gd name="connsiteX2103" fmla="*/ 1646185 w 4003413"/>
              <a:gd name="connsiteY2103" fmla="*/ 213725 h 4556596"/>
              <a:gd name="connsiteX2104" fmla="*/ 1650159 w 4003413"/>
              <a:gd name="connsiteY2104" fmla="*/ 209752 h 4556596"/>
              <a:gd name="connsiteX2105" fmla="*/ 1662076 w 4003413"/>
              <a:gd name="connsiteY2105" fmla="*/ 185920 h 4556596"/>
              <a:gd name="connsiteX2106" fmla="*/ 1673990 w 4003413"/>
              <a:gd name="connsiteY2106" fmla="*/ 158120 h 4556596"/>
              <a:gd name="connsiteX2107" fmla="*/ 1677960 w 4003413"/>
              <a:gd name="connsiteY2107" fmla="*/ 154146 h 4556596"/>
              <a:gd name="connsiteX2108" fmla="*/ 1677960 w 4003413"/>
              <a:gd name="connsiteY2108" fmla="*/ 122371 h 4556596"/>
              <a:gd name="connsiteX2109" fmla="*/ 1677960 w 4003413"/>
              <a:gd name="connsiteY2109" fmla="*/ 58822 h 4556596"/>
              <a:gd name="connsiteX2110" fmla="*/ 1701795 w 4003413"/>
              <a:gd name="connsiteY2110" fmla="*/ 42934 h 4556596"/>
              <a:gd name="connsiteX2111" fmla="*/ 1745483 w 4003413"/>
              <a:gd name="connsiteY2111" fmla="*/ 62795 h 4556596"/>
              <a:gd name="connsiteX2112" fmla="*/ 1745483 w 4003413"/>
              <a:gd name="connsiteY2112" fmla="*/ 78683 h 4556596"/>
              <a:gd name="connsiteX2113" fmla="*/ 1729596 w 4003413"/>
              <a:gd name="connsiteY2113" fmla="*/ 86627 h 4556596"/>
              <a:gd name="connsiteX2114" fmla="*/ 1725622 w 4003413"/>
              <a:gd name="connsiteY2114" fmla="*/ 106483 h 4556596"/>
              <a:gd name="connsiteX2115" fmla="*/ 1745483 w 4003413"/>
              <a:gd name="connsiteY2115" fmla="*/ 114427 h 4556596"/>
              <a:gd name="connsiteX2116" fmla="*/ 1725622 w 4003413"/>
              <a:gd name="connsiteY2116" fmla="*/ 130315 h 4556596"/>
              <a:gd name="connsiteX2117" fmla="*/ 1717678 w 4003413"/>
              <a:gd name="connsiteY2117" fmla="*/ 126345 h 4556596"/>
              <a:gd name="connsiteX2118" fmla="*/ 1705765 w 4003413"/>
              <a:gd name="connsiteY2118" fmla="*/ 122371 h 4556596"/>
              <a:gd name="connsiteX2119" fmla="*/ 1701795 w 4003413"/>
              <a:gd name="connsiteY2119" fmla="*/ 130315 h 4556596"/>
              <a:gd name="connsiteX2120" fmla="*/ 1709734 w 4003413"/>
              <a:gd name="connsiteY2120" fmla="*/ 138258 h 4556596"/>
              <a:gd name="connsiteX2121" fmla="*/ 1749453 w 4003413"/>
              <a:gd name="connsiteY2121" fmla="*/ 134288 h 4556596"/>
              <a:gd name="connsiteX2122" fmla="*/ 1781232 w 4003413"/>
              <a:gd name="connsiteY2122" fmla="*/ 130315 h 4556596"/>
              <a:gd name="connsiteX2123" fmla="*/ 1797115 w 4003413"/>
              <a:gd name="connsiteY2123" fmla="*/ 142232 h 4556596"/>
              <a:gd name="connsiteX2124" fmla="*/ 1809033 w 4003413"/>
              <a:gd name="connsiteY2124" fmla="*/ 142232 h 4556596"/>
              <a:gd name="connsiteX2125" fmla="*/ 1844777 w 4003413"/>
              <a:gd name="connsiteY2125" fmla="*/ 158120 h 4556596"/>
              <a:gd name="connsiteX2126" fmla="*/ 1856695 w 4003413"/>
              <a:gd name="connsiteY2126" fmla="*/ 213725 h 4556596"/>
              <a:gd name="connsiteX2127" fmla="*/ 1864639 w 4003413"/>
              <a:gd name="connsiteY2127" fmla="*/ 245501 h 4556596"/>
              <a:gd name="connsiteX2128" fmla="*/ 1864639 w 4003413"/>
              <a:gd name="connsiteY2128" fmla="*/ 273301 h 4556596"/>
              <a:gd name="connsiteX2129" fmla="*/ 1876552 w 4003413"/>
              <a:gd name="connsiteY2129" fmla="*/ 285219 h 4556596"/>
              <a:gd name="connsiteX2130" fmla="*/ 1896413 w 4003413"/>
              <a:gd name="connsiteY2130" fmla="*/ 281245 h 4556596"/>
              <a:gd name="connsiteX2131" fmla="*/ 1908327 w 4003413"/>
              <a:gd name="connsiteY2131" fmla="*/ 269331 h 4556596"/>
              <a:gd name="connsiteX2132" fmla="*/ 1948045 w 4003413"/>
              <a:gd name="connsiteY2132" fmla="*/ 237557 h 4556596"/>
              <a:gd name="connsiteX2133" fmla="*/ 2011595 w 4003413"/>
              <a:gd name="connsiteY2133" fmla="*/ 253444 h 4556596"/>
              <a:gd name="connsiteX2134" fmla="*/ 2055287 w 4003413"/>
              <a:gd name="connsiteY2134" fmla="*/ 281245 h 4556596"/>
              <a:gd name="connsiteX2135" fmla="*/ 2057182 w 4003413"/>
              <a:gd name="connsiteY2135" fmla="*/ 284087 h 4556596"/>
              <a:gd name="connsiteX2136" fmla="*/ 2075226 w 4003413"/>
              <a:gd name="connsiteY2136" fmla="*/ 283646 h 4556596"/>
              <a:gd name="connsiteX2137" fmla="*/ 2087143 w 4003413"/>
              <a:gd name="connsiteY2137" fmla="*/ 271733 h 4556596"/>
              <a:gd name="connsiteX2138" fmla="*/ 2087143 w 4003413"/>
              <a:gd name="connsiteY2138" fmla="*/ 243928 h 4556596"/>
              <a:gd name="connsiteX2139" fmla="*/ 2091113 w 4003413"/>
              <a:gd name="connsiteY2139" fmla="*/ 235984 h 4556596"/>
              <a:gd name="connsiteX2140" fmla="*/ 2095087 w 4003413"/>
              <a:gd name="connsiteY2140" fmla="*/ 235984 h 4556596"/>
              <a:gd name="connsiteX2141" fmla="*/ 2099057 w 4003413"/>
              <a:gd name="connsiteY2141" fmla="*/ 239958 h 4556596"/>
              <a:gd name="connsiteX2142" fmla="*/ 2110974 w 4003413"/>
              <a:gd name="connsiteY2142" fmla="*/ 251872 h 4556596"/>
              <a:gd name="connsiteX2143" fmla="*/ 2118918 w 4003413"/>
              <a:gd name="connsiteY2143" fmla="*/ 235984 h 4556596"/>
              <a:gd name="connsiteX2144" fmla="*/ 2118918 w 4003413"/>
              <a:gd name="connsiteY2144" fmla="*/ 220097 h 4556596"/>
              <a:gd name="connsiteX2145" fmla="*/ 2150693 w 4003413"/>
              <a:gd name="connsiteY2145" fmla="*/ 204209 h 4556596"/>
              <a:gd name="connsiteX2146" fmla="*/ 2166580 w 4003413"/>
              <a:gd name="connsiteY2146" fmla="*/ 204209 h 4556596"/>
              <a:gd name="connsiteX2147" fmla="*/ 2178494 w 4003413"/>
              <a:gd name="connsiteY2147" fmla="*/ 200239 h 4556596"/>
              <a:gd name="connsiteX2148" fmla="*/ 2182463 w 4003413"/>
              <a:gd name="connsiteY2148" fmla="*/ 176409 h 4556596"/>
              <a:gd name="connsiteX2149" fmla="*/ 2214242 w 4003413"/>
              <a:gd name="connsiteY2149" fmla="*/ 176409 h 4556596"/>
              <a:gd name="connsiteX2150" fmla="*/ 2219005 w 4003413"/>
              <a:gd name="connsiteY2150" fmla="*/ 177995 h 4556596"/>
              <a:gd name="connsiteX2151" fmla="*/ 2222182 w 4003413"/>
              <a:gd name="connsiteY2151" fmla="*/ 184352 h 4556596"/>
              <a:gd name="connsiteX2152" fmla="*/ 2226156 w 4003413"/>
              <a:gd name="connsiteY2152" fmla="*/ 180378 h 4556596"/>
              <a:gd name="connsiteX2153" fmla="*/ 2219005 w 4003413"/>
              <a:gd name="connsiteY2153" fmla="*/ 177995 h 4556596"/>
              <a:gd name="connsiteX2154" fmla="*/ 2218212 w 4003413"/>
              <a:gd name="connsiteY2154" fmla="*/ 176409 h 4556596"/>
              <a:gd name="connsiteX2155" fmla="*/ 2214242 w 4003413"/>
              <a:gd name="connsiteY2155" fmla="*/ 176409 h 4556596"/>
              <a:gd name="connsiteX2156" fmla="*/ 2214242 w 4003413"/>
              <a:gd name="connsiteY2156" fmla="*/ 156547 h 4556596"/>
              <a:gd name="connsiteX2157" fmla="*/ 2230130 w 4003413"/>
              <a:gd name="connsiteY2157" fmla="*/ 144634 h 4556596"/>
              <a:gd name="connsiteX2158" fmla="*/ 2281762 w 4003413"/>
              <a:gd name="connsiteY2158" fmla="*/ 148603 h 4556596"/>
              <a:gd name="connsiteX2159" fmla="*/ 2317510 w 4003413"/>
              <a:gd name="connsiteY2159" fmla="*/ 144634 h 4556596"/>
              <a:gd name="connsiteX2160" fmla="*/ 2321480 w 4003413"/>
              <a:gd name="connsiteY2160" fmla="*/ 132716 h 4556596"/>
              <a:gd name="connsiteX2161" fmla="*/ 2285735 w 4003413"/>
              <a:gd name="connsiteY2161" fmla="*/ 108885 h 4556596"/>
              <a:gd name="connsiteX2162" fmla="*/ 2285735 w 4003413"/>
              <a:gd name="connsiteY2162" fmla="*/ 96972 h 4556596"/>
              <a:gd name="connsiteX2163" fmla="*/ 2297649 w 4003413"/>
              <a:gd name="connsiteY2163" fmla="*/ 96972 h 4556596"/>
              <a:gd name="connsiteX2164" fmla="*/ 2325454 w 4003413"/>
              <a:gd name="connsiteY2164" fmla="*/ 96972 h 4556596"/>
              <a:gd name="connsiteX2165" fmla="*/ 2357229 w 4003413"/>
              <a:gd name="connsiteY2165" fmla="*/ 85054 h 4556596"/>
              <a:gd name="connsiteX2166" fmla="*/ 2400917 w 4003413"/>
              <a:gd name="connsiteY2166" fmla="*/ 81084 h 4556596"/>
              <a:gd name="connsiteX2167" fmla="*/ 2420774 w 4003413"/>
              <a:gd name="connsiteY2167" fmla="*/ 92998 h 4556596"/>
              <a:gd name="connsiteX2168" fmla="*/ 2424748 w 4003413"/>
              <a:gd name="connsiteY2168" fmla="*/ 120803 h 4556596"/>
              <a:gd name="connsiteX2169" fmla="*/ 2436666 w 4003413"/>
              <a:gd name="connsiteY2169" fmla="*/ 124772 h 4556596"/>
              <a:gd name="connsiteX2170" fmla="*/ 2476384 w 4003413"/>
              <a:gd name="connsiteY2170" fmla="*/ 104915 h 4556596"/>
              <a:gd name="connsiteX2171" fmla="*/ 2520072 w 4003413"/>
              <a:gd name="connsiteY2171" fmla="*/ 81084 h 4556596"/>
              <a:gd name="connsiteX2172" fmla="*/ 2531990 w 4003413"/>
              <a:gd name="connsiteY2172" fmla="*/ 69166 h 4556596"/>
              <a:gd name="connsiteX2173" fmla="*/ 2547877 w 4003413"/>
              <a:gd name="connsiteY2173" fmla="*/ 45335 h 4556596"/>
              <a:gd name="connsiteX2174" fmla="*/ 2567734 w 4003413"/>
              <a:gd name="connsiteY2174" fmla="*/ 49309 h 4556596"/>
              <a:gd name="connsiteX2175" fmla="*/ 2580769 w 4003413"/>
              <a:gd name="connsiteY2175" fmla="*/ 55827 h 4556596"/>
              <a:gd name="connsiteX2176" fmla="*/ 2585113 w 4003413"/>
              <a:gd name="connsiteY2176" fmla="*/ 50298 h 4556596"/>
              <a:gd name="connsiteX2177" fmla="*/ 2599509 w 4003413"/>
              <a:gd name="connsiteY2177" fmla="*/ 49305 h 4556596"/>
              <a:gd name="connsiteX2178" fmla="*/ 2611427 w 4003413"/>
              <a:gd name="connsiteY2178" fmla="*/ 61223 h 4556596"/>
              <a:gd name="connsiteX2179" fmla="*/ 2611427 w 4003413"/>
              <a:gd name="connsiteY2179" fmla="*/ 65193 h 4556596"/>
              <a:gd name="connsiteX2180" fmla="*/ 2591565 w 4003413"/>
              <a:gd name="connsiteY2180" fmla="*/ 61223 h 4556596"/>
              <a:gd name="connsiteX2181" fmla="*/ 2583737 w 4003413"/>
              <a:gd name="connsiteY2181" fmla="*/ 58612 h 4556596"/>
              <a:gd name="connsiteX2182" fmla="*/ 2585608 w 4003413"/>
              <a:gd name="connsiteY2182" fmla="*/ 80587 h 4556596"/>
              <a:gd name="connsiteX2183" fmla="*/ 2599509 w 4003413"/>
              <a:gd name="connsiteY2183" fmla="*/ 100941 h 4556596"/>
              <a:gd name="connsiteX2184" fmla="*/ 2623340 w 4003413"/>
              <a:gd name="connsiteY2184" fmla="*/ 108885 h 4556596"/>
              <a:gd name="connsiteX2185" fmla="*/ 2647171 w 4003413"/>
              <a:gd name="connsiteY2185" fmla="*/ 124772 h 4556596"/>
              <a:gd name="connsiteX2186" fmla="*/ 2655115 w 4003413"/>
              <a:gd name="connsiteY2186" fmla="*/ 140660 h 4556596"/>
              <a:gd name="connsiteX2187" fmla="*/ 2674976 w 4003413"/>
              <a:gd name="connsiteY2187" fmla="*/ 140660 h 4556596"/>
              <a:gd name="connsiteX2188" fmla="*/ 2678946 w 4003413"/>
              <a:gd name="connsiteY2188" fmla="*/ 124772 h 4556596"/>
              <a:gd name="connsiteX2189" fmla="*/ 2686890 w 4003413"/>
              <a:gd name="connsiteY2189" fmla="*/ 104915 h 4556596"/>
              <a:gd name="connsiteX2190" fmla="*/ 2694834 w 4003413"/>
              <a:gd name="connsiteY2190" fmla="*/ 124772 h 4556596"/>
              <a:gd name="connsiteX2191" fmla="*/ 2698803 w 4003413"/>
              <a:gd name="connsiteY2191" fmla="*/ 128746 h 4556596"/>
              <a:gd name="connsiteX2192" fmla="*/ 2710721 w 4003413"/>
              <a:gd name="connsiteY2192" fmla="*/ 128746 h 4556596"/>
              <a:gd name="connsiteX2193" fmla="*/ 2726608 w 4003413"/>
              <a:gd name="connsiteY2193" fmla="*/ 112859 h 4556596"/>
              <a:gd name="connsiteX2194" fmla="*/ 2742496 w 4003413"/>
              <a:gd name="connsiteY2194" fmla="*/ 104915 h 4556596"/>
              <a:gd name="connsiteX2195" fmla="*/ 2743570 w 4003413"/>
              <a:gd name="connsiteY2195" fmla="*/ 103089 h 4556596"/>
              <a:gd name="connsiteX2196" fmla="*/ 2746470 w 4003413"/>
              <a:gd name="connsiteY2196" fmla="*/ 108885 h 4556596"/>
              <a:gd name="connsiteX2197" fmla="*/ 2750439 w 4003413"/>
              <a:gd name="connsiteY2197" fmla="*/ 104915 h 4556596"/>
              <a:gd name="connsiteX2198" fmla="*/ 2744302 w 4003413"/>
              <a:gd name="connsiteY2198" fmla="*/ 101845 h 4556596"/>
              <a:gd name="connsiteX2199" fmla="*/ 2762355 w 4003413"/>
              <a:gd name="connsiteY2199" fmla="*/ 71154 h 4556596"/>
              <a:gd name="connsiteX2200" fmla="*/ 2806045 w 4003413"/>
              <a:gd name="connsiteY2200" fmla="*/ 61223 h 4556596"/>
              <a:gd name="connsiteX2201" fmla="*/ 2837820 w 4003413"/>
              <a:gd name="connsiteY2201" fmla="*/ 45335 h 4556596"/>
              <a:gd name="connsiteX2202" fmla="*/ 2849738 w 4003413"/>
              <a:gd name="connsiteY2202" fmla="*/ 45335 h 4556596"/>
              <a:gd name="connsiteX2203" fmla="*/ 2857677 w 4003413"/>
              <a:gd name="connsiteY2203" fmla="*/ 57253 h 4556596"/>
              <a:gd name="connsiteX2204" fmla="*/ 2869595 w 4003413"/>
              <a:gd name="connsiteY2204" fmla="*/ 45335 h 4556596"/>
              <a:gd name="connsiteX2205" fmla="*/ 2885482 w 4003413"/>
              <a:gd name="connsiteY2205" fmla="*/ 5617 h 4556596"/>
              <a:gd name="connsiteX2206" fmla="*/ 2889455 w 4003413"/>
              <a:gd name="connsiteY2206" fmla="*/ 653 h 455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</a:cxnLst>
            <a:rect l="l" t="t" r="r" b="b"/>
            <a:pathLst>
              <a:path w="4003413" h="4556596">
                <a:moveTo>
                  <a:pt x="1427736" y="4531119"/>
                </a:moveTo>
                <a:cubicBezTo>
                  <a:pt x="1427736" y="4531119"/>
                  <a:pt x="1431710" y="4531119"/>
                  <a:pt x="1431710" y="4531119"/>
                </a:cubicBezTo>
                <a:cubicBezTo>
                  <a:pt x="1431710" y="4531119"/>
                  <a:pt x="1431710" y="4535093"/>
                  <a:pt x="1431710" y="4535093"/>
                </a:cubicBezTo>
                <a:cubicBezTo>
                  <a:pt x="1431710" y="4539063"/>
                  <a:pt x="1427736" y="4539063"/>
                  <a:pt x="1423766" y="4535093"/>
                </a:cubicBezTo>
                <a:cubicBezTo>
                  <a:pt x="1423766" y="4535093"/>
                  <a:pt x="1427736" y="4535093"/>
                  <a:pt x="1427736" y="4531119"/>
                </a:cubicBezTo>
                <a:close/>
                <a:moveTo>
                  <a:pt x="2206295" y="4505720"/>
                </a:moveTo>
                <a:cubicBezTo>
                  <a:pt x="2206295" y="4505720"/>
                  <a:pt x="2210269" y="4505720"/>
                  <a:pt x="2210269" y="4505720"/>
                </a:cubicBezTo>
                <a:cubicBezTo>
                  <a:pt x="2210269" y="4505720"/>
                  <a:pt x="2206295" y="4509690"/>
                  <a:pt x="2206295" y="4513664"/>
                </a:cubicBezTo>
                <a:cubicBezTo>
                  <a:pt x="2206295" y="4513664"/>
                  <a:pt x="2202325" y="4509690"/>
                  <a:pt x="2202325" y="4509690"/>
                </a:cubicBezTo>
                <a:cubicBezTo>
                  <a:pt x="2202325" y="4505720"/>
                  <a:pt x="2206295" y="4505720"/>
                  <a:pt x="2206295" y="4505720"/>
                </a:cubicBezTo>
                <a:close/>
                <a:moveTo>
                  <a:pt x="1137789" y="4467570"/>
                </a:moveTo>
                <a:cubicBezTo>
                  <a:pt x="1125875" y="4467570"/>
                  <a:pt x="1117932" y="4471544"/>
                  <a:pt x="1121901" y="4479487"/>
                </a:cubicBezTo>
                <a:cubicBezTo>
                  <a:pt x="1125875" y="4487431"/>
                  <a:pt x="1129845" y="4487431"/>
                  <a:pt x="1137789" y="4487431"/>
                </a:cubicBezTo>
                <a:cubicBezTo>
                  <a:pt x="1145737" y="4483457"/>
                  <a:pt x="1149706" y="4483457"/>
                  <a:pt x="1149706" y="4475513"/>
                </a:cubicBezTo>
                <a:cubicBezTo>
                  <a:pt x="1149706" y="4471544"/>
                  <a:pt x="1145737" y="4467570"/>
                  <a:pt x="1137789" y="4467570"/>
                </a:cubicBezTo>
                <a:close/>
                <a:moveTo>
                  <a:pt x="1259843" y="4453509"/>
                </a:moveTo>
                <a:lnTo>
                  <a:pt x="1260918" y="4455656"/>
                </a:lnTo>
                <a:lnTo>
                  <a:pt x="1259112" y="4454753"/>
                </a:lnTo>
                <a:close/>
                <a:moveTo>
                  <a:pt x="3374018" y="4438197"/>
                </a:moveTo>
                <a:cubicBezTo>
                  <a:pt x="3374018" y="4438197"/>
                  <a:pt x="3374018" y="4442171"/>
                  <a:pt x="3370048" y="4442171"/>
                </a:cubicBezTo>
                <a:cubicBezTo>
                  <a:pt x="3370048" y="4442171"/>
                  <a:pt x="3366074" y="4442171"/>
                  <a:pt x="3366074" y="4442171"/>
                </a:cubicBezTo>
                <a:cubicBezTo>
                  <a:pt x="3370048" y="4438197"/>
                  <a:pt x="3374018" y="4438197"/>
                  <a:pt x="3374018" y="4438197"/>
                </a:cubicBezTo>
                <a:close/>
                <a:moveTo>
                  <a:pt x="1161620" y="4415938"/>
                </a:moveTo>
                <a:cubicBezTo>
                  <a:pt x="1161620" y="4415938"/>
                  <a:pt x="1157650" y="4419908"/>
                  <a:pt x="1157650" y="4419908"/>
                </a:cubicBezTo>
                <a:cubicBezTo>
                  <a:pt x="1157650" y="4419908"/>
                  <a:pt x="1157650" y="4419908"/>
                  <a:pt x="1161620" y="4423881"/>
                </a:cubicBezTo>
                <a:cubicBezTo>
                  <a:pt x="1161620" y="4419908"/>
                  <a:pt x="1165594" y="4419908"/>
                  <a:pt x="1165594" y="4419908"/>
                </a:cubicBezTo>
                <a:cubicBezTo>
                  <a:pt x="1165594" y="4419908"/>
                  <a:pt x="1161620" y="4415938"/>
                  <a:pt x="1161620" y="4415938"/>
                </a:cubicBezTo>
                <a:close/>
                <a:moveTo>
                  <a:pt x="2416804" y="4414366"/>
                </a:moveTo>
                <a:cubicBezTo>
                  <a:pt x="2416804" y="4414366"/>
                  <a:pt x="2412835" y="4418340"/>
                  <a:pt x="2412835" y="4418340"/>
                </a:cubicBezTo>
                <a:cubicBezTo>
                  <a:pt x="2412835" y="4422310"/>
                  <a:pt x="2412835" y="4422310"/>
                  <a:pt x="2412835" y="4422310"/>
                </a:cubicBezTo>
                <a:cubicBezTo>
                  <a:pt x="2412835" y="4422310"/>
                  <a:pt x="2416804" y="4426284"/>
                  <a:pt x="2416804" y="4426284"/>
                </a:cubicBezTo>
                <a:cubicBezTo>
                  <a:pt x="2424748" y="4426284"/>
                  <a:pt x="2428722" y="4422310"/>
                  <a:pt x="2436666" y="4422310"/>
                </a:cubicBezTo>
                <a:cubicBezTo>
                  <a:pt x="2432692" y="4418340"/>
                  <a:pt x="2428722" y="4418340"/>
                  <a:pt x="2424748" y="4414366"/>
                </a:cubicBezTo>
                <a:cubicBezTo>
                  <a:pt x="2420774" y="4414366"/>
                  <a:pt x="2420774" y="4414366"/>
                  <a:pt x="2416804" y="4414366"/>
                </a:cubicBezTo>
                <a:close/>
                <a:moveTo>
                  <a:pt x="1558804" y="4411964"/>
                </a:moveTo>
                <a:cubicBezTo>
                  <a:pt x="1550861" y="4411964"/>
                  <a:pt x="1546891" y="4415938"/>
                  <a:pt x="1546891" y="4423881"/>
                </a:cubicBezTo>
                <a:cubicBezTo>
                  <a:pt x="1550861" y="4427851"/>
                  <a:pt x="1554835" y="4431825"/>
                  <a:pt x="1562778" y="4431825"/>
                </a:cubicBezTo>
                <a:cubicBezTo>
                  <a:pt x="1566748" y="4427851"/>
                  <a:pt x="1570722" y="4423881"/>
                  <a:pt x="1574692" y="4419908"/>
                </a:cubicBezTo>
                <a:cubicBezTo>
                  <a:pt x="1578666" y="4419908"/>
                  <a:pt x="1578666" y="4415938"/>
                  <a:pt x="1578666" y="4415938"/>
                </a:cubicBezTo>
                <a:cubicBezTo>
                  <a:pt x="1574692" y="4415938"/>
                  <a:pt x="1566748" y="4411964"/>
                  <a:pt x="1558804" y="4411964"/>
                </a:cubicBezTo>
                <a:close/>
                <a:moveTo>
                  <a:pt x="2285735" y="4398479"/>
                </a:moveTo>
                <a:cubicBezTo>
                  <a:pt x="2285735" y="4398479"/>
                  <a:pt x="2285735" y="4402453"/>
                  <a:pt x="2285735" y="4402453"/>
                </a:cubicBezTo>
                <a:cubicBezTo>
                  <a:pt x="2285735" y="4402453"/>
                  <a:pt x="2289705" y="4402453"/>
                  <a:pt x="2289705" y="4402453"/>
                </a:cubicBezTo>
                <a:cubicBezTo>
                  <a:pt x="2289705" y="4402453"/>
                  <a:pt x="2293679" y="4398479"/>
                  <a:pt x="2293679" y="4398479"/>
                </a:cubicBezTo>
                <a:cubicBezTo>
                  <a:pt x="2289705" y="4394509"/>
                  <a:pt x="2285735" y="4394509"/>
                  <a:pt x="2285735" y="4398479"/>
                </a:cubicBezTo>
                <a:close/>
                <a:moveTo>
                  <a:pt x="2595536" y="4398478"/>
                </a:moveTo>
                <a:cubicBezTo>
                  <a:pt x="2607453" y="4398478"/>
                  <a:pt x="2615396" y="4402448"/>
                  <a:pt x="2611423" y="4410391"/>
                </a:cubicBezTo>
                <a:cubicBezTo>
                  <a:pt x="2611423" y="4410391"/>
                  <a:pt x="2607453" y="4414365"/>
                  <a:pt x="2603479" y="4414365"/>
                </a:cubicBezTo>
                <a:cubicBezTo>
                  <a:pt x="2603479" y="4414365"/>
                  <a:pt x="2599509" y="4410391"/>
                  <a:pt x="2595536" y="4414365"/>
                </a:cubicBezTo>
                <a:cubicBezTo>
                  <a:pt x="2595536" y="4406422"/>
                  <a:pt x="2595536" y="4402448"/>
                  <a:pt x="2595536" y="4398478"/>
                </a:cubicBezTo>
                <a:close/>
                <a:moveTo>
                  <a:pt x="1463484" y="4392107"/>
                </a:moveTo>
                <a:cubicBezTo>
                  <a:pt x="1459510" y="4396076"/>
                  <a:pt x="1455536" y="4400050"/>
                  <a:pt x="1455536" y="4404020"/>
                </a:cubicBezTo>
                <a:cubicBezTo>
                  <a:pt x="1455536" y="4404020"/>
                  <a:pt x="1459510" y="4407994"/>
                  <a:pt x="1463484" y="4407994"/>
                </a:cubicBezTo>
                <a:cubicBezTo>
                  <a:pt x="1471424" y="4404020"/>
                  <a:pt x="1471424" y="4400050"/>
                  <a:pt x="1467454" y="4396076"/>
                </a:cubicBezTo>
                <a:cubicBezTo>
                  <a:pt x="1467454" y="4396076"/>
                  <a:pt x="1463484" y="4396076"/>
                  <a:pt x="1463484" y="4392107"/>
                </a:cubicBezTo>
                <a:close/>
                <a:moveTo>
                  <a:pt x="1215241" y="4389126"/>
                </a:moveTo>
                <a:cubicBezTo>
                  <a:pt x="1211269" y="4389126"/>
                  <a:pt x="1207297" y="4390120"/>
                  <a:pt x="1205312" y="4392107"/>
                </a:cubicBezTo>
                <a:cubicBezTo>
                  <a:pt x="1193395" y="4400050"/>
                  <a:pt x="1197368" y="4415938"/>
                  <a:pt x="1205312" y="4419908"/>
                </a:cubicBezTo>
                <a:cubicBezTo>
                  <a:pt x="1209282" y="4423881"/>
                  <a:pt x="1213256" y="4423881"/>
                  <a:pt x="1213256" y="4419908"/>
                </a:cubicBezTo>
                <a:cubicBezTo>
                  <a:pt x="1221200" y="4419908"/>
                  <a:pt x="1245031" y="4411964"/>
                  <a:pt x="1241057" y="4407994"/>
                </a:cubicBezTo>
                <a:cubicBezTo>
                  <a:pt x="1237087" y="4400050"/>
                  <a:pt x="1233113" y="4396076"/>
                  <a:pt x="1225173" y="4392107"/>
                </a:cubicBezTo>
                <a:cubicBezTo>
                  <a:pt x="1223187" y="4390120"/>
                  <a:pt x="1219214" y="4389126"/>
                  <a:pt x="1215241" y="4389126"/>
                </a:cubicBezTo>
                <a:close/>
                <a:moveTo>
                  <a:pt x="3354155" y="4386565"/>
                </a:moveTo>
                <a:cubicBezTo>
                  <a:pt x="3358129" y="4386565"/>
                  <a:pt x="3358129" y="4390535"/>
                  <a:pt x="3358129" y="4394509"/>
                </a:cubicBezTo>
                <a:cubicBezTo>
                  <a:pt x="3358129" y="4398478"/>
                  <a:pt x="3354155" y="4398478"/>
                  <a:pt x="3354155" y="4402452"/>
                </a:cubicBezTo>
                <a:cubicBezTo>
                  <a:pt x="3354155" y="4402452"/>
                  <a:pt x="3346216" y="4398478"/>
                  <a:pt x="3346216" y="4398478"/>
                </a:cubicBezTo>
                <a:cubicBezTo>
                  <a:pt x="3350185" y="4394509"/>
                  <a:pt x="3350185" y="4390535"/>
                  <a:pt x="3354155" y="4386565"/>
                </a:cubicBezTo>
                <a:close/>
                <a:moveTo>
                  <a:pt x="1133819" y="4384163"/>
                </a:moveTo>
                <a:cubicBezTo>
                  <a:pt x="1133819" y="4384163"/>
                  <a:pt x="1125875" y="4388133"/>
                  <a:pt x="1125875" y="4388133"/>
                </a:cubicBezTo>
                <a:cubicBezTo>
                  <a:pt x="1129845" y="4392107"/>
                  <a:pt x="1137789" y="4404020"/>
                  <a:pt x="1161620" y="4407994"/>
                </a:cubicBezTo>
                <a:cubicBezTo>
                  <a:pt x="1169563" y="4404020"/>
                  <a:pt x="1173537" y="4400050"/>
                  <a:pt x="1173537" y="4396076"/>
                </a:cubicBezTo>
                <a:cubicBezTo>
                  <a:pt x="1177507" y="4396076"/>
                  <a:pt x="1181481" y="4392107"/>
                  <a:pt x="1181481" y="4392107"/>
                </a:cubicBezTo>
                <a:cubicBezTo>
                  <a:pt x="1185455" y="4388133"/>
                  <a:pt x="1181481" y="4388133"/>
                  <a:pt x="1177507" y="4388133"/>
                </a:cubicBezTo>
                <a:cubicBezTo>
                  <a:pt x="1173537" y="4392107"/>
                  <a:pt x="1173537" y="4392107"/>
                  <a:pt x="1173537" y="4396076"/>
                </a:cubicBezTo>
                <a:cubicBezTo>
                  <a:pt x="1169563" y="4396076"/>
                  <a:pt x="1169563" y="4396076"/>
                  <a:pt x="1169563" y="4396076"/>
                </a:cubicBezTo>
                <a:cubicBezTo>
                  <a:pt x="1161620" y="4392107"/>
                  <a:pt x="1157650" y="4388133"/>
                  <a:pt x="1149706" y="4388133"/>
                </a:cubicBezTo>
                <a:cubicBezTo>
                  <a:pt x="1141763" y="4384163"/>
                  <a:pt x="1137789" y="4384163"/>
                  <a:pt x="1133819" y="4384163"/>
                </a:cubicBezTo>
                <a:close/>
                <a:moveTo>
                  <a:pt x="1820950" y="4380193"/>
                </a:moveTo>
                <a:cubicBezTo>
                  <a:pt x="1832864" y="4380193"/>
                  <a:pt x="1840808" y="4384163"/>
                  <a:pt x="1836838" y="4392107"/>
                </a:cubicBezTo>
                <a:cubicBezTo>
                  <a:pt x="1832864" y="4396081"/>
                  <a:pt x="1828894" y="4400054"/>
                  <a:pt x="1820950" y="4400054"/>
                </a:cubicBezTo>
                <a:cubicBezTo>
                  <a:pt x="1816976" y="4400054"/>
                  <a:pt x="1813007" y="4396081"/>
                  <a:pt x="1809033" y="4396081"/>
                </a:cubicBezTo>
                <a:cubicBezTo>
                  <a:pt x="1809033" y="4396081"/>
                  <a:pt x="1809033" y="4396081"/>
                  <a:pt x="1813007" y="4392107"/>
                </a:cubicBezTo>
                <a:cubicBezTo>
                  <a:pt x="1813007" y="4388137"/>
                  <a:pt x="1816976" y="4384163"/>
                  <a:pt x="1820950" y="4380193"/>
                </a:cubicBezTo>
                <a:close/>
                <a:moveTo>
                  <a:pt x="2432692" y="4374648"/>
                </a:moveTo>
                <a:cubicBezTo>
                  <a:pt x="2428722" y="4378621"/>
                  <a:pt x="2424748" y="4378621"/>
                  <a:pt x="2424748" y="4382591"/>
                </a:cubicBezTo>
                <a:cubicBezTo>
                  <a:pt x="2424748" y="4386565"/>
                  <a:pt x="2424748" y="4386565"/>
                  <a:pt x="2424748" y="4390535"/>
                </a:cubicBezTo>
                <a:cubicBezTo>
                  <a:pt x="2424748" y="4390535"/>
                  <a:pt x="2424748" y="4394509"/>
                  <a:pt x="2424748" y="4398479"/>
                </a:cubicBezTo>
                <a:cubicBezTo>
                  <a:pt x="2424748" y="4398479"/>
                  <a:pt x="2428722" y="4402453"/>
                  <a:pt x="2428722" y="4402453"/>
                </a:cubicBezTo>
                <a:cubicBezTo>
                  <a:pt x="2432692" y="4402453"/>
                  <a:pt x="2436666" y="4398479"/>
                  <a:pt x="2436666" y="4398479"/>
                </a:cubicBezTo>
                <a:cubicBezTo>
                  <a:pt x="2436666" y="4394509"/>
                  <a:pt x="2436666" y="4386565"/>
                  <a:pt x="2436666" y="4382591"/>
                </a:cubicBezTo>
                <a:cubicBezTo>
                  <a:pt x="2436666" y="4378621"/>
                  <a:pt x="2432692" y="4378621"/>
                  <a:pt x="2432692" y="4374648"/>
                </a:cubicBezTo>
                <a:close/>
                <a:moveTo>
                  <a:pt x="2091113" y="4354790"/>
                </a:moveTo>
                <a:cubicBezTo>
                  <a:pt x="2099060" y="4354790"/>
                  <a:pt x="2099060" y="4354790"/>
                  <a:pt x="2103030" y="4358760"/>
                </a:cubicBezTo>
                <a:cubicBezTo>
                  <a:pt x="2103030" y="4358760"/>
                  <a:pt x="2103030" y="4362734"/>
                  <a:pt x="2103030" y="4362734"/>
                </a:cubicBezTo>
                <a:cubicBezTo>
                  <a:pt x="2087143" y="4378621"/>
                  <a:pt x="2107000" y="4394509"/>
                  <a:pt x="2107000" y="4410396"/>
                </a:cubicBezTo>
                <a:cubicBezTo>
                  <a:pt x="2110974" y="4406422"/>
                  <a:pt x="2110974" y="4406422"/>
                  <a:pt x="2114944" y="4402452"/>
                </a:cubicBezTo>
                <a:cubicBezTo>
                  <a:pt x="2118917" y="4398479"/>
                  <a:pt x="2122887" y="4394509"/>
                  <a:pt x="2122887" y="4394509"/>
                </a:cubicBezTo>
                <a:cubicBezTo>
                  <a:pt x="2134805" y="4394509"/>
                  <a:pt x="2134805" y="4402452"/>
                  <a:pt x="2134805" y="4406422"/>
                </a:cubicBezTo>
                <a:cubicBezTo>
                  <a:pt x="2134805" y="4410396"/>
                  <a:pt x="2134805" y="4418340"/>
                  <a:pt x="2134805" y="4426284"/>
                </a:cubicBezTo>
                <a:cubicBezTo>
                  <a:pt x="2134805" y="4430253"/>
                  <a:pt x="2130831" y="4434227"/>
                  <a:pt x="2126861" y="4434227"/>
                </a:cubicBezTo>
                <a:cubicBezTo>
                  <a:pt x="2114944" y="4434227"/>
                  <a:pt x="2107000" y="4434227"/>
                  <a:pt x="2095086" y="4434227"/>
                </a:cubicBezTo>
                <a:cubicBezTo>
                  <a:pt x="2091113" y="4434227"/>
                  <a:pt x="2083169" y="4434227"/>
                  <a:pt x="2079199" y="4434227"/>
                </a:cubicBezTo>
                <a:cubicBezTo>
                  <a:pt x="2067282" y="4434227"/>
                  <a:pt x="2043451" y="4414366"/>
                  <a:pt x="2047425" y="4406422"/>
                </a:cubicBezTo>
                <a:cubicBezTo>
                  <a:pt x="2055368" y="4386565"/>
                  <a:pt x="2059342" y="4366704"/>
                  <a:pt x="2091113" y="4354790"/>
                </a:cubicBezTo>
                <a:close/>
                <a:moveTo>
                  <a:pt x="2722639" y="4350816"/>
                </a:moveTo>
                <a:cubicBezTo>
                  <a:pt x="2726609" y="4350816"/>
                  <a:pt x="2734552" y="4354790"/>
                  <a:pt x="2734552" y="4354790"/>
                </a:cubicBezTo>
                <a:cubicBezTo>
                  <a:pt x="2738526" y="4358760"/>
                  <a:pt x="2734552" y="4358760"/>
                  <a:pt x="2726609" y="4358760"/>
                </a:cubicBezTo>
                <a:cubicBezTo>
                  <a:pt x="2726609" y="4354790"/>
                  <a:pt x="2722639" y="4354790"/>
                  <a:pt x="2722639" y="4350816"/>
                </a:cubicBezTo>
                <a:close/>
                <a:moveTo>
                  <a:pt x="379168" y="4348418"/>
                </a:moveTo>
                <a:cubicBezTo>
                  <a:pt x="383137" y="4352388"/>
                  <a:pt x="383137" y="4356362"/>
                  <a:pt x="379168" y="4356362"/>
                </a:cubicBezTo>
                <a:cubicBezTo>
                  <a:pt x="379168" y="4356362"/>
                  <a:pt x="375194" y="4356362"/>
                  <a:pt x="375194" y="4356362"/>
                </a:cubicBezTo>
                <a:cubicBezTo>
                  <a:pt x="379168" y="4352388"/>
                  <a:pt x="379168" y="4352388"/>
                  <a:pt x="379168" y="4348418"/>
                </a:cubicBezTo>
                <a:close/>
                <a:moveTo>
                  <a:pt x="1895915" y="4338982"/>
                </a:moveTo>
                <a:cubicBezTo>
                  <a:pt x="1899390" y="4338485"/>
                  <a:pt x="1902370" y="4338485"/>
                  <a:pt x="1904357" y="4340470"/>
                </a:cubicBezTo>
                <a:cubicBezTo>
                  <a:pt x="1908327" y="4340470"/>
                  <a:pt x="1912300" y="4348414"/>
                  <a:pt x="1912300" y="4352388"/>
                </a:cubicBezTo>
                <a:cubicBezTo>
                  <a:pt x="1916270" y="4360331"/>
                  <a:pt x="1916270" y="4364301"/>
                  <a:pt x="1912300" y="4372245"/>
                </a:cubicBezTo>
                <a:cubicBezTo>
                  <a:pt x="1912300" y="4380188"/>
                  <a:pt x="1904357" y="4380188"/>
                  <a:pt x="1896413" y="4380188"/>
                </a:cubicBezTo>
                <a:cubicBezTo>
                  <a:pt x="1892439" y="4380188"/>
                  <a:pt x="1884496" y="4376219"/>
                  <a:pt x="1884496" y="4376219"/>
                </a:cubicBezTo>
                <a:cubicBezTo>
                  <a:pt x="1884496" y="4364301"/>
                  <a:pt x="1884496" y="4352388"/>
                  <a:pt x="1884496" y="4340470"/>
                </a:cubicBezTo>
                <a:cubicBezTo>
                  <a:pt x="1888468" y="4340470"/>
                  <a:pt x="1892439" y="4339478"/>
                  <a:pt x="1895915" y="4338982"/>
                </a:cubicBezTo>
                <a:close/>
                <a:moveTo>
                  <a:pt x="2055364" y="4330955"/>
                </a:moveTo>
                <a:cubicBezTo>
                  <a:pt x="2067282" y="4330955"/>
                  <a:pt x="2075226" y="4334929"/>
                  <a:pt x="2071252" y="4342873"/>
                </a:cubicBezTo>
                <a:cubicBezTo>
                  <a:pt x="2067282" y="4346842"/>
                  <a:pt x="2063308" y="4350816"/>
                  <a:pt x="2055364" y="4350816"/>
                </a:cubicBezTo>
                <a:cubicBezTo>
                  <a:pt x="2051394" y="4350816"/>
                  <a:pt x="2051394" y="4350816"/>
                  <a:pt x="2047420" y="4350816"/>
                </a:cubicBezTo>
                <a:cubicBezTo>
                  <a:pt x="2039477" y="4346842"/>
                  <a:pt x="2039477" y="4346842"/>
                  <a:pt x="2047420" y="4342873"/>
                </a:cubicBezTo>
                <a:cubicBezTo>
                  <a:pt x="2051394" y="4338899"/>
                  <a:pt x="2051394" y="4334929"/>
                  <a:pt x="2055364" y="4330955"/>
                </a:cubicBezTo>
                <a:close/>
                <a:moveTo>
                  <a:pt x="2720652" y="4313582"/>
                </a:moveTo>
                <a:cubicBezTo>
                  <a:pt x="2719658" y="4313085"/>
                  <a:pt x="2718665" y="4313085"/>
                  <a:pt x="2718665" y="4315072"/>
                </a:cubicBezTo>
                <a:cubicBezTo>
                  <a:pt x="2714695" y="4315072"/>
                  <a:pt x="2710721" y="4315072"/>
                  <a:pt x="2710721" y="4319042"/>
                </a:cubicBezTo>
                <a:cubicBezTo>
                  <a:pt x="2706751" y="4326985"/>
                  <a:pt x="2710721" y="4330959"/>
                  <a:pt x="2722639" y="4330959"/>
                </a:cubicBezTo>
                <a:cubicBezTo>
                  <a:pt x="2722639" y="4323016"/>
                  <a:pt x="2722639" y="4319042"/>
                  <a:pt x="2722639" y="4315072"/>
                </a:cubicBezTo>
                <a:cubicBezTo>
                  <a:pt x="2722639" y="4315072"/>
                  <a:pt x="2721645" y="4314078"/>
                  <a:pt x="2720652" y="4313582"/>
                </a:cubicBezTo>
                <a:close/>
                <a:moveTo>
                  <a:pt x="2095581" y="4313578"/>
                </a:moveTo>
                <a:cubicBezTo>
                  <a:pt x="2098063" y="4314075"/>
                  <a:pt x="2101041" y="4315068"/>
                  <a:pt x="2103026" y="4315068"/>
                </a:cubicBezTo>
                <a:cubicBezTo>
                  <a:pt x="2107000" y="4315068"/>
                  <a:pt x="2110970" y="4319038"/>
                  <a:pt x="2110970" y="4323012"/>
                </a:cubicBezTo>
                <a:cubicBezTo>
                  <a:pt x="2110970" y="4323012"/>
                  <a:pt x="2114944" y="4326981"/>
                  <a:pt x="2114944" y="4326981"/>
                </a:cubicBezTo>
                <a:cubicBezTo>
                  <a:pt x="2110970" y="4326981"/>
                  <a:pt x="2107000" y="4330955"/>
                  <a:pt x="2103026" y="4330955"/>
                </a:cubicBezTo>
                <a:cubicBezTo>
                  <a:pt x="2095082" y="4330955"/>
                  <a:pt x="2087139" y="4326981"/>
                  <a:pt x="2087139" y="4323012"/>
                </a:cubicBezTo>
                <a:cubicBezTo>
                  <a:pt x="2087139" y="4323012"/>
                  <a:pt x="2087139" y="4319038"/>
                  <a:pt x="2091113" y="4315068"/>
                </a:cubicBezTo>
                <a:cubicBezTo>
                  <a:pt x="2091113" y="4313081"/>
                  <a:pt x="2093099" y="4313081"/>
                  <a:pt x="2095581" y="4313578"/>
                </a:cubicBezTo>
                <a:close/>
                <a:moveTo>
                  <a:pt x="3838725" y="4295211"/>
                </a:moveTo>
                <a:cubicBezTo>
                  <a:pt x="3842695" y="4303155"/>
                  <a:pt x="3842695" y="4311099"/>
                  <a:pt x="3850639" y="4319042"/>
                </a:cubicBezTo>
                <a:cubicBezTo>
                  <a:pt x="3854613" y="4323016"/>
                  <a:pt x="3854613" y="4326986"/>
                  <a:pt x="3846669" y="4326986"/>
                </a:cubicBezTo>
                <a:cubicBezTo>
                  <a:pt x="3830782" y="4326986"/>
                  <a:pt x="3818864" y="4326986"/>
                  <a:pt x="3806951" y="4326986"/>
                </a:cubicBezTo>
                <a:cubicBezTo>
                  <a:pt x="3802977" y="4326986"/>
                  <a:pt x="3799007" y="4326986"/>
                  <a:pt x="3795033" y="4323016"/>
                </a:cubicBezTo>
                <a:cubicBezTo>
                  <a:pt x="3795033" y="4323016"/>
                  <a:pt x="3799007" y="4319042"/>
                  <a:pt x="3799007" y="4319042"/>
                </a:cubicBezTo>
                <a:cubicBezTo>
                  <a:pt x="3810920" y="4311099"/>
                  <a:pt x="3818864" y="4299185"/>
                  <a:pt x="3838725" y="4295211"/>
                </a:cubicBezTo>
                <a:close/>
                <a:moveTo>
                  <a:pt x="3465372" y="4291241"/>
                </a:moveTo>
                <a:cubicBezTo>
                  <a:pt x="3461402" y="4295211"/>
                  <a:pt x="3457428" y="4299185"/>
                  <a:pt x="3457428" y="4303154"/>
                </a:cubicBezTo>
                <a:cubicBezTo>
                  <a:pt x="3457428" y="4303154"/>
                  <a:pt x="3465372" y="4303154"/>
                  <a:pt x="3469346" y="4307128"/>
                </a:cubicBezTo>
                <a:cubicBezTo>
                  <a:pt x="3469346" y="4307128"/>
                  <a:pt x="3473315" y="4303154"/>
                  <a:pt x="3473315" y="4299185"/>
                </a:cubicBezTo>
                <a:cubicBezTo>
                  <a:pt x="3469346" y="4295211"/>
                  <a:pt x="3469346" y="4295211"/>
                  <a:pt x="3465372" y="4291241"/>
                </a:cubicBezTo>
                <a:close/>
                <a:moveTo>
                  <a:pt x="2559791" y="4291241"/>
                </a:moveTo>
                <a:cubicBezTo>
                  <a:pt x="2551847" y="4295211"/>
                  <a:pt x="2551847" y="4299185"/>
                  <a:pt x="2555821" y="4303154"/>
                </a:cubicBezTo>
                <a:cubicBezTo>
                  <a:pt x="2555821" y="4303154"/>
                  <a:pt x="2559791" y="4307128"/>
                  <a:pt x="2559791" y="4307128"/>
                </a:cubicBezTo>
                <a:cubicBezTo>
                  <a:pt x="2559791" y="4307128"/>
                  <a:pt x="2563765" y="4303154"/>
                  <a:pt x="2563765" y="4303154"/>
                </a:cubicBezTo>
                <a:cubicBezTo>
                  <a:pt x="2563765" y="4299185"/>
                  <a:pt x="2567734" y="4295211"/>
                  <a:pt x="2559791" y="4291241"/>
                </a:cubicBezTo>
                <a:close/>
                <a:moveTo>
                  <a:pt x="2269848" y="4291241"/>
                </a:moveTo>
                <a:cubicBezTo>
                  <a:pt x="2265874" y="4291241"/>
                  <a:pt x="2265874" y="4295211"/>
                  <a:pt x="2265874" y="4295211"/>
                </a:cubicBezTo>
                <a:cubicBezTo>
                  <a:pt x="2265874" y="4299185"/>
                  <a:pt x="2269848" y="4299185"/>
                  <a:pt x="2269848" y="4299185"/>
                </a:cubicBezTo>
                <a:cubicBezTo>
                  <a:pt x="2277792" y="4295211"/>
                  <a:pt x="2277792" y="4295211"/>
                  <a:pt x="2273818" y="4291241"/>
                </a:cubicBezTo>
                <a:cubicBezTo>
                  <a:pt x="2269848" y="4291241"/>
                  <a:pt x="2269848" y="4291241"/>
                  <a:pt x="2269848" y="4291241"/>
                </a:cubicBezTo>
                <a:close/>
                <a:moveTo>
                  <a:pt x="3306498" y="4279323"/>
                </a:moveTo>
                <a:lnTo>
                  <a:pt x="3307918" y="4279465"/>
                </a:lnTo>
                <a:lnTo>
                  <a:pt x="3310472" y="4283296"/>
                </a:lnTo>
                <a:lnTo>
                  <a:pt x="3310472" y="4283297"/>
                </a:lnTo>
                <a:cubicBezTo>
                  <a:pt x="3306498" y="4283297"/>
                  <a:pt x="3302528" y="4283297"/>
                  <a:pt x="3298554" y="4287267"/>
                </a:cubicBezTo>
                <a:cubicBezTo>
                  <a:pt x="3302528" y="4283297"/>
                  <a:pt x="3302528" y="4279323"/>
                  <a:pt x="3306498" y="4279323"/>
                </a:cubicBezTo>
                <a:close/>
                <a:moveTo>
                  <a:pt x="2222182" y="4279323"/>
                </a:moveTo>
                <a:cubicBezTo>
                  <a:pt x="2222182" y="4279323"/>
                  <a:pt x="2218212" y="4283297"/>
                  <a:pt x="2218212" y="4283297"/>
                </a:cubicBezTo>
                <a:cubicBezTo>
                  <a:pt x="2214242" y="4295211"/>
                  <a:pt x="2194381" y="4303154"/>
                  <a:pt x="2198355" y="4319042"/>
                </a:cubicBezTo>
                <a:cubicBezTo>
                  <a:pt x="2202325" y="4323016"/>
                  <a:pt x="2202325" y="4323016"/>
                  <a:pt x="2206299" y="4330959"/>
                </a:cubicBezTo>
                <a:cubicBezTo>
                  <a:pt x="2210268" y="4330959"/>
                  <a:pt x="2214242" y="4330959"/>
                  <a:pt x="2218212" y="4326985"/>
                </a:cubicBezTo>
                <a:cubicBezTo>
                  <a:pt x="2230130" y="4315072"/>
                  <a:pt x="2238073" y="4307128"/>
                  <a:pt x="2246017" y="4295211"/>
                </a:cubicBezTo>
                <a:cubicBezTo>
                  <a:pt x="2246017" y="4291241"/>
                  <a:pt x="2234099" y="4287267"/>
                  <a:pt x="2230130" y="4283297"/>
                </a:cubicBezTo>
                <a:cubicBezTo>
                  <a:pt x="2222182" y="4283297"/>
                  <a:pt x="2226156" y="4279323"/>
                  <a:pt x="2226156" y="4279323"/>
                </a:cubicBezTo>
                <a:cubicBezTo>
                  <a:pt x="2226156" y="4279323"/>
                  <a:pt x="2226156" y="4279323"/>
                  <a:pt x="2222182" y="4279323"/>
                </a:cubicBezTo>
                <a:close/>
                <a:moveTo>
                  <a:pt x="2317012" y="4266912"/>
                </a:moveTo>
                <a:cubicBezTo>
                  <a:pt x="2314530" y="4268402"/>
                  <a:pt x="2313536" y="4271381"/>
                  <a:pt x="2313536" y="4275353"/>
                </a:cubicBezTo>
                <a:cubicBezTo>
                  <a:pt x="2309567" y="4287267"/>
                  <a:pt x="2317510" y="4303154"/>
                  <a:pt x="2301619" y="4315072"/>
                </a:cubicBezTo>
                <a:cubicBezTo>
                  <a:pt x="2301619" y="4315072"/>
                  <a:pt x="2309567" y="4323016"/>
                  <a:pt x="2313536" y="4326985"/>
                </a:cubicBezTo>
                <a:cubicBezTo>
                  <a:pt x="2321480" y="4330959"/>
                  <a:pt x="2329424" y="4330959"/>
                  <a:pt x="2329424" y="4323016"/>
                </a:cubicBezTo>
                <a:cubicBezTo>
                  <a:pt x="2333398" y="4307128"/>
                  <a:pt x="2353255" y="4299185"/>
                  <a:pt x="2345311" y="4283297"/>
                </a:cubicBezTo>
                <a:cubicBezTo>
                  <a:pt x="2341337" y="4279323"/>
                  <a:pt x="2345311" y="4275353"/>
                  <a:pt x="2341337" y="4271379"/>
                </a:cubicBezTo>
                <a:cubicBezTo>
                  <a:pt x="2337367" y="4271379"/>
                  <a:pt x="2333398" y="4267409"/>
                  <a:pt x="2329424" y="4267409"/>
                </a:cubicBezTo>
                <a:cubicBezTo>
                  <a:pt x="2323467" y="4265422"/>
                  <a:pt x="2319495" y="4265422"/>
                  <a:pt x="2317012" y="4266912"/>
                </a:cubicBezTo>
                <a:close/>
                <a:moveTo>
                  <a:pt x="2238073" y="4259466"/>
                </a:moveTo>
                <a:cubicBezTo>
                  <a:pt x="2238073" y="4259466"/>
                  <a:pt x="2238073" y="4263435"/>
                  <a:pt x="2238073" y="4263435"/>
                </a:cubicBezTo>
                <a:cubicBezTo>
                  <a:pt x="2238073" y="4263435"/>
                  <a:pt x="2242043" y="4263435"/>
                  <a:pt x="2242043" y="4263435"/>
                </a:cubicBezTo>
                <a:cubicBezTo>
                  <a:pt x="2242043" y="4263435"/>
                  <a:pt x="2246017" y="4259466"/>
                  <a:pt x="2246017" y="4259466"/>
                </a:cubicBezTo>
                <a:cubicBezTo>
                  <a:pt x="2242043" y="4255492"/>
                  <a:pt x="2238073" y="4255492"/>
                  <a:pt x="2238073" y="4259466"/>
                </a:cubicBezTo>
                <a:close/>
                <a:moveTo>
                  <a:pt x="3866530" y="4255492"/>
                </a:moveTo>
                <a:cubicBezTo>
                  <a:pt x="3866530" y="4255492"/>
                  <a:pt x="3874469" y="4259461"/>
                  <a:pt x="3874469" y="4263435"/>
                </a:cubicBezTo>
                <a:cubicBezTo>
                  <a:pt x="3878443" y="4283293"/>
                  <a:pt x="3866530" y="4295211"/>
                  <a:pt x="3842699" y="4299180"/>
                </a:cubicBezTo>
                <a:cubicBezTo>
                  <a:pt x="3842699" y="4287263"/>
                  <a:pt x="3838725" y="4275349"/>
                  <a:pt x="3842699" y="4263435"/>
                </a:cubicBezTo>
                <a:cubicBezTo>
                  <a:pt x="3842699" y="4259461"/>
                  <a:pt x="3854612" y="4255492"/>
                  <a:pt x="3866530" y="4255492"/>
                </a:cubicBezTo>
                <a:close/>
                <a:moveTo>
                  <a:pt x="2285735" y="4255492"/>
                </a:moveTo>
                <a:cubicBezTo>
                  <a:pt x="2285735" y="4259466"/>
                  <a:pt x="2281762" y="4259466"/>
                  <a:pt x="2281762" y="4259466"/>
                </a:cubicBezTo>
                <a:cubicBezTo>
                  <a:pt x="2281762" y="4259466"/>
                  <a:pt x="2285735" y="4263435"/>
                  <a:pt x="2285735" y="4263435"/>
                </a:cubicBezTo>
                <a:cubicBezTo>
                  <a:pt x="2285735" y="4263435"/>
                  <a:pt x="2289705" y="4259466"/>
                  <a:pt x="2289705" y="4259466"/>
                </a:cubicBezTo>
                <a:cubicBezTo>
                  <a:pt x="2289705" y="4259466"/>
                  <a:pt x="2285735" y="4259466"/>
                  <a:pt x="2285735" y="4255492"/>
                </a:cubicBezTo>
                <a:close/>
                <a:moveTo>
                  <a:pt x="3286641" y="4251522"/>
                </a:moveTo>
                <a:cubicBezTo>
                  <a:pt x="3286641" y="4251522"/>
                  <a:pt x="3290610" y="4251522"/>
                  <a:pt x="3290610" y="4255492"/>
                </a:cubicBezTo>
                <a:cubicBezTo>
                  <a:pt x="3290610" y="4255492"/>
                  <a:pt x="3294584" y="4251522"/>
                  <a:pt x="3294584" y="4251522"/>
                </a:cubicBezTo>
                <a:cubicBezTo>
                  <a:pt x="3294584" y="4247548"/>
                  <a:pt x="3290610" y="4247548"/>
                  <a:pt x="3286641" y="4251522"/>
                </a:cubicBezTo>
                <a:close/>
                <a:moveTo>
                  <a:pt x="2813989" y="4243578"/>
                </a:moveTo>
                <a:cubicBezTo>
                  <a:pt x="2813989" y="4247548"/>
                  <a:pt x="2810019" y="4247548"/>
                  <a:pt x="2810019" y="4247548"/>
                </a:cubicBezTo>
                <a:cubicBezTo>
                  <a:pt x="2810019" y="4247548"/>
                  <a:pt x="2813989" y="4251522"/>
                  <a:pt x="2813989" y="4251522"/>
                </a:cubicBezTo>
                <a:cubicBezTo>
                  <a:pt x="2813989" y="4251522"/>
                  <a:pt x="2817959" y="4247548"/>
                  <a:pt x="2817959" y="4247548"/>
                </a:cubicBezTo>
                <a:cubicBezTo>
                  <a:pt x="2813989" y="4247548"/>
                  <a:pt x="2813989" y="4247548"/>
                  <a:pt x="2813989" y="4243578"/>
                </a:cubicBezTo>
                <a:close/>
                <a:moveTo>
                  <a:pt x="2040301" y="4241505"/>
                </a:moveTo>
                <a:lnTo>
                  <a:pt x="2015568" y="4244154"/>
                </a:lnTo>
                <a:lnTo>
                  <a:pt x="2001275" y="4248748"/>
                </a:lnTo>
                <a:lnTo>
                  <a:pt x="2003236" y="4252016"/>
                </a:lnTo>
                <a:lnTo>
                  <a:pt x="2007103" y="4265330"/>
                </a:lnTo>
                <a:lnTo>
                  <a:pt x="2023512" y="4268977"/>
                </a:lnTo>
                <a:lnTo>
                  <a:pt x="2024480" y="4269435"/>
                </a:lnTo>
                <a:lnTo>
                  <a:pt x="2039481" y="4263435"/>
                </a:lnTo>
                <a:cubicBezTo>
                  <a:pt x="2047425" y="4263435"/>
                  <a:pt x="2055368" y="4263435"/>
                  <a:pt x="2047425" y="4255492"/>
                </a:cubicBezTo>
                <a:cubicBezTo>
                  <a:pt x="2043453" y="4251520"/>
                  <a:pt x="2041467" y="4247548"/>
                  <a:pt x="2040474" y="4243576"/>
                </a:cubicBezTo>
                <a:close/>
                <a:moveTo>
                  <a:pt x="3592471" y="4235635"/>
                </a:moveTo>
                <a:cubicBezTo>
                  <a:pt x="3592471" y="4235635"/>
                  <a:pt x="3588501" y="4239604"/>
                  <a:pt x="3588501" y="4239604"/>
                </a:cubicBezTo>
                <a:cubicBezTo>
                  <a:pt x="3588501" y="4239604"/>
                  <a:pt x="3592471" y="4243578"/>
                  <a:pt x="3592471" y="4243578"/>
                </a:cubicBezTo>
                <a:cubicBezTo>
                  <a:pt x="3600415" y="4239604"/>
                  <a:pt x="3600415" y="4239604"/>
                  <a:pt x="3592471" y="4235635"/>
                </a:cubicBezTo>
                <a:close/>
                <a:moveTo>
                  <a:pt x="3517008" y="4235635"/>
                </a:moveTo>
                <a:cubicBezTo>
                  <a:pt x="3513034" y="4235635"/>
                  <a:pt x="3509064" y="4235635"/>
                  <a:pt x="3505090" y="4239604"/>
                </a:cubicBezTo>
                <a:cubicBezTo>
                  <a:pt x="3505090" y="4239604"/>
                  <a:pt x="3505090" y="4243578"/>
                  <a:pt x="3505090" y="4243578"/>
                </a:cubicBezTo>
                <a:cubicBezTo>
                  <a:pt x="3513034" y="4255492"/>
                  <a:pt x="3513034" y="4263435"/>
                  <a:pt x="3505090" y="4275353"/>
                </a:cubicBezTo>
                <a:cubicBezTo>
                  <a:pt x="3501120" y="4275353"/>
                  <a:pt x="3509064" y="4279323"/>
                  <a:pt x="3509064" y="4283297"/>
                </a:cubicBezTo>
                <a:cubicBezTo>
                  <a:pt x="3513034" y="4283297"/>
                  <a:pt x="3517008" y="4279323"/>
                  <a:pt x="3520977" y="4279323"/>
                </a:cubicBezTo>
                <a:cubicBezTo>
                  <a:pt x="3524951" y="4279323"/>
                  <a:pt x="3528921" y="4275353"/>
                  <a:pt x="3532895" y="4275353"/>
                </a:cubicBezTo>
                <a:cubicBezTo>
                  <a:pt x="3536865" y="4279323"/>
                  <a:pt x="3536865" y="4283297"/>
                  <a:pt x="3544808" y="4283297"/>
                </a:cubicBezTo>
                <a:cubicBezTo>
                  <a:pt x="3548782" y="4279323"/>
                  <a:pt x="3548782" y="4279323"/>
                  <a:pt x="3548782" y="4275353"/>
                </a:cubicBezTo>
                <a:cubicBezTo>
                  <a:pt x="3556727" y="4275353"/>
                  <a:pt x="3564670" y="4279323"/>
                  <a:pt x="3564670" y="4283297"/>
                </a:cubicBezTo>
                <a:cubicBezTo>
                  <a:pt x="3568640" y="4295211"/>
                  <a:pt x="3580558" y="4295211"/>
                  <a:pt x="3596445" y="4295211"/>
                </a:cubicBezTo>
                <a:cubicBezTo>
                  <a:pt x="3596445" y="4307128"/>
                  <a:pt x="3604389" y="4315072"/>
                  <a:pt x="3620276" y="4323016"/>
                </a:cubicBezTo>
                <a:cubicBezTo>
                  <a:pt x="3620276" y="4323016"/>
                  <a:pt x="3624246" y="4323016"/>
                  <a:pt x="3624246" y="4323016"/>
                </a:cubicBezTo>
                <a:cubicBezTo>
                  <a:pt x="3628220" y="4323016"/>
                  <a:pt x="3628220" y="4319042"/>
                  <a:pt x="3628220" y="4319042"/>
                </a:cubicBezTo>
                <a:cubicBezTo>
                  <a:pt x="3628220" y="4315072"/>
                  <a:pt x="3624246" y="4315072"/>
                  <a:pt x="3624246" y="4311098"/>
                </a:cubicBezTo>
                <a:cubicBezTo>
                  <a:pt x="3620276" y="4303154"/>
                  <a:pt x="3612332" y="4295211"/>
                  <a:pt x="3596445" y="4295211"/>
                </a:cubicBezTo>
                <a:cubicBezTo>
                  <a:pt x="3592471" y="4291241"/>
                  <a:pt x="3584527" y="4283297"/>
                  <a:pt x="3584527" y="4279323"/>
                </a:cubicBezTo>
                <a:cubicBezTo>
                  <a:pt x="3582542" y="4271379"/>
                  <a:pt x="3577578" y="4267407"/>
                  <a:pt x="3571124" y="4265421"/>
                </a:cubicBezTo>
                <a:lnTo>
                  <a:pt x="3552752" y="4263788"/>
                </a:lnTo>
                <a:lnTo>
                  <a:pt x="3552752" y="4275353"/>
                </a:lnTo>
                <a:lnTo>
                  <a:pt x="3548782" y="4275353"/>
                </a:lnTo>
                <a:lnTo>
                  <a:pt x="3536865" y="4275353"/>
                </a:lnTo>
                <a:cubicBezTo>
                  <a:pt x="3536865" y="4273366"/>
                  <a:pt x="3538851" y="4271380"/>
                  <a:pt x="3541829" y="4269394"/>
                </a:cubicBezTo>
                <a:lnTo>
                  <a:pt x="3552196" y="4263739"/>
                </a:lnTo>
                <a:lnTo>
                  <a:pt x="3548782" y="4263435"/>
                </a:lnTo>
                <a:cubicBezTo>
                  <a:pt x="3548782" y="4255492"/>
                  <a:pt x="3552753" y="4247548"/>
                  <a:pt x="3536865" y="4243578"/>
                </a:cubicBezTo>
                <a:cubicBezTo>
                  <a:pt x="3528921" y="4239604"/>
                  <a:pt x="3520977" y="4239604"/>
                  <a:pt x="3517008" y="4235635"/>
                </a:cubicBezTo>
                <a:close/>
                <a:moveTo>
                  <a:pt x="3735458" y="4203860"/>
                </a:moveTo>
                <a:lnTo>
                  <a:pt x="3737805" y="4208553"/>
                </a:lnTo>
                <a:lnTo>
                  <a:pt x="3734963" y="4209817"/>
                </a:lnTo>
                <a:cubicBezTo>
                  <a:pt x="3732480" y="4210810"/>
                  <a:pt x="3729501" y="4211803"/>
                  <a:pt x="3727514" y="4211803"/>
                </a:cubicBezTo>
                <a:lnTo>
                  <a:pt x="3725244" y="4207263"/>
                </a:lnTo>
                <a:close/>
                <a:moveTo>
                  <a:pt x="2144236" y="4203362"/>
                </a:moveTo>
                <a:cubicBezTo>
                  <a:pt x="2142746" y="4202865"/>
                  <a:pt x="2140760" y="4203858"/>
                  <a:pt x="2138775" y="4207830"/>
                </a:cubicBezTo>
                <a:cubicBezTo>
                  <a:pt x="2138775" y="4207830"/>
                  <a:pt x="2142745" y="4211803"/>
                  <a:pt x="2142745" y="4211803"/>
                </a:cubicBezTo>
                <a:cubicBezTo>
                  <a:pt x="2142745" y="4211803"/>
                  <a:pt x="2146719" y="4207830"/>
                  <a:pt x="2146719" y="4207830"/>
                </a:cubicBezTo>
                <a:cubicBezTo>
                  <a:pt x="2146719" y="4205845"/>
                  <a:pt x="2145725" y="4203859"/>
                  <a:pt x="2144236" y="4203362"/>
                </a:cubicBezTo>
                <a:close/>
                <a:moveTo>
                  <a:pt x="2976837" y="4191942"/>
                </a:moveTo>
                <a:cubicBezTo>
                  <a:pt x="2972863" y="4191942"/>
                  <a:pt x="2968893" y="4195916"/>
                  <a:pt x="2964919" y="4195916"/>
                </a:cubicBezTo>
                <a:cubicBezTo>
                  <a:pt x="2964919" y="4195916"/>
                  <a:pt x="2968893" y="4199886"/>
                  <a:pt x="2968893" y="4199886"/>
                </a:cubicBezTo>
                <a:cubicBezTo>
                  <a:pt x="2972863" y="4199886"/>
                  <a:pt x="2980806" y="4203860"/>
                  <a:pt x="2984780" y="4207830"/>
                </a:cubicBezTo>
                <a:cubicBezTo>
                  <a:pt x="2988750" y="4207830"/>
                  <a:pt x="2988750" y="4203860"/>
                  <a:pt x="2992724" y="4203860"/>
                </a:cubicBezTo>
                <a:cubicBezTo>
                  <a:pt x="2996694" y="4203860"/>
                  <a:pt x="2996694" y="4203860"/>
                  <a:pt x="2996694" y="4203860"/>
                </a:cubicBezTo>
                <a:cubicBezTo>
                  <a:pt x="2996694" y="4199886"/>
                  <a:pt x="2996694" y="4199886"/>
                  <a:pt x="2992724" y="4195916"/>
                </a:cubicBezTo>
                <a:cubicBezTo>
                  <a:pt x="2988750" y="4191942"/>
                  <a:pt x="2984780" y="4191942"/>
                  <a:pt x="2976837" y="4191942"/>
                </a:cubicBezTo>
                <a:close/>
                <a:moveTo>
                  <a:pt x="3461402" y="4183998"/>
                </a:moveTo>
                <a:cubicBezTo>
                  <a:pt x="3461402" y="4187972"/>
                  <a:pt x="3465372" y="4187972"/>
                  <a:pt x="3461402" y="4191942"/>
                </a:cubicBezTo>
                <a:cubicBezTo>
                  <a:pt x="3465372" y="4187972"/>
                  <a:pt x="3465372" y="4187972"/>
                  <a:pt x="3465372" y="4183998"/>
                </a:cubicBezTo>
                <a:cubicBezTo>
                  <a:pt x="3465372" y="4183998"/>
                  <a:pt x="3461402" y="4183998"/>
                  <a:pt x="3461402" y="4183998"/>
                </a:cubicBezTo>
                <a:close/>
                <a:moveTo>
                  <a:pt x="2107000" y="4183998"/>
                </a:moveTo>
                <a:cubicBezTo>
                  <a:pt x="2107000" y="4183998"/>
                  <a:pt x="2107000" y="4187972"/>
                  <a:pt x="2107000" y="4187972"/>
                </a:cubicBezTo>
                <a:cubicBezTo>
                  <a:pt x="2107000" y="4187972"/>
                  <a:pt x="2110974" y="4187972"/>
                  <a:pt x="2110974" y="4187972"/>
                </a:cubicBezTo>
                <a:cubicBezTo>
                  <a:pt x="2110974" y="4187972"/>
                  <a:pt x="2114944" y="4183998"/>
                  <a:pt x="2114944" y="4183998"/>
                </a:cubicBezTo>
                <a:cubicBezTo>
                  <a:pt x="2114944" y="4180029"/>
                  <a:pt x="2110974" y="4180029"/>
                  <a:pt x="2107000" y="4183998"/>
                </a:cubicBezTo>
                <a:close/>
                <a:moveTo>
                  <a:pt x="1999763" y="4183998"/>
                </a:moveTo>
                <a:cubicBezTo>
                  <a:pt x="1995789" y="4183998"/>
                  <a:pt x="1991819" y="4187972"/>
                  <a:pt x="1991819" y="4191942"/>
                </a:cubicBezTo>
                <a:lnTo>
                  <a:pt x="1996725" y="4210232"/>
                </a:lnTo>
                <a:lnTo>
                  <a:pt x="2022881" y="4214591"/>
                </a:lnTo>
                <a:lnTo>
                  <a:pt x="2022722" y="4212546"/>
                </a:lnTo>
                <a:cubicBezTo>
                  <a:pt x="2018627" y="4202121"/>
                  <a:pt x="2006713" y="4193930"/>
                  <a:pt x="2003732" y="4187972"/>
                </a:cubicBezTo>
                <a:cubicBezTo>
                  <a:pt x="2003732" y="4183998"/>
                  <a:pt x="1999763" y="4183998"/>
                  <a:pt x="1999763" y="4183998"/>
                </a:cubicBezTo>
                <a:close/>
                <a:moveTo>
                  <a:pt x="3945963" y="4180025"/>
                </a:moveTo>
                <a:cubicBezTo>
                  <a:pt x="3957881" y="4180025"/>
                  <a:pt x="3965824" y="4183998"/>
                  <a:pt x="3965824" y="4191942"/>
                </a:cubicBezTo>
                <a:cubicBezTo>
                  <a:pt x="3965824" y="4195916"/>
                  <a:pt x="3961850" y="4199886"/>
                  <a:pt x="3953907" y="4199886"/>
                </a:cubicBezTo>
                <a:cubicBezTo>
                  <a:pt x="3941993" y="4199886"/>
                  <a:pt x="3938020" y="4195916"/>
                  <a:pt x="3938020" y="4191942"/>
                </a:cubicBezTo>
                <a:cubicBezTo>
                  <a:pt x="3934050" y="4187968"/>
                  <a:pt x="3938020" y="4183998"/>
                  <a:pt x="3945963" y="4180025"/>
                </a:cubicBezTo>
                <a:close/>
                <a:moveTo>
                  <a:pt x="3385935" y="4172085"/>
                </a:moveTo>
                <a:cubicBezTo>
                  <a:pt x="3377991" y="4180029"/>
                  <a:pt x="3377991" y="4187972"/>
                  <a:pt x="3381965" y="4195916"/>
                </a:cubicBezTo>
                <a:cubicBezTo>
                  <a:pt x="3381965" y="4195916"/>
                  <a:pt x="3381965" y="4199886"/>
                  <a:pt x="3385935" y="4199886"/>
                </a:cubicBezTo>
                <a:cubicBezTo>
                  <a:pt x="3385935" y="4199886"/>
                  <a:pt x="3389909" y="4195916"/>
                  <a:pt x="3389909" y="4195916"/>
                </a:cubicBezTo>
                <a:cubicBezTo>
                  <a:pt x="3393878" y="4187972"/>
                  <a:pt x="3393878" y="4183998"/>
                  <a:pt x="3393878" y="4176055"/>
                </a:cubicBezTo>
                <a:cubicBezTo>
                  <a:pt x="3393878" y="4176055"/>
                  <a:pt x="3389909" y="4172085"/>
                  <a:pt x="3385935" y="4172085"/>
                </a:cubicBezTo>
                <a:close/>
                <a:moveTo>
                  <a:pt x="2063308" y="4168111"/>
                </a:moveTo>
                <a:cubicBezTo>
                  <a:pt x="2063308" y="4168111"/>
                  <a:pt x="2059338" y="4172085"/>
                  <a:pt x="2059338" y="4172085"/>
                </a:cubicBezTo>
                <a:cubicBezTo>
                  <a:pt x="2059338" y="4172085"/>
                  <a:pt x="2063308" y="4176055"/>
                  <a:pt x="2063308" y="4176055"/>
                </a:cubicBezTo>
                <a:cubicBezTo>
                  <a:pt x="2063308" y="4176055"/>
                  <a:pt x="2067282" y="4172085"/>
                  <a:pt x="2067282" y="4172085"/>
                </a:cubicBezTo>
                <a:cubicBezTo>
                  <a:pt x="2067282" y="4172085"/>
                  <a:pt x="2063308" y="4172085"/>
                  <a:pt x="2063308" y="4168111"/>
                </a:cubicBezTo>
                <a:close/>
                <a:moveTo>
                  <a:pt x="3938024" y="4152224"/>
                </a:moveTo>
                <a:cubicBezTo>
                  <a:pt x="3938024" y="4152224"/>
                  <a:pt x="3941994" y="4152224"/>
                  <a:pt x="3941994" y="4152224"/>
                </a:cubicBezTo>
                <a:cubicBezTo>
                  <a:pt x="3941994" y="4152224"/>
                  <a:pt x="3945968" y="4152224"/>
                  <a:pt x="3945968" y="4152224"/>
                </a:cubicBezTo>
                <a:cubicBezTo>
                  <a:pt x="3945968" y="4152224"/>
                  <a:pt x="3941994" y="4156198"/>
                  <a:pt x="3941994" y="4156198"/>
                </a:cubicBezTo>
                <a:cubicBezTo>
                  <a:pt x="3941994" y="4156198"/>
                  <a:pt x="3938024" y="4152224"/>
                  <a:pt x="3938024" y="4152224"/>
                </a:cubicBezTo>
                <a:close/>
                <a:moveTo>
                  <a:pt x="2080421" y="4151747"/>
                </a:moveTo>
                <a:cubicBezTo>
                  <a:pt x="2075766" y="4151436"/>
                  <a:pt x="2072415" y="4151560"/>
                  <a:pt x="2069684" y="4152304"/>
                </a:cubicBezTo>
                <a:lnTo>
                  <a:pt x="2065482" y="4156217"/>
                </a:lnTo>
                <a:lnTo>
                  <a:pt x="2069269" y="4158678"/>
                </a:lnTo>
                <a:cubicBezTo>
                  <a:pt x="2074234" y="4159175"/>
                  <a:pt x="2079199" y="4158182"/>
                  <a:pt x="2079199" y="4156198"/>
                </a:cubicBezTo>
                <a:lnTo>
                  <a:pt x="2080831" y="4151792"/>
                </a:lnTo>
                <a:close/>
                <a:moveTo>
                  <a:pt x="295757" y="4149822"/>
                </a:moveTo>
                <a:cubicBezTo>
                  <a:pt x="291788" y="4149822"/>
                  <a:pt x="295757" y="4153796"/>
                  <a:pt x="303701" y="4153796"/>
                </a:cubicBezTo>
                <a:cubicBezTo>
                  <a:pt x="303701" y="4153796"/>
                  <a:pt x="307675" y="4149822"/>
                  <a:pt x="307675" y="4149822"/>
                </a:cubicBezTo>
                <a:cubicBezTo>
                  <a:pt x="303701" y="4145852"/>
                  <a:pt x="299731" y="4145852"/>
                  <a:pt x="295757" y="4149822"/>
                </a:cubicBezTo>
                <a:close/>
                <a:moveTo>
                  <a:pt x="2958962" y="4143288"/>
                </a:moveTo>
                <a:cubicBezTo>
                  <a:pt x="2957969" y="4142295"/>
                  <a:pt x="2956975" y="4142295"/>
                  <a:pt x="2956975" y="4144280"/>
                </a:cubicBezTo>
                <a:cubicBezTo>
                  <a:pt x="2953006" y="4148254"/>
                  <a:pt x="2949032" y="4148254"/>
                  <a:pt x="2949032" y="4152224"/>
                </a:cubicBezTo>
                <a:cubicBezTo>
                  <a:pt x="2949032" y="4152224"/>
                  <a:pt x="2949032" y="4156198"/>
                  <a:pt x="2949032" y="4156198"/>
                </a:cubicBezTo>
                <a:cubicBezTo>
                  <a:pt x="2949032" y="4156198"/>
                  <a:pt x="2949032" y="4160167"/>
                  <a:pt x="2949032" y="4164141"/>
                </a:cubicBezTo>
                <a:cubicBezTo>
                  <a:pt x="2949032" y="4164141"/>
                  <a:pt x="2953006" y="4168111"/>
                  <a:pt x="2953006" y="4168111"/>
                </a:cubicBezTo>
                <a:cubicBezTo>
                  <a:pt x="2956975" y="4168111"/>
                  <a:pt x="2960949" y="4164141"/>
                  <a:pt x="2960949" y="4164141"/>
                </a:cubicBezTo>
                <a:cubicBezTo>
                  <a:pt x="2960949" y="4160167"/>
                  <a:pt x="2960949" y="4152224"/>
                  <a:pt x="2960949" y="4148254"/>
                </a:cubicBezTo>
                <a:cubicBezTo>
                  <a:pt x="2960949" y="4146267"/>
                  <a:pt x="2959956" y="4144281"/>
                  <a:pt x="2958962" y="4143288"/>
                </a:cubicBezTo>
                <a:close/>
                <a:moveTo>
                  <a:pt x="2162606" y="4128393"/>
                </a:moveTo>
                <a:cubicBezTo>
                  <a:pt x="2162606" y="4128393"/>
                  <a:pt x="2154662" y="4132367"/>
                  <a:pt x="2154662" y="4132367"/>
                </a:cubicBezTo>
                <a:cubicBezTo>
                  <a:pt x="2154662" y="4140310"/>
                  <a:pt x="2154662" y="4144280"/>
                  <a:pt x="2158636" y="4148254"/>
                </a:cubicBezTo>
                <a:cubicBezTo>
                  <a:pt x="2162606" y="4144280"/>
                  <a:pt x="2166580" y="4140310"/>
                  <a:pt x="2166580" y="4136336"/>
                </a:cubicBezTo>
                <a:cubicBezTo>
                  <a:pt x="2166580" y="4132367"/>
                  <a:pt x="2162606" y="4132367"/>
                  <a:pt x="2162606" y="4128393"/>
                </a:cubicBezTo>
                <a:close/>
                <a:moveTo>
                  <a:pt x="2206299" y="4108535"/>
                </a:moveTo>
                <a:cubicBezTo>
                  <a:pt x="2206299" y="4108535"/>
                  <a:pt x="2202325" y="4108535"/>
                  <a:pt x="2202325" y="4112505"/>
                </a:cubicBezTo>
                <a:cubicBezTo>
                  <a:pt x="2202325" y="4112505"/>
                  <a:pt x="2206299" y="4116479"/>
                  <a:pt x="2206299" y="4116479"/>
                </a:cubicBezTo>
                <a:cubicBezTo>
                  <a:pt x="2206299" y="4116479"/>
                  <a:pt x="2210268" y="4112505"/>
                  <a:pt x="2210268" y="4112505"/>
                </a:cubicBezTo>
                <a:cubicBezTo>
                  <a:pt x="2210268" y="4112505"/>
                  <a:pt x="2206299" y="4108535"/>
                  <a:pt x="2206299" y="4108535"/>
                </a:cubicBezTo>
                <a:close/>
                <a:moveTo>
                  <a:pt x="3656021" y="4096618"/>
                </a:moveTo>
                <a:cubicBezTo>
                  <a:pt x="3656021" y="4096618"/>
                  <a:pt x="3648077" y="4100592"/>
                  <a:pt x="3648077" y="4100592"/>
                </a:cubicBezTo>
                <a:cubicBezTo>
                  <a:pt x="3652051" y="4104562"/>
                  <a:pt x="3652051" y="4108535"/>
                  <a:pt x="3656021" y="4112505"/>
                </a:cubicBezTo>
                <a:cubicBezTo>
                  <a:pt x="3656021" y="4112505"/>
                  <a:pt x="3659995" y="4108535"/>
                  <a:pt x="3659995" y="4108535"/>
                </a:cubicBezTo>
                <a:cubicBezTo>
                  <a:pt x="3659995" y="4104562"/>
                  <a:pt x="3663964" y="4100592"/>
                  <a:pt x="3656021" y="4096618"/>
                </a:cubicBezTo>
                <a:close/>
                <a:moveTo>
                  <a:pt x="2778240" y="4096618"/>
                </a:moveTo>
                <a:cubicBezTo>
                  <a:pt x="2778240" y="4096618"/>
                  <a:pt x="2774270" y="4100592"/>
                  <a:pt x="2774270" y="4100592"/>
                </a:cubicBezTo>
                <a:cubicBezTo>
                  <a:pt x="2774270" y="4104562"/>
                  <a:pt x="2778240" y="4108535"/>
                  <a:pt x="2778240" y="4108535"/>
                </a:cubicBezTo>
                <a:cubicBezTo>
                  <a:pt x="2794132" y="4108535"/>
                  <a:pt x="2802075" y="4112505"/>
                  <a:pt x="2802075" y="4124423"/>
                </a:cubicBezTo>
                <a:cubicBezTo>
                  <a:pt x="2802075" y="4124423"/>
                  <a:pt x="2806045" y="4128393"/>
                  <a:pt x="2806045" y="4132367"/>
                </a:cubicBezTo>
                <a:cubicBezTo>
                  <a:pt x="2806045" y="4132367"/>
                  <a:pt x="2810019" y="4136336"/>
                  <a:pt x="2810019" y="4136336"/>
                </a:cubicBezTo>
                <a:cubicBezTo>
                  <a:pt x="2813989" y="4132367"/>
                  <a:pt x="2813989" y="4124423"/>
                  <a:pt x="2813989" y="4124423"/>
                </a:cubicBezTo>
                <a:cubicBezTo>
                  <a:pt x="2813989" y="4100592"/>
                  <a:pt x="2806045" y="4092648"/>
                  <a:pt x="2778240" y="4096618"/>
                </a:cubicBezTo>
                <a:close/>
                <a:moveTo>
                  <a:pt x="2156245" y="4096618"/>
                </a:moveTo>
                <a:lnTo>
                  <a:pt x="2158555" y="4102159"/>
                </a:lnTo>
                <a:lnTo>
                  <a:pt x="2159368" y="4104112"/>
                </a:lnTo>
                <a:lnTo>
                  <a:pt x="2165090" y="4100591"/>
                </a:lnTo>
                <a:cubicBezTo>
                  <a:pt x="2165586" y="4099598"/>
                  <a:pt x="2164593" y="4098605"/>
                  <a:pt x="2162606" y="4096618"/>
                </a:cubicBezTo>
                <a:close/>
                <a:moveTo>
                  <a:pt x="3823833" y="4087681"/>
                </a:moveTo>
                <a:cubicBezTo>
                  <a:pt x="3815889" y="4084702"/>
                  <a:pt x="3804966" y="4084702"/>
                  <a:pt x="3791063" y="4088674"/>
                </a:cubicBezTo>
                <a:cubicBezTo>
                  <a:pt x="3787094" y="4088674"/>
                  <a:pt x="3779150" y="4092648"/>
                  <a:pt x="3779150" y="4092648"/>
                </a:cubicBezTo>
                <a:cubicBezTo>
                  <a:pt x="3779150" y="4096618"/>
                  <a:pt x="3795037" y="4104562"/>
                  <a:pt x="3779150" y="4112505"/>
                </a:cubicBezTo>
                <a:cubicBezTo>
                  <a:pt x="3791063" y="4128393"/>
                  <a:pt x="3810925" y="4136336"/>
                  <a:pt x="3830782" y="4148254"/>
                </a:cubicBezTo>
                <a:cubicBezTo>
                  <a:pt x="3830782" y="4148254"/>
                  <a:pt x="3834756" y="4144280"/>
                  <a:pt x="3834756" y="4144280"/>
                </a:cubicBezTo>
                <a:cubicBezTo>
                  <a:pt x="3834756" y="4144280"/>
                  <a:pt x="3834756" y="4140310"/>
                  <a:pt x="3834756" y="4140310"/>
                </a:cubicBezTo>
                <a:cubicBezTo>
                  <a:pt x="3830782" y="4132367"/>
                  <a:pt x="3826812" y="4128393"/>
                  <a:pt x="3822838" y="4120449"/>
                </a:cubicBezTo>
                <a:cubicBezTo>
                  <a:pt x="3822838" y="4112505"/>
                  <a:pt x="3826812" y="4104562"/>
                  <a:pt x="3838726" y="4104562"/>
                </a:cubicBezTo>
                <a:cubicBezTo>
                  <a:pt x="3836741" y="4096618"/>
                  <a:pt x="3831776" y="4090660"/>
                  <a:pt x="3823833" y="4087681"/>
                </a:cubicBezTo>
                <a:close/>
                <a:moveTo>
                  <a:pt x="3910219" y="4076761"/>
                </a:moveTo>
                <a:cubicBezTo>
                  <a:pt x="3906249" y="4076761"/>
                  <a:pt x="3906249" y="4080730"/>
                  <a:pt x="3906249" y="4080730"/>
                </a:cubicBezTo>
                <a:cubicBezTo>
                  <a:pt x="3906249" y="4084704"/>
                  <a:pt x="3910219" y="4084704"/>
                  <a:pt x="3910219" y="4084704"/>
                </a:cubicBezTo>
                <a:cubicBezTo>
                  <a:pt x="3918162" y="4080730"/>
                  <a:pt x="3918162" y="4080730"/>
                  <a:pt x="3914193" y="4076761"/>
                </a:cubicBezTo>
                <a:cubicBezTo>
                  <a:pt x="3914193" y="4076761"/>
                  <a:pt x="3910219" y="4076761"/>
                  <a:pt x="3910219" y="4076761"/>
                </a:cubicBezTo>
                <a:close/>
                <a:moveTo>
                  <a:pt x="3612332" y="4076761"/>
                </a:moveTo>
                <a:cubicBezTo>
                  <a:pt x="3608358" y="4076761"/>
                  <a:pt x="3604389" y="4076761"/>
                  <a:pt x="3604389" y="4080730"/>
                </a:cubicBezTo>
                <a:cubicBezTo>
                  <a:pt x="3604389" y="4080730"/>
                  <a:pt x="3604389" y="4084704"/>
                  <a:pt x="3604389" y="4084704"/>
                </a:cubicBezTo>
                <a:lnTo>
                  <a:pt x="3616302" y="4090661"/>
                </a:lnTo>
                <a:lnTo>
                  <a:pt x="3616302" y="4096618"/>
                </a:lnTo>
                <a:lnTo>
                  <a:pt x="3623451" y="4099002"/>
                </a:lnTo>
                <a:lnTo>
                  <a:pt x="3624246" y="4100592"/>
                </a:lnTo>
                <a:cubicBezTo>
                  <a:pt x="3628220" y="4104562"/>
                  <a:pt x="3632190" y="4100592"/>
                  <a:pt x="3628220" y="4100592"/>
                </a:cubicBezTo>
                <a:lnTo>
                  <a:pt x="3623451" y="4099002"/>
                </a:lnTo>
                <a:lnTo>
                  <a:pt x="3620276" y="4092648"/>
                </a:lnTo>
                <a:lnTo>
                  <a:pt x="3616302" y="4090661"/>
                </a:lnTo>
                <a:lnTo>
                  <a:pt x="3616302" y="4080730"/>
                </a:lnTo>
                <a:cubicBezTo>
                  <a:pt x="3616302" y="4080730"/>
                  <a:pt x="3612332" y="4076761"/>
                  <a:pt x="3612332" y="4076761"/>
                </a:cubicBezTo>
                <a:close/>
                <a:moveTo>
                  <a:pt x="3755815" y="4065837"/>
                </a:moveTo>
                <a:cubicBezTo>
                  <a:pt x="3754325" y="4065837"/>
                  <a:pt x="3751347" y="4066830"/>
                  <a:pt x="3747375" y="4068817"/>
                </a:cubicBezTo>
                <a:lnTo>
                  <a:pt x="3745695" y="4072176"/>
                </a:lnTo>
                <a:lnTo>
                  <a:pt x="3743401" y="4072787"/>
                </a:lnTo>
                <a:lnTo>
                  <a:pt x="3744506" y="4074553"/>
                </a:lnTo>
                <a:lnTo>
                  <a:pt x="3743401" y="4076761"/>
                </a:lnTo>
                <a:cubicBezTo>
                  <a:pt x="3739431" y="4076761"/>
                  <a:pt x="3739431" y="4076761"/>
                  <a:pt x="3739431" y="4076761"/>
                </a:cubicBezTo>
                <a:cubicBezTo>
                  <a:pt x="3723544" y="4084704"/>
                  <a:pt x="3719570" y="4096618"/>
                  <a:pt x="3731488" y="4104562"/>
                </a:cubicBezTo>
                <a:cubicBezTo>
                  <a:pt x="3735458" y="4104562"/>
                  <a:pt x="3743401" y="4104562"/>
                  <a:pt x="3747375" y="4104562"/>
                </a:cubicBezTo>
                <a:cubicBezTo>
                  <a:pt x="3751345" y="4104562"/>
                  <a:pt x="3755319" y="4096618"/>
                  <a:pt x="3755319" y="4096618"/>
                </a:cubicBezTo>
                <a:cubicBezTo>
                  <a:pt x="3755319" y="4092646"/>
                  <a:pt x="3753333" y="4088674"/>
                  <a:pt x="3750850" y="4084702"/>
                </a:cubicBezTo>
                <a:lnTo>
                  <a:pt x="3744506" y="4074553"/>
                </a:lnTo>
                <a:lnTo>
                  <a:pt x="3745695" y="4072176"/>
                </a:lnTo>
                <a:lnTo>
                  <a:pt x="3750850" y="4070802"/>
                </a:lnTo>
                <a:cubicBezTo>
                  <a:pt x="3753333" y="4069809"/>
                  <a:pt x="3755319" y="4068817"/>
                  <a:pt x="3755319" y="4068817"/>
                </a:cubicBezTo>
                <a:cubicBezTo>
                  <a:pt x="3757304" y="4066830"/>
                  <a:pt x="3757304" y="4065837"/>
                  <a:pt x="3755815" y="4065837"/>
                </a:cubicBezTo>
                <a:close/>
                <a:moveTo>
                  <a:pt x="3020527" y="4065340"/>
                </a:moveTo>
                <a:cubicBezTo>
                  <a:pt x="3016555" y="4064844"/>
                  <a:pt x="3012583" y="4066830"/>
                  <a:pt x="3008611" y="4072787"/>
                </a:cubicBezTo>
                <a:cubicBezTo>
                  <a:pt x="3004637" y="4076761"/>
                  <a:pt x="2996694" y="4080730"/>
                  <a:pt x="2992724" y="4084704"/>
                </a:cubicBezTo>
                <a:cubicBezTo>
                  <a:pt x="2988750" y="4088674"/>
                  <a:pt x="2980806" y="4088674"/>
                  <a:pt x="2972863" y="4084704"/>
                </a:cubicBezTo>
                <a:cubicBezTo>
                  <a:pt x="2960949" y="4076761"/>
                  <a:pt x="2949032" y="4072787"/>
                  <a:pt x="2949032" y="4088674"/>
                </a:cubicBezTo>
                <a:cubicBezTo>
                  <a:pt x="2949032" y="4100592"/>
                  <a:pt x="2949032" y="4108535"/>
                  <a:pt x="2949032" y="4120449"/>
                </a:cubicBezTo>
                <a:cubicBezTo>
                  <a:pt x="2949032" y="4124423"/>
                  <a:pt x="2956975" y="4128393"/>
                  <a:pt x="2964919" y="4128393"/>
                </a:cubicBezTo>
                <a:cubicBezTo>
                  <a:pt x="2976837" y="4128393"/>
                  <a:pt x="2988750" y="4128393"/>
                  <a:pt x="2992724" y="4120449"/>
                </a:cubicBezTo>
                <a:cubicBezTo>
                  <a:pt x="3000668" y="4112505"/>
                  <a:pt x="3008611" y="4100592"/>
                  <a:pt x="3012581" y="4092648"/>
                </a:cubicBezTo>
                <a:cubicBezTo>
                  <a:pt x="3020525" y="4084704"/>
                  <a:pt x="3032442" y="4084704"/>
                  <a:pt x="3044356" y="4084704"/>
                </a:cubicBezTo>
                <a:cubicBezTo>
                  <a:pt x="3040386" y="4084704"/>
                  <a:pt x="3040386" y="4084704"/>
                  <a:pt x="3040386" y="4084704"/>
                </a:cubicBezTo>
                <a:cubicBezTo>
                  <a:pt x="3040386" y="4080730"/>
                  <a:pt x="3036412" y="4076761"/>
                  <a:pt x="3032442" y="4072787"/>
                </a:cubicBezTo>
                <a:cubicBezTo>
                  <a:pt x="3028470" y="4068815"/>
                  <a:pt x="3024499" y="4065837"/>
                  <a:pt x="3020527" y="4065340"/>
                </a:cubicBezTo>
                <a:close/>
                <a:moveTo>
                  <a:pt x="3886388" y="4056899"/>
                </a:moveTo>
                <a:cubicBezTo>
                  <a:pt x="3882418" y="4056899"/>
                  <a:pt x="3878444" y="4060873"/>
                  <a:pt x="3874474" y="4060873"/>
                </a:cubicBezTo>
                <a:cubicBezTo>
                  <a:pt x="3882418" y="4060873"/>
                  <a:pt x="3886388" y="4064843"/>
                  <a:pt x="3894331" y="4064843"/>
                </a:cubicBezTo>
                <a:cubicBezTo>
                  <a:pt x="3894331" y="4064843"/>
                  <a:pt x="3894331" y="4060873"/>
                  <a:pt x="3898305" y="4056899"/>
                </a:cubicBezTo>
                <a:cubicBezTo>
                  <a:pt x="3894331" y="4052930"/>
                  <a:pt x="3890362" y="4052930"/>
                  <a:pt x="3886388" y="4056899"/>
                </a:cubicBezTo>
                <a:close/>
                <a:moveTo>
                  <a:pt x="224264" y="4054497"/>
                </a:moveTo>
                <a:cubicBezTo>
                  <a:pt x="220294" y="4054497"/>
                  <a:pt x="220294" y="4054497"/>
                  <a:pt x="216320" y="4058471"/>
                </a:cubicBezTo>
                <a:cubicBezTo>
                  <a:pt x="216320" y="4058471"/>
                  <a:pt x="220294" y="4062441"/>
                  <a:pt x="220294" y="4062441"/>
                </a:cubicBezTo>
                <a:cubicBezTo>
                  <a:pt x="232208" y="4074359"/>
                  <a:pt x="224264" y="4090246"/>
                  <a:pt x="228238" y="4106133"/>
                </a:cubicBezTo>
                <a:cubicBezTo>
                  <a:pt x="228238" y="4106133"/>
                  <a:pt x="232208" y="4110103"/>
                  <a:pt x="232208" y="4114077"/>
                </a:cubicBezTo>
                <a:cubicBezTo>
                  <a:pt x="236182" y="4114077"/>
                  <a:pt x="240152" y="4110103"/>
                  <a:pt x="240152" y="4110103"/>
                </a:cubicBezTo>
                <a:cubicBezTo>
                  <a:pt x="248095" y="4106133"/>
                  <a:pt x="260013" y="4102159"/>
                  <a:pt x="256039" y="4094216"/>
                </a:cubicBezTo>
                <a:cubicBezTo>
                  <a:pt x="244125" y="4082302"/>
                  <a:pt x="244125" y="4070385"/>
                  <a:pt x="236182" y="4058471"/>
                </a:cubicBezTo>
                <a:cubicBezTo>
                  <a:pt x="236182" y="4054497"/>
                  <a:pt x="228238" y="4054497"/>
                  <a:pt x="224264" y="4054497"/>
                </a:cubicBezTo>
                <a:close/>
                <a:moveTo>
                  <a:pt x="2194381" y="4041012"/>
                </a:moveTo>
                <a:cubicBezTo>
                  <a:pt x="2190411" y="4044986"/>
                  <a:pt x="2190411" y="4044986"/>
                  <a:pt x="2186437" y="4048956"/>
                </a:cubicBezTo>
                <a:cubicBezTo>
                  <a:pt x="2186437" y="4052930"/>
                  <a:pt x="2190411" y="4052930"/>
                  <a:pt x="2190411" y="4056899"/>
                </a:cubicBezTo>
                <a:cubicBezTo>
                  <a:pt x="2190411" y="4056899"/>
                  <a:pt x="2194381" y="4056899"/>
                  <a:pt x="2194381" y="4056899"/>
                </a:cubicBezTo>
                <a:cubicBezTo>
                  <a:pt x="2194381" y="4052930"/>
                  <a:pt x="2198355" y="4052930"/>
                  <a:pt x="2198355" y="4048956"/>
                </a:cubicBezTo>
                <a:cubicBezTo>
                  <a:pt x="2198355" y="4048956"/>
                  <a:pt x="2194381" y="4044986"/>
                  <a:pt x="2194381" y="4041012"/>
                </a:cubicBezTo>
                <a:close/>
                <a:moveTo>
                  <a:pt x="3111879" y="4013211"/>
                </a:moveTo>
                <a:cubicBezTo>
                  <a:pt x="3111879" y="4017181"/>
                  <a:pt x="3111879" y="4017181"/>
                  <a:pt x="3111879" y="4017181"/>
                </a:cubicBezTo>
                <a:cubicBezTo>
                  <a:pt x="3107905" y="4017181"/>
                  <a:pt x="3107905" y="4021155"/>
                  <a:pt x="3107905" y="4025125"/>
                </a:cubicBezTo>
                <a:cubicBezTo>
                  <a:pt x="3107905" y="4025125"/>
                  <a:pt x="3107905" y="4029099"/>
                  <a:pt x="3107905" y="4033068"/>
                </a:cubicBezTo>
                <a:cubicBezTo>
                  <a:pt x="3107905" y="4037042"/>
                  <a:pt x="3111879" y="4037042"/>
                  <a:pt x="3115849" y="4041012"/>
                </a:cubicBezTo>
                <a:cubicBezTo>
                  <a:pt x="3119823" y="4041012"/>
                  <a:pt x="3123793" y="4041012"/>
                  <a:pt x="3123793" y="4037042"/>
                </a:cubicBezTo>
                <a:cubicBezTo>
                  <a:pt x="3123793" y="4033068"/>
                  <a:pt x="3123793" y="4025125"/>
                  <a:pt x="3123793" y="4021155"/>
                </a:cubicBezTo>
                <a:cubicBezTo>
                  <a:pt x="3123793" y="4021155"/>
                  <a:pt x="3119823" y="4017181"/>
                  <a:pt x="3119823" y="4017181"/>
                </a:cubicBezTo>
                <a:cubicBezTo>
                  <a:pt x="3119823" y="4017181"/>
                  <a:pt x="3115849" y="4013211"/>
                  <a:pt x="3115849" y="4013211"/>
                </a:cubicBezTo>
                <a:cubicBezTo>
                  <a:pt x="3111879" y="4013211"/>
                  <a:pt x="3111879" y="4013211"/>
                  <a:pt x="3111879" y="4013211"/>
                </a:cubicBezTo>
                <a:close/>
                <a:moveTo>
                  <a:pt x="3840713" y="4000302"/>
                </a:moveTo>
                <a:cubicBezTo>
                  <a:pt x="3840713" y="4000302"/>
                  <a:pt x="3840713" y="4001295"/>
                  <a:pt x="3834756" y="4005267"/>
                </a:cubicBezTo>
                <a:cubicBezTo>
                  <a:pt x="3834756" y="4005267"/>
                  <a:pt x="3834756" y="4013211"/>
                  <a:pt x="3838726" y="4013211"/>
                </a:cubicBezTo>
                <a:cubicBezTo>
                  <a:pt x="3854613" y="4021155"/>
                  <a:pt x="3882418" y="4017181"/>
                  <a:pt x="3894331" y="4029099"/>
                </a:cubicBezTo>
                <a:cubicBezTo>
                  <a:pt x="3898305" y="4033068"/>
                  <a:pt x="3906249" y="4029099"/>
                  <a:pt x="3910219" y="4029099"/>
                </a:cubicBezTo>
                <a:cubicBezTo>
                  <a:pt x="3918162" y="4029099"/>
                  <a:pt x="3914193" y="4021155"/>
                  <a:pt x="3906249" y="4017181"/>
                </a:cubicBezTo>
                <a:cubicBezTo>
                  <a:pt x="3890362" y="4005267"/>
                  <a:pt x="3862557" y="4013211"/>
                  <a:pt x="3846669" y="4001294"/>
                </a:cubicBezTo>
                <a:cubicBezTo>
                  <a:pt x="3840713" y="4001294"/>
                  <a:pt x="3840713" y="4000301"/>
                  <a:pt x="3840713" y="4000302"/>
                </a:cubicBezTo>
                <a:close/>
                <a:moveTo>
                  <a:pt x="3540839" y="3989380"/>
                </a:moveTo>
                <a:cubicBezTo>
                  <a:pt x="3517008" y="3989380"/>
                  <a:pt x="3513034" y="3993350"/>
                  <a:pt x="3509064" y="4001294"/>
                </a:cubicBezTo>
                <a:cubicBezTo>
                  <a:pt x="3505090" y="4005267"/>
                  <a:pt x="3509064" y="4013211"/>
                  <a:pt x="3505090" y="4017181"/>
                </a:cubicBezTo>
                <a:cubicBezTo>
                  <a:pt x="3497146" y="4029099"/>
                  <a:pt x="3497146" y="4037042"/>
                  <a:pt x="3513034" y="4041012"/>
                </a:cubicBezTo>
                <a:cubicBezTo>
                  <a:pt x="3528921" y="4044986"/>
                  <a:pt x="3544808" y="4044986"/>
                  <a:pt x="3540839" y="4060873"/>
                </a:cubicBezTo>
                <a:cubicBezTo>
                  <a:pt x="3536865" y="4068817"/>
                  <a:pt x="3532895" y="4080730"/>
                  <a:pt x="3548782" y="4084704"/>
                </a:cubicBezTo>
                <a:cubicBezTo>
                  <a:pt x="3556727" y="4088674"/>
                  <a:pt x="3576584" y="4080730"/>
                  <a:pt x="3584527" y="4068817"/>
                </a:cubicBezTo>
                <a:cubicBezTo>
                  <a:pt x="3588501" y="4060873"/>
                  <a:pt x="3592471" y="4056899"/>
                  <a:pt x="3596445" y="4048956"/>
                </a:cubicBezTo>
                <a:cubicBezTo>
                  <a:pt x="3600415" y="4041012"/>
                  <a:pt x="3596445" y="4033068"/>
                  <a:pt x="3588501" y="4029099"/>
                </a:cubicBezTo>
                <a:cubicBezTo>
                  <a:pt x="3576584" y="4021155"/>
                  <a:pt x="3560696" y="4017181"/>
                  <a:pt x="3544808" y="4009237"/>
                </a:cubicBezTo>
                <a:cubicBezTo>
                  <a:pt x="3532895" y="4005267"/>
                  <a:pt x="3540839" y="4001294"/>
                  <a:pt x="3544808" y="3997324"/>
                </a:cubicBezTo>
                <a:cubicBezTo>
                  <a:pt x="3552753" y="3989380"/>
                  <a:pt x="3540839" y="3989380"/>
                  <a:pt x="3540839" y="3989380"/>
                </a:cubicBezTo>
                <a:close/>
                <a:moveTo>
                  <a:pt x="3874474" y="3981436"/>
                </a:moveTo>
                <a:cubicBezTo>
                  <a:pt x="3874474" y="3981436"/>
                  <a:pt x="3874474" y="3985406"/>
                  <a:pt x="3874474" y="3985406"/>
                </a:cubicBezTo>
                <a:cubicBezTo>
                  <a:pt x="3874474" y="3985406"/>
                  <a:pt x="3878444" y="3985406"/>
                  <a:pt x="3878444" y="3985406"/>
                </a:cubicBezTo>
                <a:cubicBezTo>
                  <a:pt x="3878444" y="3985406"/>
                  <a:pt x="3882418" y="3981436"/>
                  <a:pt x="3882418" y="3981436"/>
                </a:cubicBezTo>
                <a:cubicBezTo>
                  <a:pt x="3882418" y="3977462"/>
                  <a:pt x="3878444" y="3977462"/>
                  <a:pt x="3874474" y="3981436"/>
                </a:cubicBezTo>
                <a:close/>
                <a:moveTo>
                  <a:pt x="3826812" y="3945688"/>
                </a:moveTo>
                <a:cubicBezTo>
                  <a:pt x="3826812" y="3945688"/>
                  <a:pt x="3822838" y="3949662"/>
                  <a:pt x="3822838" y="3953631"/>
                </a:cubicBezTo>
                <a:cubicBezTo>
                  <a:pt x="3822838" y="3957605"/>
                  <a:pt x="3822838" y="3961575"/>
                  <a:pt x="3822838" y="3965549"/>
                </a:cubicBezTo>
                <a:cubicBezTo>
                  <a:pt x="3826812" y="3969519"/>
                  <a:pt x="3830782" y="3973493"/>
                  <a:pt x="3838726" y="3973493"/>
                </a:cubicBezTo>
                <a:lnTo>
                  <a:pt x="3842699" y="3974816"/>
                </a:lnTo>
                <a:lnTo>
                  <a:pt x="3842699" y="3977462"/>
                </a:lnTo>
                <a:cubicBezTo>
                  <a:pt x="3842699" y="3977462"/>
                  <a:pt x="3846669" y="3981436"/>
                  <a:pt x="3846669" y="3981436"/>
                </a:cubicBezTo>
                <a:cubicBezTo>
                  <a:pt x="3850643" y="3981436"/>
                  <a:pt x="3854613" y="3981436"/>
                  <a:pt x="3850643" y="3977462"/>
                </a:cubicBezTo>
                <a:lnTo>
                  <a:pt x="3842699" y="3974816"/>
                </a:lnTo>
                <a:lnTo>
                  <a:pt x="3842699" y="3973493"/>
                </a:lnTo>
                <a:cubicBezTo>
                  <a:pt x="3842699" y="3973493"/>
                  <a:pt x="3842699" y="3973493"/>
                  <a:pt x="3838726" y="3973493"/>
                </a:cubicBezTo>
                <a:cubicBezTo>
                  <a:pt x="3842699" y="3969519"/>
                  <a:pt x="3846669" y="3965549"/>
                  <a:pt x="3850643" y="3961575"/>
                </a:cubicBezTo>
                <a:cubicBezTo>
                  <a:pt x="3854613" y="3957605"/>
                  <a:pt x="3846669" y="3953631"/>
                  <a:pt x="3842699" y="3949662"/>
                </a:cubicBezTo>
                <a:cubicBezTo>
                  <a:pt x="3838726" y="3949662"/>
                  <a:pt x="3834756" y="3949662"/>
                  <a:pt x="3826812" y="3945688"/>
                </a:cubicBezTo>
                <a:close/>
                <a:moveTo>
                  <a:pt x="2190411" y="3933774"/>
                </a:moveTo>
                <a:cubicBezTo>
                  <a:pt x="2190411" y="3933774"/>
                  <a:pt x="2186437" y="3937744"/>
                  <a:pt x="2186437" y="3937744"/>
                </a:cubicBezTo>
                <a:cubicBezTo>
                  <a:pt x="2186437" y="3937744"/>
                  <a:pt x="2190411" y="3941718"/>
                  <a:pt x="2190411" y="3941718"/>
                </a:cubicBezTo>
                <a:cubicBezTo>
                  <a:pt x="2190411" y="3941718"/>
                  <a:pt x="2194381" y="3937744"/>
                  <a:pt x="2194381" y="3937744"/>
                </a:cubicBezTo>
                <a:cubicBezTo>
                  <a:pt x="2194381" y="3937744"/>
                  <a:pt x="2194381" y="3937744"/>
                  <a:pt x="2190411" y="3933774"/>
                </a:cubicBezTo>
                <a:close/>
                <a:moveTo>
                  <a:pt x="3767232" y="3890082"/>
                </a:moveTo>
                <a:cubicBezTo>
                  <a:pt x="3767232" y="3890082"/>
                  <a:pt x="3763263" y="3894056"/>
                  <a:pt x="3763263" y="3894056"/>
                </a:cubicBezTo>
                <a:cubicBezTo>
                  <a:pt x="3767232" y="3901999"/>
                  <a:pt x="3771206" y="3901999"/>
                  <a:pt x="3771206" y="3894056"/>
                </a:cubicBezTo>
                <a:cubicBezTo>
                  <a:pt x="3771206" y="3894056"/>
                  <a:pt x="3767232" y="3890082"/>
                  <a:pt x="3767232" y="3890082"/>
                </a:cubicBezTo>
                <a:close/>
                <a:moveTo>
                  <a:pt x="3834756" y="3882138"/>
                </a:moveTo>
                <a:cubicBezTo>
                  <a:pt x="3832769" y="3882138"/>
                  <a:pt x="3830783" y="3882138"/>
                  <a:pt x="3830783" y="3882635"/>
                </a:cubicBezTo>
                <a:lnTo>
                  <a:pt x="3836186" y="3885000"/>
                </a:lnTo>
                <a:lnTo>
                  <a:pt x="3838726" y="3890082"/>
                </a:lnTo>
                <a:cubicBezTo>
                  <a:pt x="3838726" y="3890082"/>
                  <a:pt x="3838726" y="3890082"/>
                  <a:pt x="3842699" y="3890082"/>
                </a:cubicBezTo>
                <a:lnTo>
                  <a:pt x="3846926" y="3891492"/>
                </a:lnTo>
                <a:lnTo>
                  <a:pt x="3847662" y="3895544"/>
                </a:lnTo>
                <a:cubicBezTo>
                  <a:pt x="3848655" y="3897033"/>
                  <a:pt x="3850641" y="3898026"/>
                  <a:pt x="3854613" y="3898026"/>
                </a:cubicBezTo>
                <a:cubicBezTo>
                  <a:pt x="3854613" y="3898026"/>
                  <a:pt x="3854613" y="3894056"/>
                  <a:pt x="3854613" y="3894056"/>
                </a:cubicBezTo>
                <a:lnTo>
                  <a:pt x="3846926" y="3891492"/>
                </a:lnTo>
                <a:lnTo>
                  <a:pt x="3846669" y="3890082"/>
                </a:lnTo>
                <a:cubicBezTo>
                  <a:pt x="3842699" y="3890082"/>
                  <a:pt x="3838726" y="3890082"/>
                  <a:pt x="3838726" y="3886112"/>
                </a:cubicBezTo>
                <a:lnTo>
                  <a:pt x="3836186" y="3885000"/>
                </a:lnTo>
                <a:close/>
                <a:moveTo>
                  <a:pt x="396544" y="3838529"/>
                </a:moveTo>
                <a:cubicBezTo>
                  <a:pt x="395055" y="3838033"/>
                  <a:pt x="393069" y="3838033"/>
                  <a:pt x="391082" y="3840018"/>
                </a:cubicBezTo>
                <a:cubicBezTo>
                  <a:pt x="391082" y="3843992"/>
                  <a:pt x="395056" y="3843992"/>
                  <a:pt x="395056" y="3843992"/>
                </a:cubicBezTo>
                <a:cubicBezTo>
                  <a:pt x="395056" y="3843992"/>
                  <a:pt x="399025" y="3840018"/>
                  <a:pt x="399025" y="3840018"/>
                </a:cubicBezTo>
                <a:cubicBezTo>
                  <a:pt x="399025" y="3840018"/>
                  <a:pt x="398033" y="3839025"/>
                  <a:pt x="396544" y="3838529"/>
                </a:cubicBezTo>
                <a:close/>
                <a:moveTo>
                  <a:pt x="3941994" y="3786814"/>
                </a:moveTo>
                <a:cubicBezTo>
                  <a:pt x="3938024" y="3786814"/>
                  <a:pt x="3938024" y="3790788"/>
                  <a:pt x="3938024" y="3790788"/>
                </a:cubicBezTo>
                <a:cubicBezTo>
                  <a:pt x="3938024" y="3794758"/>
                  <a:pt x="3941994" y="3794758"/>
                  <a:pt x="3941994" y="3794758"/>
                </a:cubicBezTo>
                <a:cubicBezTo>
                  <a:pt x="3949937" y="3790788"/>
                  <a:pt x="3949937" y="3786814"/>
                  <a:pt x="3945967" y="3786814"/>
                </a:cubicBezTo>
                <a:cubicBezTo>
                  <a:pt x="3945967" y="3786814"/>
                  <a:pt x="3941994" y="3786814"/>
                  <a:pt x="3941994" y="3786814"/>
                </a:cubicBezTo>
                <a:close/>
                <a:moveTo>
                  <a:pt x="2202325" y="3766957"/>
                </a:moveTo>
                <a:cubicBezTo>
                  <a:pt x="2202325" y="3766957"/>
                  <a:pt x="2202325" y="3770926"/>
                  <a:pt x="2202325" y="3770926"/>
                </a:cubicBezTo>
                <a:cubicBezTo>
                  <a:pt x="2202325" y="3770926"/>
                  <a:pt x="2206299" y="3770926"/>
                  <a:pt x="2206299" y="3770926"/>
                </a:cubicBezTo>
                <a:cubicBezTo>
                  <a:pt x="2206299" y="3770926"/>
                  <a:pt x="2210268" y="3766957"/>
                  <a:pt x="2210268" y="3766957"/>
                </a:cubicBezTo>
                <a:cubicBezTo>
                  <a:pt x="2210268" y="3762983"/>
                  <a:pt x="2206299" y="3762983"/>
                  <a:pt x="2202325" y="3766957"/>
                </a:cubicBezTo>
                <a:close/>
                <a:moveTo>
                  <a:pt x="2153769" y="3740684"/>
                </a:moveTo>
                <a:lnTo>
                  <a:pt x="2146638" y="3744693"/>
                </a:lnTo>
                <a:lnTo>
                  <a:pt x="2148381" y="3749920"/>
                </a:lnTo>
                <a:close/>
                <a:moveTo>
                  <a:pt x="3961851" y="3711347"/>
                </a:moveTo>
                <a:cubicBezTo>
                  <a:pt x="3965825" y="3711347"/>
                  <a:pt x="3973769" y="3711347"/>
                  <a:pt x="3981712" y="3711347"/>
                </a:cubicBezTo>
                <a:cubicBezTo>
                  <a:pt x="3981712" y="3711347"/>
                  <a:pt x="3981712" y="3715320"/>
                  <a:pt x="3977738" y="3715320"/>
                </a:cubicBezTo>
                <a:cubicBezTo>
                  <a:pt x="3969795" y="3719290"/>
                  <a:pt x="3961851" y="3719290"/>
                  <a:pt x="3957881" y="3715320"/>
                </a:cubicBezTo>
                <a:cubicBezTo>
                  <a:pt x="3957881" y="3715320"/>
                  <a:pt x="3961851" y="3711347"/>
                  <a:pt x="3961851" y="3711347"/>
                </a:cubicBezTo>
                <a:close/>
                <a:moveTo>
                  <a:pt x="3830782" y="3687520"/>
                </a:moveTo>
                <a:cubicBezTo>
                  <a:pt x="3830782" y="3687520"/>
                  <a:pt x="3826812" y="3691490"/>
                  <a:pt x="3826812" y="3691490"/>
                </a:cubicBezTo>
                <a:cubicBezTo>
                  <a:pt x="3826812" y="3691490"/>
                  <a:pt x="3830782" y="3695464"/>
                  <a:pt x="3830782" y="3695464"/>
                </a:cubicBezTo>
                <a:cubicBezTo>
                  <a:pt x="3830782" y="3695464"/>
                  <a:pt x="3834756" y="3691490"/>
                  <a:pt x="3834756" y="3691490"/>
                </a:cubicBezTo>
                <a:cubicBezTo>
                  <a:pt x="3834756" y="3691490"/>
                  <a:pt x="3830782" y="3691490"/>
                  <a:pt x="3830782" y="3687520"/>
                </a:cubicBezTo>
                <a:close/>
                <a:moveTo>
                  <a:pt x="414913" y="3657313"/>
                </a:moveTo>
                <a:cubicBezTo>
                  <a:pt x="410943" y="3657313"/>
                  <a:pt x="406969" y="3657313"/>
                  <a:pt x="402999" y="3661287"/>
                </a:cubicBezTo>
                <a:cubicBezTo>
                  <a:pt x="402999" y="3665256"/>
                  <a:pt x="399025" y="3669230"/>
                  <a:pt x="395056" y="3673200"/>
                </a:cubicBezTo>
                <a:cubicBezTo>
                  <a:pt x="383138" y="3665256"/>
                  <a:pt x="371225" y="3661287"/>
                  <a:pt x="371225" y="3681144"/>
                </a:cubicBezTo>
                <a:cubicBezTo>
                  <a:pt x="371225" y="3685118"/>
                  <a:pt x="371225" y="3693061"/>
                  <a:pt x="375194" y="3701005"/>
                </a:cubicBezTo>
                <a:cubicBezTo>
                  <a:pt x="383138" y="3712919"/>
                  <a:pt x="399025" y="3712919"/>
                  <a:pt x="410943" y="3720862"/>
                </a:cubicBezTo>
                <a:cubicBezTo>
                  <a:pt x="426830" y="3728806"/>
                  <a:pt x="410943" y="3744693"/>
                  <a:pt x="430800" y="3752637"/>
                </a:cubicBezTo>
                <a:cubicBezTo>
                  <a:pt x="434774" y="3752637"/>
                  <a:pt x="438744" y="3756611"/>
                  <a:pt x="446688" y="3756611"/>
                </a:cubicBezTo>
                <a:cubicBezTo>
                  <a:pt x="446688" y="3756611"/>
                  <a:pt x="450661" y="3752637"/>
                  <a:pt x="450661" y="3748667"/>
                </a:cubicBezTo>
                <a:cubicBezTo>
                  <a:pt x="450661" y="3744693"/>
                  <a:pt x="450661" y="3740724"/>
                  <a:pt x="450661" y="3736750"/>
                </a:cubicBezTo>
                <a:cubicBezTo>
                  <a:pt x="458605" y="3724836"/>
                  <a:pt x="434774" y="3716893"/>
                  <a:pt x="434774" y="3704975"/>
                </a:cubicBezTo>
                <a:cubicBezTo>
                  <a:pt x="434774" y="3693061"/>
                  <a:pt x="434774" y="3681144"/>
                  <a:pt x="430800" y="3669230"/>
                </a:cubicBezTo>
                <a:cubicBezTo>
                  <a:pt x="430800" y="3665256"/>
                  <a:pt x="418887" y="3661287"/>
                  <a:pt x="414913" y="3657313"/>
                </a:cubicBezTo>
                <a:close/>
                <a:moveTo>
                  <a:pt x="343420" y="3625538"/>
                </a:moveTo>
                <a:cubicBezTo>
                  <a:pt x="339450" y="3625538"/>
                  <a:pt x="335476" y="3629512"/>
                  <a:pt x="339450" y="3633482"/>
                </a:cubicBezTo>
                <a:cubicBezTo>
                  <a:pt x="343420" y="3633482"/>
                  <a:pt x="347393" y="3637456"/>
                  <a:pt x="347393" y="3637456"/>
                </a:cubicBezTo>
                <a:cubicBezTo>
                  <a:pt x="347393" y="3637456"/>
                  <a:pt x="351363" y="3633482"/>
                  <a:pt x="351363" y="3629512"/>
                </a:cubicBezTo>
                <a:cubicBezTo>
                  <a:pt x="351363" y="3629512"/>
                  <a:pt x="347393" y="3625538"/>
                  <a:pt x="343420" y="3625538"/>
                </a:cubicBezTo>
                <a:close/>
                <a:moveTo>
                  <a:pt x="307675" y="3613625"/>
                </a:moveTo>
                <a:cubicBezTo>
                  <a:pt x="295757" y="3613625"/>
                  <a:pt x="287814" y="3617594"/>
                  <a:pt x="291788" y="3625538"/>
                </a:cubicBezTo>
                <a:cubicBezTo>
                  <a:pt x="295757" y="3629512"/>
                  <a:pt x="303701" y="3633482"/>
                  <a:pt x="307675" y="3633482"/>
                </a:cubicBezTo>
                <a:cubicBezTo>
                  <a:pt x="315619" y="3629512"/>
                  <a:pt x="319588" y="3629512"/>
                  <a:pt x="319588" y="3621568"/>
                </a:cubicBezTo>
                <a:cubicBezTo>
                  <a:pt x="319588" y="3617594"/>
                  <a:pt x="315619" y="3613625"/>
                  <a:pt x="307675" y="3613625"/>
                </a:cubicBezTo>
                <a:close/>
                <a:moveTo>
                  <a:pt x="232208" y="3569932"/>
                </a:moveTo>
                <a:cubicBezTo>
                  <a:pt x="232208" y="3569932"/>
                  <a:pt x="228238" y="3573906"/>
                  <a:pt x="228238" y="3573906"/>
                </a:cubicBezTo>
                <a:cubicBezTo>
                  <a:pt x="232208" y="3573906"/>
                  <a:pt x="236182" y="3577876"/>
                  <a:pt x="236182" y="3573906"/>
                </a:cubicBezTo>
                <a:cubicBezTo>
                  <a:pt x="236182" y="3573906"/>
                  <a:pt x="236182" y="3569932"/>
                  <a:pt x="236182" y="3569932"/>
                </a:cubicBezTo>
                <a:cubicBezTo>
                  <a:pt x="236182" y="3569932"/>
                  <a:pt x="232208" y="3569932"/>
                  <a:pt x="232208" y="3569932"/>
                </a:cubicBezTo>
                <a:close/>
                <a:moveTo>
                  <a:pt x="327532" y="3558019"/>
                </a:moveTo>
                <a:cubicBezTo>
                  <a:pt x="327532" y="3558019"/>
                  <a:pt x="323562" y="3561988"/>
                  <a:pt x="323562" y="3561988"/>
                </a:cubicBezTo>
                <a:cubicBezTo>
                  <a:pt x="323562" y="3565962"/>
                  <a:pt x="323562" y="3569932"/>
                  <a:pt x="323562" y="3569932"/>
                </a:cubicBezTo>
                <a:cubicBezTo>
                  <a:pt x="323562" y="3573906"/>
                  <a:pt x="323562" y="3577876"/>
                  <a:pt x="323562" y="3577876"/>
                </a:cubicBezTo>
                <a:cubicBezTo>
                  <a:pt x="323562" y="3581850"/>
                  <a:pt x="327532" y="3585820"/>
                  <a:pt x="331506" y="3585820"/>
                </a:cubicBezTo>
                <a:cubicBezTo>
                  <a:pt x="335476" y="3581850"/>
                  <a:pt x="339450" y="3581850"/>
                  <a:pt x="339450" y="3577876"/>
                </a:cubicBezTo>
                <a:cubicBezTo>
                  <a:pt x="339450" y="3573906"/>
                  <a:pt x="339450" y="3565962"/>
                  <a:pt x="339450" y="3561988"/>
                </a:cubicBezTo>
                <a:cubicBezTo>
                  <a:pt x="335476" y="3561988"/>
                  <a:pt x="331506" y="3558019"/>
                  <a:pt x="327532" y="3558019"/>
                </a:cubicBezTo>
                <a:close/>
                <a:moveTo>
                  <a:pt x="216320" y="3546101"/>
                </a:moveTo>
                <a:cubicBezTo>
                  <a:pt x="216320" y="3546101"/>
                  <a:pt x="212351" y="3550075"/>
                  <a:pt x="212351" y="3550075"/>
                </a:cubicBezTo>
                <a:cubicBezTo>
                  <a:pt x="216320" y="3554045"/>
                  <a:pt x="220294" y="3554045"/>
                  <a:pt x="220294" y="3550075"/>
                </a:cubicBezTo>
                <a:cubicBezTo>
                  <a:pt x="220294" y="3550075"/>
                  <a:pt x="220294" y="3546101"/>
                  <a:pt x="220294" y="3546101"/>
                </a:cubicBezTo>
                <a:cubicBezTo>
                  <a:pt x="220294" y="3546101"/>
                  <a:pt x="216320" y="3546101"/>
                  <a:pt x="216320" y="3546101"/>
                </a:cubicBezTo>
                <a:close/>
                <a:moveTo>
                  <a:pt x="216320" y="3506383"/>
                </a:moveTo>
                <a:cubicBezTo>
                  <a:pt x="216320" y="3506383"/>
                  <a:pt x="212351" y="3510357"/>
                  <a:pt x="212351" y="3514326"/>
                </a:cubicBezTo>
                <a:cubicBezTo>
                  <a:pt x="212351" y="3514326"/>
                  <a:pt x="216320" y="3518300"/>
                  <a:pt x="216320" y="3518300"/>
                </a:cubicBezTo>
                <a:cubicBezTo>
                  <a:pt x="216320" y="3522270"/>
                  <a:pt x="220294" y="3522270"/>
                  <a:pt x="220294" y="3522270"/>
                </a:cubicBezTo>
                <a:cubicBezTo>
                  <a:pt x="224264" y="3522270"/>
                  <a:pt x="228238" y="3522270"/>
                  <a:pt x="232208" y="3522270"/>
                </a:cubicBezTo>
                <a:cubicBezTo>
                  <a:pt x="236182" y="3522270"/>
                  <a:pt x="236182" y="3518300"/>
                  <a:pt x="236182" y="3518300"/>
                </a:cubicBezTo>
                <a:cubicBezTo>
                  <a:pt x="232208" y="3514326"/>
                  <a:pt x="224264" y="3510357"/>
                  <a:pt x="220294" y="3506383"/>
                </a:cubicBezTo>
                <a:cubicBezTo>
                  <a:pt x="220294" y="3506383"/>
                  <a:pt x="216320" y="3506383"/>
                  <a:pt x="216320" y="3506383"/>
                </a:cubicBezTo>
                <a:close/>
                <a:moveTo>
                  <a:pt x="295757" y="3450777"/>
                </a:moveTo>
                <a:cubicBezTo>
                  <a:pt x="295757" y="3450777"/>
                  <a:pt x="291788" y="3454751"/>
                  <a:pt x="291788" y="3454751"/>
                </a:cubicBezTo>
                <a:cubicBezTo>
                  <a:pt x="295757" y="3454751"/>
                  <a:pt x="299731" y="3454751"/>
                  <a:pt x="299731" y="3454751"/>
                </a:cubicBezTo>
                <a:cubicBezTo>
                  <a:pt x="299731" y="3454751"/>
                  <a:pt x="299731" y="3450777"/>
                  <a:pt x="299731" y="3450777"/>
                </a:cubicBezTo>
                <a:cubicBezTo>
                  <a:pt x="299731" y="3450777"/>
                  <a:pt x="295757" y="3450777"/>
                  <a:pt x="295757" y="3450777"/>
                </a:cubicBezTo>
                <a:close/>
                <a:moveTo>
                  <a:pt x="3890362" y="3421404"/>
                </a:moveTo>
                <a:cubicBezTo>
                  <a:pt x="3890362" y="3425378"/>
                  <a:pt x="3894331" y="3425378"/>
                  <a:pt x="3894331" y="3425378"/>
                </a:cubicBezTo>
                <a:cubicBezTo>
                  <a:pt x="3902275" y="3425378"/>
                  <a:pt x="3902275" y="3421404"/>
                  <a:pt x="3898305" y="3421404"/>
                </a:cubicBezTo>
                <a:cubicBezTo>
                  <a:pt x="3894331" y="3421404"/>
                  <a:pt x="3894331" y="3421404"/>
                  <a:pt x="3890362" y="3421404"/>
                </a:cubicBezTo>
                <a:close/>
                <a:moveTo>
                  <a:pt x="395056" y="3419002"/>
                </a:moveTo>
                <a:cubicBezTo>
                  <a:pt x="387112" y="3419002"/>
                  <a:pt x="379168" y="3419002"/>
                  <a:pt x="375194" y="3422976"/>
                </a:cubicBezTo>
                <a:cubicBezTo>
                  <a:pt x="371225" y="3426946"/>
                  <a:pt x="371225" y="3430920"/>
                  <a:pt x="375194" y="3434889"/>
                </a:cubicBezTo>
                <a:cubicBezTo>
                  <a:pt x="375194" y="3434889"/>
                  <a:pt x="379168" y="3438863"/>
                  <a:pt x="379168" y="3434889"/>
                </a:cubicBezTo>
                <a:cubicBezTo>
                  <a:pt x="387112" y="3430920"/>
                  <a:pt x="395056" y="3426946"/>
                  <a:pt x="402999" y="3422976"/>
                </a:cubicBezTo>
                <a:cubicBezTo>
                  <a:pt x="399025" y="3422976"/>
                  <a:pt x="399025" y="3419002"/>
                  <a:pt x="395056" y="3419002"/>
                </a:cubicBezTo>
                <a:close/>
                <a:moveTo>
                  <a:pt x="410943" y="3343539"/>
                </a:moveTo>
                <a:cubicBezTo>
                  <a:pt x="410943" y="3343539"/>
                  <a:pt x="406969" y="3347509"/>
                  <a:pt x="406969" y="3347509"/>
                </a:cubicBezTo>
                <a:cubicBezTo>
                  <a:pt x="406969" y="3347509"/>
                  <a:pt x="406969" y="3351483"/>
                  <a:pt x="410943" y="3351483"/>
                </a:cubicBezTo>
                <a:cubicBezTo>
                  <a:pt x="410943" y="3351483"/>
                  <a:pt x="414913" y="3347509"/>
                  <a:pt x="414913" y="3347509"/>
                </a:cubicBezTo>
                <a:cubicBezTo>
                  <a:pt x="414913" y="3347509"/>
                  <a:pt x="410943" y="3343539"/>
                  <a:pt x="410943" y="3343539"/>
                </a:cubicBezTo>
                <a:close/>
                <a:moveTo>
                  <a:pt x="236182" y="3216440"/>
                </a:moveTo>
                <a:cubicBezTo>
                  <a:pt x="236182" y="3216440"/>
                  <a:pt x="232208" y="3220410"/>
                  <a:pt x="232208" y="3220410"/>
                </a:cubicBezTo>
                <a:cubicBezTo>
                  <a:pt x="232208" y="3220410"/>
                  <a:pt x="236182" y="3220410"/>
                  <a:pt x="236182" y="3224384"/>
                </a:cubicBezTo>
                <a:cubicBezTo>
                  <a:pt x="236182" y="3220410"/>
                  <a:pt x="240152" y="3220410"/>
                  <a:pt x="240152" y="3220410"/>
                </a:cubicBezTo>
                <a:cubicBezTo>
                  <a:pt x="240152" y="3220410"/>
                  <a:pt x="236182" y="3216440"/>
                  <a:pt x="236182" y="3216440"/>
                </a:cubicBezTo>
                <a:close/>
                <a:moveTo>
                  <a:pt x="220294" y="3097285"/>
                </a:moveTo>
                <a:cubicBezTo>
                  <a:pt x="212351" y="3101254"/>
                  <a:pt x="212351" y="3101254"/>
                  <a:pt x="216320" y="3105228"/>
                </a:cubicBezTo>
                <a:cubicBezTo>
                  <a:pt x="220294" y="3105228"/>
                  <a:pt x="220294" y="3105228"/>
                  <a:pt x="224264" y="3105228"/>
                </a:cubicBezTo>
                <a:cubicBezTo>
                  <a:pt x="224264" y="3105228"/>
                  <a:pt x="224264" y="3101254"/>
                  <a:pt x="224264" y="3101254"/>
                </a:cubicBezTo>
                <a:cubicBezTo>
                  <a:pt x="224264" y="3097285"/>
                  <a:pt x="220294" y="3097285"/>
                  <a:pt x="220294" y="3097285"/>
                </a:cubicBezTo>
                <a:close/>
                <a:moveTo>
                  <a:pt x="3902275" y="3067912"/>
                </a:moveTo>
                <a:cubicBezTo>
                  <a:pt x="3894331" y="3067912"/>
                  <a:pt x="3886388" y="3075856"/>
                  <a:pt x="3890362" y="3079825"/>
                </a:cubicBezTo>
                <a:cubicBezTo>
                  <a:pt x="3894331" y="3091743"/>
                  <a:pt x="3902275" y="3099687"/>
                  <a:pt x="3918162" y="3099687"/>
                </a:cubicBezTo>
                <a:cubicBezTo>
                  <a:pt x="3918162" y="3099687"/>
                  <a:pt x="3918162" y="3103656"/>
                  <a:pt x="3918162" y="3107630"/>
                </a:cubicBezTo>
                <a:cubicBezTo>
                  <a:pt x="3918162" y="3107630"/>
                  <a:pt x="3918162" y="3107630"/>
                  <a:pt x="3914193" y="3107630"/>
                </a:cubicBezTo>
                <a:lnTo>
                  <a:pt x="3913582" y="3108851"/>
                </a:lnTo>
                <a:lnTo>
                  <a:pt x="3910717" y="3109615"/>
                </a:lnTo>
                <a:cubicBezTo>
                  <a:pt x="3908235" y="3110607"/>
                  <a:pt x="3906249" y="3111600"/>
                  <a:pt x="3906249" y="3111600"/>
                </a:cubicBezTo>
                <a:cubicBezTo>
                  <a:pt x="3902275" y="3115574"/>
                  <a:pt x="3906249" y="3115574"/>
                  <a:pt x="3910219" y="3115574"/>
                </a:cubicBezTo>
                <a:lnTo>
                  <a:pt x="3913582" y="3108851"/>
                </a:lnTo>
                <a:lnTo>
                  <a:pt x="3918162" y="3107630"/>
                </a:lnTo>
                <a:cubicBezTo>
                  <a:pt x="3926106" y="3107630"/>
                  <a:pt x="3934050" y="3103656"/>
                  <a:pt x="3930080" y="3099687"/>
                </a:cubicBezTo>
                <a:cubicBezTo>
                  <a:pt x="3926106" y="3095713"/>
                  <a:pt x="3922136" y="3095713"/>
                  <a:pt x="3918162" y="3095713"/>
                </a:cubicBezTo>
                <a:cubicBezTo>
                  <a:pt x="3918162" y="3087769"/>
                  <a:pt x="3922136" y="3079825"/>
                  <a:pt x="3918162" y="3071882"/>
                </a:cubicBezTo>
                <a:cubicBezTo>
                  <a:pt x="3918162" y="3071882"/>
                  <a:pt x="3906249" y="3067912"/>
                  <a:pt x="3902275" y="3067912"/>
                </a:cubicBezTo>
                <a:close/>
                <a:moveTo>
                  <a:pt x="204407" y="3053592"/>
                </a:moveTo>
                <a:cubicBezTo>
                  <a:pt x="196463" y="3057566"/>
                  <a:pt x="196463" y="3061536"/>
                  <a:pt x="204407" y="3061536"/>
                </a:cubicBezTo>
                <a:cubicBezTo>
                  <a:pt x="204407" y="3061536"/>
                  <a:pt x="208377" y="3057566"/>
                  <a:pt x="208377" y="3057566"/>
                </a:cubicBezTo>
                <a:cubicBezTo>
                  <a:pt x="208377" y="3057566"/>
                  <a:pt x="204407" y="3053592"/>
                  <a:pt x="204407" y="3053592"/>
                </a:cubicBezTo>
                <a:close/>
                <a:moveTo>
                  <a:pt x="216320" y="2906636"/>
                </a:moveTo>
                <a:cubicBezTo>
                  <a:pt x="212351" y="2910606"/>
                  <a:pt x="216320" y="2910606"/>
                  <a:pt x="224264" y="2910606"/>
                </a:cubicBezTo>
                <a:cubicBezTo>
                  <a:pt x="224264" y="2910606"/>
                  <a:pt x="228238" y="2906636"/>
                  <a:pt x="228238" y="2906636"/>
                </a:cubicBezTo>
                <a:cubicBezTo>
                  <a:pt x="224264" y="2902662"/>
                  <a:pt x="220294" y="2902662"/>
                  <a:pt x="216320" y="2906636"/>
                </a:cubicBezTo>
                <a:close/>
                <a:moveTo>
                  <a:pt x="204407" y="2874861"/>
                </a:moveTo>
                <a:cubicBezTo>
                  <a:pt x="204407" y="2874861"/>
                  <a:pt x="200433" y="2878831"/>
                  <a:pt x="200433" y="2878831"/>
                </a:cubicBezTo>
                <a:cubicBezTo>
                  <a:pt x="200433" y="2878831"/>
                  <a:pt x="204407" y="2878831"/>
                  <a:pt x="204407" y="2882805"/>
                </a:cubicBezTo>
                <a:cubicBezTo>
                  <a:pt x="204407" y="2882805"/>
                  <a:pt x="208377" y="2878831"/>
                  <a:pt x="208377" y="2878831"/>
                </a:cubicBezTo>
                <a:cubicBezTo>
                  <a:pt x="208377" y="2878831"/>
                  <a:pt x="204407" y="2874861"/>
                  <a:pt x="204407" y="2874861"/>
                </a:cubicBezTo>
                <a:close/>
                <a:moveTo>
                  <a:pt x="172632" y="2839112"/>
                </a:moveTo>
                <a:cubicBezTo>
                  <a:pt x="172632" y="2839112"/>
                  <a:pt x="168658" y="2843086"/>
                  <a:pt x="168658" y="2843086"/>
                </a:cubicBezTo>
                <a:cubicBezTo>
                  <a:pt x="172632" y="2847056"/>
                  <a:pt x="172632" y="2851030"/>
                  <a:pt x="176602" y="2851030"/>
                </a:cubicBezTo>
                <a:cubicBezTo>
                  <a:pt x="188520" y="2851030"/>
                  <a:pt x="196463" y="2851030"/>
                  <a:pt x="208377" y="2851030"/>
                </a:cubicBezTo>
                <a:cubicBezTo>
                  <a:pt x="220294" y="2851030"/>
                  <a:pt x="232208" y="2851030"/>
                  <a:pt x="244125" y="2847056"/>
                </a:cubicBezTo>
                <a:cubicBezTo>
                  <a:pt x="248095" y="2847056"/>
                  <a:pt x="252069" y="2847056"/>
                  <a:pt x="256039" y="2843086"/>
                </a:cubicBezTo>
                <a:cubicBezTo>
                  <a:pt x="252069" y="2843086"/>
                  <a:pt x="252069" y="2839112"/>
                  <a:pt x="248095" y="2839112"/>
                </a:cubicBezTo>
                <a:cubicBezTo>
                  <a:pt x="224264" y="2839112"/>
                  <a:pt x="196463" y="2839112"/>
                  <a:pt x="172632" y="2839112"/>
                </a:cubicBezTo>
                <a:close/>
                <a:moveTo>
                  <a:pt x="395056" y="2767619"/>
                </a:moveTo>
                <a:cubicBezTo>
                  <a:pt x="387112" y="2771593"/>
                  <a:pt x="387112" y="2771593"/>
                  <a:pt x="395056" y="2775563"/>
                </a:cubicBezTo>
                <a:cubicBezTo>
                  <a:pt x="395056" y="2775563"/>
                  <a:pt x="399025" y="2771593"/>
                  <a:pt x="399025" y="2771593"/>
                </a:cubicBezTo>
                <a:cubicBezTo>
                  <a:pt x="399025" y="2767619"/>
                  <a:pt x="395056" y="2767619"/>
                  <a:pt x="395056" y="2767619"/>
                </a:cubicBezTo>
                <a:close/>
                <a:moveTo>
                  <a:pt x="331506" y="2692156"/>
                </a:moveTo>
                <a:cubicBezTo>
                  <a:pt x="327532" y="2688182"/>
                  <a:pt x="307675" y="2696126"/>
                  <a:pt x="303701" y="2704070"/>
                </a:cubicBezTo>
                <a:cubicBezTo>
                  <a:pt x="303701" y="2708044"/>
                  <a:pt x="303701" y="2712013"/>
                  <a:pt x="303701" y="2715987"/>
                </a:cubicBezTo>
                <a:cubicBezTo>
                  <a:pt x="303701" y="2723931"/>
                  <a:pt x="299731" y="2731875"/>
                  <a:pt x="287814" y="2731875"/>
                </a:cubicBezTo>
                <a:cubicBezTo>
                  <a:pt x="271926" y="2731875"/>
                  <a:pt x="275900" y="2743788"/>
                  <a:pt x="275900" y="2751732"/>
                </a:cubicBezTo>
                <a:cubicBezTo>
                  <a:pt x="271926" y="2755706"/>
                  <a:pt x="263983" y="2755706"/>
                  <a:pt x="260013" y="2759676"/>
                </a:cubicBezTo>
                <a:cubicBezTo>
                  <a:pt x="256039" y="2763649"/>
                  <a:pt x="248095" y="2767619"/>
                  <a:pt x="252069" y="2771593"/>
                </a:cubicBezTo>
                <a:cubicBezTo>
                  <a:pt x="252069" y="2771593"/>
                  <a:pt x="256039" y="2775563"/>
                  <a:pt x="256039" y="2771593"/>
                </a:cubicBezTo>
                <a:cubicBezTo>
                  <a:pt x="267957" y="2771593"/>
                  <a:pt x="275900" y="2767619"/>
                  <a:pt x="275900" y="2759676"/>
                </a:cubicBezTo>
                <a:cubicBezTo>
                  <a:pt x="275900" y="2755706"/>
                  <a:pt x="275900" y="2755706"/>
                  <a:pt x="275900" y="2751732"/>
                </a:cubicBezTo>
                <a:cubicBezTo>
                  <a:pt x="283844" y="2751732"/>
                  <a:pt x="287814" y="2755706"/>
                  <a:pt x="291788" y="2759676"/>
                </a:cubicBezTo>
                <a:cubicBezTo>
                  <a:pt x="291788" y="2759676"/>
                  <a:pt x="295757" y="2763649"/>
                  <a:pt x="295757" y="2767619"/>
                </a:cubicBezTo>
                <a:cubicBezTo>
                  <a:pt x="295757" y="2767619"/>
                  <a:pt x="299731" y="2767619"/>
                  <a:pt x="303701" y="2763649"/>
                </a:cubicBezTo>
                <a:cubicBezTo>
                  <a:pt x="319588" y="2747762"/>
                  <a:pt x="319588" y="2727901"/>
                  <a:pt x="335476" y="2712013"/>
                </a:cubicBezTo>
                <a:cubicBezTo>
                  <a:pt x="339450" y="2708044"/>
                  <a:pt x="335476" y="2700100"/>
                  <a:pt x="331506" y="2692156"/>
                </a:cubicBezTo>
                <a:close/>
                <a:moveTo>
                  <a:pt x="3830782" y="2638953"/>
                </a:moveTo>
                <a:cubicBezTo>
                  <a:pt x="3830782" y="2638953"/>
                  <a:pt x="3826812" y="2642922"/>
                  <a:pt x="3826812" y="2642922"/>
                </a:cubicBezTo>
                <a:cubicBezTo>
                  <a:pt x="3826812" y="2642922"/>
                  <a:pt x="3830782" y="2642922"/>
                  <a:pt x="3834756" y="2642922"/>
                </a:cubicBezTo>
                <a:cubicBezTo>
                  <a:pt x="3834756" y="2642922"/>
                  <a:pt x="3834756" y="2638953"/>
                  <a:pt x="3830782" y="2638953"/>
                </a:cubicBezTo>
                <a:close/>
                <a:moveTo>
                  <a:pt x="148801" y="2620663"/>
                </a:moveTo>
                <a:cubicBezTo>
                  <a:pt x="148801" y="2620663"/>
                  <a:pt x="152771" y="2620663"/>
                  <a:pt x="156745" y="2624633"/>
                </a:cubicBezTo>
                <a:cubicBezTo>
                  <a:pt x="156745" y="2624633"/>
                  <a:pt x="160715" y="2620663"/>
                  <a:pt x="160715" y="2620663"/>
                </a:cubicBezTo>
                <a:cubicBezTo>
                  <a:pt x="156745" y="2616689"/>
                  <a:pt x="152771" y="2616689"/>
                  <a:pt x="148801" y="2620663"/>
                </a:cubicBezTo>
                <a:close/>
                <a:moveTo>
                  <a:pt x="220294" y="2465759"/>
                </a:moveTo>
                <a:cubicBezTo>
                  <a:pt x="220294" y="2465759"/>
                  <a:pt x="216320" y="2469733"/>
                  <a:pt x="216320" y="2469733"/>
                </a:cubicBezTo>
                <a:cubicBezTo>
                  <a:pt x="216320" y="2469733"/>
                  <a:pt x="220294" y="2473703"/>
                  <a:pt x="220294" y="2473703"/>
                </a:cubicBezTo>
                <a:cubicBezTo>
                  <a:pt x="220294" y="2469733"/>
                  <a:pt x="224264" y="2469733"/>
                  <a:pt x="224264" y="2469733"/>
                </a:cubicBezTo>
                <a:cubicBezTo>
                  <a:pt x="224264" y="2469733"/>
                  <a:pt x="220294" y="2465759"/>
                  <a:pt x="220294" y="2465759"/>
                </a:cubicBezTo>
                <a:close/>
                <a:moveTo>
                  <a:pt x="3833265" y="2414045"/>
                </a:moveTo>
                <a:cubicBezTo>
                  <a:pt x="3831775" y="2413549"/>
                  <a:pt x="3830782" y="2414542"/>
                  <a:pt x="3830782" y="2416529"/>
                </a:cubicBezTo>
                <a:cubicBezTo>
                  <a:pt x="3826812" y="2420499"/>
                  <a:pt x="3822838" y="2420499"/>
                  <a:pt x="3818868" y="2424473"/>
                </a:cubicBezTo>
                <a:cubicBezTo>
                  <a:pt x="3814894" y="2428443"/>
                  <a:pt x="3814894" y="2432417"/>
                  <a:pt x="3814894" y="2432417"/>
                </a:cubicBezTo>
                <a:cubicBezTo>
                  <a:pt x="3818868" y="2436386"/>
                  <a:pt x="3822838" y="2436386"/>
                  <a:pt x="3826812" y="2436386"/>
                </a:cubicBezTo>
                <a:cubicBezTo>
                  <a:pt x="3838726" y="2432417"/>
                  <a:pt x="3842699" y="2428443"/>
                  <a:pt x="3838726" y="2420499"/>
                </a:cubicBezTo>
                <a:cubicBezTo>
                  <a:pt x="3836741" y="2416527"/>
                  <a:pt x="3834755" y="2414541"/>
                  <a:pt x="3833265" y="2414045"/>
                </a:cubicBezTo>
                <a:close/>
                <a:moveTo>
                  <a:pt x="176602" y="2120210"/>
                </a:moveTo>
                <a:cubicBezTo>
                  <a:pt x="164689" y="2124180"/>
                  <a:pt x="160715" y="2128154"/>
                  <a:pt x="164689" y="2136098"/>
                </a:cubicBezTo>
                <a:cubicBezTo>
                  <a:pt x="168658" y="2144041"/>
                  <a:pt x="172632" y="2144041"/>
                  <a:pt x="172632" y="2140067"/>
                </a:cubicBezTo>
                <a:cubicBezTo>
                  <a:pt x="176602" y="2136098"/>
                  <a:pt x="180576" y="2136098"/>
                  <a:pt x="184546" y="2132124"/>
                </a:cubicBezTo>
                <a:cubicBezTo>
                  <a:pt x="188520" y="2128154"/>
                  <a:pt x="188520" y="2124180"/>
                  <a:pt x="188520" y="2124180"/>
                </a:cubicBezTo>
                <a:cubicBezTo>
                  <a:pt x="184546" y="2120210"/>
                  <a:pt x="180576" y="2120210"/>
                  <a:pt x="176602" y="2120210"/>
                </a:cubicBezTo>
                <a:close/>
                <a:moveTo>
                  <a:pt x="3783120" y="2082894"/>
                </a:moveTo>
                <a:cubicBezTo>
                  <a:pt x="3783120" y="2086864"/>
                  <a:pt x="3779150" y="2086864"/>
                  <a:pt x="3779150" y="2086864"/>
                </a:cubicBezTo>
                <a:cubicBezTo>
                  <a:pt x="3779150" y="2086864"/>
                  <a:pt x="3783120" y="2090838"/>
                  <a:pt x="3783120" y="2090838"/>
                </a:cubicBezTo>
                <a:cubicBezTo>
                  <a:pt x="3783120" y="2090838"/>
                  <a:pt x="3787094" y="2086864"/>
                  <a:pt x="3787094" y="2086864"/>
                </a:cubicBezTo>
                <a:cubicBezTo>
                  <a:pt x="3787094" y="2086864"/>
                  <a:pt x="3783120" y="2082894"/>
                  <a:pt x="3783120" y="2082894"/>
                </a:cubicBezTo>
                <a:close/>
                <a:moveTo>
                  <a:pt x="3846669" y="1931964"/>
                </a:moveTo>
                <a:cubicBezTo>
                  <a:pt x="3846669" y="1931964"/>
                  <a:pt x="3842699" y="1935934"/>
                  <a:pt x="3842699" y="1935934"/>
                </a:cubicBezTo>
                <a:cubicBezTo>
                  <a:pt x="3846669" y="1939908"/>
                  <a:pt x="3850643" y="1939908"/>
                  <a:pt x="3854613" y="1935934"/>
                </a:cubicBezTo>
                <a:cubicBezTo>
                  <a:pt x="3854613" y="1935934"/>
                  <a:pt x="3850643" y="1935934"/>
                  <a:pt x="3846669" y="1931964"/>
                </a:cubicBezTo>
                <a:close/>
                <a:moveTo>
                  <a:pt x="168658" y="1913674"/>
                </a:moveTo>
                <a:cubicBezTo>
                  <a:pt x="168658" y="1913674"/>
                  <a:pt x="168658" y="1917644"/>
                  <a:pt x="172632" y="1917644"/>
                </a:cubicBezTo>
                <a:cubicBezTo>
                  <a:pt x="172632" y="1917644"/>
                  <a:pt x="176602" y="1913674"/>
                  <a:pt x="176602" y="1913674"/>
                </a:cubicBezTo>
                <a:cubicBezTo>
                  <a:pt x="176602" y="1913674"/>
                  <a:pt x="172632" y="1913674"/>
                  <a:pt x="168658" y="1913674"/>
                </a:cubicBezTo>
                <a:close/>
                <a:moveTo>
                  <a:pt x="3749360" y="1783515"/>
                </a:moveTo>
                <a:cubicBezTo>
                  <a:pt x="3748368" y="1783019"/>
                  <a:pt x="3747375" y="1783019"/>
                  <a:pt x="3747375" y="1785004"/>
                </a:cubicBezTo>
                <a:cubicBezTo>
                  <a:pt x="3735458" y="1785004"/>
                  <a:pt x="3727514" y="1788978"/>
                  <a:pt x="3727514" y="1796921"/>
                </a:cubicBezTo>
                <a:cubicBezTo>
                  <a:pt x="3727514" y="1800891"/>
                  <a:pt x="3727514" y="1800891"/>
                  <a:pt x="3727514" y="1804865"/>
                </a:cubicBezTo>
                <a:cubicBezTo>
                  <a:pt x="3719570" y="1804865"/>
                  <a:pt x="3715600" y="1800891"/>
                  <a:pt x="3711626" y="1796921"/>
                </a:cubicBezTo>
                <a:cubicBezTo>
                  <a:pt x="3711626" y="1796921"/>
                  <a:pt x="3707657" y="1792947"/>
                  <a:pt x="3707657" y="1788978"/>
                </a:cubicBezTo>
                <a:cubicBezTo>
                  <a:pt x="3707657" y="1788978"/>
                  <a:pt x="3703683" y="1788978"/>
                  <a:pt x="3699713" y="1792947"/>
                </a:cubicBezTo>
                <a:cubicBezTo>
                  <a:pt x="3683826" y="1808835"/>
                  <a:pt x="3683826" y="1828696"/>
                  <a:pt x="3667938" y="1844583"/>
                </a:cubicBezTo>
                <a:cubicBezTo>
                  <a:pt x="3663964" y="1848553"/>
                  <a:pt x="3667938" y="1856497"/>
                  <a:pt x="3671908" y="1864441"/>
                </a:cubicBezTo>
                <a:cubicBezTo>
                  <a:pt x="3675882" y="1868414"/>
                  <a:pt x="3695739" y="1860471"/>
                  <a:pt x="3699713" y="1852527"/>
                </a:cubicBezTo>
                <a:cubicBezTo>
                  <a:pt x="3699713" y="1848553"/>
                  <a:pt x="3699713" y="1844583"/>
                  <a:pt x="3699713" y="1840609"/>
                </a:cubicBezTo>
                <a:cubicBezTo>
                  <a:pt x="3699713" y="1832666"/>
                  <a:pt x="3703683" y="1824722"/>
                  <a:pt x="3715600" y="1824722"/>
                </a:cubicBezTo>
                <a:cubicBezTo>
                  <a:pt x="3731488" y="1824722"/>
                  <a:pt x="3727514" y="1812809"/>
                  <a:pt x="3727514" y="1804865"/>
                </a:cubicBezTo>
                <a:cubicBezTo>
                  <a:pt x="3731488" y="1800891"/>
                  <a:pt x="3739431" y="1800891"/>
                  <a:pt x="3743401" y="1796921"/>
                </a:cubicBezTo>
                <a:cubicBezTo>
                  <a:pt x="3747375" y="1792947"/>
                  <a:pt x="3755319" y="1788978"/>
                  <a:pt x="3751345" y="1785004"/>
                </a:cubicBezTo>
                <a:cubicBezTo>
                  <a:pt x="3751345" y="1785004"/>
                  <a:pt x="3750352" y="1784011"/>
                  <a:pt x="3749360" y="1783515"/>
                </a:cubicBezTo>
                <a:close/>
                <a:moveTo>
                  <a:pt x="3608358" y="1781034"/>
                </a:moveTo>
                <a:cubicBezTo>
                  <a:pt x="3608358" y="1781034"/>
                  <a:pt x="3604389" y="1785004"/>
                  <a:pt x="3604389" y="1785004"/>
                </a:cubicBezTo>
                <a:cubicBezTo>
                  <a:pt x="3604389" y="1788978"/>
                  <a:pt x="3608358" y="1788978"/>
                  <a:pt x="3608358" y="1788978"/>
                </a:cubicBezTo>
                <a:cubicBezTo>
                  <a:pt x="3616302" y="1785004"/>
                  <a:pt x="3616302" y="1785004"/>
                  <a:pt x="3608358" y="1781034"/>
                </a:cubicBezTo>
                <a:close/>
                <a:moveTo>
                  <a:pt x="3795037" y="1705567"/>
                </a:moveTo>
                <a:cubicBezTo>
                  <a:pt x="3783120" y="1705567"/>
                  <a:pt x="3771206" y="1705567"/>
                  <a:pt x="3759289" y="1709541"/>
                </a:cubicBezTo>
                <a:cubicBezTo>
                  <a:pt x="3755319" y="1709541"/>
                  <a:pt x="3751345" y="1709541"/>
                  <a:pt x="3747375" y="1713510"/>
                </a:cubicBezTo>
                <a:cubicBezTo>
                  <a:pt x="3751345" y="1713510"/>
                  <a:pt x="3751345" y="1717484"/>
                  <a:pt x="3755319" y="1717484"/>
                </a:cubicBezTo>
                <a:cubicBezTo>
                  <a:pt x="3779150" y="1717484"/>
                  <a:pt x="3806951" y="1717484"/>
                  <a:pt x="3830782" y="1717484"/>
                </a:cubicBezTo>
                <a:cubicBezTo>
                  <a:pt x="3830782" y="1717484"/>
                  <a:pt x="3834756" y="1713510"/>
                  <a:pt x="3834756" y="1713510"/>
                </a:cubicBezTo>
                <a:cubicBezTo>
                  <a:pt x="3830782" y="1709541"/>
                  <a:pt x="3830782" y="1705567"/>
                  <a:pt x="3826812" y="1705567"/>
                </a:cubicBezTo>
                <a:cubicBezTo>
                  <a:pt x="3814894" y="1705567"/>
                  <a:pt x="3806951" y="1705567"/>
                  <a:pt x="3795037" y="1705567"/>
                </a:cubicBezTo>
                <a:close/>
                <a:moveTo>
                  <a:pt x="3799007" y="1673792"/>
                </a:moveTo>
                <a:cubicBezTo>
                  <a:pt x="3799007" y="1673792"/>
                  <a:pt x="3795037" y="1677766"/>
                  <a:pt x="3795037" y="1677766"/>
                </a:cubicBezTo>
                <a:cubicBezTo>
                  <a:pt x="3795037" y="1677766"/>
                  <a:pt x="3799007" y="1681736"/>
                  <a:pt x="3799007" y="1681736"/>
                </a:cubicBezTo>
                <a:cubicBezTo>
                  <a:pt x="3799007" y="1681736"/>
                  <a:pt x="3802981" y="1677766"/>
                  <a:pt x="3802981" y="1677766"/>
                </a:cubicBezTo>
                <a:cubicBezTo>
                  <a:pt x="3802981" y="1677766"/>
                  <a:pt x="3799007" y="1677766"/>
                  <a:pt x="3799007" y="1673792"/>
                </a:cubicBezTo>
                <a:close/>
                <a:moveTo>
                  <a:pt x="3779150" y="1645991"/>
                </a:moveTo>
                <a:cubicBezTo>
                  <a:pt x="3779150" y="1645991"/>
                  <a:pt x="3775176" y="1649961"/>
                  <a:pt x="3775176" y="1649961"/>
                </a:cubicBezTo>
                <a:cubicBezTo>
                  <a:pt x="3779150" y="1653935"/>
                  <a:pt x="3783120" y="1653935"/>
                  <a:pt x="3787094" y="1649961"/>
                </a:cubicBezTo>
                <a:cubicBezTo>
                  <a:pt x="3791063" y="1645991"/>
                  <a:pt x="3787094" y="1645991"/>
                  <a:pt x="3779150" y="1645991"/>
                </a:cubicBezTo>
                <a:close/>
                <a:moveTo>
                  <a:pt x="3799007" y="1495061"/>
                </a:moveTo>
                <a:cubicBezTo>
                  <a:pt x="3799007" y="1495061"/>
                  <a:pt x="3795037" y="1499031"/>
                  <a:pt x="3795037" y="1499031"/>
                </a:cubicBezTo>
                <a:cubicBezTo>
                  <a:pt x="3795037" y="1499031"/>
                  <a:pt x="3799007" y="1503005"/>
                  <a:pt x="3799007" y="1503005"/>
                </a:cubicBezTo>
                <a:cubicBezTo>
                  <a:pt x="3806951" y="1499031"/>
                  <a:pt x="3806951" y="1495061"/>
                  <a:pt x="3799007" y="1495061"/>
                </a:cubicBezTo>
                <a:close/>
                <a:moveTo>
                  <a:pt x="3779150" y="1451369"/>
                </a:moveTo>
                <a:cubicBezTo>
                  <a:pt x="3779150" y="1451369"/>
                  <a:pt x="3779150" y="1455342"/>
                  <a:pt x="3779150" y="1455342"/>
                </a:cubicBezTo>
                <a:cubicBezTo>
                  <a:pt x="3779150" y="1459312"/>
                  <a:pt x="3783120" y="1459312"/>
                  <a:pt x="3783120" y="1459312"/>
                </a:cubicBezTo>
                <a:cubicBezTo>
                  <a:pt x="3791063" y="1455342"/>
                  <a:pt x="3791063" y="1455342"/>
                  <a:pt x="3787094" y="1451369"/>
                </a:cubicBezTo>
                <a:cubicBezTo>
                  <a:pt x="3783120" y="1451369"/>
                  <a:pt x="3783120" y="1451369"/>
                  <a:pt x="3779150" y="1451369"/>
                </a:cubicBezTo>
                <a:close/>
                <a:moveTo>
                  <a:pt x="93195" y="1441023"/>
                </a:moveTo>
                <a:lnTo>
                  <a:pt x="89832" y="1447745"/>
                </a:lnTo>
                <a:lnTo>
                  <a:pt x="85252" y="1448966"/>
                </a:lnTo>
                <a:cubicBezTo>
                  <a:pt x="77308" y="1448966"/>
                  <a:pt x="69364" y="1452940"/>
                  <a:pt x="73334" y="1456910"/>
                </a:cubicBezTo>
                <a:cubicBezTo>
                  <a:pt x="77308" y="1460884"/>
                  <a:pt x="81278" y="1460884"/>
                  <a:pt x="85252" y="1460884"/>
                </a:cubicBezTo>
                <a:cubicBezTo>
                  <a:pt x="85252" y="1468828"/>
                  <a:pt x="81278" y="1476771"/>
                  <a:pt x="85252" y="1484715"/>
                </a:cubicBezTo>
                <a:cubicBezTo>
                  <a:pt x="85252" y="1484715"/>
                  <a:pt x="97165" y="1488685"/>
                  <a:pt x="101139" y="1488685"/>
                </a:cubicBezTo>
                <a:cubicBezTo>
                  <a:pt x="109083" y="1488685"/>
                  <a:pt x="117026" y="1480741"/>
                  <a:pt x="113052" y="1476771"/>
                </a:cubicBezTo>
                <a:cubicBezTo>
                  <a:pt x="109083" y="1464854"/>
                  <a:pt x="101139" y="1456910"/>
                  <a:pt x="85252" y="1456910"/>
                </a:cubicBezTo>
                <a:cubicBezTo>
                  <a:pt x="85252" y="1456910"/>
                  <a:pt x="85252" y="1452940"/>
                  <a:pt x="85252" y="1448966"/>
                </a:cubicBezTo>
                <a:cubicBezTo>
                  <a:pt x="85252" y="1448966"/>
                  <a:pt x="85252" y="1448966"/>
                  <a:pt x="89221" y="1448966"/>
                </a:cubicBezTo>
                <a:lnTo>
                  <a:pt x="89832" y="1447745"/>
                </a:lnTo>
                <a:lnTo>
                  <a:pt x="92697" y="1446982"/>
                </a:lnTo>
                <a:cubicBezTo>
                  <a:pt x="95179" y="1445989"/>
                  <a:pt x="97165" y="1444997"/>
                  <a:pt x="97165" y="1444997"/>
                </a:cubicBezTo>
                <a:cubicBezTo>
                  <a:pt x="101139" y="1441023"/>
                  <a:pt x="97165" y="1441023"/>
                  <a:pt x="93195" y="1441023"/>
                </a:cubicBezTo>
                <a:close/>
                <a:moveTo>
                  <a:pt x="3767232" y="1332213"/>
                </a:moveTo>
                <a:cubicBezTo>
                  <a:pt x="3767232" y="1336187"/>
                  <a:pt x="3763263" y="1336187"/>
                  <a:pt x="3763263" y="1336187"/>
                </a:cubicBezTo>
                <a:cubicBezTo>
                  <a:pt x="3763263" y="1336187"/>
                  <a:pt x="3767232" y="1340157"/>
                  <a:pt x="3767232" y="1340157"/>
                </a:cubicBezTo>
                <a:cubicBezTo>
                  <a:pt x="3767232" y="1340157"/>
                  <a:pt x="3771206" y="1336187"/>
                  <a:pt x="3771206" y="1336187"/>
                </a:cubicBezTo>
                <a:cubicBezTo>
                  <a:pt x="3771206" y="1336187"/>
                  <a:pt x="3767232" y="1336187"/>
                  <a:pt x="3767232" y="1332213"/>
                </a:cubicBezTo>
                <a:close/>
                <a:moveTo>
                  <a:pt x="3592471" y="1205114"/>
                </a:moveTo>
                <a:cubicBezTo>
                  <a:pt x="3592471" y="1205114"/>
                  <a:pt x="3588501" y="1209088"/>
                  <a:pt x="3588501" y="1209088"/>
                </a:cubicBezTo>
                <a:cubicBezTo>
                  <a:pt x="3588501" y="1209088"/>
                  <a:pt x="3592471" y="1213058"/>
                  <a:pt x="3592471" y="1213058"/>
                </a:cubicBezTo>
                <a:cubicBezTo>
                  <a:pt x="3592471" y="1213058"/>
                  <a:pt x="3596445" y="1209088"/>
                  <a:pt x="3596445" y="1209088"/>
                </a:cubicBezTo>
                <a:cubicBezTo>
                  <a:pt x="3596445" y="1209088"/>
                  <a:pt x="3596445" y="1205114"/>
                  <a:pt x="3592471" y="1205114"/>
                </a:cubicBezTo>
                <a:close/>
                <a:moveTo>
                  <a:pt x="109083" y="1131219"/>
                </a:moveTo>
                <a:cubicBezTo>
                  <a:pt x="101139" y="1131219"/>
                  <a:pt x="101139" y="1135193"/>
                  <a:pt x="105109" y="1135193"/>
                </a:cubicBezTo>
                <a:cubicBezTo>
                  <a:pt x="109083" y="1135193"/>
                  <a:pt x="109083" y="1135193"/>
                  <a:pt x="113052" y="1135193"/>
                </a:cubicBezTo>
                <a:cubicBezTo>
                  <a:pt x="113052" y="1131219"/>
                  <a:pt x="109083" y="1131219"/>
                  <a:pt x="109083" y="1131219"/>
                </a:cubicBezTo>
                <a:close/>
                <a:moveTo>
                  <a:pt x="3626233" y="1120217"/>
                </a:moveTo>
                <a:cubicBezTo>
                  <a:pt x="3625239" y="1119720"/>
                  <a:pt x="3624246" y="1119720"/>
                  <a:pt x="3624246" y="1121707"/>
                </a:cubicBezTo>
                <a:cubicBezTo>
                  <a:pt x="3616302" y="1125677"/>
                  <a:pt x="3608358" y="1129651"/>
                  <a:pt x="3600415" y="1133621"/>
                </a:cubicBezTo>
                <a:cubicBezTo>
                  <a:pt x="3604389" y="1133621"/>
                  <a:pt x="3604389" y="1137595"/>
                  <a:pt x="3608358" y="1137595"/>
                </a:cubicBezTo>
                <a:cubicBezTo>
                  <a:pt x="3616302" y="1137595"/>
                  <a:pt x="3624246" y="1137595"/>
                  <a:pt x="3628220" y="1133621"/>
                </a:cubicBezTo>
                <a:cubicBezTo>
                  <a:pt x="3632190" y="1129651"/>
                  <a:pt x="3632190" y="1125677"/>
                  <a:pt x="3628220" y="1121707"/>
                </a:cubicBezTo>
                <a:cubicBezTo>
                  <a:pt x="3628220" y="1121707"/>
                  <a:pt x="3627226" y="1120714"/>
                  <a:pt x="3626233" y="1120217"/>
                </a:cubicBezTo>
                <a:close/>
                <a:moveTo>
                  <a:pt x="3703683" y="1101846"/>
                </a:moveTo>
                <a:cubicBezTo>
                  <a:pt x="3703683" y="1101846"/>
                  <a:pt x="3703683" y="1105820"/>
                  <a:pt x="3703683" y="1105820"/>
                </a:cubicBezTo>
                <a:cubicBezTo>
                  <a:pt x="3703683" y="1105820"/>
                  <a:pt x="3707657" y="1105820"/>
                  <a:pt x="3707657" y="1105820"/>
                </a:cubicBezTo>
                <a:cubicBezTo>
                  <a:pt x="3707657" y="1105820"/>
                  <a:pt x="3711626" y="1101846"/>
                  <a:pt x="3711626" y="1101846"/>
                </a:cubicBezTo>
                <a:cubicBezTo>
                  <a:pt x="3707657" y="1101846"/>
                  <a:pt x="3703683" y="1101846"/>
                  <a:pt x="3703683" y="1101846"/>
                </a:cubicBezTo>
                <a:close/>
                <a:moveTo>
                  <a:pt x="3771206" y="1034327"/>
                </a:moveTo>
                <a:cubicBezTo>
                  <a:pt x="3767232" y="1034327"/>
                  <a:pt x="3767232" y="1038297"/>
                  <a:pt x="3767232" y="1038297"/>
                </a:cubicBezTo>
                <a:cubicBezTo>
                  <a:pt x="3771206" y="1042270"/>
                  <a:pt x="3779150" y="1046240"/>
                  <a:pt x="3783120" y="1050214"/>
                </a:cubicBezTo>
                <a:cubicBezTo>
                  <a:pt x="3783120" y="1050214"/>
                  <a:pt x="3787094" y="1050214"/>
                  <a:pt x="3787094" y="1050214"/>
                </a:cubicBezTo>
                <a:cubicBezTo>
                  <a:pt x="3787094" y="1050214"/>
                  <a:pt x="3791063" y="1046240"/>
                  <a:pt x="3791063" y="1042270"/>
                </a:cubicBezTo>
                <a:cubicBezTo>
                  <a:pt x="3791063" y="1042270"/>
                  <a:pt x="3787094" y="1038297"/>
                  <a:pt x="3787094" y="1038297"/>
                </a:cubicBezTo>
                <a:cubicBezTo>
                  <a:pt x="3787094" y="1034327"/>
                  <a:pt x="3783120" y="1034327"/>
                  <a:pt x="3783120" y="1034327"/>
                </a:cubicBezTo>
                <a:cubicBezTo>
                  <a:pt x="3779150" y="1034327"/>
                  <a:pt x="3775176" y="1034327"/>
                  <a:pt x="3771206" y="1034327"/>
                </a:cubicBezTo>
                <a:close/>
                <a:moveTo>
                  <a:pt x="3783120" y="1006522"/>
                </a:moveTo>
                <a:cubicBezTo>
                  <a:pt x="3783120" y="1006522"/>
                  <a:pt x="3783120" y="1010496"/>
                  <a:pt x="3783120" y="1010496"/>
                </a:cubicBezTo>
                <a:cubicBezTo>
                  <a:pt x="3783120" y="1010496"/>
                  <a:pt x="3787094" y="1010496"/>
                  <a:pt x="3787094" y="1010496"/>
                </a:cubicBezTo>
                <a:cubicBezTo>
                  <a:pt x="3787094" y="1010496"/>
                  <a:pt x="3791063" y="1006522"/>
                  <a:pt x="3791063" y="1006522"/>
                </a:cubicBezTo>
                <a:cubicBezTo>
                  <a:pt x="3787094" y="1002552"/>
                  <a:pt x="3783120" y="1002552"/>
                  <a:pt x="3783120" y="1006522"/>
                </a:cubicBezTo>
                <a:close/>
                <a:moveTo>
                  <a:pt x="3769716" y="981202"/>
                </a:moveTo>
                <a:cubicBezTo>
                  <a:pt x="3768226" y="980706"/>
                  <a:pt x="3767232" y="980706"/>
                  <a:pt x="3767232" y="982691"/>
                </a:cubicBezTo>
                <a:cubicBezTo>
                  <a:pt x="3767232" y="982691"/>
                  <a:pt x="3767232" y="986665"/>
                  <a:pt x="3767232" y="986665"/>
                </a:cubicBezTo>
                <a:cubicBezTo>
                  <a:pt x="3767232" y="986665"/>
                  <a:pt x="3771206" y="986665"/>
                  <a:pt x="3771206" y="986665"/>
                </a:cubicBezTo>
                <a:cubicBezTo>
                  <a:pt x="3771206" y="986665"/>
                  <a:pt x="3775176" y="982691"/>
                  <a:pt x="3775176" y="982691"/>
                </a:cubicBezTo>
                <a:cubicBezTo>
                  <a:pt x="3773191" y="982691"/>
                  <a:pt x="3771205" y="981698"/>
                  <a:pt x="3769716" y="981202"/>
                </a:cubicBezTo>
                <a:close/>
                <a:moveTo>
                  <a:pt x="3671908" y="970777"/>
                </a:moveTo>
                <a:cubicBezTo>
                  <a:pt x="3667938" y="974747"/>
                  <a:pt x="3663964" y="974747"/>
                  <a:pt x="3663964" y="978721"/>
                </a:cubicBezTo>
                <a:cubicBezTo>
                  <a:pt x="3663964" y="982691"/>
                  <a:pt x="3663964" y="990634"/>
                  <a:pt x="3663964" y="994608"/>
                </a:cubicBezTo>
                <a:cubicBezTo>
                  <a:pt x="3667938" y="994608"/>
                  <a:pt x="3671908" y="998578"/>
                  <a:pt x="3675882" y="998578"/>
                </a:cubicBezTo>
                <a:cubicBezTo>
                  <a:pt x="3675882" y="998578"/>
                  <a:pt x="3679852" y="994608"/>
                  <a:pt x="3679852" y="994608"/>
                </a:cubicBezTo>
                <a:cubicBezTo>
                  <a:pt x="3679852" y="990634"/>
                  <a:pt x="3679852" y="986665"/>
                  <a:pt x="3679852" y="986665"/>
                </a:cubicBezTo>
                <a:cubicBezTo>
                  <a:pt x="3679852" y="982691"/>
                  <a:pt x="3679852" y="978721"/>
                  <a:pt x="3679852" y="978721"/>
                </a:cubicBezTo>
                <a:cubicBezTo>
                  <a:pt x="3679852" y="974747"/>
                  <a:pt x="3675882" y="970777"/>
                  <a:pt x="3671908" y="970777"/>
                </a:cubicBezTo>
                <a:close/>
                <a:moveTo>
                  <a:pt x="3695739" y="923115"/>
                </a:moveTo>
                <a:cubicBezTo>
                  <a:pt x="3687795" y="927085"/>
                  <a:pt x="3683826" y="927085"/>
                  <a:pt x="3683826" y="935029"/>
                </a:cubicBezTo>
                <a:cubicBezTo>
                  <a:pt x="3683826" y="939002"/>
                  <a:pt x="3687795" y="942972"/>
                  <a:pt x="3695739" y="942972"/>
                </a:cubicBezTo>
                <a:cubicBezTo>
                  <a:pt x="3707657" y="942972"/>
                  <a:pt x="3715600" y="939002"/>
                  <a:pt x="3711626" y="931059"/>
                </a:cubicBezTo>
                <a:cubicBezTo>
                  <a:pt x="3707657" y="927085"/>
                  <a:pt x="3699713" y="923115"/>
                  <a:pt x="3695739" y="923115"/>
                </a:cubicBezTo>
                <a:close/>
                <a:moveTo>
                  <a:pt x="3656021" y="919141"/>
                </a:moveTo>
                <a:cubicBezTo>
                  <a:pt x="3656021" y="919141"/>
                  <a:pt x="3652051" y="923115"/>
                  <a:pt x="3652051" y="927085"/>
                </a:cubicBezTo>
                <a:cubicBezTo>
                  <a:pt x="3652051" y="927085"/>
                  <a:pt x="3656021" y="931059"/>
                  <a:pt x="3659995" y="931059"/>
                </a:cubicBezTo>
                <a:cubicBezTo>
                  <a:pt x="3663964" y="931059"/>
                  <a:pt x="3667938" y="927085"/>
                  <a:pt x="3663964" y="923115"/>
                </a:cubicBezTo>
                <a:cubicBezTo>
                  <a:pt x="3659995" y="923115"/>
                  <a:pt x="3656021" y="919141"/>
                  <a:pt x="3656021" y="919141"/>
                </a:cubicBezTo>
                <a:close/>
                <a:moveTo>
                  <a:pt x="172632" y="861133"/>
                </a:moveTo>
                <a:cubicBezTo>
                  <a:pt x="172632" y="861133"/>
                  <a:pt x="168658" y="865107"/>
                  <a:pt x="168658" y="865107"/>
                </a:cubicBezTo>
                <a:cubicBezTo>
                  <a:pt x="168658" y="865107"/>
                  <a:pt x="172632" y="865107"/>
                  <a:pt x="172632" y="869077"/>
                </a:cubicBezTo>
                <a:cubicBezTo>
                  <a:pt x="172632" y="869077"/>
                  <a:pt x="176602" y="865107"/>
                  <a:pt x="176602" y="865107"/>
                </a:cubicBezTo>
                <a:cubicBezTo>
                  <a:pt x="176602" y="865107"/>
                  <a:pt x="172632" y="861133"/>
                  <a:pt x="172632" y="861133"/>
                </a:cubicBezTo>
                <a:close/>
                <a:moveTo>
                  <a:pt x="25676" y="841276"/>
                </a:moveTo>
                <a:cubicBezTo>
                  <a:pt x="33619" y="837306"/>
                  <a:pt x="41563" y="837306"/>
                  <a:pt x="45533" y="841276"/>
                </a:cubicBezTo>
                <a:cubicBezTo>
                  <a:pt x="45533" y="841276"/>
                  <a:pt x="41563" y="845250"/>
                  <a:pt x="41563" y="845250"/>
                </a:cubicBezTo>
                <a:cubicBezTo>
                  <a:pt x="37589" y="845250"/>
                  <a:pt x="29646" y="845250"/>
                  <a:pt x="21702" y="845250"/>
                </a:cubicBezTo>
                <a:cubicBezTo>
                  <a:pt x="21702" y="845250"/>
                  <a:pt x="21702" y="841276"/>
                  <a:pt x="25676" y="841276"/>
                </a:cubicBezTo>
                <a:close/>
                <a:moveTo>
                  <a:pt x="1855033" y="806677"/>
                </a:moveTo>
                <a:lnTo>
                  <a:pt x="1849645" y="815914"/>
                </a:lnTo>
                <a:lnTo>
                  <a:pt x="1856776" y="811904"/>
                </a:lnTo>
                <a:close/>
                <a:moveTo>
                  <a:pt x="3556727" y="799986"/>
                </a:moveTo>
                <a:cubicBezTo>
                  <a:pt x="3556727" y="799986"/>
                  <a:pt x="3552753" y="803960"/>
                  <a:pt x="3552753" y="807930"/>
                </a:cubicBezTo>
                <a:cubicBezTo>
                  <a:pt x="3552753" y="811904"/>
                  <a:pt x="3552753" y="815874"/>
                  <a:pt x="3552753" y="819848"/>
                </a:cubicBezTo>
                <a:cubicBezTo>
                  <a:pt x="3544808" y="831761"/>
                  <a:pt x="3568640" y="839704"/>
                  <a:pt x="3568640" y="851622"/>
                </a:cubicBezTo>
                <a:cubicBezTo>
                  <a:pt x="3568640" y="863535"/>
                  <a:pt x="3568640" y="875453"/>
                  <a:pt x="3572614" y="887366"/>
                </a:cubicBezTo>
                <a:cubicBezTo>
                  <a:pt x="3572614" y="891340"/>
                  <a:pt x="3584527" y="895310"/>
                  <a:pt x="3588501" y="899284"/>
                </a:cubicBezTo>
                <a:cubicBezTo>
                  <a:pt x="3592471" y="899284"/>
                  <a:pt x="3596445" y="899284"/>
                  <a:pt x="3600415" y="895310"/>
                </a:cubicBezTo>
                <a:cubicBezTo>
                  <a:pt x="3600415" y="891340"/>
                  <a:pt x="3604389" y="887366"/>
                  <a:pt x="3608358" y="883397"/>
                </a:cubicBezTo>
                <a:cubicBezTo>
                  <a:pt x="3620276" y="891340"/>
                  <a:pt x="3632190" y="895310"/>
                  <a:pt x="3632190" y="875453"/>
                </a:cubicBezTo>
                <a:cubicBezTo>
                  <a:pt x="3632190" y="871479"/>
                  <a:pt x="3632190" y="863535"/>
                  <a:pt x="3628220" y="855592"/>
                </a:cubicBezTo>
                <a:cubicBezTo>
                  <a:pt x="3620276" y="843678"/>
                  <a:pt x="3604389" y="843678"/>
                  <a:pt x="3592471" y="835734"/>
                </a:cubicBezTo>
                <a:cubicBezTo>
                  <a:pt x="3576584" y="827791"/>
                  <a:pt x="3592471" y="811904"/>
                  <a:pt x="3572614" y="803960"/>
                </a:cubicBezTo>
                <a:cubicBezTo>
                  <a:pt x="3568640" y="803960"/>
                  <a:pt x="3564670" y="799986"/>
                  <a:pt x="3556727" y="799986"/>
                </a:cubicBezTo>
                <a:close/>
                <a:moveTo>
                  <a:pt x="1797115" y="785670"/>
                </a:moveTo>
                <a:cubicBezTo>
                  <a:pt x="1797115" y="785670"/>
                  <a:pt x="1793145" y="789640"/>
                  <a:pt x="1793145" y="789640"/>
                </a:cubicBezTo>
                <a:cubicBezTo>
                  <a:pt x="1793145" y="793614"/>
                  <a:pt x="1797115" y="793614"/>
                  <a:pt x="1801089" y="789640"/>
                </a:cubicBezTo>
                <a:cubicBezTo>
                  <a:pt x="1801089" y="789640"/>
                  <a:pt x="1801089" y="785670"/>
                  <a:pt x="1801089" y="785670"/>
                </a:cubicBezTo>
                <a:cubicBezTo>
                  <a:pt x="1801089" y="785670"/>
                  <a:pt x="1797115" y="785670"/>
                  <a:pt x="1797115" y="785670"/>
                </a:cubicBezTo>
                <a:close/>
                <a:moveTo>
                  <a:pt x="61421" y="761840"/>
                </a:moveTo>
                <a:cubicBezTo>
                  <a:pt x="53477" y="765809"/>
                  <a:pt x="53477" y="769784"/>
                  <a:pt x="57447" y="769784"/>
                </a:cubicBezTo>
                <a:cubicBezTo>
                  <a:pt x="57447" y="769784"/>
                  <a:pt x="61421" y="769784"/>
                  <a:pt x="61421" y="769784"/>
                </a:cubicBezTo>
                <a:cubicBezTo>
                  <a:pt x="65390" y="769784"/>
                  <a:pt x="65390" y="765809"/>
                  <a:pt x="65390" y="765809"/>
                </a:cubicBezTo>
                <a:cubicBezTo>
                  <a:pt x="65390" y="761840"/>
                  <a:pt x="61421" y="761840"/>
                  <a:pt x="61421" y="761840"/>
                </a:cubicBezTo>
                <a:close/>
                <a:moveTo>
                  <a:pt x="3608358" y="712606"/>
                </a:moveTo>
                <a:cubicBezTo>
                  <a:pt x="3608358" y="712606"/>
                  <a:pt x="3604389" y="716579"/>
                  <a:pt x="3604389" y="716579"/>
                </a:cubicBezTo>
                <a:cubicBezTo>
                  <a:pt x="3604389" y="716579"/>
                  <a:pt x="3608358" y="720550"/>
                  <a:pt x="3612332" y="716579"/>
                </a:cubicBezTo>
                <a:cubicBezTo>
                  <a:pt x="3612332" y="712606"/>
                  <a:pt x="3608358" y="712606"/>
                  <a:pt x="3608358" y="712606"/>
                </a:cubicBezTo>
                <a:close/>
                <a:moveTo>
                  <a:pt x="148801" y="658573"/>
                </a:moveTo>
                <a:cubicBezTo>
                  <a:pt x="148801" y="658573"/>
                  <a:pt x="148801" y="662542"/>
                  <a:pt x="148801" y="662542"/>
                </a:cubicBezTo>
                <a:lnTo>
                  <a:pt x="156489" y="665106"/>
                </a:lnTo>
                <a:lnTo>
                  <a:pt x="156745" y="666515"/>
                </a:lnTo>
                <a:cubicBezTo>
                  <a:pt x="160715" y="666515"/>
                  <a:pt x="164689" y="666515"/>
                  <a:pt x="164689" y="670485"/>
                </a:cubicBezTo>
                <a:lnTo>
                  <a:pt x="167228" y="671597"/>
                </a:lnTo>
                <a:lnTo>
                  <a:pt x="168658" y="674459"/>
                </a:lnTo>
                <a:cubicBezTo>
                  <a:pt x="170645" y="674459"/>
                  <a:pt x="172631" y="674459"/>
                  <a:pt x="172631" y="673962"/>
                </a:cubicBezTo>
                <a:lnTo>
                  <a:pt x="167228" y="671597"/>
                </a:lnTo>
                <a:lnTo>
                  <a:pt x="164689" y="666515"/>
                </a:lnTo>
                <a:cubicBezTo>
                  <a:pt x="164689" y="666515"/>
                  <a:pt x="164689" y="666515"/>
                  <a:pt x="160715" y="666515"/>
                </a:cubicBezTo>
                <a:lnTo>
                  <a:pt x="156489" y="665106"/>
                </a:lnTo>
                <a:lnTo>
                  <a:pt x="155752" y="661053"/>
                </a:lnTo>
                <a:cubicBezTo>
                  <a:pt x="154759" y="659564"/>
                  <a:pt x="152773" y="658573"/>
                  <a:pt x="148801" y="658573"/>
                </a:cubicBezTo>
                <a:close/>
                <a:moveTo>
                  <a:pt x="234691" y="656584"/>
                </a:moveTo>
                <a:cubicBezTo>
                  <a:pt x="233201" y="656584"/>
                  <a:pt x="232208" y="658569"/>
                  <a:pt x="232208" y="662542"/>
                </a:cubicBezTo>
                <a:cubicBezTo>
                  <a:pt x="232208" y="662542"/>
                  <a:pt x="236182" y="666515"/>
                  <a:pt x="236182" y="666515"/>
                </a:cubicBezTo>
                <a:cubicBezTo>
                  <a:pt x="236182" y="666515"/>
                  <a:pt x="240152" y="662542"/>
                  <a:pt x="240152" y="662542"/>
                </a:cubicBezTo>
                <a:cubicBezTo>
                  <a:pt x="238167" y="658569"/>
                  <a:pt x="236181" y="656584"/>
                  <a:pt x="234691" y="656584"/>
                </a:cubicBezTo>
                <a:close/>
                <a:moveTo>
                  <a:pt x="1813002" y="614879"/>
                </a:moveTo>
                <a:cubicBezTo>
                  <a:pt x="1813002" y="614879"/>
                  <a:pt x="1809033" y="618854"/>
                  <a:pt x="1809033" y="618854"/>
                </a:cubicBezTo>
                <a:cubicBezTo>
                  <a:pt x="1809033" y="618854"/>
                  <a:pt x="1809033" y="618854"/>
                  <a:pt x="1813002" y="622824"/>
                </a:cubicBezTo>
                <a:cubicBezTo>
                  <a:pt x="1813002" y="622824"/>
                  <a:pt x="1816976" y="618854"/>
                  <a:pt x="1816976" y="618854"/>
                </a:cubicBezTo>
                <a:cubicBezTo>
                  <a:pt x="1816976" y="618854"/>
                  <a:pt x="1813002" y="614879"/>
                  <a:pt x="1813002" y="614879"/>
                </a:cubicBezTo>
                <a:close/>
                <a:moveTo>
                  <a:pt x="156745" y="575161"/>
                </a:moveTo>
                <a:cubicBezTo>
                  <a:pt x="152771" y="575161"/>
                  <a:pt x="148801" y="575161"/>
                  <a:pt x="152771" y="579135"/>
                </a:cubicBezTo>
                <a:lnTo>
                  <a:pt x="160715" y="581781"/>
                </a:lnTo>
                <a:lnTo>
                  <a:pt x="160715" y="583105"/>
                </a:lnTo>
                <a:cubicBezTo>
                  <a:pt x="160715" y="583105"/>
                  <a:pt x="160715" y="583105"/>
                  <a:pt x="164689" y="583105"/>
                </a:cubicBezTo>
                <a:cubicBezTo>
                  <a:pt x="160715" y="587079"/>
                  <a:pt x="156745" y="591049"/>
                  <a:pt x="152771" y="595022"/>
                </a:cubicBezTo>
                <a:cubicBezTo>
                  <a:pt x="148801" y="598992"/>
                  <a:pt x="156745" y="602966"/>
                  <a:pt x="160715" y="606935"/>
                </a:cubicBezTo>
                <a:cubicBezTo>
                  <a:pt x="164689" y="606935"/>
                  <a:pt x="168658" y="606935"/>
                  <a:pt x="176602" y="610910"/>
                </a:cubicBezTo>
                <a:cubicBezTo>
                  <a:pt x="176602" y="610910"/>
                  <a:pt x="180576" y="606935"/>
                  <a:pt x="180576" y="602966"/>
                </a:cubicBezTo>
                <a:cubicBezTo>
                  <a:pt x="180576" y="598992"/>
                  <a:pt x="180576" y="595022"/>
                  <a:pt x="180576" y="591049"/>
                </a:cubicBezTo>
                <a:cubicBezTo>
                  <a:pt x="176602" y="587079"/>
                  <a:pt x="172632" y="583105"/>
                  <a:pt x="164689" y="583105"/>
                </a:cubicBezTo>
                <a:lnTo>
                  <a:pt x="160715" y="581781"/>
                </a:lnTo>
                <a:lnTo>
                  <a:pt x="160715" y="579135"/>
                </a:lnTo>
                <a:cubicBezTo>
                  <a:pt x="160715" y="579135"/>
                  <a:pt x="156745" y="575161"/>
                  <a:pt x="156745" y="575161"/>
                </a:cubicBezTo>
                <a:close/>
                <a:moveTo>
                  <a:pt x="124970" y="571191"/>
                </a:moveTo>
                <a:cubicBezTo>
                  <a:pt x="124970" y="571191"/>
                  <a:pt x="120996" y="575161"/>
                  <a:pt x="120996" y="575161"/>
                </a:cubicBezTo>
                <a:cubicBezTo>
                  <a:pt x="120996" y="579135"/>
                  <a:pt x="124970" y="579135"/>
                  <a:pt x="128940" y="575161"/>
                </a:cubicBezTo>
                <a:cubicBezTo>
                  <a:pt x="128940" y="575161"/>
                  <a:pt x="128940" y="571191"/>
                  <a:pt x="128940" y="571191"/>
                </a:cubicBezTo>
                <a:cubicBezTo>
                  <a:pt x="128940" y="571191"/>
                  <a:pt x="124970" y="571191"/>
                  <a:pt x="124970" y="571191"/>
                </a:cubicBezTo>
                <a:close/>
                <a:moveTo>
                  <a:pt x="101138" y="526011"/>
                </a:moveTo>
                <a:cubicBezTo>
                  <a:pt x="98159" y="526506"/>
                  <a:pt x="95180" y="527499"/>
                  <a:pt x="93195" y="527499"/>
                </a:cubicBezTo>
                <a:cubicBezTo>
                  <a:pt x="85252" y="527499"/>
                  <a:pt x="89221" y="535443"/>
                  <a:pt x="97165" y="539416"/>
                </a:cubicBezTo>
                <a:cubicBezTo>
                  <a:pt x="113052" y="551330"/>
                  <a:pt x="140857" y="543386"/>
                  <a:pt x="156745" y="555304"/>
                </a:cubicBezTo>
                <a:cubicBezTo>
                  <a:pt x="168658" y="555304"/>
                  <a:pt x="156745" y="559273"/>
                  <a:pt x="168658" y="551330"/>
                </a:cubicBezTo>
                <a:cubicBezTo>
                  <a:pt x="168658" y="551330"/>
                  <a:pt x="168658" y="543386"/>
                  <a:pt x="164689" y="543386"/>
                </a:cubicBezTo>
                <a:cubicBezTo>
                  <a:pt x="148801" y="535443"/>
                  <a:pt x="120996" y="539416"/>
                  <a:pt x="109083" y="527499"/>
                </a:cubicBezTo>
                <a:cubicBezTo>
                  <a:pt x="107096" y="525514"/>
                  <a:pt x="104116" y="525514"/>
                  <a:pt x="101138" y="526011"/>
                </a:cubicBezTo>
                <a:close/>
                <a:moveTo>
                  <a:pt x="887564" y="515585"/>
                </a:moveTo>
                <a:cubicBezTo>
                  <a:pt x="883590" y="515585"/>
                  <a:pt x="879621" y="515585"/>
                  <a:pt x="879621" y="519555"/>
                </a:cubicBezTo>
                <a:cubicBezTo>
                  <a:pt x="879621" y="523529"/>
                  <a:pt x="879621" y="531473"/>
                  <a:pt x="879621" y="535443"/>
                </a:cubicBezTo>
                <a:cubicBezTo>
                  <a:pt x="879621" y="535443"/>
                  <a:pt x="883590" y="539416"/>
                  <a:pt x="883590" y="539416"/>
                </a:cubicBezTo>
                <a:cubicBezTo>
                  <a:pt x="883590" y="539416"/>
                  <a:pt x="887564" y="543386"/>
                  <a:pt x="887564" y="543386"/>
                </a:cubicBezTo>
                <a:cubicBezTo>
                  <a:pt x="891534" y="543386"/>
                  <a:pt x="891534" y="543386"/>
                  <a:pt x="891534" y="543386"/>
                </a:cubicBezTo>
                <a:cubicBezTo>
                  <a:pt x="891534" y="539416"/>
                  <a:pt x="891534" y="539416"/>
                  <a:pt x="891534" y="539416"/>
                </a:cubicBezTo>
                <a:cubicBezTo>
                  <a:pt x="895508" y="539416"/>
                  <a:pt x="895508" y="535443"/>
                  <a:pt x="895508" y="531473"/>
                </a:cubicBezTo>
                <a:cubicBezTo>
                  <a:pt x="895508" y="531473"/>
                  <a:pt x="895508" y="527499"/>
                  <a:pt x="895508" y="523529"/>
                </a:cubicBezTo>
                <a:cubicBezTo>
                  <a:pt x="895508" y="519555"/>
                  <a:pt x="891534" y="519555"/>
                  <a:pt x="887564" y="515585"/>
                </a:cubicBezTo>
                <a:close/>
                <a:moveTo>
                  <a:pt x="1809033" y="499699"/>
                </a:moveTo>
                <a:cubicBezTo>
                  <a:pt x="1809033" y="503668"/>
                  <a:pt x="1805059" y="503668"/>
                  <a:pt x="1805059" y="507641"/>
                </a:cubicBezTo>
                <a:cubicBezTo>
                  <a:pt x="1805059" y="507641"/>
                  <a:pt x="1809033" y="511612"/>
                  <a:pt x="1809033" y="515585"/>
                </a:cubicBezTo>
                <a:cubicBezTo>
                  <a:pt x="1813002" y="511612"/>
                  <a:pt x="1813002" y="511612"/>
                  <a:pt x="1816976" y="507641"/>
                </a:cubicBezTo>
                <a:cubicBezTo>
                  <a:pt x="1816976" y="503668"/>
                  <a:pt x="1813002" y="503668"/>
                  <a:pt x="1813002" y="499699"/>
                </a:cubicBezTo>
                <a:cubicBezTo>
                  <a:pt x="1813002" y="499699"/>
                  <a:pt x="1809033" y="499699"/>
                  <a:pt x="1809033" y="499699"/>
                </a:cubicBezTo>
                <a:close/>
                <a:moveTo>
                  <a:pt x="109083" y="491755"/>
                </a:moveTo>
                <a:cubicBezTo>
                  <a:pt x="109083" y="491755"/>
                  <a:pt x="109083" y="495724"/>
                  <a:pt x="105109" y="499699"/>
                </a:cubicBezTo>
                <a:cubicBezTo>
                  <a:pt x="109083" y="503668"/>
                  <a:pt x="113052" y="503668"/>
                  <a:pt x="117026" y="499699"/>
                </a:cubicBezTo>
                <a:cubicBezTo>
                  <a:pt x="120996" y="499699"/>
                  <a:pt x="124970" y="495724"/>
                  <a:pt x="128940" y="495724"/>
                </a:cubicBezTo>
                <a:cubicBezTo>
                  <a:pt x="120996" y="495724"/>
                  <a:pt x="117026" y="491755"/>
                  <a:pt x="109083" y="491755"/>
                </a:cubicBezTo>
                <a:close/>
                <a:moveTo>
                  <a:pt x="454631" y="471894"/>
                </a:moveTo>
                <a:cubicBezTo>
                  <a:pt x="446688" y="467923"/>
                  <a:pt x="426830" y="475866"/>
                  <a:pt x="418887" y="487780"/>
                </a:cubicBezTo>
                <a:cubicBezTo>
                  <a:pt x="414913" y="495724"/>
                  <a:pt x="410943" y="499699"/>
                  <a:pt x="406969" y="507641"/>
                </a:cubicBezTo>
                <a:cubicBezTo>
                  <a:pt x="402999" y="515585"/>
                  <a:pt x="406969" y="523529"/>
                  <a:pt x="414913" y="527499"/>
                </a:cubicBezTo>
                <a:cubicBezTo>
                  <a:pt x="426830" y="535443"/>
                  <a:pt x="442718" y="539416"/>
                  <a:pt x="458605" y="547361"/>
                </a:cubicBezTo>
                <a:cubicBezTo>
                  <a:pt x="470519" y="551330"/>
                  <a:pt x="462575" y="555304"/>
                  <a:pt x="458605" y="559273"/>
                </a:cubicBezTo>
                <a:cubicBezTo>
                  <a:pt x="450661" y="567217"/>
                  <a:pt x="462575" y="567217"/>
                  <a:pt x="462575" y="567217"/>
                </a:cubicBezTo>
                <a:cubicBezTo>
                  <a:pt x="486406" y="567217"/>
                  <a:pt x="490380" y="563247"/>
                  <a:pt x="494350" y="555304"/>
                </a:cubicBezTo>
                <a:cubicBezTo>
                  <a:pt x="498324" y="551330"/>
                  <a:pt x="494350" y="543386"/>
                  <a:pt x="498324" y="539416"/>
                </a:cubicBezTo>
                <a:cubicBezTo>
                  <a:pt x="506267" y="527499"/>
                  <a:pt x="506267" y="519555"/>
                  <a:pt x="490380" y="515585"/>
                </a:cubicBezTo>
                <a:cubicBezTo>
                  <a:pt x="474493" y="511612"/>
                  <a:pt x="458605" y="511612"/>
                  <a:pt x="462575" y="495724"/>
                </a:cubicBezTo>
                <a:cubicBezTo>
                  <a:pt x="466549" y="487780"/>
                  <a:pt x="470519" y="475866"/>
                  <a:pt x="454631" y="471894"/>
                </a:cubicBezTo>
                <a:close/>
                <a:moveTo>
                  <a:pt x="93195" y="471894"/>
                </a:moveTo>
                <a:cubicBezTo>
                  <a:pt x="85252" y="475866"/>
                  <a:pt x="85252" y="475866"/>
                  <a:pt x="89221" y="479837"/>
                </a:cubicBezTo>
                <a:cubicBezTo>
                  <a:pt x="89221" y="479837"/>
                  <a:pt x="93195" y="479837"/>
                  <a:pt x="93195" y="479837"/>
                </a:cubicBezTo>
                <a:cubicBezTo>
                  <a:pt x="97165" y="479837"/>
                  <a:pt x="97165" y="475866"/>
                  <a:pt x="97165" y="475866"/>
                </a:cubicBezTo>
                <a:cubicBezTo>
                  <a:pt x="97165" y="471894"/>
                  <a:pt x="93195" y="471894"/>
                  <a:pt x="93195" y="471894"/>
                </a:cubicBezTo>
                <a:close/>
                <a:moveTo>
                  <a:pt x="374203" y="454517"/>
                </a:moveTo>
                <a:cubicBezTo>
                  <a:pt x="373210" y="455013"/>
                  <a:pt x="373210" y="456005"/>
                  <a:pt x="375194" y="456005"/>
                </a:cubicBezTo>
                <a:lnTo>
                  <a:pt x="379963" y="457596"/>
                </a:lnTo>
                <a:lnTo>
                  <a:pt x="383138" y="463950"/>
                </a:lnTo>
                <a:lnTo>
                  <a:pt x="387112" y="465937"/>
                </a:lnTo>
                <a:lnTo>
                  <a:pt x="387112" y="475866"/>
                </a:lnTo>
                <a:cubicBezTo>
                  <a:pt x="387112" y="475866"/>
                  <a:pt x="391082" y="479837"/>
                  <a:pt x="391082" y="479837"/>
                </a:cubicBezTo>
                <a:cubicBezTo>
                  <a:pt x="395056" y="479837"/>
                  <a:pt x="399025" y="479837"/>
                  <a:pt x="399025" y="475866"/>
                </a:cubicBezTo>
                <a:cubicBezTo>
                  <a:pt x="399025" y="475866"/>
                  <a:pt x="399025" y="471894"/>
                  <a:pt x="399025" y="471894"/>
                </a:cubicBezTo>
                <a:lnTo>
                  <a:pt x="387112" y="465937"/>
                </a:lnTo>
                <a:lnTo>
                  <a:pt x="387112" y="459980"/>
                </a:lnTo>
                <a:lnTo>
                  <a:pt x="379963" y="457596"/>
                </a:lnTo>
                <a:lnTo>
                  <a:pt x="379168" y="456005"/>
                </a:lnTo>
                <a:cubicBezTo>
                  <a:pt x="377181" y="454021"/>
                  <a:pt x="375196" y="454021"/>
                  <a:pt x="374203" y="454517"/>
                </a:cubicBezTo>
                <a:close/>
                <a:moveTo>
                  <a:pt x="1844046" y="452486"/>
                </a:moveTo>
                <a:lnTo>
                  <a:pt x="1838323" y="456006"/>
                </a:lnTo>
                <a:cubicBezTo>
                  <a:pt x="1837827" y="456999"/>
                  <a:pt x="1838821" y="457993"/>
                  <a:pt x="1840807" y="459980"/>
                </a:cubicBezTo>
                <a:lnTo>
                  <a:pt x="1847168" y="459980"/>
                </a:lnTo>
                <a:lnTo>
                  <a:pt x="1844859" y="454438"/>
                </a:lnTo>
                <a:close/>
                <a:moveTo>
                  <a:pt x="256039" y="452036"/>
                </a:moveTo>
                <a:cubicBezTo>
                  <a:pt x="252069" y="452036"/>
                  <a:pt x="248095" y="459980"/>
                  <a:pt x="248095" y="459980"/>
                </a:cubicBezTo>
                <a:cubicBezTo>
                  <a:pt x="248095" y="463951"/>
                  <a:pt x="250081" y="467923"/>
                  <a:pt x="252564" y="471895"/>
                </a:cubicBezTo>
                <a:lnTo>
                  <a:pt x="258909" y="482044"/>
                </a:lnTo>
                <a:lnTo>
                  <a:pt x="257719" y="484422"/>
                </a:lnTo>
                <a:lnTo>
                  <a:pt x="252564" y="485795"/>
                </a:lnTo>
                <a:cubicBezTo>
                  <a:pt x="250081" y="486789"/>
                  <a:pt x="248095" y="487780"/>
                  <a:pt x="248095" y="487780"/>
                </a:cubicBezTo>
                <a:cubicBezTo>
                  <a:pt x="244125" y="491755"/>
                  <a:pt x="248095" y="491755"/>
                  <a:pt x="256039" y="487780"/>
                </a:cubicBezTo>
                <a:lnTo>
                  <a:pt x="257719" y="484422"/>
                </a:lnTo>
                <a:lnTo>
                  <a:pt x="260013" y="483810"/>
                </a:lnTo>
                <a:lnTo>
                  <a:pt x="258909" y="482044"/>
                </a:lnTo>
                <a:lnTo>
                  <a:pt x="260013" y="479837"/>
                </a:lnTo>
                <a:cubicBezTo>
                  <a:pt x="263983" y="479837"/>
                  <a:pt x="263983" y="479837"/>
                  <a:pt x="263983" y="479837"/>
                </a:cubicBezTo>
                <a:cubicBezTo>
                  <a:pt x="279870" y="471894"/>
                  <a:pt x="283844" y="459980"/>
                  <a:pt x="271926" y="452036"/>
                </a:cubicBezTo>
                <a:cubicBezTo>
                  <a:pt x="267957" y="452036"/>
                  <a:pt x="260013" y="452036"/>
                  <a:pt x="256039" y="452036"/>
                </a:cubicBezTo>
                <a:close/>
                <a:moveTo>
                  <a:pt x="347393" y="444092"/>
                </a:moveTo>
                <a:cubicBezTo>
                  <a:pt x="347393" y="444092"/>
                  <a:pt x="343420" y="448062"/>
                  <a:pt x="343420" y="448062"/>
                </a:cubicBezTo>
                <a:cubicBezTo>
                  <a:pt x="343420" y="452036"/>
                  <a:pt x="339450" y="456005"/>
                  <a:pt x="347393" y="459980"/>
                </a:cubicBezTo>
                <a:cubicBezTo>
                  <a:pt x="347393" y="459980"/>
                  <a:pt x="355337" y="456005"/>
                  <a:pt x="355337" y="456005"/>
                </a:cubicBezTo>
                <a:cubicBezTo>
                  <a:pt x="351363" y="452036"/>
                  <a:pt x="351363" y="448062"/>
                  <a:pt x="347393" y="444092"/>
                </a:cubicBezTo>
                <a:close/>
                <a:moveTo>
                  <a:pt x="3771206" y="442520"/>
                </a:moveTo>
                <a:cubicBezTo>
                  <a:pt x="3767232" y="442520"/>
                  <a:pt x="3763263" y="446494"/>
                  <a:pt x="3763263" y="446494"/>
                </a:cubicBezTo>
                <a:cubicBezTo>
                  <a:pt x="3755319" y="450464"/>
                  <a:pt x="3743401" y="454438"/>
                  <a:pt x="3747375" y="462381"/>
                </a:cubicBezTo>
                <a:cubicBezTo>
                  <a:pt x="3759289" y="474295"/>
                  <a:pt x="3759289" y="486213"/>
                  <a:pt x="3767232" y="498126"/>
                </a:cubicBezTo>
                <a:cubicBezTo>
                  <a:pt x="3767232" y="502100"/>
                  <a:pt x="3775176" y="502100"/>
                  <a:pt x="3779150" y="502100"/>
                </a:cubicBezTo>
                <a:cubicBezTo>
                  <a:pt x="3783120" y="502100"/>
                  <a:pt x="3783120" y="502100"/>
                  <a:pt x="3787094" y="498126"/>
                </a:cubicBezTo>
                <a:cubicBezTo>
                  <a:pt x="3787094" y="498126"/>
                  <a:pt x="3783120" y="494156"/>
                  <a:pt x="3783120" y="494156"/>
                </a:cubicBezTo>
                <a:cubicBezTo>
                  <a:pt x="3771206" y="482238"/>
                  <a:pt x="3779150" y="466351"/>
                  <a:pt x="3775176" y="450464"/>
                </a:cubicBezTo>
                <a:cubicBezTo>
                  <a:pt x="3775176" y="450464"/>
                  <a:pt x="3771206" y="446494"/>
                  <a:pt x="3771206" y="442520"/>
                </a:cubicBezTo>
                <a:close/>
                <a:moveTo>
                  <a:pt x="1797115" y="440119"/>
                </a:moveTo>
                <a:cubicBezTo>
                  <a:pt x="1797115" y="440119"/>
                  <a:pt x="1793145" y="444092"/>
                  <a:pt x="1793145" y="444092"/>
                </a:cubicBezTo>
                <a:cubicBezTo>
                  <a:pt x="1793145" y="444092"/>
                  <a:pt x="1797115" y="448062"/>
                  <a:pt x="1797115" y="448062"/>
                </a:cubicBezTo>
                <a:cubicBezTo>
                  <a:pt x="1797115" y="448062"/>
                  <a:pt x="1801089" y="448062"/>
                  <a:pt x="1801089" y="444092"/>
                </a:cubicBezTo>
                <a:cubicBezTo>
                  <a:pt x="1801089" y="444092"/>
                  <a:pt x="1797115" y="440119"/>
                  <a:pt x="1797115" y="440119"/>
                </a:cubicBezTo>
                <a:close/>
                <a:moveTo>
                  <a:pt x="1038495" y="428205"/>
                </a:moveTo>
                <a:cubicBezTo>
                  <a:pt x="1026577" y="428205"/>
                  <a:pt x="1014663" y="428205"/>
                  <a:pt x="1010690" y="436149"/>
                </a:cubicBezTo>
                <a:cubicBezTo>
                  <a:pt x="1002746" y="444092"/>
                  <a:pt x="994802" y="456005"/>
                  <a:pt x="990832" y="463950"/>
                </a:cubicBezTo>
                <a:cubicBezTo>
                  <a:pt x="982889" y="471894"/>
                  <a:pt x="970971" y="471894"/>
                  <a:pt x="959058" y="471894"/>
                </a:cubicBezTo>
                <a:cubicBezTo>
                  <a:pt x="963027" y="471894"/>
                  <a:pt x="963027" y="471894"/>
                  <a:pt x="963027" y="471894"/>
                </a:cubicBezTo>
                <a:cubicBezTo>
                  <a:pt x="963027" y="475866"/>
                  <a:pt x="967001" y="479837"/>
                  <a:pt x="970971" y="483810"/>
                </a:cubicBezTo>
                <a:cubicBezTo>
                  <a:pt x="978915" y="491755"/>
                  <a:pt x="986858" y="495724"/>
                  <a:pt x="994802" y="483810"/>
                </a:cubicBezTo>
                <a:cubicBezTo>
                  <a:pt x="998776" y="479837"/>
                  <a:pt x="1006720" y="475866"/>
                  <a:pt x="1010690" y="471894"/>
                </a:cubicBezTo>
                <a:cubicBezTo>
                  <a:pt x="1014663" y="467923"/>
                  <a:pt x="1022607" y="467923"/>
                  <a:pt x="1030551" y="471894"/>
                </a:cubicBezTo>
                <a:cubicBezTo>
                  <a:pt x="1042464" y="479837"/>
                  <a:pt x="1054382" y="483810"/>
                  <a:pt x="1054382" y="467923"/>
                </a:cubicBezTo>
                <a:cubicBezTo>
                  <a:pt x="1054382" y="456005"/>
                  <a:pt x="1054382" y="448062"/>
                  <a:pt x="1054382" y="436149"/>
                </a:cubicBezTo>
                <a:cubicBezTo>
                  <a:pt x="1054382" y="432175"/>
                  <a:pt x="1046438" y="428205"/>
                  <a:pt x="1038495" y="428205"/>
                </a:cubicBezTo>
                <a:close/>
                <a:moveTo>
                  <a:pt x="1193395" y="420261"/>
                </a:moveTo>
                <a:cubicBezTo>
                  <a:pt x="1189425" y="424231"/>
                  <a:pt x="1189425" y="432175"/>
                  <a:pt x="1189425" y="432175"/>
                </a:cubicBezTo>
                <a:cubicBezTo>
                  <a:pt x="1189425" y="456005"/>
                  <a:pt x="1197368" y="463950"/>
                  <a:pt x="1225173" y="459980"/>
                </a:cubicBezTo>
                <a:cubicBezTo>
                  <a:pt x="1225173" y="459980"/>
                  <a:pt x="1229143" y="456005"/>
                  <a:pt x="1229143" y="456005"/>
                </a:cubicBezTo>
                <a:cubicBezTo>
                  <a:pt x="1229143" y="452036"/>
                  <a:pt x="1225173" y="448062"/>
                  <a:pt x="1225173" y="448062"/>
                </a:cubicBezTo>
                <a:cubicBezTo>
                  <a:pt x="1209282" y="448062"/>
                  <a:pt x="1201338" y="444092"/>
                  <a:pt x="1201338" y="432175"/>
                </a:cubicBezTo>
                <a:cubicBezTo>
                  <a:pt x="1201338" y="432175"/>
                  <a:pt x="1197368" y="428205"/>
                  <a:pt x="1197368" y="424231"/>
                </a:cubicBezTo>
                <a:cubicBezTo>
                  <a:pt x="1197368" y="424231"/>
                  <a:pt x="1193395" y="420261"/>
                  <a:pt x="1193395" y="420261"/>
                </a:cubicBezTo>
                <a:close/>
                <a:moveTo>
                  <a:pt x="1844777" y="408344"/>
                </a:moveTo>
                <a:cubicBezTo>
                  <a:pt x="1840807" y="412317"/>
                  <a:pt x="1836834" y="416287"/>
                  <a:pt x="1836834" y="420261"/>
                </a:cubicBezTo>
                <a:cubicBezTo>
                  <a:pt x="1836834" y="424231"/>
                  <a:pt x="1840807" y="424231"/>
                  <a:pt x="1840807" y="428205"/>
                </a:cubicBezTo>
                <a:cubicBezTo>
                  <a:pt x="1840807" y="428205"/>
                  <a:pt x="1848751" y="424231"/>
                  <a:pt x="1848751" y="424231"/>
                </a:cubicBezTo>
                <a:cubicBezTo>
                  <a:pt x="1848751" y="416287"/>
                  <a:pt x="1848751" y="412317"/>
                  <a:pt x="1844777" y="408344"/>
                </a:cubicBezTo>
                <a:close/>
                <a:moveTo>
                  <a:pt x="172632" y="408344"/>
                </a:moveTo>
                <a:cubicBezTo>
                  <a:pt x="172632" y="408344"/>
                  <a:pt x="168658" y="412317"/>
                  <a:pt x="168658" y="412317"/>
                </a:cubicBezTo>
                <a:cubicBezTo>
                  <a:pt x="168658" y="412317"/>
                  <a:pt x="168658" y="416287"/>
                  <a:pt x="168658" y="416287"/>
                </a:cubicBezTo>
                <a:cubicBezTo>
                  <a:pt x="172632" y="424231"/>
                  <a:pt x="176602" y="428205"/>
                  <a:pt x="180576" y="436149"/>
                </a:cubicBezTo>
                <a:cubicBezTo>
                  <a:pt x="180576" y="444092"/>
                  <a:pt x="176602" y="452036"/>
                  <a:pt x="164689" y="452036"/>
                </a:cubicBezTo>
                <a:cubicBezTo>
                  <a:pt x="168658" y="467923"/>
                  <a:pt x="184546" y="475866"/>
                  <a:pt x="212351" y="467923"/>
                </a:cubicBezTo>
                <a:cubicBezTo>
                  <a:pt x="216320" y="467923"/>
                  <a:pt x="224264" y="463950"/>
                  <a:pt x="224264" y="463950"/>
                </a:cubicBezTo>
                <a:cubicBezTo>
                  <a:pt x="224264" y="459980"/>
                  <a:pt x="208377" y="452036"/>
                  <a:pt x="224264" y="444092"/>
                </a:cubicBezTo>
                <a:cubicBezTo>
                  <a:pt x="212351" y="428205"/>
                  <a:pt x="192489" y="420261"/>
                  <a:pt x="172632" y="408344"/>
                </a:cubicBezTo>
                <a:close/>
                <a:moveTo>
                  <a:pt x="3699713" y="402802"/>
                </a:moveTo>
                <a:cubicBezTo>
                  <a:pt x="3699713" y="402802"/>
                  <a:pt x="3695739" y="406776"/>
                  <a:pt x="3695739" y="406776"/>
                </a:cubicBezTo>
                <a:cubicBezTo>
                  <a:pt x="3699713" y="410746"/>
                  <a:pt x="3703683" y="410746"/>
                  <a:pt x="3707657" y="406776"/>
                </a:cubicBezTo>
                <a:cubicBezTo>
                  <a:pt x="3711626" y="406776"/>
                  <a:pt x="3707657" y="402802"/>
                  <a:pt x="3699713" y="402802"/>
                </a:cubicBezTo>
                <a:close/>
                <a:moveTo>
                  <a:pt x="61421" y="400400"/>
                </a:moveTo>
                <a:cubicBezTo>
                  <a:pt x="61421" y="400400"/>
                  <a:pt x="65391" y="404374"/>
                  <a:pt x="65391" y="404374"/>
                </a:cubicBezTo>
                <a:cubicBezTo>
                  <a:pt x="65391" y="404374"/>
                  <a:pt x="61421" y="404374"/>
                  <a:pt x="61421" y="404374"/>
                </a:cubicBezTo>
                <a:cubicBezTo>
                  <a:pt x="61421" y="404374"/>
                  <a:pt x="57447" y="404374"/>
                  <a:pt x="57447" y="404374"/>
                </a:cubicBezTo>
                <a:cubicBezTo>
                  <a:pt x="57447" y="404374"/>
                  <a:pt x="61421" y="400400"/>
                  <a:pt x="61421" y="400400"/>
                </a:cubicBezTo>
                <a:close/>
                <a:moveTo>
                  <a:pt x="1934145" y="397919"/>
                </a:moveTo>
                <a:cubicBezTo>
                  <a:pt x="1929179" y="397423"/>
                  <a:pt x="1924214" y="398415"/>
                  <a:pt x="1924214" y="400400"/>
                </a:cubicBezTo>
                <a:lnTo>
                  <a:pt x="1922583" y="404805"/>
                </a:lnTo>
                <a:lnTo>
                  <a:pt x="1922992" y="404851"/>
                </a:lnTo>
                <a:cubicBezTo>
                  <a:pt x="1927647" y="405162"/>
                  <a:pt x="1930999" y="405037"/>
                  <a:pt x="1933730" y="404293"/>
                </a:cubicBezTo>
                <a:lnTo>
                  <a:pt x="1937932" y="400381"/>
                </a:lnTo>
                <a:close/>
                <a:moveTo>
                  <a:pt x="1050408" y="388487"/>
                </a:moveTo>
                <a:cubicBezTo>
                  <a:pt x="1046438" y="388487"/>
                  <a:pt x="1042464" y="392456"/>
                  <a:pt x="1042464" y="392456"/>
                </a:cubicBezTo>
                <a:cubicBezTo>
                  <a:pt x="1042464" y="396431"/>
                  <a:pt x="1042464" y="404374"/>
                  <a:pt x="1042464" y="408344"/>
                </a:cubicBezTo>
                <a:cubicBezTo>
                  <a:pt x="1042464" y="412317"/>
                  <a:pt x="1046438" y="416287"/>
                  <a:pt x="1046438" y="412317"/>
                </a:cubicBezTo>
                <a:cubicBezTo>
                  <a:pt x="1050408" y="408344"/>
                  <a:pt x="1054382" y="408344"/>
                  <a:pt x="1054382" y="404374"/>
                </a:cubicBezTo>
                <a:cubicBezTo>
                  <a:pt x="1054382" y="404374"/>
                  <a:pt x="1054382" y="400400"/>
                  <a:pt x="1054382" y="400400"/>
                </a:cubicBezTo>
                <a:cubicBezTo>
                  <a:pt x="1054382" y="400400"/>
                  <a:pt x="1054382" y="396431"/>
                  <a:pt x="1054382" y="392456"/>
                </a:cubicBezTo>
                <a:cubicBezTo>
                  <a:pt x="1054382" y="392456"/>
                  <a:pt x="1050408" y="388487"/>
                  <a:pt x="1050408" y="388487"/>
                </a:cubicBezTo>
                <a:close/>
                <a:moveTo>
                  <a:pt x="1940106" y="380542"/>
                </a:moveTo>
                <a:cubicBezTo>
                  <a:pt x="1940106" y="380542"/>
                  <a:pt x="1936132" y="384512"/>
                  <a:pt x="1936132" y="384512"/>
                </a:cubicBezTo>
                <a:cubicBezTo>
                  <a:pt x="1936132" y="384512"/>
                  <a:pt x="1940106" y="384512"/>
                  <a:pt x="1940106" y="388487"/>
                </a:cubicBezTo>
                <a:cubicBezTo>
                  <a:pt x="1940106" y="388487"/>
                  <a:pt x="1944075" y="384512"/>
                  <a:pt x="1944075" y="384512"/>
                </a:cubicBezTo>
                <a:cubicBezTo>
                  <a:pt x="1944075" y="384512"/>
                  <a:pt x="1940106" y="380542"/>
                  <a:pt x="1940106" y="380542"/>
                </a:cubicBezTo>
                <a:close/>
                <a:moveTo>
                  <a:pt x="1892439" y="368626"/>
                </a:moveTo>
                <a:cubicBezTo>
                  <a:pt x="1892439" y="368626"/>
                  <a:pt x="1888470" y="372598"/>
                  <a:pt x="1888470" y="372598"/>
                </a:cubicBezTo>
                <a:cubicBezTo>
                  <a:pt x="1888470" y="376568"/>
                  <a:pt x="1892439" y="376568"/>
                  <a:pt x="1896413" y="372598"/>
                </a:cubicBezTo>
                <a:cubicBezTo>
                  <a:pt x="1896413" y="372598"/>
                  <a:pt x="1896413" y="368626"/>
                  <a:pt x="1896413" y="368626"/>
                </a:cubicBezTo>
                <a:cubicBezTo>
                  <a:pt x="1896413" y="368626"/>
                  <a:pt x="1892439" y="368626"/>
                  <a:pt x="1892439" y="368626"/>
                </a:cubicBezTo>
                <a:close/>
                <a:moveTo>
                  <a:pt x="542012" y="364655"/>
                </a:moveTo>
                <a:cubicBezTo>
                  <a:pt x="538042" y="368626"/>
                  <a:pt x="538042" y="368626"/>
                  <a:pt x="538042" y="372598"/>
                </a:cubicBezTo>
                <a:cubicBezTo>
                  <a:pt x="538042" y="372598"/>
                  <a:pt x="542012" y="372598"/>
                  <a:pt x="542012" y="372598"/>
                </a:cubicBezTo>
                <a:cubicBezTo>
                  <a:pt x="542012" y="368626"/>
                  <a:pt x="538042" y="368626"/>
                  <a:pt x="542012" y="364655"/>
                </a:cubicBezTo>
                <a:close/>
                <a:moveTo>
                  <a:pt x="617479" y="356712"/>
                </a:moveTo>
                <a:cubicBezTo>
                  <a:pt x="617479" y="356712"/>
                  <a:pt x="613505" y="360682"/>
                  <a:pt x="613505" y="360682"/>
                </a:cubicBezTo>
                <a:cubicBezTo>
                  <a:pt x="609535" y="368626"/>
                  <a:pt x="609535" y="372598"/>
                  <a:pt x="609535" y="380542"/>
                </a:cubicBezTo>
                <a:cubicBezTo>
                  <a:pt x="609535" y="380542"/>
                  <a:pt x="613505" y="384512"/>
                  <a:pt x="617479" y="384512"/>
                </a:cubicBezTo>
                <a:cubicBezTo>
                  <a:pt x="625423" y="376568"/>
                  <a:pt x="625423" y="368626"/>
                  <a:pt x="621449" y="360682"/>
                </a:cubicBezTo>
                <a:cubicBezTo>
                  <a:pt x="621449" y="360682"/>
                  <a:pt x="621449" y="356712"/>
                  <a:pt x="617479" y="356712"/>
                </a:cubicBezTo>
                <a:close/>
                <a:moveTo>
                  <a:pt x="49507" y="356712"/>
                </a:moveTo>
                <a:cubicBezTo>
                  <a:pt x="61421" y="356712"/>
                  <a:pt x="65395" y="360682"/>
                  <a:pt x="65395" y="364655"/>
                </a:cubicBezTo>
                <a:cubicBezTo>
                  <a:pt x="69364" y="368629"/>
                  <a:pt x="65395" y="372598"/>
                  <a:pt x="57451" y="376573"/>
                </a:cubicBezTo>
                <a:cubicBezTo>
                  <a:pt x="45533" y="376573"/>
                  <a:pt x="37590" y="372598"/>
                  <a:pt x="37590" y="364655"/>
                </a:cubicBezTo>
                <a:cubicBezTo>
                  <a:pt x="37590" y="360682"/>
                  <a:pt x="41564" y="356712"/>
                  <a:pt x="49507" y="356712"/>
                </a:cubicBezTo>
                <a:close/>
                <a:moveTo>
                  <a:pt x="1018633" y="348768"/>
                </a:moveTo>
                <a:cubicBezTo>
                  <a:pt x="1014663" y="348768"/>
                  <a:pt x="1014663" y="352738"/>
                  <a:pt x="1010690" y="352738"/>
                </a:cubicBezTo>
                <a:cubicBezTo>
                  <a:pt x="1006720" y="352738"/>
                  <a:pt x="1006720" y="352738"/>
                  <a:pt x="1006720" y="352738"/>
                </a:cubicBezTo>
                <a:cubicBezTo>
                  <a:pt x="1006720" y="356712"/>
                  <a:pt x="1006720" y="356712"/>
                  <a:pt x="1010690" y="360682"/>
                </a:cubicBezTo>
                <a:cubicBezTo>
                  <a:pt x="1014663" y="364655"/>
                  <a:pt x="1018633" y="364655"/>
                  <a:pt x="1026577" y="364655"/>
                </a:cubicBezTo>
                <a:cubicBezTo>
                  <a:pt x="1030551" y="364655"/>
                  <a:pt x="1034521" y="360682"/>
                  <a:pt x="1038495" y="360682"/>
                </a:cubicBezTo>
                <a:cubicBezTo>
                  <a:pt x="1038495" y="360682"/>
                  <a:pt x="1034521" y="356712"/>
                  <a:pt x="1034521" y="356712"/>
                </a:cubicBezTo>
                <a:cubicBezTo>
                  <a:pt x="1030551" y="356712"/>
                  <a:pt x="1022607" y="352738"/>
                  <a:pt x="1018633" y="348768"/>
                </a:cubicBezTo>
                <a:close/>
                <a:moveTo>
                  <a:pt x="1860669" y="344794"/>
                </a:moveTo>
                <a:cubicBezTo>
                  <a:pt x="1860669" y="344794"/>
                  <a:pt x="1856695" y="348768"/>
                  <a:pt x="1856695" y="348768"/>
                </a:cubicBezTo>
                <a:cubicBezTo>
                  <a:pt x="1856695" y="352738"/>
                  <a:pt x="1860669" y="356712"/>
                  <a:pt x="1864639" y="348768"/>
                </a:cubicBezTo>
                <a:cubicBezTo>
                  <a:pt x="1864639" y="348768"/>
                  <a:pt x="1860669" y="344794"/>
                  <a:pt x="1860669" y="344794"/>
                </a:cubicBezTo>
                <a:close/>
                <a:moveTo>
                  <a:pt x="275900" y="344794"/>
                </a:moveTo>
                <a:lnTo>
                  <a:pt x="278170" y="349335"/>
                </a:lnTo>
                <a:lnTo>
                  <a:pt x="267957" y="352738"/>
                </a:lnTo>
                <a:lnTo>
                  <a:pt x="265609" y="348045"/>
                </a:lnTo>
                <a:lnTo>
                  <a:pt x="268451" y="346781"/>
                </a:lnTo>
                <a:cubicBezTo>
                  <a:pt x="270934" y="345787"/>
                  <a:pt x="273913" y="344794"/>
                  <a:pt x="275900" y="344794"/>
                </a:cubicBezTo>
                <a:close/>
                <a:moveTo>
                  <a:pt x="1980533" y="342007"/>
                </a:moveTo>
                <a:lnTo>
                  <a:pt x="1980692" y="344051"/>
                </a:lnTo>
                <a:cubicBezTo>
                  <a:pt x="1984786" y="354476"/>
                  <a:pt x="1996701" y="362667"/>
                  <a:pt x="1999681" y="368626"/>
                </a:cubicBezTo>
                <a:cubicBezTo>
                  <a:pt x="1999681" y="372598"/>
                  <a:pt x="2003651" y="372598"/>
                  <a:pt x="2003651" y="372598"/>
                </a:cubicBezTo>
                <a:cubicBezTo>
                  <a:pt x="2007625" y="372598"/>
                  <a:pt x="2011595" y="368626"/>
                  <a:pt x="2011595" y="364655"/>
                </a:cubicBezTo>
                <a:lnTo>
                  <a:pt x="2006689" y="346365"/>
                </a:lnTo>
                <a:close/>
                <a:moveTo>
                  <a:pt x="410943" y="313020"/>
                </a:moveTo>
                <a:cubicBezTo>
                  <a:pt x="402999" y="316993"/>
                  <a:pt x="402999" y="316993"/>
                  <a:pt x="410943" y="320963"/>
                </a:cubicBezTo>
                <a:cubicBezTo>
                  <a:pt x="410943" y="320963"/>
                  <a:pt x="414913" y="316993"/>
                  <a:pt x="414913" y="316993"/>
                </a:cubicBezTo>
                <a:cubicBezTo>
                  <a:pt x="414913" y="316993"/>
                  <a:pt x="410943" y="313020"/>
                  <a:pt x="410943" y="313020"/>
                </a:cubicBezTo>
                <a:close/>
                <a:moveTo>
                  <a:pt x="1189425" y="305076"/>
                </a:moveTo>
                <a:cubicBezTo>
                  <a:pt x="1189425" y="305076"/>
                  <a:pt x="1185455" y="309050"/>
                  <a:pt x="1185455" y="309050"/>
                </a:cubicBezTo>
                <a:cubicBezTo>
                  <a:pt x="1189425" y="309050"/>
                  <a:pt x="1189425" y="309050"/>
                  <a:pt x="1189425" y="313020"/>
                </a:cubicBezTo>
                <a:cubicBezTo>
                  <a:pt x="1189425" y="309050"/>
                  <a:pt x="1193395" y="309050"/>
                  <a:pt x="1193395" y="309050"/>
                </a:cubicBezTo>
                <a:cubicBezTo>
                  <a:pt x="1193395" y="309050"/>
                  <a:pt x="1189425" y="305076"/>
                  <a:pt x="1189425" y="305076"/>
                </a:cubicBezTo>
                <a:close/>
                <a:moveTo>
                  <a:pt x="712803" y="301106"/>
                </a:moveTo>
                <a:cubicBezTo>
                  <a:pt x="712803" y="301106"/>
                  <a:pt x="708829" y="305076"/>
                  <a:pt x="708829" y="305076"/>
                </a:cubicBezTo>
                <a:cubicBezTo>
                  <a:pt x="708829" y="309050"/>
                  <a:pt x="712803" y="309050"/>
                  <a:pt x="716773" y="305076"/>
                </a:cubicBezTo>
                <a:cubicBezTo>
                  <a:pt x="716773" y="305076"/>
                  <a:pt x="712803" y="305076"/>
                  <a:pt x="712803" y="301106"/>
                </a:cubicBezTo>
                <a:close/>
                <a:moveTo>
                  <a:pt x="1761371" y="293162"/>
                </a:moveTo>
                <a:cubicBezTo>
                  <a:pt x="1761371" y="293162"/>
                  <a:pt x="1757397" y="297132"/>
                  <a:pt x="1757397" y="297132"/>
                </a:cubicBezTo>
                <a:cubicBezTo>
                  <a:pt x="1761371" y="301106"/>
                  <a:pt x="1765340" y="301106"/>
                  <a:pt x="1765340" y="297132"/>
                </a:cubicBezTo>
                <a:cubicBezTo>
                  <a:pt x="1765340" y="297132"/>
                  <a:pt x="1765340" y="293162"/>
                  <a:pt x="1765340" y="293162"/>
                </a:cubicBezTo>
                <a:cubicBezTo>
                  <a:pt x="1765340" y="293162"/>
                  <a:pt x="1761371" y="293162"/>
                  <a:pt x="1761371" y="293162"/>
                </a:cubicBezTo>
                <a:close/>
                <a:moveTo>
                  <a:pt x="1717678" y="293162"/>
                </a:moveTo>
                <a:cubicBezTo>
                  <a:pt x="1717678" y="293162"/>
                  <a:pt x="1713708" y="297132"/>
                  <a:pt x="1713708" y="297132"/>
                </a:cubicBezTo>
                <a:cubicBezTo>
                  <a:pt x="1713708" y="297132"/>
                  <a:pt x="1717678" y="297132"/>
                  <a:pt x="1717678" y="301106"/>
                </a:cubicBezTo>
                <a:cubicBezTo>
                  <a:pt x="1717678" y="297132"/>
                  <a:pt x="1721652" y="297132"/>
                  <a:pt x="1721652" y="297132"/>
                </a:cubicBezTo>
                <a:cubicBezTo>
                  <a:pt x="1721652" y="297132"/>
                  <a:pt x="1717678" y="293162"/>
                  <a:pt x="1717678" y="293162"/>
                </a:cubicBezTo>
                <a:close/>
                <a:moveTo>
                  <a:pt x="1978935" y="287163"/>
                </a:moveTo>
                <a:lnTo>
                  <a:pt x="1963933" y="293162"/>
                </a:lnTo>
                <a:cubicBezTo>
                  <a:pt x="1955989" y="293162"/>
                  <a:pt x="1948045" y="293162"/>
                  <a:pt x="1955989" y="301106"/>
                </a:cubicBezTo>
                <a:cubicBezTo>
                  <a:pt x="1959961" y="305078"/>
                  <a:pt x="1961947" y="309050"/>
                  <a:pt x="1962940" y="313021"/>
                </a:cubicBezTo>
                <a:lnTo>
                  <a:pt x="1963112" y="315092"/>
                </a:lnTo>
                <a:lnTo>
                  <a:pt x="1987846" y="312443"/>
                </a:lnTo>
                <a:lnTo>
                  <a:pt x="2002139" y="307850"/>
                </a:lnTo>
                <a:lnTo>
                  <a:pt x="2000177" y="304581"/>
                </a:lnTo>
                <a:lnTo>
                  <a:pt x="1996311" y="291267"/>
                </a:lnTo>
                <a:lnTo>
                  <a:pt x="1979901" y="287621"/>
                </a:lnTo>
                <a:close/>
                <a:moveTo>
                  <a:pt x="458605" y="273301"/>
                </a:moveTo>
                <a:lnTo>
                  <a:pt x="454632" y="281245"/>
                </a:lnTo>
                <a:lnTo>
                  <a:pt x="466549" y="281245"/>
                </a:lnTo>
                <a:cubicBezTo>
                  <a:pt x="466549" y="283231"/>
                  <a:pt x="464563" y="285217"/>
                  <a:pt x="461584" y="287203"/>
                </a:cubicBezTo>
                <a:lnTo>
                  <a:pt x="451217" y="292859"/>
                </a:lnTo>
                <a:lnTo>
                  <a:pt x="454631" y="293162"/>
                </a:lnTo>
                <a:cubicBezTo>
                  <a:pt x="454631" y="301106"/>
                  <a:pt x="450661" y="309050"/>
                  <a:pt x="466549" y="313020"/>
                </a:cubicBezTo>
                <a:cubicBezTo>
                  <a:pt x="474493" y="316993"/>
                  <a:pt x="482436" y="316993"/>
                  <a:pt x="486406" y="320963"/>
                </a:cubicBezTo>
                <a:cubicBezTo>
                  <a:pt x="490380" y="320963"/>
                  <a:pt x="494350" y="320963"/>
                  <a:pt x="498324" y="316993"/>
                </a:cubicBezTo>
                <a:cubicBezTo>
                  <a:pt x="498324" y="316993"/>
                  <a:pt x="498324" y="313020"/>
                  <a:pt x="498324" y="313020"/>
                </a:cubicBezTo>
                <a:cubicBezTo>
                  <a:pt x="490380" y="301106"/>
                  <a:pt x="490380" y="293162"/>
                  <a:pt x="498324" y="281245"/>
                </a:cubicBezTo>
                <a:cubicBezTo>
                  <a:pt x="502293" y="281245"/>
                  <a:pt x="494350" y="277275"/>
                  <a:pt x="494350" y="273301"/>
                </a:cubicBezTo>
                <a:cubicBezTo>
                  <a:pt x="490380" y="273301"/>
                  <a:pt x="486406" y="277275"/>
                  <a:pt x="482436" y="277275"/>
                </a:cubicBezTo>
                <a:cubicBezTo>
                  <a:pt x="478462" y="277275"/>
                  <a:pt x="474493" y="281245"/>
                  <a:pt x="470519" y="281245"/>
                </a:cubicBezTo>
                <a:cubicBezTo>
                  <a:pt x="466549" y="277275"/>
                  <a:pt x="466549" y="273301"/>
                  <a:pt x="458605" y="273301"/>
                </a:cubicBezTo>
                <a:close/>
                <a:moveTo>
                  <a:pt x="704860" y="269331"/>
                </a:moveTo>
                <a:cubicBezTo>
                  <a:pt x="700886" y="273301"/>
                  <a:pt x="700886" y="277275"/>
                  <a:pt x="696916" y="277275"/>
                </a:cubicBezTo>
                <a:lnTo>
                  <a:pt x="695495" y="277133"/>
                </a:lnTo>
                <a:lnTo>
                  <a:pt x="692941" y="273302"/>
                </a:lnTo>
                <a:lnTo>
                  <a:pt x="692942" y="273301"/>
                </a:lnTo>
                <a:cubicBezTo>
                  <a:pt x="696916" y="273301"/>
                  <a:pt x="700886" y="273301"/>
                  <a:pt x="704860" y="269331"/>
                </a:cubicBezTo>
                <a:close/>
                <a:moveTo>
                  <a:pt x="160714" y="257418"/>
                </a:moveTo>
                <a:cubicBezTo>
                  <a:pt x="160714" y="269335"/>
                  <a:pt x="164688" y="281249"/>
                  <a:pt x="160714" y="293162"/>
                </a:cubicBezTo>
                <a:cubicBezTo>
                  <a:pt x="160714" y="297136"/>
                  <a:pt x="148801" y="301106"/>
                  <a:pt x="136883" y="301106"/>
                </a:cubicBezTo>
                <a:cubicBezTo>
                  <a:pt x="136883" y="301106"/>
                  <a:pt x="128944" y="297136"/>
                  <a:pt x="128944" y="293162"/>
                </a:cubicBezTo>
                <a:cubicBezTo>
                  <a:pt x="124970" y="273306"/>
                  <a:pt x="136883" y="261387"/>
                  <a:pt x="160714" y="257418"/>
                </a:cubicBezTo>
                <a:close/>
                <a:moveTo>
                  <a:pt x="1733566" y="257414"/>
                </a:moveTo>
                <a:cubicBezTo>
                  <a:pt x="1725622" y="261387"/>
                  <a:pt x="1725622" y="261387"/>
                  <a:pt x="1729596" y="265357"/>
                </a:cubicBezTo>
                <a:cubicBezTo>
                  <a:pt x="1733566" y="265357"/>
                  <a:pt x="1733566" y="265357"/>
                  <a:pt x="1733566" y="265357"/>
                </a:cubicBezTo>
                <a:cubicBezTo>
                  <a:pt x="1737539" y="265357"/>
                  <a:pt x="1737539" y="261387"/>
                  <a:pt x="1737539" y="261387"/>
                </a:cubicBezTo>
                <a:cubicBezTo>
                  <a:pt x="1737539" y="257414"/>
                  <a:pt x="1733566" y="257414"/>
                  <a:pt x="1733566" y="257414"/>
                </a:cubicBezTo>
                <a:close/>
                <a:moveTo>
                  <a:pt x="1443623" y="249470"/>
                </a:moveTo>
                <a:cubicBezTo>
                  <a:pt x="1443623" y="249470"/>
                  <a:pt x="1439649" y="253444"/>
                  <a:pt x="1439649" y="253444"/>
                </a:cubicBezTo>
                <a:cubicBezTo>
                  <a:pt x="1439649" y="257414"/>
                  <a:pt x="1435679" y="261387"/>
                  <a:pt x="1443623" y="265357"/>
                </a:cubicBezTo>
                <a:cubicBezTo>
                  <a:pt x="1451567" y="261387"/>
                  <a:pt x="1451567" y="257414"/>
                  <a:pt x="1447593" y="253444"/>
                </a:cubicBezTo>
                <a:cubicBezTo>
                  <a:pt x="1447593" y="253444"/>
                  <a:pt x="1443623" y="249470"/>
                  <a:pt x="1443623" y="249470"/>
                </a:cubicBezTo>
                <a:close/>
                <a:moveTo>
                  <a:pt x="534068" y="249470"/>
                </a:moveTo>
                <a:cubicBezTo>
                  <a:pt x="534068" y="249470"/>
                  <a:pt x="530098" y="253444"/>
                  <a:pt x="530098" y="257414"/>
                </a:cubicBezTo>
                <a:cubicBezTo>
                  <a:pt x="534068" y="261387"/>
                  <a:pt x="534068" y="261387"/>
                  <a:pt x="538042" y="265357"/>
                </a:cubicBezTo>
                <a:cubicBezTo>
                  <a:pt x="542012" y="261387"/>
                  <a:pt x="545986" y="257414"/>
                  <a:pt x="545986" y="253444"/>
                </a:cubicBezTo>
                <a:cubicBezTo>
                  <a:pt x="545986" y="253444"/>
                  <a:pt x="538042" y="253444"/>
                  <a:pt x="534068" y="249470"/>
                </a:cubicBezTo>
                <a:close/>
                <a:moveTo>
                  <a:pt x="379168" y="233582"/>
                </a:moveTo>
                <a:cubicBezTo>
                  <a:pt x="375194" y="233582"/>
                  <a:pt x="375194" y="237557"/>
                  <a:pt x="375194" y="237557"/>
                </a:cubicBezTo>
                <a:cubicBezTo>
                  <a:pt x="375194" y="241526"/>
                  <a:pt x="379168" y="241526"/>
                  <a:pt x="379168" y="245501"/>
                </a:cubicBezTo>
                <a:cubicBezTo>
                  <a:pt x="383138" y="253444"/>
                  <a:pt x="391082" y="261387"/>
                  <a:pt x="406969" y="261387"/>
                </a:cubicBezTo>
                <a:cubicBezTo>
                  <a:pt x="410943" y="265357"/>
                  <a:pt x="418887" y="273301"/>
                  <a:pt x="418887" y="277275"/>
                </a:cubicBezTo>
                <a:cubicBezTo>
                  <a:pt x="420872" y="285219"/>
                  <a:pt x="425836" y="289191"/>
                  <a:pt x="432290" y="291176"/>
                </a:cubicBezTo>
                <a:lnTo>
                  <a:pt x="450662" y="292810"/>
                </a:lnTo>
                <a:lnTo>
                  <a:pt x="450662" y="281245"/>
                </a:lnTo>
                <a:lnTo>
                  <a:pt x="454630" y="281245"/>
                </a:lnTo>
                <a:lnTo>
                  <a:pt x="443709" y="278763"/>
                </a:lnTo>
                <a:cubicBezTo>
                  <a:pt x="440730" y="277274"/>
                  <a:pt x="438744" y="275288"/>
                  <a:pt x="438744" y="273301"/>
                </a:cubicBezTo>
                <a:cubicBezTo>
                  <a:pt x="434774" y="261387"/>
                  <a:pt x="422856" y="261387"/>
                  <a:pt x="406969" y="261387"/>
                </a:cubicBezTo>
                <a:cubicBezTo>
                  <a:pt x="406969" y="249470"/>
                  <a:pt x="399025" y="241526"/>
                  <a:pt x="383138" y="233582"/>
                </a:cubicBezTo>
                <a:cubicBezTo>
                  <a:pt x="383138" y="233582"/>
                  <a:pt x="379168" y="233582"/>
                  <a:pt x="379168" y="233582"/>
                </a:cubicBezTo>
                <a:close/>
                <a:moveTo>
                  <a:pt x="156745" y="229613"/>
                </a:moveTo>
                <a:cubicBezTo>
                  <a:pt x="172632" y="229613"/>
                  <a:pt x="184550" y="229613"/>
                  <a:pt x="196463" y="229613"/>
                </a:cubicBezTo>
                <a:cubicBezTo>
                  <a:pt x="200437" y="229613"/>
                  <a:pt x="204407" y="229613"/>
                  <a:pt x="208381" y="233582"/>
                </a:cubicBezTo>
                <a:cubicBezTo>
                  <a:pt x="208381" y="233582"/>
                  <a:pt x="204407" y="237557"/>
                  <a:pt x="204407" y="237557"/>
                </a:cubicBezTo>
                <a:cubicBezTo>
                  <a:pt x="192494" y="245501"/>
                  <a:pt x="184550" y="257414"/>
                  <a:pt x="164689" y="261388"/>
                </a:cubicBezTo>
                <a:cubicBezTo>
                  <a:pt x="160719" y="253444"/>
                  <a:pt x="160719" y="245501"/>
                  <a:pt x="152775" y="237557"/>
                </a:cubicBezTo>
                <a:cubicBezTo>
                  <a:pt x="148801" y="233582"/>
                  <a:pt x="148801" y="229613"/>
                  <a:pt x="156745" y="229613"/>
                </a:cubicBezTo>
                <a:close/>
                <a:moveTo>
                  <a:pt x="1678955" y="227129"/>
                </a:moveTo>
                <a:cubicBezTo>
                  <a:pt x="1675976" y="227625"/>
                  <a:pt x="1673990" y="229611"/>
                  <a:pt x="1673990" y="233582"/>
                </a:cubicBezTo>
                <a:cubicBezTo>
                  <a:pt x="1670016" y="249470"/>
                  <a:pt x="1650159" y="257414"/>
                  <a:pt x="1658103" y="273301"/>
                </a:cubicBezTo>
                <a:cubicBezTo>
                  <a:pt x="1662076" y="277275"/>
                  <a:pt x="1658103" y="281245"/>
                  <a:pt x="1662076" y="285219"/>
                </a:cubicBezTo>
                <a:cubicBezTo>
                  <a:pt x="1666046" y="285219"/>
                  <a:pt x="1670016" y="289189"/>
                  <a:pt x="1673990" y="289189"/>
                </a:cubicBezTo>
                <a:cubicBezTo>
                  <a:pt x="1685903" y="293162"/>
                  <a:pt x="1689877" y="289189"/>
                  <a:pt x="1689877" y="281245"/>
                </a:cubicBezTo>
                <a:cubicBezTo>
                  <a:pt x="1693847" y="269331"/>
                  <a:pt x="1685903" y="253444"/>
                  <a:pt x="1701795" y="241526"/>
                </a:cubicBezTo>
                <a:cubicBezTo>
                  <a:pt x="1701795" y="241526"/>
                  <a:pt x="1693847" y="233582"/>
                  <a:pt x="1689877" y="229613"/>
                </a:cubicBezTo>
                <a:cubicBezTo>
                  <a:pt x="1685906" y="227626"/>
                  <a:pt x="1681934" y="226632"/>
                  <a:pt x="1678955" y="227129"/>
                </a:cubicBezTo>
                <a:close/>
                <a:moveTo>
                  <a:pt x="1900387" y="225643"/>
                </a:moveTo>
                <a:cubicBezTo>
                  <a:pt x="1908331" y="225643"/>
                  <a:pt x="1916275" y="229617"/>
                  <a:pt x="1916275" y="233587"/>
                </a:cubicBezTo>
                <a:cubicBezTo>
                  <a:pt x="1916275" y="233587"/>
                  <a:pt x="1916275" y="237560"/>
                  <a:pt x="1912301" y="241529"/>
                </a:cubicBezTo>
                <a:cubicBezTo>
                  <a:pt x="1912301" y="245504"/>
                  <a:pt x="1904357" y="241529"/>
                  <a:pt x="1900387" y="241529"/>
                </a:cubicBezTo>
                <a:cubicBezTo>
                  <a:pt x="1896413" y="241529"/>
                  <a:pt x="1892444" y="237560"/>
                  <a:pt x="1892444" y="233587"/>
                </a:cubicBezTo>
                <a:cubicBezTo>
                  <a:pt x="1892444" y="233587"/>
                  <a:pt x="1888470" y="229617"/>
                  <a:pt x="1888470" y="229617"/>
                </a:cubicBezTo>
                <a:cubicBezTo>
                  <a:pt x="1892444" y="229617"/>
                  <a:pt x="1896413" y="225643"/>
                  <a:pt x="1900387" y="225643"/>
                </a:cubicBezTo>
                <a:close/>
                <a:moveTo>
                  <a:pt x="1797115" y="225639"/>
                </a:moveTo>
                <a:cubicBezTo>
                  <a:pt x="1793145" y="225639"/>
                  <a:pt x="1789171" y="225639"/>
                  <a:pt x="1785202" y="229613"/>
                </a:cubicBezTo>
                <a:cubicBezTo>
                  <a:pt x="1773284" y="241526"/>
                  <a:pt x="1765340" y="249470"/>
                  <a:pt x="1757397" y="261387"/>
                </a:cubicBezTo>
                <a:cubicBezTo>
                  <a:pt x="1757397" y="265357"/>
                  <a:pt x="1769314" y="269331"/>
                  <a:pt x="1773284" y="273301"/>
                </a:cubicBezTo>
                <a:cubicBezTo>
                  <a:pt x="1781232" y="273301"/>
                  <a:pt x="1777258" y="277275"/>
                  <a:pt x="1777258" y="277275"/>
                </a:cubicBezTo>
                <a:cubicBezTo>
                  <a:pt x="1777258" y="277275"/>
                  <a:pt x="1777258" y="277275"/>
                  <a:pt x="1781232" y="277275"/>
                </a:cubicBezTo>
                <a:cubicBezTo>
                  <a:pt x="1781232" y="277275"/>
                  <a:pt x="1785202" y="273301"/>
                  <a:pt x="1785202" y="273301"/>
                </a:cubicBezTo>
                <a:cubicBezTo>
                  <a:pt x="1789171" y="261387"/>
                  <a:pt x="1809033" y="253444"/>
                  <a:pt x="1805059" y="237557"/>
                </a:cubicBezTo>
                <a:cubicBezTo>
                  <a:pt x="1801089" y="233582"/>
                  <a:pt x="1801089" y="233582"/>
                  <a:pt x="1797115" y="225639"/>
                </a:cubicBezTo>
                <a:close/>
                <a:moveTo>
                  <a:pt x="1280775" y="225639"/>
                </a:moveTo>
                <a:cubicBezTo>
                  <a:pt x="1280775" y="233582"/>
                  <a:pt x="1280775" y="237557"/>
                  <a:pt x="1280775" y="241526"/>
                </a:cubicBezTo>
                <a:cubicBezTo>
                  <a:pt x="1280775" y="241526"/>
                  <a:pt x="1284749" y="245501"/>
                  <a:pt x="1284749" y="241526"/>
                </a:cubicBezTo>
                <a:cubicBezTo>
                  <a:pt x="1288719" y="241526"/>
                  <a:pt x="1292693" y="241526"/>
                  <a:pt x="1292693" y="237557"/>
                </a:cubicBezTo>
                <a:cubicBezTo>
                  <a:pt x="1296663" y="229613"/>
                  <a:pt x="1292693" y="225639"/>
                  <a:pt x="1280775" y="225639"/>
                </a:cubicBezTo>
                <a:close/>
                <a:moveTo>
                  <a:pt x="1948049" y="205782"/>
                </a:moveTo>
                <a:cubicBezTo>
                  <a:pt x="1952019" y="205782"/>
                  <a:pt x="1952019" y="205782"/>
                  <a:pt x="1955993" y="205782"/>
                </a:cubicBezTo>
                <a:cubicBezTo>
                  <a:pt x="1963937" y="209756"/>
                  <a:pt x="1963937" y="209756"/>
                  <a:pt x="1955993" y="213725"/>
                </a:cubicBezTo>
                <a:cubicBezTo>
                  <a:pt x="1952019" y="217700"/>
                  <a:pt x="1952019" y="221669"/>
                  <a:pt x="1948049" y="225643"/>
                </a:cubicBezTo>
                <a:cubicBezTo>
                  <a:pt x="1936132" y="225643"/>
                  <a:pt x="1928188" y="221669"/>
                  <a:pt x="1932162" y="213725"/>
                </a:cubicBezTo>
                <a:cubicBezTo>
                  <a:pt x="1936132" y="209756"/>
                  <a:pt x="1940106" y="205782"/>
                  <a:pt x="1948049" y="205782"/>
                </a:cubicBezTo>
                <a:close/>
                <a:moveTo>
                  <a:pt x="3624245" y="200235"/>
                </a:moveTo>
                <a:cubicBezTo>
                  <a:pt x="3624245" y="200235"/>
                  <a:pt x="3628219" y="200235"/>
                  <a:pt x="3628219" y="200235"/>
                </a:cubicBezTo>
                <a:cubicBezTo>
                  <a:pt x="3624245" y="204209"/>
                  <a:pt x="3624245" y="204209"/>
                  <a:pt x="3624245" y="208179"/>
                </a:cubicBezTo>
                <a:cubicBezTo>
                  <a:pt x="3620276" y="204209"/>
                  <a:pt x="3620276" y="200235"/>
                  <a:pt x="3624245" y="200235"/>
                </a:cubicBezTo>
                <a:close/>
                <a:moveTo>
                  <a:pt x="1276805" y="197837"/>
                </a:moveTo>
                <a:cubicBezTo>
                  <a:pt x="1276805" y="201808"/>
                  <a:pt x="1280775" y="201808"/>
                  <a:pt x="1280775" y="205781"/>
                </a:cubicBezTo>
                <a:cubicBezTo>
                  <a:pt x="1276805" y="205781"/>
                  <a:pt x="1268861" y="201808"/>
                  <a:pt x="1268861" y="201808"/>
                </a:cubicBezTo>
                <a:cubicBezTo>
                  <a:pt x="1264887" y="197837"/>
                  <a:pt x="1268861" y="197837"/>
                  <a:pt x="1276805" y="197837"/>
                </a:cubicBezTo>
                <a:close/>
                <a:moveTo>
                  <a:pt x="2107000" y="176408"/>
                </a:moveTo>
                <a:cubicBezTo>
                  <a:pt x="2110974" y="176408"/>
                  <a:pt x="2118918" y="180378"/>
                  <a:pt x="2118918" y="180378"/>
                </a:cubicBezTo>
                <a:cubicBezTo>
                  <a:pt x="2118918" y="192295"/>
                  <a:pt x="2118918" y="204209"/>
                  <a:pt x="2118918" y="216126"/>
                </a:cubicBezTo>
                <a:cubicBezTo>
                  <a:pt x="2110974" y="216126"/>
                  <a:pt x="2103031" y="220096"/>
                  <a:pt x="2099057" y="216126"/>
                </a:cubicBezTo>
                <a:cubicBezTo>
                  <a:pt x="2095087" y="216126"/>
                  <a:pt x="2091113" y="208183"/>
                  <a:pt x="2091113" y="204209"/>
                </a:cubicBezTo>
                <a:cubicBezTo>
                  <a:pt x="2087143" y="196265"/>
                  <a:pt x="2087143" y="192295"/>
                  <a:pt x="2091113" y="184352"/>
                </a:cubicBezTo>
                <a:cubicBezTo>
                  <a:pt x="2091113" y="176408"/>
                  <a:pt x="2099057" y="176408"/>
                  <a:pt x="2107000" y="176408"/>
                </a:cubicBezTo>
                <a:close/>
                <a:moveTo>
                  <a:pt x="2182463" y="156543"/>
                </a:moveTo>
                <a:cubicBezTo>
                  <a:pt x="2186437" y="156543"/>
                  <a:pt x="2190407" y="160517"/>
                  <a:pt x="2194381" y="160517"/>
                </a:cubicBezTo>
                <a:cubicBezTo>
                  <a:pt x="2194381" y="160517"/>
                  <a:pt x="2194381" y="160517"/>
                  <a:pt x="2190407" y="164491"/>
                </a:cubicBezTo>
                <a:cubicBezTo>
                  <a:pt x="2190407" y="168461"/>
                  <a:pt x="2186437" y="172434"/>
                  <a:pt x="2182463" y="176404"/>
                </a:cubicBezTo>
                <a:cubicBezTo>
                  <a:pt x="2170550" y="176404"/>
                  <a:pt x="2162606" y="172434"/>
                  <a:pt x="2166576" y="164491"/>
                </a:cubicBezTo>
                <a:cubicBezTo>
                  <a:pt x="2170550" y="160517"/>
                  <a:pt x="2174519" y="156543"/>
                  <a:pt x="2182463" y="156543"/>
                </a:cubicBezTo>
                <a:close/>
                <a:moveTo>
                  <a:pt x="1713708" y="154146"/>
                </a:moveTo>
                <a:cubicBezTo>
                  <a:pt x="1713708" y="154146"/>
                  <a:pt x="1709734" y="158120"/>
                  <a:pt x="1709734" y="158120"/>
                </a:cubicBezTo>
                <a:cubicBezTo>
                  <a:pt x="1713708" y="162090"/>
                  <a:pt x="1717678" y="162090"/>
                  <a:pt x="1717678" y="158120"/>
                </a:cubicBezTo>
                <a:cubicBezTo>
                  <a:pt x="1717678" y="158120"/>
                  <a:pt x="1717678" y="154146"/>
                  <a:pt x="1717678" y="154146"/>
                </a:cubicBezTo>
                <a:cubicBezTo>
                  <a:pt x="1717678" y="154146"/>
                  <a:pt x="1713708" y="154146"/>
                  <a:pt x="1713708" y="154146"/>
                </a:cubicBezTo>
                <a:close/>
                <a:moveTo>
                  <a:pt x="1574692" y="154146"/>
                </a:moveTo>
                <a:cubicBezTo>
                  <a:pt x="1570722" y="154146"/>
                  <a:pt x="1566748" y="158120"/>
                  <a:pt x="1566748" y="158120"/>
                </a:cubicBezTo>
                <a:cubicBezTo>
                  <a:pt x="1566748" y="162090"/>
                  <a:pt x="1566748" y="170033"/>
                  <a:pt x="1566748" y="174007"/>
                </a:cubicBezTo>
                <a:cubicBezTo>
                  <a:pt x="1566748" y="177976"/>
                  <a:pt x="1570722" y="177976"/>
                  <a:pt x="1570722" y="181951"/>
                </a:cubicBezTo>
                <a:cubicBezTo>
                  <a:pt x="1574692" y="177976"/>
                  <a:pt x="1578666" y="177976"/>
                  <a:pt x="1578666" y="174007"/>
                </a:cubicBezTo>
                <a:cubicBezTo>
                  <a:pt x="1578666" y="170033"/>
                  <a:pt x="1578666" y="170033"/>
                  <a:pt x="1578666" y="166063"/>
                </a:cubicBezTo>
                <a:cubicBezTo>
                  <a:pt x="1578666" y="166063"/>
                  <a:pt x="1578666" y="162090"/>
                  <a:pt x="1578666" y="158120"/>
                </a:cubicBezTo>
                <a:cubicBezTo>
                  <a:pt x="1578666" y="158120"/>
                  <a:pt x="1574692" y="154146"/>
                  <a:pt x="1574692" y="154146"/>
                </a:cubicBezTo>
                <a:close/>
                <a:moveTo>
                  <a:pt x="649258" y="154146"/>
                </a:moveTo>
                <a:cubicBezTo>
                  <a:pt x="649258" y="154146"/>
                  <a:pt x="657197" y="158120"/>
                  <a:pt x="657197" y="158120"/>
                </a:cubicBezTo>
                <a:cubicBezTo>
                  <a:pt x="653227" y="162090"/>
                  <a:pt x="653227" y="166063"/>
                  <a:pt x="649258" y="170033"/>
                </a:cubicBezTo>
                <a:cubicBezTo>
                  <a:pt x="645284" y="170033"/>
                  <a:pt x="645284" y="166063"/>
                  <a:pt x="645284" y="162090"/>
                </a:cubicBezTo>
                <a:cubicBezTo>
                  <a:pt x="645284" y="158120"/>
                  <a:pt x="649258" y="158120"/>
                  <a:pt x="649258" y="154146"/>
                </a:cubicBezTo>
                <a:close/>
                <a:moveTo>
                  <a:pt x="2841794" y="148603"/>
                </a:moveTo>
                <a:cubicBezTo>
                  <a:pt x="2833850" y="152577"/>
                  <a:pt x="2829876" y="156547"/>
                  <a:pt x="2829876" y="160521"/>
                </a:cubicBezTo>
                <a:cubicBezTo>
                  <a:pt x="2825906" y="160521"/>
                  <a:pt x="2821933" y="164491"/>
                  <a:pt x="2821933" y="164491"/>
                </a:cubicBezTo>
                <a:cubicBezTo>
                  <a:pt x="2817959" y="168465"/>
                  <a:pt x="2821933" y="168465"/>
                  <a:pt x="2825906" y="168465"/>
                </a:cubicBezTo>
                <a:cubicBezTo>
                  <a:pt x="2829876" y="164491"/>
                  <a:pt x="2829876" y="164491"/>
                  <a:pt x="2829876" y="160521"/>
                </a:cubicBezTo>
                <a:cubicBezTo>
                  <a:pt x="2833850" y="160521"/>
                  <a:pt x="2833850" y="160521"/>
                  <a:pt x="2833850" y="160521"/>
                </a:cubicBezTo>
                <a:cubicBezTo>
                  <a:pt x="2841794" y="164491"/>
                  <a:pt x="2845764" y="168465"/>
                  <a:pt x="2853707" y="168465"/>
                </a:cubicBezTo>
                <a:cubicBezTo>
                  <a:pt x="2861651" y="172434"/>
                  <a:pt x="2865625" y="172434"/>
                  <a:pt x="2869595" y="172434"/>
                </a:cubicBezTo>
                <a:cubicBezTo>
                  <a:pt x="2869595" y="172434"/>
                  <a:pt x="2877538" y="168465"/>
                  <a:pt x="2877538" y="168465"/>
                </a:cubicBezTo>
                <a:cubicBezTo>
                  <a:pt x="2873569" y="164491"/>
                  <a:pt x="2865625" y="152577"/>
                  <a:pt x="2841794" y="148603"/>
                </a:cubicBezTo>
                <a:close/>
                <a:moveTo>
                  <a:pt x="2539929" y="148603"/>
                </a:moveTo>
                <a:cubicBezTo>
                  <a:pt x="2531990" y="152577"/>
                  <a:pt x="2531990" y="156547"/>
                  <a:pt x="2535960" y="160521"/>
                </a:cubicBezTo>
                <a:cubicBezTo>
                  <a:pt x="2535960" y="160521"/>
                  <a:pt x="2539929" y="160521"/>
                  <a:pt x="2539929" y="164491"/>
                </a:cubicBezTo>
                <a:cubicBezTo>
                  <a:pt x="2543903" y="160521"/>
                  <a:pt x="2547877" y="156547"/>
                  <a:pt x="2547877" y="152577"/>
                </a:cubicBezTo>
                <a:cubicBezTo>
                  <a:pt x="2547877" y="152577"/>
                  <a:pt x="2543903" y="148603"/>
                  <a:pt x="2539929" y="148603"/>
                </a:cubicBezTo>
                <a:close/>
                <a:moveTo>
                  <a:pt x="1399934" y="142232"/>
                </a:moveTo>
                <a:cubicBezTo>
                  <a:pt x="1399934" y="142232"/>
                  <a:pt x="1403904" y="146205"/>
                  <a:pt x="1407878" y="142232"/>
                </a:cubicBezTo>
                <a:cubicBezTo>
                  <a:pt x="1407878" y="150175"/>
                  <a:pt x="1407878" y="154150"/>
                  <a:pt x="1407878" y="158119"/>
                </a:cubicBezTo>
                <a:cubicBezTo>
                  <a:pt x="1395961" y="158119"/>
                  <a:pt x="1388017" y="154150"/>
                  <a:pt x="1391991" y="146205"/>
                </a:cubicBezTo>
                <a:cubicBezTo>
                  <a:pt x="1391991" y="146205"/>
                  <a:pt x="1395961" y="142232"/>
                  <a:pt x="1399934" y="142232"/>
                </a:cubicBezTo>
                <a:close/>
                <a:moveTo>
                  <a:pt x="2790158" y="136690"/>
                </a:moveTo>
                <a:cubicBezTo>
                  <a:pt x="2782214" y="136690"/>
                  <a:pt x="2758383" y="144634"/>
                  <a:pt x="2762357" y="148603"/>
                </a:cubicBezTo>
                <a:cubicBezTo>
                  <a:pt x="2766327" y="156547"/>
                  <a:pt x="2770301" y="160521"/>
                  <a:pt x="2778240" y="164491"/>
                </a:cubicBezTo>
                <a:cubicBezTo>
                  <a:pt x="2782214" y="168465"/>
                  <a:pt x="2794132" y="168465"/>
                  <a:pt x="2798101" y="164491"/>
                </a:cubicBezTo>
                <a:cubicBezTo>
                  <a:pt x="2810019" y="156547"/>
                  <a:pt x="2806045" y="140660"/>
                  <a:pt x="2798101" y="136690"/>
                </a:cubicBezTo>
                <a:cubicBezTo>
                  <a:pt x="2794132" y="132716"/>
                  <a:pt x="2790158" y="132716"/>
                  <a:pt x="2790158" y="136690"/>
                </a:cubicBezTo>
                <a:close/>
                <a:moveTo>
                  <a:pt x="2841794" y="132716"/>
                </a:moveTo>
                <a:cubicBezTo>
                  <a:pt x="2841794" y="136690"/>
                  <a:pt x="2837820" y="136690"/>
                  <a:pt x="2837820" y="136690"/>
                </a:cubicBezTo>
                <a:cubicBezTo>
                  <a:pt x="2837820" y="136690"/>
                  <a:pt x="2841794" y="140660"/>
                  <a:pt x="2841794" y="140660"/>
                </a:cubicBezTo>
                <a:cubicBezTo>
                  <a:pt x="2841794" y="140660"/>
                  <a:pt x="2845764" y="136690"/>
                  <a:pt x="2845764" y="136690"/>
                </a:cubicBezTo>
                <a:cubicBezTo>
                  <a:pt x="2845764" y="136690"/>
                  <a:pt x="2845764" y="136690"/>
                  <a:pt x="2841794" y="132716"/>
                </a:cubicBezTo>
                <a:close/>
                <a:moveTo>
                  <a:pt x="1586609" y="130315"/>
                </a:moveTo>
                <a:cubicBezTo>
                  <a:pt x="1578666" y="130315"/>
                  <a:pt x="1574692" y="134288"/>
                  <a:pt x="1566748" y="134288"/>
                </a:cubicBezTo>
                <a:cubicBezTo>
                  <a:pt x="1570722" y="138258"/>
                  <a:pt x="1574692" y="138258"/>
                  <a:pt x="1578666" y="142232"/>
                </a:cubicBezTo>
                <a:cubicBezTo>
                  <a:pt x="1582640" y="142232"/>
                  <a:pt x="1582640" y="142232"/>
                  <a:pt x="1586609" y="142232"/>
                </a:cubicBezTo>
                <a:cubicBezTo>
                  <a:pt x="1586609" y="142232"/>
                  <a:pt x="1590579" y="138258"/>
                  <a:pt x="1590579" y="138258"/>
                </a:cubicBezTo>
                <a:cubicBezTo>
                  <a:pt x="1590579" y="134288"/>
                  <a:pt x="1590579" y="134288"/>
                  <a:pt x="1590579" y="134288"/>
                </a:cubicBezTo>
                <a:cubicBezTo>
                  <a:pt x="1590579" y="134288"/>
                  <a:pt x="1586609" y="130315"/>
                  <a:pt x="1586609" y="130315"/>
                </a:cubicBezTo>
                <a:close/>
                <a:moveTo>
                  <a:pt x="2440635" y="124772"/>
                </a:moveTo>
                <a:cubicBezTo>
                  <a:pt x="2436666" y="128746"/>
                  <a:pt x="2432692" y="132716"/>
                  <a:pt x="2428722" y="136690"/>
                </a:cubicBezTo>
                <a:cubicBezTo>
                  <a:pt x="2424748" y="136690"/>
                  <a:pt x="2424748" y="140660"/>
                  <a:pt x="2424748" y="140660"/>
                </a:cubicBezTo>
                <a:cubicBezTo>
                  <a:pt x="2428722" y="140660"/>
                  <a:pt x="2436666" y="144634"/>
                  <a:pt x="2444609" y="144634"/>
                </a:cubicBezTo>
                <a:cubicBezTo>
                  <a:pt x="2452553" y="144634"/>
                  <a:pt x="2456523" y="140660"/>
                  <a:pt x="2456523" y="132716"/>
                </a:cubicBezTo>
                <a:cubicBezTo>
                  <a:pt x="2452553" y="128746"/>
                  <a:pt x="2448579" y="124772"/>
                  <a:pt x="2440635" y="124772"/>
                </a:cubicBezTo>
                <a:close/>
                <a:moveTo>
                  <a:pt x="1876551" y="122371"/>
                </a:moveTo>
                <a:cubicBezTo>
                  <a:pt x="1888469" y="122371"/>
                  <a:pt x="1896413" y="122371"/>
                  <a:pt x="1908326" y="122371"/>
                </a:cubicBezTo>
                <a:cubicBezTo>
                  <a:pt x="1912300" y="122371"/>
                  <a:pt x="1920244" y="122371"/>
                  <a:pt x="1924213" y="122371"/>
                </a:cubicBezTo>
                <a:cubicBezTo>
                  <a:pt x="1936131" y="122371"/>
                  <a:pt x="1959962" y="142232"/>
                  <a:pt x="1955988" y="150176"/>
                </a:cubicBezTo>
                <a:cubicBezTo>
                  <a:pt x="1948044" y="170033"/>
                  <a:pt x="1944070" y="189895"/>
                  <a:pt x="1912300" y="201808"/>
                </a:cubicBezTo>
                <a:cubicBezTo>
                  <a:pt x="1904352" y="201808"/>
                  <a:pt x="1904352" y="201808"/>
                  <a:pt x="1900382" y="197838"/>
                </a:cubicBezTo>
                <a:cubicBezTo>
                  <a:pt x="1900382" y="197838"/>
                  <a:pt x="1900382" y="193864"/>
                  <a:pt x="1900382" y="193864"/>
                </a:cubicBezTo>
                <a:cubicBezTo>
                  <a:pt x="1916270" y="177976"/>
                  <a:pt x="1896413" y="162090"/>
                  <a:pt x="1896413" y="146202"/>
                </a:cubicBezTo>
                <a:cubicBezTo>
                  <a:pt x="1892439" y="150176"/>
                  <a:pt x="1892439" y="150176"/>
                  <a:pt x="1888469" y="154146"/>
                </a:cubicBezTo>
                <a:cubicBezTo>
                  <a:pt x="1884495" y="158120"/>
                  <a:pt x="1880525" y="162090"/>
                  <a:pt x="1880525" y="162090"/>
                </a:cubicBezTo>
                <a:cubicBezTo>
                  <a:pt x="1868608" y="162090"/>
                  <a:pt x="1868608" y="154146"/>
                  <a:pt x="1868608" y="150176"/>
                </a:cubicBezTo>
                <a:cubicBezTo>
                  <a:pt x="1868608" y="146202"/>
                  <a:pt x="1868608" y="138258"/>
                  <a:pt x="1868608" y="130315"/>
                </a:cubicBezTo>
                <a:cubicBezTo>
                  <a:pt x="1868608" y="126345"/>
                  <a:pt x="1872582" y="122371"/>
                  <a:pt x="1876551" y="122371"/>
                </a:cubicBezTo>
                <a:close/>
                <a:moveTo>
                  <a:pt x="633367" y="114427"/>
                </a:moveTo>
                <a:cubicBezTo>
                  <a:pt x="633367" y="114427"/>
                  <a:pt x="637341" y="114427"/>
                  <a:pt x="637341" y="114427"/>
                </a:cubicBezTo>
                <a:cubicBezTo>
                  <a:pt x="633367" y="118401"/>
                  <a:pt x="629397" y="118401"/>
                  <a:pt x="629397" y="118401"/>
                </a:cubicBezTo>
                <a:cubicBezTo>
                  <a:pt x="629397" y="118401"/>
                  <a:pt x="629397" y="114427"/>
                  <a:pt x="633367" y="114427"/>
                </a:cubicBezTo>
                <a:close/>
                <a:moveTo>
                  <a:pt x="2742496" y="100941"/>
                </a:moveTo>
                <a:lnTo>
                  <a:pt x="2744302" y="101845"/>
                </a:lnTo>
                <a:lnTo>
                  <a:pt x="2743570" y="103089"/>
                </a:lnTo>
                <a:close/>
                <a:moveTo>
                  <a:pt x="2865625" y="69166"/>
                </a:moveTo>
                <a:cubicBezTo>
                  <a:pt x="2857677" y="73140"/>
                  <a:pt x="2853707" y="73140"/>
                  <a:pt x="2853707" y="81084"/>
                </a:cubicBezTo>
                <a:cubicBezTo>
                  <a:pt x="2853707" y="85054"/>
                  <a:pt x="2857677" y="89028"/>
                  <a:pt x="2865625" y="89028"/>
                </a:cubicBezTo>
                <a:cubicBezTo>
                  <a:pt x="2877538" y="89028"/>
                  <a:pt x="2885482" y="85054"/>
                  <a:pt x="2881512" y="77110"/>
                </a:cubicBezTo>
                <a:cubicBezTo>
                  <a:pt x="2877538" y="69166"/>
                  <a:pt x="2873569" y="69166"/>
                  <a:pt x="2865625" y="69166"/>
                </a:cubicBezTo>
                <a:close/>
                <a:moveTo>
                  <a:pt x="1797120" y="42934"/>
                </a:moveTo>
                <a:cubicBezTo>
                  <a:pt x="1797120" y="42934"/>
                  <a:pt x="1801090" y="46908"/>
                  <a:pt x="1801090" y="46908"/>
                </a:cubicBezTo>
                <a:cubicBezTo>
                  <a:pt x="1801090" y="50878"/>
                  <a:pt x="1797120" y="50878"/>
                  <a:pt x="1797120" y="50878"/>
                </a:cubicBezTo>
                <a:cubicBezTo>
                  <a:pt x="1797120" y="50878"/>
                  <a:pt x="1793146" y="50878"/>
                  <a:pt x="1793146" y="50878"/>
                </a:cubicBezTo>
                <a:cubicBezTo>
                  <a:pt x="1793146" y="50878"/>
                  <a:pt x="1797120" y="46908"/>
                  <a:pt x="1797120" y="42934"/>
                </a:cubicBezTo>
                <a:close/>
                <a:moveTo>
                  <a:pt x="2571705" y="21504"/>
                </a:moveTo>
                <a:cubicBezTo>
                  <a:pt x="2571705" y="17535"/>
                  <a:pt x="2575679" y="17535"/>
                  <a:pt x="2579649" y="21504"/>
                </a:cubicBezTo>
                <a:cubicBezTo>
                  <a:pt x="2579649" y="21504"/>
                  <a:pt x="2575679" y="21504"/>
                  <a:pt x="2575679" y="25478"/>
                </a:cubicBezTo>
                <a:cubicBezTo>
                  <a:pt x="2575679" y="25478"/>
                  <a:pt x="2571705" y="25478"/>
                  <a:pt x="2571705" y="25478"/>
                </a:cubicBezTo>
                <a:cubicBezTo>
                  <a:pt x="2571705" y="25478"/>
                  <a:pt x="2571705" y="21504"/>
                  <a:pt x="2571705" y="21504"/>
                </a:cubicBezTo>
                <a:close/>
                <a:moveTo>
                  <a:pt x="2889455" y="653"/>
                </a:moveTo>
                <a:cubicBezTo>
                  <a:pt x="2892434" y="-340"/>
                  <a:pt x="2897399" y="-340"/>
                  <a:pt x="2905343" y="1647"/>
                </a:cubicBezTo>
                <a:cubicBezTo>
                  <a:pt x="2909313" y="5617"/>
                  <a:pt x="2913287" y="5617"/>
                  <a:pt x="2917257" y="9591"/>
                </a:cubicBezTo>
                <a:cubicBezTo>
                  <a:pt x="2933144" y="17535"/>
                  <a:pt x="2929174" y="25478"/>
                  <a:pt x="2929174" y="37392"/>
                </a:cubicBezTo>
                <a:cubicBezTo>
                  <a:pt x="2925201" y="45335"/>
                  <a:pt x="2917257" y="49309"/>
                  <a:pt x="2917257" y="57253"/>
                </a:cubicBezTo>
                <a:cubicBezTo>
                  <a:pt x="2913287" y="69166"/>
                  <a:pt x="2933144" y="65197"/>
                  <a:pt x="2937118" y="69166"/>
                </a:cubicBezTo>
                <a:cubicBezTo>
                  <a:pt x="2949032" y="81084"/>
                  <a:pt x="2941088" y="96972"/>
                  <a:pt x="2945062" y="108885"/>
                </a:cubicBezTo>
                <a:cubicBezTo>
                  <a:pt x="2949032" y="112859"/>
                  <a:pt x="2953006" y="112859"/>
                  <a:pt x="2960949" y="108885"/>
                </a:cubicBezTo>
                <a:cubicBezTo>
                  <a:pt x="2964919" y="104915"/>
                  <a:pt x="2964919" y="104915"/>
                  <a:pt x="2968893" y="104915"/>
                </a:cubicBezTo>
                <a:cubicBezTo>
                  <a:pt x="2976837" y="104915"/>
                  <a:pt x="2988750" y="104915"/>
                  <a:pt x="2988750" y="108885"/>
                </a:cubicBezTo>
                <a:cubicBezTo>
                  <a:pt x="2988750" y="132716"/>
                  <a:pt x="3012581" y="152577"/>
                  <a:pt x="3024499" y="172434"/>
                </a:cubicBezTo>
                <a:cubicBezTo>
                  <a:pt x="3028469" y="180378"/>
                  <a:pt x="3036412" y="192296"/>
                  <a:pt x="3044356" y="196266"/>
                </a:cubicBezTo>
                <a:cubicBezTo>
                  <a:pt x="3048330" y="200239"/>
                  <a:pt x="3064217" y="196266"/>
                  <a:pt x="3076131" y="192296"/>
                </a:cubicBezTo>
                <a:cubicBezTo>
                  <a:pt x="3099962" y="188322"/>
                  <a:pt x="3119823" y="196266"/>
                  <a:pt x="3135710" y="204209"/>
                </a:cubicBezTo>
                <a:cubicBezTo>
                  <a:pt x="3163511" y="220097"/>
                  <a:pt x="3195286" y="224071"/>
                  <a:pt x="3235005" y="224071"/>
                </a:cubicBezTo>
                <a:cubicBezTo>
                  <a:pt x="3238978" y="224071"/>
                  <a:pt x="3238978" y="228040"/>
                  <a:pt x="3242948" y="228040"/>
                </a:cubicBezTo>
                <a:cubicBezTo>
                  <a:pt x="3254866" y="235984"/>
                  <a:pt x="3258836" y="235984"/>
                  <a:pt x="3262810" y="224071"/>
                </a:cubicBezTo>
                <a:cubicBezTo>
                  <a:pt x="3266779" y="216127"/>
                  <a:pt x="3274723" y="208183"/>
                  <a:pt x="3278697" y="200239"/>
                </a:cubicBezTo>
                <a:cubicBezTo>
                  <a:pt x="3282667" y="188322"/>
                  <a:pt x="3302528" y="188322"/>
                  <a:pt x="3306498" y="200239"/>
                </a:cubicBezTo>
                <a:cubicBezTo>
                  <a:pt x="3318415" y="220097"/>
                  <a:pt x="3346216" y="232015"/>
                  <a:pt x="3366078" y="243928"/>
                </a:cubicBezTo>
                <a:cubicBezTo>
                  <a:pt x="3377991" y="251872"/>
                  <a:pt x="3401822" y="243928"/>
                  <a:pt x="3405796" y="232015"/>
                </a:cubicBezTo>
                <a:cubicBezTo>
                  <a:pt x="3405796" y="220097"/>
                  <a:pt x="3409766" y="216127"/>
                  <a:pt x="3421683" y="208183"/>
                </a:cubicBezTo>
                <a:cubicBezTo>
                  <a:pt x="3425653" y="204209"/>
                  <a:pt x="3429627" y="204209"/>
                  <a:pt x="3429627" y="204209"/>
                </a:cubicBezTo>
                <a:cubicBezTo>
                  <a:pt x="3433597" y="208183"/>
                  <a:pt x="3437571" y="208183"/>
                  <a:pt x="3437571" y="212153"/>
                </a:cubicBezTo>
                <a:cubicBezTo>
                  <a:pt x="3437571" y="224071"/>
                  <a:pt x="3441540" y="235984"/>
                  <a:pt x="3429627" y="247902"/>
                </a:cubicBezTo>
                <a:cubicBezTo>
                  <a:pt x="3425653" y="251872"/>
                  <a:pt x="3437571" y="263789"/>
                  <a:pt x="3449484" y="263789"/>
                </a:cubicBezTo>
                <a:cubicBezTo>
                  <a:pt x="3457428" y="263789"/>
                  <a:pt x="3465372" y="255845"/>
                  <a:pt x="3469346" y="267759"/>
                </a:cubicBezTo>
                <a:cubicBezTo>
                  <a:pt x="3477289" y="279677"/>
                  <a:pt x="3477289" y="279677"/>
                  <a:pt x="3489203" y="271733"/>
                </a:cubicBezTo>
                <a:cubicBezTo>
                  <a:pt x="3497146" y="267759"/>
                  <a:pt x="3505090" y="263789"/>
                  <a:pt x="3513034" y="259815"/>
                </a:cubicBezTo>
                <a:cubicBezTo>
                  <a:pt x="3536865" y="279677"/>
                  <a:pt x="3576584" y="259815"/>
                  <a:pt x="3600415" y="275702"/>
                </a:cubicBezTo>
                <a:cubicBezTo>
                  <a:pt x="3608358" y="275702"/>
                  <a:pt x="3612332" y="275702"/>
                  <a:pt x="3612332" y="271733"/>
                </a:cubicBezTo>
                <a:cubicBezTo>
                  <a:pt x="3616302" y="259815"/>
                  <a:pt x="3616302" y="251872"/>
                  <a:pt x="3616302" y="243928"/>
                </a:cubicBezTo>
                <a:cubicBezTo>
                  <a:pt x="3616302" y="235984"/>
                  <a:pt x="3628220" y="232015"/>
                  <a:pt x="3640133" y="232015"/>
                </a:cubicBezTo>
                <a:cubicBezTo>
                  <a:pt x="3659995" y="232015"/>
                  <a:pt x="3691769" y="247902"/>
                  <a:pt x="3691769" y="263789"/>
                </a:cubicBezTo>
                <a:cubicBezTo>
                  <a:pt x="3691769" y="275702"/>
                  <a:pt x="3675882" y="283646"/>
                  <a:pt x="3695739" y="291590"/>
                </a:cubicBezTo>
                <a:cubicBezTo>
                  <a:pt x="3707657" y="299534"/>
                  <a:pt x="3711626" y="311451"/>
                  <a:pt x="3723544" y="319395"/>
                </a:cubicBezTo>
                <a:cubicBezTo>
                  <a:pt x="3747375" y="339252"/>
                  <a:pt x="3763263" y="359113"/>
                  <a:pt x="3763263" y="382945"/>
                </a:cubicBezTo>
                <a:cubicBezTo>
                  <a:pt x="3763263" y="394858"/>
                  <a:pt x="3783120" y="402802"/>
                  <a:pt x="3763263" y="414719"/>
                </a:cubicBezTo>
                <a:cubicBezTo>
                  <a:pt x="3755319" y="418689"/>
                  <a:pt x="3763263" y="426633"/>
                  <a:pt x="3771206" y="426633"/>
                </a:cubicBezTo>
                <a:cubicBezTo>
                  <a:pt x="3810925" y="434576"/>
                  <a:pt x="3814894" y="454438"/>
                  <a:pt x="3822838" y="474295"/>
                </a:cubicBezTo>
                <a:cubicBezTo>
                  <a:pt x="3806951" y="482238"/>
                  <a:pt x="3818868" y="490182"/>
                  <a:pt x="3830782" y="498126"/>
                </a:cubicBezTo>
                <a:cubicBezTo>
                  <a:pt x="3830782" y="498126"/>
                  <a:pt x="3834756" y="502100"/>
                  <a:pt x="3834756" y="502100"/>
                </a:cubicBezTo>
                <a:cubicBezTo>
                  <a:pt x="3838726" y="510043"/>
                  <a:pt x="3842699" y="514014"/>
                  <a:pt x="3838726" y="517987"/>
                </a:cubicBezTo>
                <a:cubicBezTo>
                  <a:pt x="3822838" y="529901"/>
                  <a:pt x="3830782" y="545788"/>
                  <a:pt x="3826812" y="557706"/>
                </a:cubicBezTo>
                <a:cubicBezTo>
                  <a:pt x="3826812" y="569619"/>
                  <a:pt x="3830782" y="577563"/>
                  <a:pt x="3818868" y="589481"/>
                </a:cubicBezTo>
                <a:cubicBezTo>
                  <a:pt x="3810925" y="597424"/>
                  <a:pt x="3810925" y="597424"/>
                  <a:pt x="3834756" y="609338"/>
                </a:cubicBezTo>
                <a:cubicBezTo>
                  <a:pt x="3838726" y="613311"/>
                  <a:pt x="3842699" y="617281"/>
                  <a:pt x="3834756" y="617281"/>
                </a:cubicBezTo>
                <a:cubicBezTo>
                  <a:pt x="3810925" y="621255"/>
                  <a:pt x="3818868" y="625225"/>
                  <a:pt x="3826812" y="637143"/>
                </a:cubicBezTo>
                <a:cubicBezTo>
                  <a:pt x="3842699" y="653030"/>
                  <a:pt x="3846669" y="668917"/>
                  <a:pt x="3846669" y="688774"/>
                </a:cubicBezTo>
                <a:cubicBezTo>
                  <a:pt x="3842699" y="744380"/>
                  <a:pt x="3846669" y="803960"/>
                  <a:pt x="3846669" y="859566"/>
                </a:cubicBezTo>
                <a:cubicBezTo>
                  <a:pt x="3846669" y="871479"/>
                  <a:pt x="3842699" y="887366"/>
                  <a:pt x="3858587" y="903254"/>
                </a:cubicBezTo>
                <a:cubicBezTo>
                  <a:pt x="3846669" y="911197"/>
                  <a:pt x="3842699" y="919141"/>
                  <a:pt x="3854613" y="931059"/>
                </a:cubicBezTo>
                <a:cubicBezTo>
                  <a:pt x="3854613" y="931059"/>
                  <a:pt x="3854613" y="939002"/>
                  <a:pt x="3850643" y="939002"/>
                </a:cubicBezTo>
                <a:cubicBezTo>
                  <a:pt x="3830782" y="950916"/>
                  <a:pt x="3826812" y="958860"/>
                  <a:pt x="3842699" y="978721"/>
                </a:cubicBezTo>
                <a:cubicBezTo>
                  <a:pt x="3866531" y="1006522"/>
                  <a:pt x="3866531" y="1034327"/>
                  <a:pt x="3846669" y="1070071"/>
                </a:cubicBezTo>
                <a:cubicBezTo>
                  <a:pt x="3842699" y="1078015"/>
                  <a:pt x="3846669" y="1081989"/>
                  <a:pt x="3850643" y="1089933"/>
                </a:cubicBezTo>
                <a:cubicBezTo>
                  <a:pt x="3858587" y="1097876"/>
                  <a:pt x="3854613" y="1097876"/>
                  <a:pt x="3834756" y="1109790"/>
                </a:cubicBezTo>
                <a:cubicBezTo>
                  <a:pt x="3830782" y="1109790"/>
                  <a:pt x="3830782" y="1113764"/>
                  <a:pt x="3826812" y="1117733"/>
                </a:cubicBezTo>
                <a:cubicBezTo>
                  <a:pt x="3826812" y="1117733"/>
                  <a:pt x="3826812" y="1121707"/>
                  <a:pt x="3826812" y="1121707"/>
                </a:cubicBezTo>
                <a:cubicBezTo>
                  <a:pt x="3830782" y="1125677"/>
                  <a:pt x="3834756" y="1129651"/>
                  <a:pt x="3838726" y="1125677"/>
                </a:cubicBezTo>
                <a:cubicBezTo>
                  <a:pt x="3850643" y="1121707"/>
                  <a:pt x="3858587" y="1117733"/>
                  <a:pt x="3858587" y="1129651"/>
                </a:cubicBezTo>
                <a:cubicBezTo>
                  <a:pt x="3858587" y="1137595"/>
                  <a:pt x="3858587" y="1145538"/>
                  <a:pt x="3850643" y="1149508"/>
                </a:cubicBezTo>
                <a:cubicBezTo>
                  <a:pt x="3826812" y="1165396"/>
                  <a:pt x="3826812" y="1165396"/>
                  <a:pt x="3842699" y="1177313"/>
                </a:cubicBezTo>
                <a:cubicBezTo>
                  <a:pt x="3858587" y="1193201"/>
                  <a:pt x="3862557" y="1201144"/>
                  <a:pt x="3846669" y="1217032"/>
                </a:cubicBezTo>
                <a:cubicBezTo>
                  <a:pt x="3842699" y="1221001"/>
                  <a:pt x="3838726" y="1228945"/>
                  <a:pt x="3842699" y="1232919"/>
                </a:cubicBezTo>
                <a:cubicBezTo>
                  <a:pt x="3854613" y="1240863"/>
                  <a:pt x="3850643" y="1248806"/>
                  <a:pt x="3842699" y="1256750"/>
                </a:cubicBezTo>
                <a:cubicBezTo>
                  <a:pt x="3834756" y="1264694"/>
                  <a:pt x="3842699" y="1272638"/>
                  <a:pt x="3854613" y="1272638"/>
                </a:cubicBezTo>
                <a:cubicBezTo>
                  <a:pt x="3866531" y="1276607"/>
                  <a:pt x="3870500" y="1280581"/>
                  <a:pt x="3866531" y="1288525"/>
                </a:cubicBezTo>
                <a:cubicBezTo>
                  <a:pt x="3858587" y="1296469"/>
                  <a:pt x="3862557" y="1304412"/>
                  <a:pt x="3866531" y="1312356"/>
                </a:cubicBezTo>
                <a:cubicBezTo>
                  <a:pt x="3878444" y="1332213"/>
                  <a:pt x="3870500" y="1336187"/>
                  <a:pt x="3838726" y="1340157"/>
                </a:cubicBezTo>
                <a:cubicBezTo>
                  <a:pt x="3826812" y="1340157"/>
                  <a:pt x="3822838" y="1344131"/>
                  <a:pt x="3830782" y="1348101"/>
                </a:cubicBezTo>
                <a:cubicBezTo>
                  <a:pt x="3838726" y="1356044"/>
                  <a:pt x="3850643" y="1360018"/>
                  <a:pt x="3858587" y="1367962"/>
                </a:cubicBezTo>
                <a:cubicBezTo>
                  <a:pt x="3862557" y="1371932"/>
                  <a:pt x="3866531" y="1371932"/>
                  <a:pt x="3866531" y="1375906"/>
                </a:cubicBezTo>
                <a:cubicBezTo>
                  <a:pt x="3870500" y="1407680"/>
                  <a:pt x="3882418" y="1439455"/>
                  <a:pt x="3842699" y="1467256"/>
                </a:cubicBezTo>
                <a:cubicBezTo>
                  <a:pt x="3838726" y="1471230"/>
                  <a:pt x="3830782" y="1471230"/>
                  <a:pt x="3826812" y="1471230"/>
                </a:cubicBezTo>
                <a:cubicBezTo>
                  <a:pt x="3822838" y="1475200"/>
                  <a:pt x="3822838" y="1479174"/>
                  <a:pt x="3830782" y="1479174"/>
                </a:cubicBezTo>
                <a:cubicBezTo>
                  <a:pt x="3846669" y="1483143"/>
                  <a:pt x="3850643" y="1487117"/>
                  <a:pt x="3850643" y="1499031"/>
                </a:cubicBezTo>
                <a:cubicBezTo>
                  <a:pt x="3850643" y="1506974"/>
                  <a:pt x="3850643" y="1514918"/>
                  <a:pt x="3846669" y="1518892"/>
                </a:cubicBezTo>
                <a:cubicBezTo>
                  <a:pt x="3826812" y="1534779"/>
                  <a:pt x="3834756" y="1542723"/>
                  <a:pt x="3854613" y="1554637"/>
                </a:cubicBezTo>
                <a:cubicBezTo>
                  <a:pt x="3858587" y="1554637"/>
                  <a:pt x="3858587" y="1558610"/>
                  <a:pt x="3862557" y="1562580"/>
                </a:cubicBezTo>
                <a:cubicBezTo>
                  <a:pt x="3854613" y="1562580"/>
                  <a:pt x="3846669" y="1566554"/>
                  <a:pt x="3838726" y="1566554"/>
                </a:cubicBezTo>
                <a:cubicBezTo>
                  <a:pt x="3830782" y="1566554"/>
                  <a:pt x="3826812" y="1570524"/>
                  <a:pt x="3818868" y="1570524"/>
                </a:cubicBezTo>
                <a:cubicBezTo>
                  <a:pt x="3818868" y="1574498"/>
                  <a:pt x="3822838" y="1574498"/>
                  <a:pt x="3826812" y="1578468"/>
                </a:cubicBezTo>
                <a:cubicBezTo>
                  <a:pt x="3838726" y="1586411"/>
                  <a:pt x="3846669" y="1590385"/>
                  <a:pt x="3830782" y="1602299"/>
                </a:cubicBezTo>
                <a:lnTo>
                  <a:pt x="3827739" y="1614477"/>
                </a:lnTo>
                <a:lnTo>
                  <a:pt x="3837234" y="1617189"/>
                </a:lnTo>
                <a:cubicBezTo>
                  <a:pt x="3839717" y="1619175"/>
                  <a:pt x="3840710" y="1622153"/>
                  <a:pt x="3838725" y="1626125"/>
                </a:cubicBezTo>
                <a:cubicBezTo>
                  <a:pt x="3838725" y="1626125"/>
                  <a:pt x="3834752" y="1630099"/>
                  <a:pt x="3830782" y="1630099"/>
                </a:cubicBezTo>
                <a:cubicBezTo>
                  <a:pt x="3830782" y="1630099"/>
                  <a:pt x="3826808" y="1626125"/>
                  <a:pt x="3826808" y="1630099"/>
                </a:cubicBezTo>
                <a:lnTo>
                  <a:pt x="3826808" y="1618187"/>
                </a:lnTo>
                <a:lnTo>
                  <a:pt x="3815890" y="1620669"/>
                </a:lnTo>
                <a:cubicBezTo>
                  <a:pt x="3812911" y="1622159"/>
                  <a:pt x="3810925" y="1624145"/>
                  <a:pt x="3810925" y="1626130"/>
                </a:cubicBezTo>
                <a:cubicBezTo>
                  <a:pt x="3810925" y="1630104"/>
                  <a:pt x="3806951" y="1638047"/>
                  <a:pt x="3810925" y="1642017"/>
                </a:cubicBezTo>
                <a:cubicBezTo>
                  <a:pt x="3818868" y="1649961"/>
                  <a:pt x="3830782" y="1657905"/>
                  <a:pt x="3842699" y="1665848"/>
                </a:cubicBezTo>
                <a:cubicBezTo>
                  <a:pt x="3854613" y="1673792"/>
                  <a:pt x="3850643" y="1677766"/>
                  <a:pt x="3842699" y="1685710"/>
                </a:cubicBezTo>
                <a:cubicBezTo>
                  <a:pt x="3834756" y="1697623"/>
                  <a:pt x="3850643" y="1705567"/>
                  <a:pt x="3858587" y="1709541"/>
                </a:cubicBezTo>
                <a:cubicBezTo>
                  <a:pt x="3870500" y="1717484"/>
                  <a:pt x="3874474" y="1725428"/>
                  <a:pt x="3862557" y="1737341"/>
                </a:cubicBezTo>
                <a:cubicBezTo>
                  <a:pt x="3850643" y="1745285"/>
                  <a:pt x="3858587" y="1749259"/>
                  <a:pt x="3862557" y="1757203"/>
                </a:cubicBezTo>
                <a:cubicBezTo>
                  <a:pt x="3866531" y="1765146"/>
                  <a:pt x="3874474" y="1769116"/>
                  <a:pt x="3870500" y="1773090"/>
                </a:cubicBezTo>
                <a:cubicBezTo>
                  <a:pt x="3854613" y="1785004"/>
                  <a:pt x="3854613" y="1796921"/>
                  <a:pt x="3870500" y="1808835"/>
                </a:cubicBezTo>
                <a:cubicBezTo>
                  <a:pt x="3874474" y="1812809"/>
                  <a:pt x="3870500" y="1820752"/>
                  <a:pt x="3870500" y="1824722"/>
                </a:cubicBezTo>
                <a:cubicBezTo>
                  <a:pt x="3874474" y="1836640"/>
                  <a:pt x="3874474" y="1852527"/>
                  <a:pt x="3858587" y="1860471"/>
                </a:cubicBezTo>
                <a:cubicBezTo>
                  <a:pt x="3870500" y="1872384"/>
                  <a:pt x="3878444" y="1880328"/>
                  <a:pt x="3886388" y="1892246"/>
                </a:cubicBezTo>
                <a:cubicBezTo>
                  <a:pt x="3886388" y="1896215"/>
                  <a:pt x="3890362" y="1904159"/>
                  <a:pt x="3886388" y="1904159"/>
                </a:cubicBezTo>
                <a:cubicBezTo>
                  <a:pt x="3862557" y="1924020"/>
                  <a:pt x="3874474" y="1947851"/>
                  <a:pt x="3874474" y="1967709"/>
                </a:cubicBezTo>
                <a:cubicBezTo>
                  <a:pt x="3874474" y="1975652"/>
                  <a:pt x="3874474" y="1983596"/>
                  <a:pt x="3866531" y="1987570"/>
                </a:cubicBezTo>
                <a:cubicBezTo>
                  <a:pt x="3854613" y="1995514"/>
                  <a:pt x="3862557" y="2003457"/>
                  <a:pt x="3870500" y="2011401"/>
                </a:cubicBezTo>
                <a:cubicBezTo>
                  <a:pt x="3878444" y="2015371"/>
                  <a:pt x="3866531" y="2019345"/>
                  <a:pt x="3866531" y="2023314"/>
                </a:cubicBezTo>
                <a:cubicBezTo>
                  <a:pt x="3866531" y="2031258"/>
                  <a:pt x="3890362" y="2027288"/>
                  <a:pt x="3890362" y="2039202"/>
                </a:cubicBezTo>
                <a:cubicBezTo>
                  <a:pt x="3886388" y="2047145"/>
                  <a:pt x="3878444" y="2055089"/>
                  <a:pt x="3878444" y="2063033"/>
                </a:cubicBezTo>
                <a:cubicBezTo>
                  <a:pt x="3878444" y="2070977"/>
                  <a:pt x="3894331" y="2078920"/>
                  <a:pt x="3890362" y="2090838"/>
                </a:cubicBezTo>
                <a:cubicBezTo>
                  <a:pt x="3886388" y="2090838"/>
                  <a:pt x="3886388" y="2094808"/>
                  <a:pt x="3882418" y="2098782"/>
                </a:cubicBezTo>
                <a:cubicBezTo>
                  <a:pt x="3878444" y="2094808"/>
                  <a:pt x="3878444" y="2094808"/>
                  <a:pt x="3874474" y="2090838"/>
                </a:cubicBezTo>
                <a:cubicBezTo>
                  <a:pt x="3870500" y="2090838"/>
                  <a:pt x="3870500" y="2086864"/>
                  <a:pt x="3866531" y="2082894"/>
                </a:cubicBezTo>
                <a:cubicBezTo>
                  <a:pt x="3862557" y="2078920"/>
                  <a:pt x="3854613" y="2078920"/>
                  <a:pt x="3850643" y="2078920"/>
                </a:cubicBezTo>
                <a:cubicBezTo>
                  <a:pt x="3846669" y="2078920"/>
                  <a:pt x="3842699" y="2082894"/>
                  <a:pt x="3846669" y="2086864"/>
                </a:cubicBezTo>
                <a:cubicBezTo>
                  <a:pt x="3854613" y="2094808"/>
                  <a:pt x="3858587" y="2102751"/>
                  <a:pt x="3858587" y="2110695"/>
                </a:cubicBezTo>
                <a:cubicBezTo>
                  <a:pt x="3858587" y="2122613"/>
                  <a:pt x="3886388" y="2118639"/>
                  <a:pt x="3890362" y="2130556"/>
                </a:cubicBezTo>
                <a:cubicBezTo>
                  <a:pt x="3894331" y="2142470"/>
                  <a:pt x="3882418" y="2150413"/>
                  <a:pt x="3878444" y="2158357"/>
                </a:cubicBezTo>
                <a:cubicBezTo>
                  <a:pt x="3894331" y="2170275"/>
                  <a:pt x="3886388" y="2182188"/>
                  <a:pt x="3890362" y="2194106"/>
                </a:cubicBezTo>
                <a:cubicBezTo>
                  <a:pt x="3894331" y="2206019"/>
                  <a:pt x="3890362" y="2213963"/>
                  <a:pt x="3890362" y="2225881"/>
                </a:cubicBezTo>
                <a:cubicBezTo>
                  <a:pt x="3890362" y="2233824"/>
                  <a:pt x="3898305" y="2245738"/>
                  <a:pt x="3890362" y="2257655"/>
                </a:cubicBezTo>
                <a:cubicBezTo>
                  <a:pt x="3886388" y="2261625"/>
                  <a:pt x="3886388" y="2273543"/>
                  <a:pt x="3894331" y="2277512"/>
                </a:cubicBezTo>
                <a:cubicBezTo>
                  <a:pt x="3918162" y="2289430"/>
                  <a:pt x="3910219" y="2305318"/>
                  <a:pt x="3898305" y="2317231"/>
                </a:cubicBezTo>
                <a:cubicBezTo>
                  <a:pt x="3886388" y="2329149"/>
                  <a:pt x="3890362" y="2337092"/>
                  <a:pt x="3898305" y="2349006"/>
                </a:cubicBezTo>
                <a:cubicBezTo>
                  <a:pt x="3906249" y="2356949"/>
                  <a:pt x="3902275" y="2372837"/>
                  <a:pt x="3902275" y="2384754"/>
                </a:cubicBezTo>
                <a:cubicBezTo>
                  <a:pt x="3906249" y="2400642"/>
                  <a:pt x="3898305" y="2416529"/>
                  <a:pt x="3914193" y="2432417"/>
                </a:cubicBezTo>
                <a:cubicBezTo>
                  <a:pt x="3918162" y="2440360"/>
                  <a:pt x="3898305" y="2448304"/>
                  <a:pt x="3906249" y="2456248"/>
                </a:cubicBezTo>
                <a:cubicBezTo>
                  <a:pt x="3914193" y="2464191"/>
                  <a:pt x="3922136" y="2472135"/>
                  <a:pt x="3918162" y="2480079"/>
                </a:cubicBezTo>
                <a:cubicBezTo>
                  <a:pt x="3918162" y="2488022"/>
                  <a:pt x="3902275" y="2499936"/>
                  <a:pt x="3918162" y="2511853"/>
                </a:cubicBezTo>
                <a:cubicBezTo>
                  <a:pt x="3926106" y="2519797"/>
                  <a:pt x="3918162" y="2531711"/>
                  <a:pt x="3918162" y="2543628"/>
                </a:cubicBezTo>
                <a:cubicBezTo>
                  <a:pt x="3918162" y="2555542"/>
                  <a:pt x="3918162" y="2567459"/>
                  <a:pt x="3918162" y="2579373"/>
                </a:cubicBezTo>
                <a:cubicBezTo>
                  <a:pt x="3918162" y="2591290"/>
                  <a:pt x="3918162" y="2599234"/>
                  <a:pt x="3918162" y="2611147"/>
                </a:cubicBezTo>
                <a:cubicBezTo>
                  <a:pt x="3918162" y="2619091"/>
                  <a:pt x="3922136" y="2627035"/>
                  <a:pt x="3926106" y="2631009"/>
                </a:cubicBezTo>
                <a:cubicBezTo>
                  <a:pt x="3934050" y="2638953"/>
                  <a:pt x="3934050" y="2642922"/>
                  <a:pt x="3926106" y="2650866"/>
                </a:cubicBezTo>
                <a:cubicBezTo>
                  <a:pt x="3914193" y="2658810"/>
                  <a:pt x="3918162" y="2666753"/>
                  <a:pt x="3926106" y="2674697"/>
                </a:cubicBezTo>
                <a:cubicBezTo>
                  <a:pt x="3926106" y="2674697"/>
                  <a:pt x="3930080" y="2678671"/>
                  <a:pt x="3930080" y="2678671"/>
                </a:cubicBezTo>
                <a:cubicBezTo>
                  <a:pt x="3906249" y="2698528"/>
                  <a:pt x="3918162" y="2718389"/>
                  <a:pt x="3930080" y="2738247"/>
                </a:cubicBezTo>
                <a:cubicBezTo>
                  <a:pt x="3938024" y="2750164"/>
                  <a:pt x="3934050" y="2766052"/>
                  <a:pt x="3934050" y="2781939"/>
                </a:cubicBezTo>
                <a:cubicBezTo>
                  <a:pt x="3938024" y="2821657"/>
                  <a:pt x="3926106" y="2861376"/>
                  <a:pt x="3945967" y="2897120"/>
                </a:cubicBezTo>
                <a:cubicBezTo>
                  <a:pt x="3930080" y="2909038"/>
                  <a:pt x="3941994" y="2916982"/>
                  <a:pt x="3949937" y="2928895"/>
                </a:cubicBezTo>
                <a:cubicBezTo>
                  <a:pt x="3953911" y="2932869"/>
                  <a:pt x="3949937" y="2944783"/>
                  <a:pt x="3945967" y="2948756"/>
                </a:cubicBezTo>
                <a:cubicBezTo>
                  <a:pt x="3934050" y="2956700"/>
                  <a:pt x="3934050" y="2964644"/>
                  <a:pt x="3945967" y="2976557"/>
                </a:cubicBezTo>
                <a:cubicBezTo>
                  <a:pt x="3949937" y="2980531"/>
                  <a:pt x="3949937" y="2988475"/>
                  <a:pt x="3949937" y="2992445"/>
                </a:cubicBezTo>
                <a:cubicBezTo>
                  <a:pt x="3949937" y="3032163"/>
                  <a:pt x="3949937" y="3071882"/>
                  <a:pt x="3949937" y="3111600"/>
                </a:cubicBezTo>
                <a:cubicBezTo>
                  <a:pt x="3949937" y="3123518"/>
                  <a:pt x="3945967" y="3135431"/>
                  <a:pt x="3938024" y="3143375"/>
                </a:cubicBezTo>
                <a:cubicBezTo>
                  <a:pt x="3930080" y="3151319"/>
                  <a:pt x="3934050" y="3163236"/>
                  <a:pt x="3945967" y="3171180"/>
                </a:cubicBezTo>
                <a:cubicBezTo>
                  <a:pt x="3961855" y="3179124"/>
                  <a:pt x="3965825" y="3191037"/>
                  <a:pt x="3965825" y="3202955"/>
                </a:cubicBezTo>
                <a:cubicBezTo>
                  <a:pt x="3961855" y="3238699"/>
                  <a:pt x="3965825" y="3278418"/>
                  <a:pt x="3965825" y="3314166"/>
                </a:cubicBezTo>
                <a:cubicBezTo>
                  <a:pt x="3965825" y="3326080"/>
                  <a:pt x="3961855" y="3337997"/>
                  <a:pt x="3945967" y="3345941"/>
                </a:cubicBezTo>
                <a:cubicBezTo>
                  <a:pt x="3926106" y="3357855"/>
                  <a:pt x="3949937" y="3357855"/>
                  <a:pt x="3957881" y="3361828"/>
                </a:cubicBezTo>
                <a:cubicBezTo>
                  <a:pt x="3961855" y="3361828"/>
                  <a:pt x="3965825" y="3365798"/>
                  <a:pt x="3965825" y="3369772"/>
                </a:cubicBezTo>
                <a:cubicBezTo>
                  <a:pt x="3957881" y="3381686"/>
                  <a:pt x="3957881" y="3389629"/>
                  <a:pt x="3965825" y="3401547"/>
                </a:cubicBezTo>
                <a:cubicBezTo>
                  <a:pt x="3969799" y="3401547"/>
                  <a:pt x="3965825" y="3405517"/>
                  <a:pt x="3961855" y="3409491"/>
                </a:cubicBezTo>
                <a:cubicBezTo>
                  <a:pt x="3953911" y="3413460"/>
                  <a:pt x="3945967" y="3417434"/>
                  <a:pt x="3941994" y="3425378"/>
                </a:cubicBezTo>
                <a:cubicBezTo>
                  <a:pt x="3938024" y="3433322"/>
                  <a:pt x="3957881" y="3429348"/>
                  <a:pt x="3961855" y="3433322"/>
                </a:cubicBezTo>
                <a:cubicBezTo>
                  <a:pt x="3961855" y="3433322"/>
                  <a:pt x="3965825" y="3437291"/>
                  <a:pt x="3965825" y="3441265"/>
                </a:cubicBezTo>
                <a:cubicBezTo>
                  <a:pt x="3965825" y="3449209"/>
                  <a:pt x="3961855" y="3457153"/>
                  <a:pt x="3969799" y="3465096"/>
                </a:cubicBezTo>
                <a:cubicBezTo>
                  <a:pt x="3981712" y="3473040"/>
                  <a:pt x="3977742" y="3477010"/>
                  <a:pt x="3965825" y="3484954"/>
                </a:cubicBezTo>
                <a:cubicBezTo>
                  <a:pt x="3953911" y="3492897"/>
                  <a:pt x="3941994" y="3500841"/>
                  <a:pt x="3957881" y="3512759"/>
                </a:cubicBezTo>
                <a:cubicBezTo>
                  <a:pt x="3969799" y="3524672"/>
                  <a:pt x="3969799" y="3540559"/>
                  <a:pt x="3961855" y="3548503"/>
                </a:cubicBezTo>
                <a:cubicBezTo>
                  <a:pt x="3938024" y="3576308"/>
                  <a:pt x="3949937" y="3604109"/>
                  <a:pt x="3969799" y="3627940"/>
                </a:cubicBezTo>
                <a:cubicBezTo>
                  <a:pt x="3969799" y="3631914"/>
                  <a:pt x="3977742" y="3631914"/>
                  <a:pt x="3977742" y="3635884"/>
                </a:cubicBezTo>
                <a:cubicBezTo>
                  <a:pt x="3981712" y="3643827"/>
                  <a:pt x="3985686" y="3655745"/>
                  <a:pt x="3973768" y="3659715"/>
                </a:cubicBezTo>
                <a:cubicBezTo>
                  <a:pt x="3953911" y="3671632"/>
                  <a:pt x="3949937" y="3687520"/>
                  <a:pt x="3938024" y="3699433"/>
                </a:cubicBezTo>
                <a:cubicBezTo>
                  <a:pt x="3930080" y="3711351"/>
                  <a:pt x="3930080" y="3723264"/>
                  <a:pt x="3941994" y="3735182"/>
                </a:cubicBezTo>
                <a:cubicBezTo>
                  <a:pt x="3969799" y="3735182"/>
                  <a:pt x="3965825" y="3751069"/>
                  <a:pt x="3977742" y="3759013"/>
                </a:cubicBezTo>
                <a:cubicBezTo>
                  <a:pt x="3985686" y="3762983"/>
                  <a:pt x="3985686" y="3770926"/>
                  <a:pt x="3981712" y="3774900"/>
                </a:cubicBezTo>
                <a:cubicBezTo>
                  <a:pt x="3957881" y="3794758"/>
                  <a:pt x="3965825" y="3814619"/>
                  <a:pt x="3977742" y="3834476"/>
                </a:cubicBezTo>
                <a:cubicBezTo>
                  <a:pt x="3981712" y="3838450"/>
                  <a:pt x="3981712" y="3838450"/>
                  <a:pt x="3977742" y="3842420"/>
                </a:cubicBezTo>
                <a:cubicBezTo>
                  <a:pt x="3969799" y="3850363"/>
                  <a:pt x="3969799" y="3858307"/>
                  <a:pt x="3981712" y="3866251"/>
                </a:cubicBezTo>
                <a:cubicBezTo>
                  <a:pt x="3989656" y="3870225"/>
                  <a:pt x="4009517" y="3878168"/>
                  <a:pt x="4001573" y="3886112"/>
                </a:cubicBezTo>
                <a:cubicBezTo>
                  <a:pt x="3981712" y="3905969"/>
                  <a:pt x="3997599" y="3925831"/>
                  <a:pt x="3981712" y="3945688"/>
                </a:cubicBezTo>
                <a:cubicBezTo>
                  <a:pt x="3977742" y="3953631"/>
                  <a:pt x="3981712" y="3957605"/>
                  <a:pt x="3985686" y="3965549"/>
                </a:cubicBezTo>
                <a:cubicBezTo>
                  <a:pt x="3993630" y="3973493"/>
                  <a:pt x="3993630" y="3981436"/>
                  <a:pt x="3985686" y="3989380"/>
                </a:cubicBezTo>
                <a:cubicBezTo>
                  <a:pt x="3973768" y="3997324"/>
                  <a:pt x="3969799" y="4005267"/>
                  <a:pt x="3981712" y="4013211"/>
                </a:cubicBezTo>
                <a:cubicBezTo>
                  <a:pt x="3997599" y="4025125"/>
                  <a:pt x="3997599" y="4037042"/>
                  <a:pt x="3977742" y="4048956"/>
                </a:cubicBezTo>
                <a:cubicBezTo>
                  <a:pt x="3965825" y="4056899"/>
                  <a:pt x="3965825" y="4060873"/>
                  <a:pt x="3985686" y="4068817"/>
                </a:cubicBezTo>
                <a:cubicBezTo>
                  <a:pt x="3985686" y="4068817"/>
                  <a:pt x="3989656" y="4072787"/>
                  <a:pt x="3989656" y="4076761"/>
                </a:cubicBezTo>
                <a:cubicBezTo>
                  <a:pt x="3989656" y="4080730"/>
                  <a:pt x="3985686" y="4084704"/>
                  <a:pt x="3981712" y="4084704"/>
                </a:cubicBezTo>
                <a:cubicBezTo>
                  <a:pt x="3977742" y="4088674"/>
                  <a:pt x="3969799" y="4088674"/>
                  <a:pt x="3965825" y="4088674"/>
                </a:cubicBezTo>
                <a:cubicBezTo>
                  <a:pt x="3953911" y="4088674"/>
                  <a:pt x="3941994" y="4088674"/>
                  <a:pt x="3941994" y="4096618"/>
                </a:cubicBezTo>
                <a:cubicBezTo>
                  <a:pt x="3941994" y="4112505"/>
                  <a:pt x="3934050" y="4120449"/>
                  <a:pt x="3914193" y="4124423"/>
                </a:cubicBezTo>
                <a:cubicBezTo>
                  <a:pt x="3902275" y="4128393"/>
                  <a:pt x="3898305" y="4132367"/>
                  <a:pt x="3894331" y="4120449"/>
                </a:cubicBezTo>
                <a:cubicBezTo>
                  <a:pt x="3886388" y="4104562"/>
                  <a:pt x="3870500" y="4096618"/>
                  <a:pt x="3846669" y="4100592"/>
                </a:cubicBezTo>
                <a:cubicBezTo>
                  <a:pt x="3846669" y="4100592"/>
                  <a:pt x="3846669" y="4104562"/>
                  <a:pt x="3846669" y="4104562"/>
                </a:cubicBezTo>
                <a:cubicBezTo>
                  <a:pt x="3854613" y="4112505"/>
                  <a:pt x="3878444" y="4120449"/>
                  <a:pt x="3874474" y="4132367"/>
                </a:cubicBezTo>
                <a:cubicBezTo>
                  <a:pt x="3870500" y="4140310"/>
                  <a:pt x="3854613" y="4148254"/>
                  <a:pt x="3846669" y="4156198"/>
                </a:cubicBezTo>
                <a:cubicBezTo>
                  <a:pt x="3842699" y="4156198"/>
                  <a:pt x="3846669" y="4160167"/>
                  <a:pt x="3846669" y="4164141"/>
                </a:cubicBezTo>
                <a:cubicBezTo>
                  <a:pt x="3850643" y="4168111"/>
                  <a:pt x="3854613" y="4168111"/>
                  <a:pt x="3858587" y="4164141"/>
                </a:cubicBezTo>
                <a:cubicBezTo>
                  <a:pt x="3862557" y="4160167"/>
                  <a:pt x="3866531" y="4156198"/>
                  <a:pt x="3874474" y="4152224"/>
                </a:cubicBezTo>
                <a:cubicBezTo>
                  <a:pt x="3878444" y="4148254"/>
                  <a:pt x="3882418" y="4148254"/>
                  <a:pt x="3886388" y="4148254"/>
                </a:cubicBezTo>
                <a:cubicBezTo>
                  <a:pt x="3882418" y="4164141"/>
                  <a:pt x="3918162" y="4176055"/>
                  <a:pt x="3894331" y="4191942"/>
                </a:cubicBezTo>
                <a:cubicBezTo>
                  <a:pt x="3890362" y="4195916"/>
                  <a:pt x="3890362" y="4203860"/>
                  <a:pt x="3890362" y="4207830"/>
                </a:cubicBezTo>
                <a:cubicBezTo>
                  <a:pt x="3890362" y="4211803"/>
                  <a:pt x="3886388" y="4215773"/>
                  <a:pt x="3886388" y="4219747"/>
                </a:cubicBezTo>
                <a:cubicBezTo>
                  <a:pt x="3886388" y="4223717"/>
                  <a:pt x="3870500" y="4227691"/>
                  <a:pt x="3866531" y="4223717"/>
                </a:cubicBezTo>
                <a:cubicBezTo>
                  <a:pt x="3858587" y="4219747"/>
                  <a:pt x="3846669" y="4211803"/>
                  <a:pt x="3842699" y="4203860"/>
                </a:cubicBezTo>
                <a:cubicBezTo>
                  <a:pt x="3838726" y="4199886"/>
                  <a:pt x="3830782" y="4191942"/>
                  <a:pt x="3822838" y="4187972"/>
                </a:cubicBezTo>
                <a:cubicBezTo>
                  <a:pt x="3818868" y="4183998"/>
                  <a:pt x="3810925" y="4183998"/>
                  <a:pt x="3802981" y="4183998"/>
                </a:cubicBezTo>
                <a:cubicBezTo>
                  <a:pt x="3799007" y="4183998"/>
                  <a:pt x="3795037" y="4187972"/>
                  <a:pt x="3795037" y="4191942"/>
                </a:cubicBezTo>
                <a:cubicBezTo>
                  <a:pt x="3795037" y="4207830"/>
                  <a:pt x="3795037" y="4227691"/>
                  <a:pt x="3795037" y="4243578"/>
                </a:cubicBezTo>
                <a:cubicBezTo>
                  <a:pt x="3795037" y="4255492"/>
                  <a:pt x="3795037" y="4263435"/>
                  <a:pt x="3795037" y="4271379"/>
                </a:cubicBezTo>
                <a:cubicBezTo>
                  <a:pt x="3795037" y="4271379"/>
                  <a:pt x="3791063" y="4275353"/>
                  <a:pt x="3791063" y="4275353"/>
                </a:cubicBezTo>
                <a:cubicBezTo>
                  <a:pt x="3787094" y="4275353"/>
                  <a:pt x="3783120" y="4271379"/>
                  <a:pt x="3779150" y="4271379"/>
                </a:cubicBezTo>
                <a:cubicBezTo>
                  <a:pt x="3771206" y="4263435"/>
                  <a:pt x="3767232" y="4259466"/>
                  <a:pt x="3767232" y="4251522"/>
                </a:cubicBezTo>
                <a:cubicBezTo>
                  <a:pt x="3771206" y="4235635"/>
                  <a:pt x="3759289" y="4223717"/>
                  <a:pt x="3739431" y="4211803"/>
                </a:cubicBezTo>
                <a:lnTo>
                  <a:pt x="3737805" y="4208553"/>
                </a:lnTo>
                <a:lnTo>
                  <a:pt x="3739431" y="4207830"/>
                </a:lnTo>
                <a:cubicBezTo>
                  <a:pt x="3747375" y="4199886"/>
                  <a:pt x="3747375" y="4191942"/>
                  <a:pt x="3739431" y="4183998"/>
                </a:cubicBezTo>
                <a:cubicBezTo>
                  <a:pt x="3735458" y="4180029"/>
                  <a:pt x="3727514" y="4176055"/>
                  <a:pt x="3715600" y="4172085"/>
                </a:cubicBezTo>
                <a:cubicBezTo>
                  <a:pt x="3707657" y="4168111"/>
                  <a:pt x="3707657" y="4180029"/>
                  <a:pt x="3715600" y="4187972"/>
                </a:cubicBezTo>
                <a:lnTo>
                  <a:pt x="3725244" y="4207263"/>
                </a:lnTo>
                <a:lnTo>
                  <a:pt x="3723544" y="4207830"/>
                </a:lnTo>
                <a:cubicBezTo>
                  <a:pt x="3707657" y="4223717"/>
                  <a:pt x="3707657" y="4247548"/>
                  <a:pt x="3691769" y="4263435"/>
                </a:cubicBezTo>
                <a:cubicBezTo>
                  <a:pt x="3683826" y="4267409"/>
                  <a:pt x="3695739" y="4275353"/>
                  <a:pt x="3707657" y="4275353"/>
                </a:cubicBezTo>
                <a:cubicBezTo>
                  <a:pt x="3711626" y="4275353"/>
                  <a:pt x="3719570" y="4275353"/>
                  <a:pt x="3723544" y="4275353"/>
                </a:cubicBezTo>
                <a:cubicBezTo>
                  <a:pt x="3727514" y="4279323"/>
                  <a:pt x="3727514" y="4279323"/>
                  <a:pt x="3731488" y="4283297"/>
                </a:cubicBezTo>
                <a:cubicBezTo>
                  <a:pt x="3727514" y="4283297"/>
                  <a:pt x="3727514" y="4287267"/>
                  <a:pt x="3723544" y="4287267"/>
                </a:cubicBezTo>
                <a:cubicBezTo>
                  <a:pt x="3715600" y="4287267"/>
                  <a:pt x="3699713" y="4287267"/>
                  <a:pt x="3695739" y="4291241"/>
                </a:cubicBezTo>
                <a:cubicBezTo>
                  <a:pt x="3679852" y="4303154"/>
                  <a:pt x="3687795" y="4319042"/>
                  <a:pt x="3671908" y="4330959"/>
                </a:cubicBezTo>
                <a:cubicBezTo>
                  <a:pt x="3671908" y="4330959"/>
                  <a:pt x="3675882" y="4334929"/>
                  <a:pt x="3675882" y="4338903"/>
                </a:cubicBezTo>
                <a:cubicBezTo>
                  <a:pt x="3679852" y="4342873"/>
                  <a:pt x="3687795" y="4342873"/>
                  <a:pt x="3679852" y="4350816"/>
                </a:cubicBezTo>
                <a:cubicBezTo>
                  <a:pt x="3667938" y="4358760"/>
                  <a:pt x="3667938" y="4374648"/>
                  <a:pt x="3636163" y="4370678"/>
                </a:cubicBezTo>
                <a:cubicBezTo>
                  <a:pt x="3616302" y="4366704"/>
                  <a:pt x="3608358" y="4374648"/>
                  <a:pt x="3604389" y="4386565"/>
                </a:cubicBezTo>
                <a:cubicBezTo>
                  <a:pt x="3600415" y="4386565"/>
                  <a:pt x="3592471" y="4386565"/>
                  <a:pt x="3592471" y="4382591"/>
                </a:cubicBezTo>
                <a:cubicBezTo>
                  <a:pt x="3588501" y="4370678"/>
                  <a:pt x="3576584" y="4366704"/>
                  <a:pt x="3560696" y="4374648"/>
                </a:cubicBezTo>
                <a:cubicBezTo>
                  <a:pt x="3544808" y="4382591"/>
                  <a:pt x="3540839" y="4370678"/>
                  <a:pt x="3532895" y="4370678"/>
                </a:cubicBezTo>
                <a:cubicBezTo>
                  <a:pt x="3517008" y="4370678"/>
                  <a:pt x="3497146" y="4366704"/>
                  <a:pt x="3493177" y="4386565"/>
                </a:cubicBezTo>
                <a:cubicBezTo>
                  <a:pt x="3489203" y="4390535"/>
                  <a:pt x="3473315" y="4390535"/>
                  <a:pt x="3465372" y="4386565"/>
                </a:cubicBezTo>
                <a:cubicBezTo>
                  <a:pt x="3453458" y="4382591"/>
                  <a:pt x="3453458" y="4378621"/>
                  <a:pt x="3469346" y="4370678"/>
                </a:cubicBezTo>
                <a:cubicBezTo>
                  <a:pt x="3477289" y="4366704"/>
                  <a:pt x="3477289" y="4362734"/>
                  <a:pt x="3473315" y="4362734"/>
                </a:cubicBezTo>
                <a:cubicBezTo>
                  <a:pt x="3445514" y="4354790"/>
                  <a:pt x="3425653" y="4342873"/>
                  <a:pt x="3413740" y="4323016"/>
                </a:cubicBezTo>
                <a:cubicBezTo>
                  <a:pt x="3409766" y="4315072"/>
                  <a:pt x="3385935" y="4311098"/>
                  <a:pt x="3377991" y="4299185"/>
                </a:cubicBezTo>
                <a:cubicBezTo>
                  <a:pt x="3374021" y="4291241"/>
                  <a:pt x="3358134" y="4295211"/>
                  <a:pt x="3350190" y="4299185"/>
                </a:cubicBezTo>
                <a:cubicBezTo>
                  <a:pt x="3326359" y="4307128"/>
                  <a:pt x="3326359" y="4307128"/>
                  <a:pt x="3318415" y="4295211"/>
                </a:cubicBezTo>
                <a:lnTo>
                  <a:pt x="3310472" y="4283296"/>
                </a:lnTo>
                <a:lnTo>
                  <a:pt x="3311464" y="4279820"/>
                </a:lnTo>
                <a:lnTo>
                  <a:pt x="3307918" y="4279465"/>
                </a:lnTo>
                <a:lnTo>
                  <a:pt x="3302528" y="4271379"/>
                </a:lnTo>
                <a:cubicBezTo>
                  <a:pt x="3298554" y="4271379"/>
                  <a:pt x="3290610" y="4271379"/>
                  <a:pt x="3286641" y="4271379"/>
                </a:cubicBezTo>
                <a:cubicBezTo>
                  <a:pt x="3274723" y="4275353"/>
                  <a:pt x="3266779" y="4283297"/>
                  <a:pt x="3270753" y="4287267"/>
                </a:cubicBezTo>
                <a:cubicBezTo>
                  <a:pt x="3278697" y="4295211"/>
                  <a:pt x="3286641" y="4299185"/>
                  <a:pt x="3294584" y="4307128"/>
                </a:cubicBezTo>
                <a:cubicBezTo>
                  <a:pt x="3302528" y="4311098"/>
                  <a:pt x="3298554" y="4319042"/>
                  <a:pt x="3298554" y="4326985"/>
                </a:cubicBezTo>
                <a:cubicBezTo>
                  <a:pt x="3298554" y="4326985"/>
                  <a:pt x="3294584" y="4330959"/>
                  <a:pt x="3294584" y="4330959"/>
                </a:cubicBezTo>
                <a:cubicBezTo>
                  <a:pt x="3290610" y="4330959"/>
                  <a:pt x="3286641" y="4330959"/>
                  <a:pt x="3282667" y="4326985"/>
                </a:cubicBezTo>
                <a:cubicBezTo>
                  <a:pt x="3278697" y="4323016"/>
                  <a:pt x="3274723" y="4315072"/>
                  <a:pt x="3270753" y="4315072"/>
                </a:cubicBezTo>
                <a:cubicBezTo>
                  <a:pt x="3231035" y="4315072"/>
                  <a:pt x="3227061" y="4299185"/>
                  <a:pt x="3231035" y="4279323"/>
                </a:cubicBezTo>
                <a:cubicBezTo>
                  <a:pt x="3231035" y="4275353"/>
                  <a:pt x="3231035" y="4267409"/>
                  <a:pt x="3231035" y="4259466"/>
                </a:cubicBezTo>
                <a:cubicBezTo>
                  <a:pt x="3231035" y="4251522"/>
                  <a:pt x="3223091" y="4247548"/>
                  <a:pt x="3215147" y="4247548"/>
                </a:cubicBezTo>
                <a:cubicBezTo>
                  <a:pt x="3211173" y="4247548"/>
                  <a:pt x="3207204" y="4243578"/>
                  <a:pt x="3203230" y="4243578"/>
                </a:cubicBezTo>
                <a:cubicBezTo>
                  <a:pt x="3227061" y="4227691"/>
                  <a:pt x="3211173" y="4207830"/>
                  <a:pt x="3223091" y="4191942"/>
                </a:cubicBezTo>
                <a:cubicBezTo>
                  <a:pt x="3235005" y="4176055"/>
                  <a:pt x="3223091" y="4164141"/>
                  <a:pt x="3199260" y="4160167"/>
                </a:cubicBezTo>
                <a:cubicBezTo>
                  <a:pt x="3195286" y="4160167"/>
                  <a:pt x="3187342" y="4160167"/>
                  <a:pt x="3183373" y="4160167"/>
                </a:cubicBezTo>
                <a:cubicBezTo>
                  <a:pt x="3171455" y="4160167"/>
                  <a:pt x="3159542" y="4152224"/>
                  <a:pt x="3155568" y="4144280"/>
                </a:cubicBezTo>
                <a:cubicBezTo>
                  <a:pt x="3147624" y="4124423"/>
                  <a:pt x="3139680" y="4108535"/>
                  <a:pt x="3123793" y="4092648"/>
                </a:cubicBezTo>
                <a:cubicBezTo>
                  <a:pt x="3147624" y="4076761"/>
                  <a:pt x="3107905" y="4076761"/>
                  <a:pt x="3107905" y="4068817"/>
                </a:cubicBezTo>
                <a:cubicBezTo>
                  <a:pt x="3103936" y="4048956"/>
                  <a:pt x="3084074" y="4029099"/>
                  <a:pt x="3088048" y="4009237"/>
                </a:cubicBezTo>
                <a:cubicBezTo>
                  <a:pt x="3088048" y="4009237"/>
                  <a:pt x="3084074" y="4005267"/>
                  <a:pt x="3080105" y="4005267"/>
                </a:cubicBezTo>
                <a:cubicBezTo>
                  <a:pt x="3080105" y="4005267"/>
                  <a:pt x="3076131" y="4009237"/>
                  <a:pt x="3076131" y="4009237"/>
                </a:cubicBezTo>
                <a:cubicBezTo>
                  <a:pt x="3076131" y="4013211"/>
                  <a:pt x="3076131" y="4017181"/>
                  <a:pt x="3076131" y="4021155"/>
                </a:cubicBezTo>
                <a:cubicBezTo>
                  <a:pt x="3076131" y="4033068"/>
                  <a:pt x="3076131" y="4041012"/>
                  <a:pt x="3076131" y="4052930"/>
                </a:cubicBezTo>
                <a:cubicBezTo>
                  <a:pt x="3076131" y="4056899"/>
                  <a:pt x="3072161" y="4060873"/>
                  <a:pt x="3068187" y="4064843"/>
                </a:cubicBezTo>
                <a:cubicBezTo>
                  <a:pt x="3064217" y="4068817"/>
                  <a:pt x="3056274" y="4068817"/>
                  <a:pt x="3048330" y="4068817"/>
                </a:cubicBezTo>
                <a:cubicBezTo>
                  <a:pt x="3048330" y="4096618"/>
                  <a:pt x="3072161" y="4116479"/>
                  <a:pt x="3080105" y="4144280"/>
                </a:cubicBezTo>
                <a:cubicBezTo>
                  <a:pt x="3080105" y="4160167"/>
                  <a:pt x="3099962" y="4168111"/>
                  <a:pt x="3123793" y="4176055"/>
                </a:cubicBezTo>
                <a:lnTo>
                  <a:pt x="3123573" y="4176960"/>
                </a:lnTo>
                <a:lnTo>
                  <a:pt x="3131736" y="4176055"/>
                </a:lnTo>
                <a:cubicBezTo>
                  <a:pt x="3135706" y="4176055"/>
                  <a:pt x="3135706" y="4180024"/>
                  <a:pt x="3135706" y="4183998"/>
                </a:cubicBezTo>
                <a:cubicBezTo>
                  <a:pt x="3135706" y="4185983"/>
                  <a:pt x="3134713" y="4186975"/>
                  <a:pt x="3132231" y="4187968"/>
                </a:cubicBezTo>
                <a:lnTo>
                  <a:pt x="3119939" y="4191903"/>
                </a:lnTo>
                <a:lnTo>
                  <a:pt x="3119325" y="4194426"/>
                </a:lnTo>
                <a:cubicBezTo>
                  <a:pt x="3114857" y="4199888"/>
                  <a:pt x="3107905" y="4203860"/>
                  <a:pt x="3099962" y="4203860"/>
                </a:cubicBezTo>
                <a:cubicBezTo>
                  <a:pt x="3072161" y="4207830"/>
                  <a:pt x="3052300" y="4223717"/>
                  <a:pt x="3020525" y="4219747"/>
                </a:cubicBezTo>
                <a:cubicBezTo>
                  <a:pt x="3004637" y="4215773"/>
                  <a:pt x="2984780" y="4219747"/>
                  <a:pt x="2972863" y="4231661"/>
                </a:cubicBezTo>
                <a:cubicBezTo>
                  <a:pt x="2956975" y="4243578"/>
                  <a:pt x="2941088" y="4255492"/>
                  <a:pt x="2913287" y="4251522"/>
                </a:cubicBezTo>
                <a:cubicBezTo>
                  <a:pt x="2897396" y="4263435"/>
                  <a:pt x="2881512" y="4267409"/>
                  <a:pt x="2873569" y="4283297"/>
                </a:cubicBezTo>
                <a:cubicBezTo>
                  <a:pt x="2869595" y="4291241"/>
                  <a:pt x="2857677" y="4295211"/>
                  <a:pt x="2849738" y="4303154"/>
                </a:cubicBezTo>
                <a:cubicBezTo>
                  <a:pt x="2841794" y="4311098"/>
                  <a:pt x="2833850" y="4319042"/>
                  <a:pt x="2817959" y="4315072"/>
                </a:cubicBezTo>
                <a:cubicBezTo>
                  <a:pt x="2810019" y="4311098"/>
                  <a:pt x="2810019" y="4303154"/>
                  <a:pt x="2810019" y="4295211"/>
                </a:cubicBezTo>
                <a:cubicBezTo>
                  <a:pt x="2810019" y="4295211"/>
                  <a:pt x="2810019" y="4291241"/>
                  <a:pt x="2810019" y="4291241"/>
                </a:cubicBezTo>
                <a:cubicBezTo>
                  <a:pt x="2806045" y="4291241"/>
                  <a:pt x="2802075" y="4287267"/>
                  <a:pt x="2798101" y="4287267"/>
                </a:cubicBezTo>
                <a:cubicBezTo>
                  <a:pt x="2794132" y="4287267"/>
                  <a:pt x="2790158" y="4287267"/>
                  <a:pt x="2786188" y="4291241"/>
                </a:cubicBezTo>
                <a:cubicBezTo>
                  <a:pt x="2778240" y="4299185"/>
                  <a:pt x="2774270" y="4307128"/>
                  <a:pt x="2766327" y="4315072"/>
                </a:cubicBezTo>
                <a:cubicBezTo>
                  <a:pt x="2762357" y="4319042"/>
                  <a:pt x="2770301" y="4330959"/>
                  <a:pt x="2750439" y="4326985"/>
                </a:cubicBezTo>
                <a:cubicBezTo>
                  <a:pt x="2742496" y="4323016"/>
                  <a:pt x="2738522" y="4323016"/>
                  <a:pt x="2730582" y="4319042"/>
                </a:cubicBezTo>
                <a:cubicBezTo>
                  <a:pt x="2730582" y="4326985"/>
                  <a:pt x="2730582" y="4330959"/>
                  <a:pt x="2730582" y="4338903"/>
                </a:cubicBezTo>
                <a:cubicBezTo>
                  <a:pt x="2710721" y="4346847"/>
                  <a:pt x="2686890" y="4354790"/>
                  <a:pt x="2671002" y="4366704"/>
                </a:cubicBezTo>
                <a:cubicBezTo>
                  <a:pt x="2659085" y="4374648"/>
                  <a:pt x="2659085" y="4382591"/>
                  <a:pt x="2643202" y="4378621"/>
                </a:cubicBezTo>
                <a:cubicBezTo>
                  <a:pt x="2631284" y="4374648"/>
                  <a:pt x="2631284" y="4358760"/>
                  <a:pt x="2639228" y="4354790"/>
                </a:cubicBezTo>
                <a:cubicBezTo>
                  <a:pt x="2651145" y="4342873"/>
                  <a:pt x="2647171" y="4334929"/>
                  <a:pt x="2631284" y="4330959"/>
                </a:cubicBezTo>
                <a:cubicBezTo>
                  <a:pt x="2619366" y="4326985"/>
                  <a:pt x="2607453" y="4323016"/>
                  <a:pt x="2591566" y="4319042"/>
                </a:cubicBezTo>
                <a:cubicBezTo>
                  <a:pt x="2587596" y="4319042"/>
                  <a:pt x="2579648" y="4323016"/>
                  <a:pt x="2575678" y="4323016"/>
                </a:cubicBezTo>
                <a:cubicBezTo>
                  <a:pt x="2579648" y="4323016"/>
                  <a:pt x="2579648" y="4326985"/>
                  <a:pt x="2579648" y="4326985"/>
                </a:cubicBezTo>
                <a:cubicBezTo>
                  <a:pt x="2587596" y="4334929"/>
                  <a:pt x="2595539" y="4338903"/>
                  <a:pt x="2603483" y="4346847"/>
                </a:cubicBezTo>
                <a:cubicBezTo>
                  <a:pt x="2587596" y="4358760"/>
                  <a:pt x="2595539" y="4362734"/>
                  <a:pt x="2611427" y="4362734"/>
                </a:cubicBezTo>
                <a:cubicBezTo>
                  <a:pt x="2619366" y="4362734"/>
                  <a:pt x="2619366" y="4366704"/>
                  <a:pt x="2615397" y="4370678"/>
                </a:cubicBezTo>
                <a:cubicBezTo>
                  <a:pt x="2611427" y="4374648"/>
                  <a:pt x="2607453" y="4378621"/>
                  <a:pt x="2603483" y="4382591"/>
                </a:cubicBezTo>
                <a:cubicBezTo>
                  <a:pt x="2583622" y="4374648"/>
                  <a:pt x="2559791" y="4370678"/>
                  <a:pt x="2551847" y="4354790"/>
                </a:cubicBezTo>
                <a:cubicBezTo>
                  <a:pt x="2547877" y="4346847"/>
                  <a:pt x="2535960" y="4350816"/>
                  <a:pt x="2524046" y="4350816"/>
                </a:cubicBezTo>
                <a:cubicBezTo>
                  <a:pt x="2512129" y="4350816"/>
                  <a:pt x="2508159" y="4358760"/>
                  <a:pt x="2508159" y="4366704"/>
                </a:cubicBezTo>
                <a:cubicBezTo>
                  <a:pt x="2504185" y="4378621"/>
                  <a:pt x="2512129" y="4390535"/>
                  <a:pt x="2496241" y="4398479"/>
                </a:cubicBezTo>
                <a:cubicBezTo>
                  <a:pt x="2492271" y="4398479"/>
                  <a:pt x="2496241" y="4402453"/>
                  <a:pt x="2500211" y="4406422"/>
                </a:cubicBezTo>
                <a:cubicBezTo>
                  <a:pt x="2516103" y="4418340"/>
                  <a:pt x="2504185" y="4426284"/>
                  <a:pt x="2492271" y="4434227"/>
                </a:cubicBezTo>
                <a:cubicBezTo>
                  <a:pt x="2480354" y="4438197"/>
                  <a:pt x="2480354" y="4434227"/>
                  <a:pt x="2476384" y="4430253"/>
                </a:cubicBezTo>
                <a:cubicBezTo>
                  <a:pt x="2472410" y="4426284"/>
                  <a:pt x="2472410" y="4422310"/>
                  <a:pt x="2468440" y="4422310"/>
                </a:cubicBezTo>
                <a:cubicBezTo>
                  <a:pt x="2456523" y="4418340"/>
                  <a:pt x="2456523" y="4426284"/>
                  <a:pt x="2456523" y="4430253"/>
                </a:cubicBezTo>
                <a:cubicBezTo>
                  <a:pt x="2456523" y="4434227"/>
                  <a:pt x="2456523" y="4442171"/>
                  <a:pt x="2456523" y="4446141"/>
                </a:cubicBezTo>
                <a:cubicBezTo>
                  <a:pt x="2456523" y="4450115"/>
                  <a:pt x="2452553" y="4458058"/>
                  <a:pt x="2444609" y="4458058"/>
                </a:cubicBezTo>
                <a:cubicBezTo>
                  <a:pt x="2432692" y="4458058"/>
                  <a:pt x="2424748" y="4454084"/>
                  <a:pt x="2424748" y="4446141"/>
                </a:cubicBezTo>
                <a:cubicBezTo>
                  <a:pt x="2424748" y="4442171"/>
                  <a:pt x="2420774" y="4442171"/>
                  <a:pt x="2416804" y="4438197"/>
                </a:cubicBezTo>
                <a:cubicBezTo>
                  <a:pt x="2412835" y="4442171"/>
                  <a:pt x="2408861" y="4442171"/>
                  <a:pt x="2408861" y="4446141"/>
                </a:cubicBezTo>
                <a:cubicBezTo>
                  <a:pt x="2408861" y="4450115"/>
                  <a:pt x="2408861" y="4454084"/>
                  <a:pt x="2408861" y="4458058"/>
                </a:cubicBezTo>
                <a:cubicBezTo>
                  <a:pt x="2408861" y="4458058"/>
                  <a:pt x="2408861" y="4462028"/>
                  <a:pt x="2408861" y="4462028"/>
                </a:cubicBezTo>
                <a:cubicBezTo>
                  <a:pt x="2404891" y="4466002"/>
                  <a:pt x="2392973" y="4469972"/>
                  <a:pt x="2389003" y="4466002"/>
                </a:cubicBezTo>
                <a:cubicBezTo>
                  <a:pt x="2377086" y="4462028"/>
                  <a:pt x="2369142" y="4458058"/>
                  <a:pt x="2357229" y="4466002"/>
                </a:cubicBezTo>
                <a:cubicBezTo>
                  <a:pt x="2353255" y="4462028"/>
                  <a:pt x="2349285" y="4458058"/>
                  <a:pt x="2349285" y="4458058"/>
                </a:cubicBezTo>
                <a:cubicBezTo>
                  <a:pt x="2353255" y="4446141"/>
                  <a:pt x="2369142" y="4434227"/>
                  <a:pt x="2365172" y="4418340"/>
                </a:cubicBezTo>
                <a:cubicBezTo>
                  <a:pt x="2365172" y="4406422"/>
                  <a:pt x="2357229" y="4390535"/>
                  <a:pt x="2377086" y="4378621"/>
                </a:cubicBezTo>
                <a:cubicBezTo>
                  <a:pt x="2369142" y="4370678"/>
                  <a:pt x="2365172" y="4358760"/>
                  <a:pt x="2361198" y="4346847"/>
                </a:cubicBezTo>
                <a:cubicBezTo>
                  <a:pt x="2361198" y="4346847"/>
                  <a:pt x="2357229" y="4342873"/>
                  <a:pt x="2357229" y="4342873"/>
                </a:cubicBezTo>
                <a:cubicBezTo>
                  <a:pt x="2357229" y="4342873"/>
                  <a:pt x="2353255" y="4346847"/>
                  <a:pt x="2353255" y="4346847"/>
                </a:cubicBezTo>
                <a:cubicBezTo>
                  <a:pt x="2349285" y="4354790"/>
                  <a:pt x="2337367" y="4366704"/>
                  <a:pt x="2341337" y="4370678"/>
                </a:cubicBezTo>
                <a:cubicBezTo>
                  <a:pt x="2353255" y="4386565"/>
                  <a:pt x="2361198" y="4394509"/>
                  <a:pt x="2329424" y="4398479"/>
                </a:cubicBezTo>
                <a:cubicBezTo>
                  <a:pt x="2329424" y="4398479"/>
                  <a:pt x="2325454" y="4402453"/>
                  <a:pt x="2325454" y="4402453"/>
                </a:cubicBezTo>
                <a:cubicBezTo>
                  <a:pt x="2337367" y="4414366"/>
                  <a:pt x="2341337" y="4422310"/>
                  <a:pt x="2325454" y="4434227"/>
                </a:cubicBezTo>
                <a:cubicBezTo>
                  <a:pt x="2353255" y="4454084"/>
                  <a:pt x="2333398" y="4477916"/>
                  <a:pt x="2325454" y="4497777"/>
                </a:cubicBezTo>
                <a:cubicBezTo>
                  <a:pt x="2321480" y="4505721"/>
                  <a:pt x="2317510" y="4513664"/>
                  <a:pt x="2301619" y="4513664"/>
                </a:cubicBezTo>
                <a:cubicBezTo>
                  <a:pt x="2281762" y="4513664"/>
                  <a:pt x="2261900" y="4505721"/>
                  <a:pt x="2257930" y="4493803"/>
                </a:cubicBezTo>
                <a:cubicBezTo>
                  <a:pt x="2253961" y="4489833"/>
                  <a:pt x="2253961" y="4481889"/>
                  <a:pt x="2257930" y="4477916"/>
                </a:cubicBezTo>
                <a:cubicBezTo>
                  <a:pt x="2257930" y="4473946"/>
                  <a:pt x="2265874" y="4473946"/>
                  <a:pt x="2273818" y="4469972"/>
                </a:cubicBezTo>
                <a:cubicBezTo>
                  <a:pt x="2289705" y="4462028"/>
                  <a:pt x="2289705" y="4454084"/>
                  <a:pt x="2277792" y="4450115"/>
                </a:cubicBezTo>
                <a:cubicBezTo>
                  <a:pt x="2273818" y="4446141"/>
                  <a:pt x="2265874" y="4442171"/>
                  <a:pt x="2257930" y="4442171"/>
                </a:cubicBezTo>
                <a:cubicBezTo>
                  <a:pt x="2261900" y="4434227"/>
                  <a:pt x="2269848" y="4430253"/>
                  <a:pt x="2277792" y="4426284"/>
                </a:cubicBezTo>
                <a:cubicBezTo>
                  <a:pt x="2281762" y="4426284"/>
                  <a:pt x="2281762" y="4430253"/>
                  <a:pt x="2285735" y="4430253"/>
                </a:cubicBezTo>
                <a:cubicBezTo>
                  <a:pt x="2289705" y="4434227"/>
                  <a:pt x="2293679" y="4434227"/>
                  <a:pt x="2297649" y="4434227"/>
                </a:cubicBezTo>
                <a:cubicBezTo>
                  <a:pt x="2297649" y="4434227"/>
                  <a:pt x="2301619" y="4430253"/>
                  <a:pt x="2301619" y="4426284"/>
                </a:cubicBezTo>
                <a:cubicBezTo>
                  <a:pt x="2301619" y="4422310"/>
                  <a:pt x="2297649" y="4422310"/>
                  <a:pt x="2293679" y="4418340"/>
                </a:cubicBezTo>
                <a:cubicBezTo>
                  <a:pt x="2277792" y="4406422"/>
                  <a:pt x="2269848" y="4406422"/>
                  <a:pt x="2253961" y="4422310"/>
                </a:cubicBezTo>
                <a:cubicBezTo>
                  <a:pt x="2242043" y="4434227"/>
                  <a:pt x="2234099" y="4434227"/>
                  <a:pt x="2222182" y="4426284"/>
                </a:cubicBezTo>
                <a:cubicBezTo>
                  <a:pt x="2218212" y="4422310"/>
                  <a:pt x="2210268" y="4418340"/>
                  <a:pt x="2206299" y="4414366"/>
                </a:cubicBezTo>
                <a:cubicBezTo>
                  <a:pt x="2202325" y="4414366"/>
                  <a:pt x="2198355" y="4414366"/>
                  <a:pt x="2194381" y="4414366"/>
                </a:cubicBezTo>
                <a:cubicBezTo>
                  <a:pt x="2158636" y="4414366"/>
                  <a:pt x="2158636" y="4414366"/>
                  <a:pt x="2158636" y="4398479"/>
                </a:cubicBezTo>
                <a:cubicBezTo>
                  <a:pt x="2154662" y="4378621"/>
                  <a:pt x="2166580" y="4358760"/>
                  <a:pt x="2146719" y="4342873"/>
                </a:cubicBezTo>
                <a:cubicBezTo>
                  <a:pt x="2158636" y="4330959"/>
                  <a:pt x="2146719" y="4319042"/>
                  <a:pt x="2138775" y="4311098"/>
                </a:cubicBezTo>
                <a:cubicBezTo>
                  <a:pt x="2126862" y="4299185"/>
                  <a:pt x="2130831" y="4291241"/>
                  <a:pt x="2138775" y="4283297"/>
                </a:cubicBezTo>
                <a:cubicBezTo>
                  <a:pt x="2138775" y="4279323"/>
                  <a:pt x="2134805" y="4271379"/>
                  <a:pt x="2126862" y="4271379"/>
                </a:cubicBezTo>
                <a:cubicBezTo>
                  <a:pt x="2118918" y="4267409"/>
                  <a:pt x="2110974" y="4271379"/>
                  <a:pt x="2107000" y="4275353"/>
                </a:cubicBezTo>
                <a:cubicBezTo>
                  <a:pt x="2103026" y="4279323"/>
                  <a:pt x="2099057" y="4287267"/>
                  <a:pt x="2095087" y="4287267"/>
                </a:cubicBezTo>
                <a:cubicBezTo>
                  <a:pt x="2055368" y="4283297"/>
                  <a:pt x="2055368" y="4299185"/>
                  <a:pt x="2055368" y="4319042"/>
                </a:cubicBezTo>
                <a:cubicBezTo>
                  <a:pt x="2027563" y="4323016"/>
                  <a:pt x="2015650" y="4307128"/>
                  <a:pt x="1991819" y="4303154"/>
                </a:cubicBezTo>
                <a:cubicBezTo>
                  <a:pt x="1967988" y="4299185"/>
                  <a:pt x="1956070" y="4291241"/>
                  <a:pt x="1948126" y="4275353"/>
                </a:cubicBezTo>
                <a:lnTo>
                  <a:pt x="1946231" y="4272510"/>
                </a:lnTo>
                <a:lnTo>
                  <a:pt x="1928188" y="4272951"/>
                </a:lnTo>
                <a:cubicBezTo>
                  <a:pt x="1920244" y="4276921"/>
                  <a:pt x="1916270" y="4276921"/>
                  <a:pt x="1916270" y="4284865"/>
                </a:cubicBezTo>
                <a:cubicBezTo>
                  <a:pt x="1916270" y="4296782"/>
                  <a:pt x="1916270" y="4304726"/>
                  <a:pt x="1916270" y="4312670"/>
                </a:cubicBezTo>
                <a:cubicBezTo>
                  <a:pt x="1916270" y="4312670"/>
                  <a:pt x="1912301" y="4316640"/>
                  <a:pt x="1912301" y="4320613"/>
                </a:cubicBezTo>
                <a:cubicBezTo>
                  <a:pt x="1912301" y="4320613"/>
                  <a:pt x="1908327" y="4320613"/>
                  <a:pt x="1908327" y="4320613"/>
                </a:cubicBezTo>
                <a:cubicBezTo>
                  <a:pt x="1908327" y="4320613"/>
                  <a:pt x="1904357" y="4316640"/>
                  <a:pt x="1904357" y="4316640"/>
                </a:cubicBezTo>
                <a:cubicBezTo>
                  <a:pt x="1900387" y="4312670"/>
                  <a:pt x="1896413" y="4308696"/>
                  <a:pt x="1892439" y="4304726"/>
                </a:cubicBezTo>
                <a:cubicBezTo>
                  <a:pt x="1888470" y="4312670"/>
                  <a:pt x="1884496" y="4316640"/>
                  <a:pt x="1884496" y="4320613"/>
                </a:cubicBezTo>
                <a:cubicBezTo>
                  <a:pt x="1884496" y="4324583"/>
                  <a:pt x="1884496" y="4332527"/>
                  <a:pt x="1884496" y="4336501"/>
                </a:cubicBezTo>
                <a:cubicBezTo>
                  <a:pt x="1868608" y="4336501"/>
                  <a:pt x="1856695" y="4336501"/>
                  <a:pt x="1852721" y="4352388"/>
                </a:cubicBezTo>
                <a:cubicBezTo>
                  <a:pt x="1852721" y="4360332"/>
                  <a:pt x="1840807" y="4356358"/>
                  <a:pt x="1836834" y="4352388"/>
                </a:cubicBezTo>
                <a:cubicBezTo>
                  <a:pt x="1828890" y="4352388"/>
                  <a:pt x="1824920" y="4352388"/>
                  <a:pt x="1824920" y="4356358"/>
                </a:cubicBezTo>
                <a:cubicBezTo>
                  <a:pt x="1820950" y="4364302"/>
                  <a:pt x="1820950" y="4372245"/>
                  <a:pt x="1820950" y="4380189"/>
                </a:cubicBezTo>
                <a:cubicBezTo>
                  <a:pt x="1809033" y="4380189"/>
                  <a:pt x="1801089" y="4380189"/>
                  <a:pt x="1789171" y="4380189"/>
                </a:cubicBezTo>
                <a:lnTo>
                  <a:pt x="1784409" y="4378602"/>
                </a:lnTo>
                <a:lnTo>
                  <a:pt x="1781232" y="4372245"/>
                </a:lnTo>
                <a:cubicBezTo>
                  <a:pt x="1777258" y="4372245"/>
                  <a:pt x="1773284" y="4372245"/>
                  <a:pt x="1777258" y="4376219"/>
                </a:cubicBezTo>
                <a:lnTo>
                  <a:pt x="1784409" y="4378602"/>
                </a:lnTo>
                <a:lnTo>
                  <a:pt x="1785202" y="4380189"/>
                </a:lnTo>
                <a:cubicBezTo>
                  <a:pt x="1785202" y="4380189"/>
                  <a:pt x="1785202" y="4380189"/>
                  <a:pt x="1789171" y="4380189"/>
                </a:cubicBezTo>
                <a:cubicBezTo>
                  <a:pt x="1789171" y="4388133"/>
                  <a:pt x="1789171" y="4392107"/>
                  <a:pt x="1789171" y="4400050"/>
                </a:cubicBezTo>
                <a:cubicBezTo>
                  <a:pt x="1789171" y="4407994"/>
                  <a:pt x="1781232" y="4411964"/>
                  <a:pt x="1773284" y="4411964"/>
                </a:cubicBezTo>
                <a:cubicBezTo>
                  <a:pt x="1757397" y="4415938"/>
                  <a:pt x="1737539" y="4415938"/>
                  <a:pt x="1721652" y="4407994"/>
                </a:cubicBezTo>
                <a:cubicBezTo>
                  <a:pt x="1705765" y="4400050"/>
                  <a:pt x="1693847" y="4404020"/>
                  <a:pt x="1685903" y="4411964"/>
                </a:cubicBezTo>
                <a:cubicBezTo>
                  <a:pt x="1677960" y="4415938"/>
                  <a:pt x="1673990" y="4419908"/>
                  <a:pt x="1681934" y="4423881"/>
                </a:cubicBezTo>
                <a:cubicBezTo>
                  <a:pt x="1693847" y="4431825"/>
                  <a:pt x="1693847" y="4443739"/>
                  <a:pt x="1717678" y="4447713"/>
                </a:cubicBezTo>
                <a:cubicBezTo>
                  <a:pt x="1721652" y="4447713"/>
                  <a:pt x="1721652" y="4459626"/>
                  <a:pt x="1717678" y="4459626"/>
                </a:cubicBezTo>
                <a:cubicBezTo>
                  <a:pt x="1713708" y="4459626"/>
                  <a:pt x="1709734" y="4459626"/>
                  <a:pt x="1705765" y="4459626"/>
                </a:cubicBezTo>
                <a:cubicBezTo>
                  <a:pt x="1697821" y="4455656"/>
                  <a:pt x="1689877" y="4455656"/>
                  <a:pt x="1677960" y="4459626"/>
                </a:cubicBezTo>
                <a:cubicBezTo>
                  <a:pt x="1670016" y="4463600"/>
                  <a:pt x="1654129" y="4467570"/>
                  <a:pt x="1646185" y="4471544"/>
                </a:cubicBezTo>
                <a:cubicBezTo>
                  <a:pt x="1634271" y="4475513"/>
                  <a:pt x="1618384" y="4475513"/>
                  <a:pt x="1602497" y="4475513"/>
                </a:cubicBezTo>
                <a:cubicBezTo>
                  <a:pt x="1590579" y="4475513"/>
                  <a:pt x="1582640" y="4471544"/>
                  <a:pt x="1582640" y="4463600"/>
                </a:cubicBezTo>
                <a:cubicBezTo>
                  <a:pt x="1582640" y="4451682"/>
                  <a:pt x="1582640" y="4443739"/>
                  <a:pt x="1578666" y="4435795"/>
                </a:cubicBezTo>
                <a:cubicBezTo>
                  <a:pt x="1578666" y="4431825"/>
                  <a:pt x="1570722" y="4431825"/>
                  <a:pt x="1566748" y="4431825"/>
                </a:cubicBezTo>
                <a:cubicBezTo>
                  <a:pt x="1562778" y="4443739"/>
                  <a:pt x="1534973" y="4439769"/>
                  <a:pt x="1527030" y="4451682"/>
                </a:cubicBezTo>
                <a:cubicBezTo>
                  <a:pt x="1519086" y="4467570"/>
                  <a:pt x="1511142" y="4479487"/>
                  <a:pt x="1483341" y="4475513"/>
                </a:cubicBezTo>
                <a:cubicBezTo>
                  <a:pt x="1479367" y="4475513"/>
                  <a:pt x="1471424" y="4479487"/>
                  <a:pt x="1471424" y="4487431"/>
                </a:cubicBezTo>
                <a:cubicBezTo>
                  <a:pt x="1471424" y="4495375"/>
                  <a:pt x="1463484" y="4503318"/>
                  <a:pt x="1455536" y="4511262"/>
                </a:cubicBezTo>
                <a:cubicBezTo>
                  <a:pt x="1447593" y="4519206"/>
                  <a:pt x="1443623" y="4515232"/>
                  <a:pt x="1435679" y="4507288"/>
                </a:cubicBezTo>
                <a:lnTo>
                  <a:pt x="1422645" y="4500771"/>
                </a:lnTo>
                <a:lnTo>
                  <a:pt x="1418301" y="4506299"/>
                </a:lnTo>
                <a:cubicBezTo>
                  <a:pt x="1414825" y="4507292"/>
                  <a:pt x="1409861" y="4507292"/>
                  <a:pt x="1403904" y="4507292"/>
                </a:cubicBezTo>
                <a:cubicBezTo>
                  <a:pt x="1395961" y="4503318"/>
                  <a:pt x="1391987" y="4499349"/>
                  <a:pt x="1391987" y="4495375"/>
                </a:cubicBezTo>
                <a:cubicBezTo>
                  <a:pt x="1391987" y="4495375"/>
                  <a:pt x="1391987" y="4491405"/>
                  <a:pt x="1391987" y="4491405"/>
                </a:cubicBezTo>
                <a:cubicBezTo>
                  <a:pt x="1399931" y="4487431"/>
                  <a:pt x="1403904" y="4495375"/>
                  <a:pt x="1411848" y="4495375"/>
                </a:cubicBezTo>
                <a:lnTo>
                  <a:pt x="1419676" y="4497986"/>
                </a:lnTo>
                <a:lnTo>
                  <a:pt x="1417806" y="4476010"/>
                </a:lnTo>
                <a:cubicBezTo>
                  <a:pt x="1414826" y="4468563"/>
                  <a:pt x="1409861" y="4461613"/>
                  <a:pt x="1403904" y="4455656"/>
                </a:cubicBezTo>
                <a:cubicBezTo>
                  <a:pt x="1395961" y="4451682"/>
                  <a:pt x="1391987" y="4447713"/>
                  <a:pt x="1380073" y="4447713"/>
                </a:cubicBezTo>
                <a:cubicBezTo>
                  <a:pt x="1364186" y="4447713"/>
                  <a:pt x="1356242" y="4443739"/>
                  <a:pt x="1356242" y="4431825"/>
                </a:cubicBezTo>
                <a:cubicBezTo>
                  <a:pt x="1356242" y="4423881"/>
                  <a:pt x="1352268" y="4419908"/>
                  <a:pt x="1348299" y="4415938"/>
                </a:cubicBezTo>
                <a:cubicBezTo>
                  <a:pt x="1348299" y="4411964"/>
                  <a:pt x="1328437" y="4411964"/>
                  <a:pt x="1328437" y="4415938"/>
                </a:cubicBezTo>
                <a:cubicBezTo>
                  <a:pt x="1328437" y="4423881"/>
                  <a:pt x="1324468" y="4427851"/>
                  <a:pt x="1324468" y="4431825"/>
                </a:cubicBezTo>
                <a:cubicBezTo>
                  <a:pt x="1324468" y="4439769"/>
                  <a:pt x="1332411" y="4447713"/>
                  <a:pt x="1316524" y="4451682"/>
                </a:cubicBezTo>
                <a:cubicBezTo>
                  <a:pt x="1312550" y="4443739"/>
                  <a:pt x="1312550" y="4439769"/>
                  <a:pt x="1308580" y="4431825"/>
                </a:cubicBezTo>
                <a:cubicBezTo>
                  <a:pt x="1308580" y="4431825"/>
                  <a:pt x="1304610" y="4427851"/>
                  <a:pt x="1304610" y="4427851"/>
                </a:cubicBezTo>
                <a:cubicBezTo>
                  <a:pt x="1300636" y="4423881"/>
                  <a:pt x="1296663" y="4423881"/>
                  <a:pt x="1292693" y="4427851"/>
                </a:cubicBezTo>
                <a:cubicBezTo>
                  <a:pt x="1288719" y="4431825"/>
                  <a:pt x="1280775" y="4435795"/>
                  <a:pt x="1276805" y="4443739"/>
                </a:cubicBezTo>
                <a:cubicBezTo>
                  <a:pt x="1272831" y="4447713"/>
                  <a:pt x="1268862" y="4451682"/>
                  <a:pt x="1260918" y="4451682"/>
                </a:cubicBezTo>
                <a:lnTo>
                  <a:pt x="1259843" y="4453509"/>
                </a:lnTo>
                <a:lnTo>
                  <a:pt x="1256944" y="4447713"/>
                </a:lnTo>
                <a:cubicBezTo>
                  <a:pt x="1252974" y="4447713"/>
                  <a:pt x="1249000" y="4447713"/>
                  <a:pt x="1252974" y="4451682"/>
                </a:cubicBezTo>
                <a:lnTo>
                  <a:pt x="1259112" y="4454753"/>
                </a:lnTo>
                <a:lnTo>
                  <a:pt x="1241059" y="4485444"/>
                </a:lnTo>
                <a:cubicBezTo>
                  <a:pt x="1231129" y="4492395"/>
                  <a:pt x="1217228" y="4495375"/>
                  <a:pt x="1197368" y="4495375"/>
                </a:cubicBezTo>
                <a:cubicBezTo>
                  <a:pt x="1181481" y="4495375"/>
                  <a:pt x="1169563" y="4499344"/>
                  <a:pt x="1165594" y="4511262"/>
                </a:cubicBezTo>
                <a:cubicBezTo>
                  <a:pt x="1161620" y="4515232"/>
                  <a:pt x="1157650" y="4515232"/>
                  <a:pt x="1153676" y="4511262"/>
                </a:cubicBezTo>
                <a:cubicBezTo>
                  <a:pt x="1153676" y="4507288"/>
                  <a:pt x="1149706" y="4503318"/>
                  <a:pt x="1145737" y="4499344"/>
                </a:cubicBezTo>
                <a:cubicBezTo>
                  <a:pt x="1141763" y="4503318"/>
                  <a:pt x="1137789" y="4507288"/>
                  <a:pt x="1133819" y="4511262"/>
                </a:cubicBezTo>
                <a:cubicBezTo>
                  <a:pt x="1113958" y="4523176"/>
                  <a:pt x="1117932" y="4535093"/>
                  <a:pt x="1117932" y="4550981"/>
                </a:cubicBezTo>
                <a:cubicBezTo>
                  <a:pt x="1117932" y="4554950"/>
                  <a:pt x="1113958" y="4558924"/>
                  <a:pt x="1098070" y="4554950"/>
                </a:cubicBezTo>
                <a:cubicBezTo>
                  <a:pt x="1094100" y="4550981"/>
                  <a:pt x="1090127" y="4550981"/>
                  <a:pt x="1086157" y="4547007"/>
                </a:cubicBezTo>
                <a:cubicBezTo>
                  <a:pt x="1070269" y="4539063"/>
                  <a:pt x="1074239" y="4531119"/>
                  <a:pt x="1074239" y="4519206"/>
                </a:cubicBezTo>
                <a:cubicBezTo>
                  <a:pt x="1078213" y="4511262"/>
                  <a:pt x="1086157" y="4507288"/>
                  <a:pt x="1086157" y="4499344"/>
                </a:cubicBezTo>
                <a:cubicBezTo>
                  <a:pt x="1090127" y="4487431"/>
                  <a:pt x="1070269" y="4491401"/>
                  <a:pt x="1066295" y="4487431"/>
                </a:cubicBezTo>
                <a:cubicBezTo>
                  <a:pt x="1054382" y="4475513"/>
                  <a:pt x="1062326" y="4459626"/>
                  <a:pt x="1058352" y="4447713"/>
                </a:cubicBezTo>
                <a:cubicBezTo>
                  <a:pt x="1054382" y="4443739"/>
                  <a:pt x="1050408" y="4443739"/>
                  <a:pt x="1042464" y="4447713"/>
                </a:cubicBezTo>
                <a:cubicBezTo>
                  <a:pt x="1038495" y="4451682"/>
                  <a:pt x="1038495" y="4451682"/>
                  <a:pt x="1034521" y="4451682"/>
                </a:cubicBezTo>
                <a:cubicBezTo>
                  <a:pt x="1026577" y="4451682"/>
                  <a:pt x="1014663" y="4451682"/>
                  <a:pt x="1014663" y="4447713"/>
                </a:cubicBezTo>
                <a:cubicBezTo>
                  <a:pt x="1014663" y="4423881"/>
                  <a:pt x="990832" y="4404020"/>
                  <a:pt x="978915" y="4384163"/>
                </a:cubicBezTo>
                <a:cubicBezTo>
                  <a:pt x="974945" y="4376219"/>
                  <a:pt x="967001" y="4364302"/>
                  <a:pt x="959058" y="4360332"/>
                </a:cubicBezTo>
                <a:cubicBezTo>
                  <a:pt x="955084" y="4356358"/>
                  <a:pt x="939196" y="4360332"/>
                  <a:pt x="927283" y="4364302"/>
                </a:cubicBezTo>
                <a:cubicBezTo>
                  <a:pt x="903452" y="4368276"/>
                  <a:pt x="883590" y="4360332"/>
                  <a:pt x="867703" y="4352388"/>
                </a:cubicBezTo>
                <a:cubicBezTo>
                  <a:pt x="839902" y="4336501"/>
                  <a:pt x="808128" y="4332527"/>
                  <a:pt x="768409" y="4332527"/>
                </a:cubicBezTo>
                <a:cubicBezTo>
                  <a:pt x="764435" y="4332527"/>
                  <a:pt x="764435" y="4328557"/>
                  <a:pt x="760465" y="4328557"/>
                </a:cubicBezTo>
                <a:cubicBezTo>
                  <a:pt x="748548" y="4320613"/>
                  <a:pt x="744578" y="4320613"/>
                  <a:pt x="740604" y="4332527"/>
                </a:cubicBezTo>
                <a:cubicBezTo>
                  <a:pt x="736634" y="4340471"/>
                  <a:pt x="728691" y="4348414"/>
                  <a:pt x="724717" y="4356358"/>
                </a:cubicBezTo>
                <a:cubicBezTo>
                  <a:pt x="720747" y="4368276"/>
                  <a:pt x="700886" y="4368276"/>
                  <a:pt x="696916" y="4356358"/>
                </a:cubicBezTo>
                <a:cubicBezTo>
                  <a:pt x="684998" y="4336501"/>
                  <a:pt x="657197" y="4324583"/>
                  <a:pt x="637336" y="4312670"/>
                </a:cubicBezTo>
                <a:cubicBezTo>
                  <a:pt x="625423" y="4304726"/>
                  <a:pt x="601592" y="4312670"/>
                  <a:pt x="597618" y="4324583"/>
                </a:cubicBezTo>
                <a:cubicBezTo>
                  <a:pt x="597618" y="4336501"/>
                  <a:pt x="593648" y="4340471"/>
                  <a:pt x="581730" y="4348414"/>
                </a:cubicBezTo>
                <a:cubicBezTo>
                  <a:pt x="577761" y="4352388"/>
                  <a:pt x="573787" y="4352388"/>
                  <a:pt x="573787" y="4352388"/>
                </a:cubicBezTo>
                <a:cubicBezTo>
                  <a:pt x="569817" y="4348414"/>
                  <a:pt x="565843" y="4348414"/>
                  <a:pt x="565843" y="4344445"/>
                </a:cubicBezTo>
                <a:cubicBezTo>
                  <a:pt x="565843" y="4332527"/>
                  <a:pt x="561873" y="4320613"/>
                  <a:pt x="573787" y="4308696"/>
                </a:cubicBezTo>
                <a:cubicBezTo>
                  <a:pt x="577761" y="4304726"/>
                  <a:pt x="565843" y="4292808"/>
                  <a:pt x="553929" y="4292808"/>
                </a:cubicBezTo>
                <a:cubicBezTo>
                  <a:pt x="545986" y="4292808"/>
                  <a:pt x="538042" y="4300752"/>
                  <a:pt x="534068" y="4288839"/>
                </a:cubicBezTo>
                <a:cubicBezTo>
                  <a:pt x="526124" y="4276921"/>
                  <a:pt x="526124" y="4276921"/>
                  <a:pt x="514211" y="4284865"/>
                </a:cubicBezTo>
                <a:cubicBezTo>
                  <a:pt x="506267" y="4288839"/>
                  <a:pt x="498324" y="4292808"/>
                  <a:pt x="490380" y="4296782"/>
                </a:cubicBezTo>
                <a:cubicBezTo>
                  <a:pt x="466549" y="4276921"/>
                  <a:pt x="426830" y="4296782"/>
                  <a:pt x="402999" y="4280895"/>
                </a:cubicBezTo>
                <a:cubicBezTo>
                  <a:pt x="395056" y="4280895"/>
                  <a:pt x="391082" y="4280895"/>
                  <a:pt x="391082" y="4284865"/>
                </a:cubicBezTo>
                <a:cubicBezTo>
                  <a:pt x="387112" y="4296782"/>
                  <a:pt x="387112" y="4304726"/>
                  <a:pt x="387112" y="4312670"/>
                </a:cubicBezTo>
                <a:cubicBezTo>
                  <a:pt x="387112" y="4320613"/>
                  <a:pt x="375194" y="4324583"/>
                  <a:pt x="363281" y="4324583"/>
                </a:cubicBezTo>
                <a:cubicBezTo>
                  <a:pt x="343420" y="4324583"/>
                  <a:pt x="311645" y="4308696"/>
                  <a:pt x="311645" y="4292808"/>
                </a:cubicBezTo>
                <a:cubicBezTo>
                  <a:pt x="311645" y="4280895"/>
                  <a:pt x="327532" y="4272951"/>
                  <a:pt x="307675" y="4265007"/>
                </a:cubicBezTo>
                <a:cubicBezTo>
                  <a:pt x="295757" y="4257063"/>
                  <a:pt x="291788" y="4245146"/>
                  <a:pt x="279870" y="4237202"/>
                </a:cubicBezTo>
                <a:cubicBezTo>
                  <a:pt x="256039" y="4217345"/>
                  <a:pt x="240152" y="4197484"/>
                  <a:pt x="240152" y="4173653"/>
                </a:cubicBezTo>
                <a:cubicBezTo>
                  <a:pt x="240152" y="4161739"/>
                  <a:pt x="220294" y="4153796"/>
                  <a:pt x="240152" y="4141878"/>
                </a:cubicBezTo>
                <a:cubicBezTo>
                  <a:pt x="248095" y="4137908"/>
                  <a:pt x="240152" y="4129964"/>
                  <a:pt x="232208" y="4129964"/>
                </a:cubicBezTo>
                <a:cubicBezTo>
                  <a:pt x="192489" y="4122021"/>
                  <a:pt x="188520" y="4102159"/>
                  <a:pt x="180576" y="4082302"/>
                </a:cubicBezTo>
                <a:cubicBezTo>
                  <a:pt x="196463" y="4074359"/>
                  <a:pt x="184546" y="4066415"/>
                  <a:pt x="172632" y="4058471"/>
                </a:cubicBezTo>
                <a:cubicBezTo>
                  <a:pt x="172632" y="4058471"/>
                  <a:pt x="168658" y="4054497"/>
                  <a:pt x="168658" y="4054497"/>
                </a:cubicBezTo>
                <a:cubicBezTo>
                  <a:pt x="164689" y="4046554"/>
                  <a:pt x="160715" y="4042584"/>
                  <a:pt x="164689" y="4038610"/>
                </a:cubicBezTo>
                <a:cubicBezTo>
                  <a:pt x="180576" y="4026696"/>
                  <a:pt x="172632" y="4010809"/>
                  <a:pt x="176602" y="3998891"/>
                </a:cubicBezTo>
                <a:cubicBezTo>
                  <a:pt x="176602" y="3986978"/>
                  <a:pt x="172632" y="3979034"/>
                  <a:pt x="184546" y="3967117"/>
                </a:cubicBezTo>
                <a:cubicBezTo>
                  <a:pt x="192489" y="3959173"/>
                  <a:pt x="192489" y="3959173"/>
                  <a:pt x="168658" y="3947260"/>
                </a:cubicBezTo>
                <a:cubicBezTo>
                  <a:pt x="164689" y="3943286"/>
                  <a:pt x="160715" y="3939316"/>
                  <a:pt x="168658" y="3939316"/>
                </a:cubicBezTo>
                <a:cubicBezTo>
                  <a:pt x="192489" y="3935342"/>
                  <a:pt x="184546" y="3931372"/>
                  <a:pt x="176602" y="3919455"/>
                </a:cubicBezTo>
                <a:cubicBezTo>
                  <a:pt x="160715" y="3903567"/>
                  <a:pt x="156745" y="3887680"/>
                  <a:pt x="156745" y="3867823"/>
                </a:cubicBezTo>
                <a:cubicBezTo>
                  <a:pt x="160715" y="3812217"/>
                  <a:pt x="156745" y="3752637"/>
                  <a:pt x="156745" y="3697031"/>
                </a:cubicBezTo>
                <a:cubicBezTo>
                  <a:pt x="156745" y="3685118"/>
                  <a:pt x="160715" y="3669230"/>
                  <a:pt x="144827" y="3653343"/>
                </a:cubicBezTo>
                <a:cubicBezTo>
                  <a:pt x="156745" y="3645399"/>
                  <a:pt x="160715" y="3637456"/>
                  <a:pt x="148801" y="3625538"/>
                </a:cubicBezTo>
                <a:cubicBezTo>
                  <a:pt x="148801" y="3625538"/>
                  <a:pt x="148801" y="3617594"/>
                  <a:pt x="152771" y="3617594"/>
                </a:cubicBezTo>
                <a:cubicBezTo>
                  <a:pt x="172632" y="3605681"/>
                  <a:pt x="176602" y="3597737"/>
                  <a:pt x="160715" y="3577876"/>
                </a:cubicBezTo>
                <a:cubicBezTo>
                  <a:pt x="136884" y="3550075"/>
                  <a:pt x="136884" y="3522270"/>
                  <a:pt x="156745" y="3486525"/>
                </a:cubicBezTo>
                <a:cubicBezTo>
                  <a:pt x="160715" y="3478582"/>
                  <a:pt x="156745" y="3474608"/>
                  <a:pt x="152771" y="3466664"/>
                </a:cubicBezTo>
                <a:cubicBezTo>
                  <a:pt x="144827" y="3458720"/>
                  <a:pt x="148801" y="3458720"/>
                  <a:pt x="168658" y="3446807"/>
                </a:cubicBezTo>
                <a:cubicBezTo>
                  <a:pt x="172632" y="3446807"/>
                  <a:pt x="172632" y="3442833"/>
                  <a:pt x="176602" y="3438863"/>
                </a:cubicBezTo>
                <a:cubicBezTo>
                  <a:pt x="176602" y="3438863"/>
                  <a:pt x="176602" y="3434889"/>
                  <a:pt x="176602" y="3434889"/>
                </a:cubicBezTo>
                <a:cubicBezTo>
                  <a:pt x="172632" y="3430920"/>
                  <a:pt x="168658" y="3426946"/>
                  <a:pt x="164689" y="3430920"/>
                </a:cubicBezTo>
                <a:cubicBezTo>
                  <a:pt x="152771" y="3434889"/>
                  <a:pt x="144827" y="3438863"/>
                  <a:pt x="144827" y="3426946"/>
                </a:cubicBezTo>
                <a:cubicBezTo>
                  <a:pt x="144827" y="3419002"/>
                  <a:pt x="144827" y="3411058"/>
                  <a:pt x="152771" y="3407089"/>
                </a:cubicBezTo>
                <a:cubicBezTo>
                  <a:pt x="176602" y="3391201"/>
                  <a:pt x="176602" y="3391201"/>
                  <a:pt x="160715" y="3379284"/>
                </a:cubicBezTo>
                <a:cubicBezTo>
                  <a:pt x="144827" y="3363396"/>
                  <a:pt x="140857" y="3355452"/>
                  <a:pt x="156745" y="3339565"/>
                </a:cubicBezTo>
                <a:cubicBezTo>
                  <a:pt x="160715" y="3335595"/>
                  <a:pt x="164689" y="3327652"/>
                  <a:pt x="160715" y="3323678"/>
                </a:cubicBezTo>
                <a:cubicBezTo>
                  <a:pt x="148801" y="3315734"/>
                  <a:pt x="152771" y="3307790"/>
                  <a:pt x="160715" y="3299847"/>
                </a:cubicBezTo>
                <a:cubicBezTo>
                  <a:pt x="168658" y="3291903"/>
                  <a:pt x="160715" y="3283959"/>
                  <a:pt x="148801" y="3283959"/>
                </a:cubicBezTo>
                <a:cubicBezTo>
                  <a:pt x="136884" y="3279989"/>
                  <a:pt x="132914" y="3276016"/>
                  <a:pt x="136884" y="3268072"/>
                </a:cubicBezTo>
                <a:cubicBezTo>
                  <a:pt x="144827" y="3260128"/>
                  <a:pt x="140857" y="3252184"/>
                  <a:pt x="136884" y="3244241"/>
                </a:cubicBezTo>
                <a:cubicBezTo>
                  <a:pt x="124970" y="3224384"/>
                  <a:pt x="132914" y="3220410"/>
                  <a:pt x="164689" y="3216440"/>
                </a:cubicBezTo>
                <a:cubicBezTo>
                  <a:pt x="176602" y="3216440"/>
                  <a:pt x="180576" y="3212466"/>
                  <a:pt x="172632" y="3208496"/>
                </a:cubicBezTo>
                <a:cubicBezTo>
                  <a:pt x="164689" y="3200553"/>
                  <a:pt x="152771" y="3196579"/>
                  <a:pt x="144827" y="3188635"/>
                </a:cubicBezTo>
                <a:cubicBezTo>
                  <a:pt x="140857" y="3184665"/>
                  <a:pt x="136884" y="3184665"/>
                  <a:pt x="136884" y="3180691"/>
                </a:cubicBezTo>
                <a:cubicBezTo>
                  <a:pt x="132914" y="3148916"/>
                  <a:pt x="120996" y="3117142"/>
                  <a:pt x="160715" y="3089341"/>
                </a:cubicBezTo>
                <a:cubicBezTo>
                  <a:pt x="164689" y="3085367"/>
                  <a:pt x="172632" y="3085367"/>
                  <a:pt x="176602" y="3085367"/>
                </a:cubicBezTo>
                <a:cubicBezTo>
                  <a:pt x="180576" y="3081397"/>
                  <a:pt x="180576" y="3077423"/>
                  <a:pt x="172632" y="3077423"/>
                </a:cubicBezTo>
                <a:cubicBezTo>
                  <a:pt x="156745" y="3073453"/>
                  <a:pt x="152771" y="3069480"/>
                  <a:pt x="152771" y="3057566"/>
                </a:cubicBezTo>
                <a:cubicBezTo>
                  <a:pt x="152771" y="3049622"/>
                  <a:pt x="152771" y="3041679"/>
                  <a:pt x="156745" y="3037705"/>
                </a:cubicBezTo>
                <a:cubicBezTo>
                  <a:pt x="176602" y="3021817"/>
                  <a:pt x="168658" y="3013874"/>
                  <a:pt x="148801" y="3001960"/>
                </a:cubicBezTo>
                <a:cubicBezTo>
                  <a:pt x="144827" y="3001960"/>
                  <a:pt x="144827" y="2997986"/>
                  <a:pt x="140857" y="2994017"/>
                </a:cubicBezTo>
                <a:cubicBezTo>
                  <a:pt x="148801" y="2994017"/>
                  <a:pt x="156745" y="2990043"/>
                  <a:pt x="164689" y="2990043"/>
                </a:cubicBezTo>
                <a:cubicBezTo>
                  <a:pt x="172632" y="2990043"/>
                  <a:pt x="176602" y="2986073"/>
                  <a:pt x="184546" y="2986073"/>
                </a:cubicBezTo>
                <a:cubicBezTo>
                  <a:pt x="184546" y="2982099"/>
                  <a:pt x="180576" y="2982099"/>
                  <a:pt x="176602" y="2978129"/>
                </a:cubicBezTo>
                <a:cubicBezTo>
                  <a:pt x="164689" y="2970185"/>
                  <a:pt x="156745" y="2966212"/>
                  <a:pt x="172632" y="2954298"/>
                </a:cubicBezTo>
                <a:lnTo>
                  <a:pt x="175676" y="2942118"/>
                </a:lnTo>
                <a:lnTo>
                  <a:pt x="166180" y="2939406"/>
                </a:lnTo>
                <a:cubicBezTo>
                  <a:pt x="163697" y="2937421"/>
                  <a:pt x="162704" y="2934442"/>
                  <a:pt x="164689" y="2930471"/>
                </a:cubicBezTo>
                <a:cubicBezTo>
                  <a:pt x="164689" y="2930471"/>
                  <a:pt x="168663" y="2926497"/>
                  <a:pt x="172632" y="2926497"/>
                </a:cubicBezTo>
                <a:cubicBezTo>
                  <a:pt x="172632" y="2926497"/>
                  <a:pt x="176606" y="2930471"/>
                  <a:pt x="176606" y="2926497"/>
                </a:cubicBezTo>
                <a:lnTo>
                  <a:pt x="176606" y="2938410"/>
                </a:lnTo>
                <a:lnTo>
                  <a:pt x="187525" y="2935928"/>
                </a:lnTo>
                <a:cubicBezTo>
                  <a:pt x="190503" y="2934438"/>
                  <a:pt x="192489" y="2932452"/>
                  <a:pt x="192489" y="2930467"/>
                </a:cubicBezTo>
                <a:cubicBezTo>
                  <a:pt x="192489" y="2926493"/>
                  <a:pt x="196463" y="2918549"/>
                  <a:pt x="192489" y="2914580"/>
                </a:cubicBezTo>
                <a:cubicBezTo>
                  <a:pt x="184546" y="2906636"/>
                  <a:pt x="172632" y="2898692"/>
                  <a:pt x="160715" y="2890749"/>
                </a:cubicBezTo>
                <a:cubicBezTo>
                  <a:pt x="148801" y="2882805"/>
                  <a:pt x="152771" y="2878831"/>
                  <a:pt x="160715" y="2870887"/>
                </a:cubicBezTo>
                <a:cubicBezTo>
                  <a:pt x="168658" y="2858974"/>
                  <a:pt x="152771" y="2851030"/>
                  <a:pt x="144827" y="2847056"/>
                </a:cubicBezTo>
                <a:cubicBezTo>
                  <a:pt x="132914" y="2839112"/>
                  <a:pt x="128940" y="2831169"/>
                  <a:pt x="140857" y="2819255"/>
                </a:cubicBezTo>
                <a:cubicBezTo>
                  <a:pt x="152771" y="2811312"/>
                  <a:pt x="144827" y="2807338"/>
                  <a:pt x="140857" y="2799394"/>
                </a:cubicBezTo>
                <a:cubicBezTo>
                  <a:pt x="136884" y="2791450"/>
                  <a:pt x="128940" y="2787481"/>
                  <a:pt x="132914" y="2783507"/>
                </a:cubicBezTo>
                <a:cubicBezTo>
                  <a:pt x="148801" y="2771593"/>
                  <a:pt x="148801" y="2759676"/>
                  <a:pt x="132914" y="2747762"/>
                </a:cubicBezTo>
                <a:cubicBezTo>
                  <a:pt x="128940" y="2743788"/>
                  <a:pt x="132914" y="2735844"/>
                  <a:pt x="132914" y="2731875"/>
                </a:cubicBezTo>
                <a:cubicBezTo>
                  <a:pt x="128940" y="2719957"/>
                  <a:pt x="128940" y="2704070"/>
                  <a:pt x="144827" y="2696126"/>
                </a:cubicBezTo>
                <a:cubicBezTo>
                  <a:pt x="132914" y="2684213"/>
                  <a:pt x="124970" y="2676269"/>
                  <a:pt x="117026" y="2664351"/>
                </a:cubicBezTo>
                <a:cubicBezTo>
                  <a:pt x="117026" y="2660381"/>
                  <a:pt x="113052" y="2652438"/>
                  <a:pt x="117026" y="2652438"/>
                </a:cubicBezTo>
                <a:cubicBezTo>
                  <a:pt x="140857" y="2632576"/>
                  <a:pt x="128940" y="2608745"/>
                  <a:pt x="128940" y="2588888"/>
                </a:cubicBezTo>
                <a:cubicBezTo>
                  <a:pt x="128940" y="2580945"/>
                  <a:pt x="128940" y="2573001"/>
                  <a:pt x="136884" y="2569027"/>
                </a:cubicBezTo>
                <a:cubicBezTo>
                  <a:pt x="148801" y="2561083"/>
                  <a:pt x="140857" y="2553140"/>
                  <a:pt x="132914" y="2545196"/>
                </a:cubicBezTo>
                <a:cubicBezTo>
                  <a:pt x="124970" y="2541226"/>
                  <a:pt x="136884" y="2537252"/>
                  <a:pt x="136884" y="2533282"/>
                </a:cubicBezTo>
                <a:cubicBezTo>
                  <a:pt x="136884" y="2525339"/>
                  <a:pt x="113052" y="2529308"/>
                  <a:pt x="113052" y="2517395"/>
                </a:cubicBezTo>
                <a:cubicBezTo>
                  <a:pt x="117026" y="2509451"/>
                  <a:pt x="124970" y="2501508"/>
                  <a:pt x="124970" y="2493564"/>
                </a:cubicBezTo>
                <a:cubicBezTo>
                  <a:pt x="124970" y="2485620"/>
                  <a:pt x="109083" y="2477677"/>
                  <a:pt x="113052" y="2465759"/>
                </a:cubicBezTo>
                <a:cubicBezTo>
                  <a:pt x="117026" y="2465759"/>
                  <a:pt x="117026" y="2461789"/>
                  <a:pt x="120996" y="2457815"/>
                </a:cubicBezTo>
                <a:cubicBezTo>
                  <a:pt x="124970" y="2461789"/>
                  <a:pt x="124970" y="2461789"/>
                  <a:pt x="128940" y="2465759"/>
                </a:cubicBezTo>
                <a:cubicBezTo>
                  <a:pt x="132914" y="2465759"/>
                  <a:pt x="132914" y="2469733"/>
                  <a:pt x="136884" y="2473703"/>
                </a:cubicBezTo>
                <a:cubicBezTo>
                  <a:pt x="140857" y="2477677"/>
                  <a:pt x="148801" y="2477677"/>
                  <a:pt x="152771" y="2477677"/>
                </a:cubicBezTo>
                <a:cubicBezTo>
                  <a:pt x="156745" y="2477677"/>
                  <a:pt x="160715" y="2473703"/>
                  <a:pt x="156745" y="2469733"/>
                </a:cubicBezTo>
                <a:cubicBezTo>
                  <a:pt x="148801" y="2461789"/>
                  <a:pt x="144827" y="2453845"/>
                  <a:pt x="144827" y="2445902"/>
                </a:cubicBezTo>
                <a:cubicBezTo>
                  <a:pt x="144827" y="2433984"/>
                  <a:pt x="117026" y="2437958"/>
                  <a:pt x="113052" y="2426040"/>
                </a:cubicBezTo>
                <a:cubicBezTo>
                  <a:pt x="109083" y="2414127"/>
                  <a:pt x="120996" y="2406183"/>
                  <a:pt x="124970" y="2398240"/>
                </a:cubicBezTo>
                <a:cubicBezTo>
                  <a:pt x="109083" y="2386322"/>
                  <a:pt x="117026" y="2374409"/>
                  <a:pt x="113052" y="2362491"/>
                </a:cubicBezTo>
                <a:cubicBezTo>
                  <a:pt x="109083" y="2350577"/>
                  <a:pt x="113052" y="2342634"/>
                  <a:pt x="113052" y="2330716"/>
                </a:cubicBezTo>
                <a:cubicBezTo>
                  <a:pt x="113052" y="2322772"/>
                  <a:pt x="105109" y="2310859"/>
                  <a:pt x="113052" y="2298941"/>
                </a:cubicBezTo>
                <a:cubicBezTo>
                  <a:pt x="117026" y="2294972"/>
                  <a:pt x="117026" y="2283054"/>
                  <a:pt x="109083" y="2279084"/>
                </a:cubicBezTo>
                <a:cubicBezTo>
                  <a:pt x="85252" y="2267167"/>
                  <a:pt x="93195" y="2251279"/>
                  <a:pt x="105109" y="2239366"/>
                </a:cubicBezTo>
                <a:cubicBezTo>
                  <a:pt x="117026" y="2227448"/>
                  <a:pt x="113052" y="2219504"/>
                  <a:pt x="105109" y="2207591"/>
                </a:cubicBezTo>
                <a:cubicBezTo>
                  <a:pt x="97165" y="2199647"/>
                  <a:pt x="101139" y="2183760"/>
                  <a:pt x="101139" y="2171842"/>
                </a:cubicBezTo>
                <a:cubicBezTo>
                  <a:pt x="97165" y="2155955"/>
                  <a:pt x="105109" y="2140067"/>
                  <a:pt x="89221" y="2124180"/>
                </a:cubicBezTo>
                <a:cubicBezTo>
                  <a:pt x="85252" y="2116236"/>
                  <a:pt x="105109" y="2108293"/>
                  <a:pt x="97165" y="2100349"/>
                </a:cubicBezTo>
                <a:cubicBezTo>
                  <a:pt x="89221" y="2092405"/>
                  <a:pt x="81278" y="2084462"/>
                  <a:pt x="85252" y="2076518"/>
                </a:cubicBezTo>
                <a:cubicBezTo>
                  <a:pt x="85252" y="2068574"/>
                  <a:pt x="101139" y="2056661"/>
                  <a:pt x="85252" y="2044743"/>
                </a:cubicBezTo>
                <a:cubicBezTo>
                  <a:pt x="77308" y="2036800"/>
                  <a:pt x="85252" y="2024886"/>
                  <a:pt x="85252" y="2012968"/>
                </a:cubicBezTo>
                <a:cubicBezTo>
                  <a:pt x="85252" y="2001055"/>
                  <a:pt x="85252" y="1989137"/>
                  <a:pt x="85252" y="1977224"/>
                </a:cubicBezTo>
                <a:cubicBezTo>
                  <a:pt x="85252" y="1965306"/>
                  <a:pt x="85252" y="1957363"/>
                  <a:pt x="85252" y="1945449"/>
                </a:cubicBezTo>
                <a:cubicBezTo>
                  <a:pt x="85252" y="1937505"/>
                  <a:pt x="81278" y="1929562"/>
                  <a:pt x="77308" y="1925588"/>
                </a:cubicBezTo>
                <a:cubicBezTo>
                  <a:pt x="69364" y="1917644"/>
                  <a:pt x="69364" y="1913674"/>
                  <a:pt x="77308" y="1905731"/>
                </a:cubicBezTo>
                <a:cubicBezTo>
                  <a:pt x="89221" y="1897787"/>
                  <a:pt x="85252" y="1889843"/>
                  <a:pt x="77308" y="1881900"/>
                </a:cubicBezTo>
                <a:cubicBezTo>
                  <a:pt x="77308" y="1881900"/>
                  <a:pt x="73334" y="1877926"/>
                  <a:pt x="73334" y="1877926"/>
                </a:cubicBezTo>
                <a:cubicBezTo>
                  <a:pt x="97165" y="1858069"/>
                  <a:pt x="85252" y="1838207"/>
                  <a:pt x="73334" y="1818350"/>
                </a:cubicBezTo>
                <a:cubicBezTo>
                  <a:pt x="65390" y="1806432"/>
                  <a:pt x="69364" y="1790545"/>
                  <a:pt x="69364" y="1774658"/>
                </a:cubicBezTo>
                <a:cubicBezTo>
                  <a:pt x="65390" y="1734939"/>
                  <a:pt x="77308" y="1695221"/>
                  <a:pt x="57447" y="1659476"/>
                </a:cubicBezTo>
                <a:cubicBezTo>
                  <a:pt x="73334" y="1647559"/>
                  <a:pt x="61421" y="1639615"/>
                  <a:pt x="53477" y="1627701"/>
                </a:cubicBezTo>
                <a:cubicBezTo>
                  <a:pt x="49503" y="1623728"/>
                  <a:pt x="53477" y="1611814"/>
                  <a:pt x="57447" y="1607840"/>
                </a:cubicBezTo>
                <a:cubicBezTo>
                  <a:pt x="69364" y="1599896"/>
                  <a:pt x="69364" y="1591953"/>
                  <a:pt x="57447" y="1580039"/>
                </a:cubicBezTo>
                <a:cubicBezTo>
                  <a:pt x="53477" y="1576065"/>
                  <a:pt x="53477" y="1568122"/>
                  <a:pt x="53477" y="1564152"/>
                </a:cubicBezTo>
                <a:cubicBezTo>
                  <a:pt x="53477" y="1524433"/>
                  <a:pt x="53477" y="1484715"/>
                  <a:pt x="53477" y="1444997"/>
                </a:cubicBezTo>
                <a:cubicBezTo>
                  <a:pt x="53477" y="1433079"/>
                  <a:pt x="57447" y="1421165"/>
                  <a:pt x="65390" y="1413222"/>
                </a:cubicBezTo>
                <a:cubicBezTo>
                  <a:pt x="73334" y="1405278"/>
                  <a:pt x="69364" y="1393360"/>
                  <a:pt x="57447" y="1385417"/>
                </a:cubicBezTo>
                <a:cubicBezTo>
                  <a:pt x="41559" y="1377473"/>
                  <a:pt x="37590" y="1365560"/>
                  <a:pt x="37590" y="1353642"/>
                </a:cubicBezTo>
                <a:cubicBezTo>
                  <a:pt x="41559" y="1317897"/>
                  <a:pt x="37590" y="1278179"/>
                  <a:pt x="37590" y="1242430"/>
                </a:cubicBezTo>
                <a:cubicBezTo>
                  <a:pt x="37590" y="1230517"/>
                  <a:pt x="41559" y="1218599"/>
                  <a:pt x="57447" y="1210656"/>
                </a:cubicBezTo>
                <a:cubicBezTo>
                  <a:pt x="77308" y="1198742"/>
                  <a:pt x="53477" y="1198742"/>
                  <a:pt x="45533" y="1194768"/>
                </a:cubicBezTo>
                <a:cubicBezTo>
                  <a:pt x="41559" y="1194768"/>
                  <a:pt x="37590" y="1190798"/>
                  <a:pt x="37590" y="1186824"/>
                </a:cubicBezTo>
                <a:cubicBezTo>
                  <a:pt x="45533" y="1174911"/>
                  <a:pt x="45533" y="1166967"/>
                  <a:pt x="37590" y="1155050"/>
                </a:cubicBezTo>
                <a:cubicBezTo>
                  <a:pt x="33616" y="1155050"/>
                  <a:pt x="37590" y="1151080"/>
                  <a:pt x="41559" y="1147106"/>
                </a:cubicBezTo>
                <a:cubicBezTo>
                  <a:pt x="49503" y="1143136"/>
                  <a:pt x="57447" y="1139162"/>
                  <a:pt x="61421" y="1131219"/>
                </a:cubicBezTo>
                <a:cubicBezTo>
                  <a:pt x="65390" y="1123275"/>
                  <a:pt x="45533" y="1127249"/>
                  <a:pt x="41559" y="1123275"/>
                </a:cubicBezTo>
                <a:cubicBezTo>
                  <a:pt x="41559" y="1123275"/>
                  <a:pt x="37590" y="1119305"/>
                  <a:pt x="37590" y="1115331"/>
                </a:cubicBezTo>
                <a:cubicBezTo>
                  <a:pt x="37590" y="1107388"/>
                  <a:pt x="41559" y="1099444"/>
                  <a:pt x="33616" y="1091500"/>
                </a:cubicBezTo>
                <a:cubicBezTo>
                  <a:pt x="21702" y="1083556"/>
                  <a:pt x="25672" y="1079587"/>
                  <a:pt x="37590" y="1071643"/>
                </a:cubicBezTo>
                <a:cubicBezTo>
                  <a:pt x="49503" y="1063699"/>
                  <a:pt x="61421" y="1055756"/>
                  <a:pt x="45533" y="1043838"/>
                </a:cubicBezTo>
                <a:cubicBezTo>
                  <a:pt x="33616" y="1031925"/>
                  <a:pt x="33616" y="1016037"/>
                  <a:pt x="41559" y="1008094"/>
                </a:cubicBezTo>
                <a:cubicBezTo>
                  <a:pt x="65390" y="980288"/>
                  <a:pt x="53477" y="952488"/>
                  <a:pt x="33616" y="928657"/>
                </a:cubicBezTo>
                <a:cubicBezTo>
                  <a:pt x="33616" y="924683"/>
                  <a:pt x="25672" y="924683"/>
                  <a:pt x="25672" y="920713"/>
                </a:cubicBezTo>
                <a:cubicBezTo>
                  <a:pt x="21702" y="912769"/>
                  <a:pt x="17728" y="900852"/>
                  <a:pt x="29646" y="896882"/>
                </a:cubicBezTo>
                <a:cubicBezTo>
                  <a:pt x="49503" y="884964"/>
                  <a:pt x="53477" y="869077"/>
                  <a:pt x="65390" y="857163"/>
                </a:cubicBezTo>
                <a:cubicBezTo>
                  <a:pt x="73334" y="845246"/>
                  <a:pt x="73334" y="833332"/>
                  <a:pt x="61421" y="821415"/>
                </a:cubicBezTo>
                <a:cubicBezTo>
                  <a:pt x="33616" y="821415"/>
                  <a:pt x="37590" y="805528"/>
                  <a:pt x="25672" y="797584"/>
                </a:cubicBezTo>
                <a:cubicBezTo>
                  <a:pt x="17728" y="793614"/>
                  <a:pt x="17728" y="785670"/>
                  <a:pt x="21702" y="781698"/>
                </a:cubicBezTo>
                <a:cubicBezTo>
                  <a:pt x="45533" y="761840"/>
                  <a:pt x="37590" y="741979"/>
                  <a:pt x="25672" y="722122"/>
                </a:cubicBezTo>
                <a:cubicBezTo>
                  <a:pt x="21702" y="718147"/>
                  <a:pt x="21702" y="718147"/>
                  <a:pt x="25672" y="714178"/>
                </a:cubicBezTo>
                <a:cubicBezTo>
                  <a:pt x="33616" y="706234"/>
                  <a:pt x="33616" y="698290"/>
                  <a:pt x="21702" y="690347"/>
                </a:cubicBezTo>
                <a:cubicBezTo>
                  <a:pt x="13758" y="686373"/>
                  <a:pt x="-6103" y="678429"/>
                  <a:pt x="1841" y="670485"/>
                </a:cubicBezTo>
                <a:cubicBezTo>
                  <a:pt x="21702" y="650629"/>
                  <a:pt x="5815" y="630767"/>
                  <a:pt x="21702" y="610910"/>
                </a:cubicBezTo>
                <a:cubicBezTo>
                  <a:pt x="25672" y="602966"/>
                  <a:pt x="21702" y="598992"/>
                  <a:pt x="17728" y="591049"/>
                </a:cubicBezTo>
                <a:cubicBezTo>
                  <a:pt x="9784" y="583105"/>
                  <a:pt x="9784" y="575161"/>
                  <a:pt x="17728" y="567217"/>
                </a:cubicBezTo>
                <a:cubicBezTo>
                  <a:pt x="29646" y="559273"/>
                  <a:pt x="33616" y="551330"/>
                  <a:pt x="21702" y="543386"/>
                </a:cubicBezTo>
                <a:cubicBezTo>
                  <a:pt x="5815" y="531473"/>
                  <a:pt x="5815" y="519555"/>
                  <a:pt x="25672" y="507641"/>
                </a:cubicBezTo>
                <a:cubicBezTo>
                  <a:pt x="37590" y="499699"/>
                  <a:pt x="37590" y="495724"/>
                  <a:pt x="17728" y="487780"/>
                </a:cubicBezTo>
                <a:cubicBezTo>
                  <a:pt x="17728" y="487780"/>
                  <a:pt x="13758" y="483810"/>
                  <a:pt x="13758" y="479837"/>
                </a:cubicBezTo>
                <a:cubicBezTo>
                  <a:pt x="13758" y="475866"/>
                  <a:pt x="17728" y="471894"/>
                  <a:pt x="21702" y="471894"/>
                </a:cubicBezTo>
                <a:cubicBezTo>
                  <a:pt x="25672" y="467923"/>
                  <a:pt x="33616" y="467923"/>
                  <a:pt x="37590" y="467923"/>
                </a:cubicBezTo>
                <a:cubicBezTo>
                  <a:pt x="49503" y="467923"/>
                  <a:pt x="61421" y="467923"/>
                  <a:pt x="61421" y="459980"/>
                </a:cubicBezTo>
                <a:cubicBezTo>
                  <a:pt x="61421" y="444092"/>
                  <a:pt x="69364" y="436149"/>
                  <a:pt x="89221" y="432175"/>
                </a:cubicBezTo>
                <a:cubicBezTo>
                  <a:pt x="101139" y="428205"/>
                  <a:pt x="105109" y="424231"/>
                  <a:pt x="109083" y="436149"/>
                </a:cubicBezTo>
                <a:cubicBezTo>
                  <a:pt x="117026" y="452036"/>
                  <a:pt x="132914" y="459980"/>
                  <a:pt x="156745" y="456005"/>
                </a:cubicBezTo>
                <a:cubicBezTo>
                  <a:pt x="156745" y="456005"/>
                  <a:pt x="156745" y="452036"/>
                  <a:pt x="156745" y="452036"/>
                </a:cubicBezTo>
                <a:cubicBezTo>
                  <a:pt x="148801" y="444092"/>
                  <a:pt x="124970" y="436149"/>
                  <a:pt x="128940" y="424231"/>
                </a:cubicBezTo>
                <a:cubicBezTo>
                  <a:pt x="132914" y="416287"/>
                  <a:pt x="148801" y="408344"/>
                  <a:pt x="156745" y="400400"/>
                </a:cubicBezTo>
                <a:cubicBezTo>
                  <a:pt x="160715" y="400400"/>
                  <a:pt x="156745" y="396431"/>
                  <a:pt x="156745" y="392456"/>
                </a:cubicBezTo>
                <a:cubicBezTo>
                  <a:pt x="152771" y="388487"/>
                  <a:pt x="148801" y="388487"/>
                  <a:pt x="144827" y="392456"/>
                </a:cubicBezTo>
                <a:cubicBezTo>
                  <a:pt x="140857" y="396431"/>
                  <a:pt x="136884" y="400400"/>
                  <a:pt x="128940" y="404374"/>
                </a:cubicBezTo>
                <a:cubicBezTo>
                  <a:pt x="124970" y="408344"/>
                  <a:pt x="120996" y="408344"/>
                  <a:pt x="117026" y="408344"/>
                </a:cubicBezTo>
                <a:cubicBezTo>
                  <a:pt x="120996" y="392456"/>
                  <a:pt x="85252" y="380542"/>
                  <a:pt x="109083" y="364655"/>
                </a:cubicBezTo>
                <a:cubicBezTo>
                  <a:pt x="113052" y="360682"/>
                  <a:pt x="113052" y="352738"/>
                  <a:pt x="113052" y="348768"/>
                </a:cubicBezTo>
                <a:cubicBezTo>
                  <a:pt x="113052" y="344794"/>
                  <a:pt x="117026" y="340825"/>
                  <a:pt x="117026" y="336850"/>
                </a:cubicBezTo>
                <a:cubicBezTo>
                  <a:pt x="117026" y="332881"/>
                  <a:pt x="132914" y="328907"/>
                  <a:pt x="136884" y="332881"/>
                </a:cubicBezTo>
                <a:cubicBezTo>
                  <a:pt x="144827" y="336850"/>
                  <a:pt x="156745" y="344794"/>
                  <a:pt x="160715" y="352738"/>
                </a:cubicBezTo>
                <a:cubicBezTo>
                  <a:pt x="164689" y="356712"/>
                  <a:pt x="172632" y="364655"/>
                  <a:pt x="180576" y="368626"/>
                </a:cubicBezTo>
                <a:cubicBezTo>
                  <a:pt x="184546" y="372598"/>
                  <a:pt x="192489" y="372598"/>
                  <a:pt x="200433" y="372598"/>
                </a:cubicBezTo>
                <a:cubicBezTo>
                  <a:pt x="204407" y="372598"/>
                  <a:pt x="208377" y="368626"/>
                  <a:pt x="208377" y="364655"/>
                </a:cubicBezTo>
                <a:cubicBezTo>
                  <a:pt x="208377" y="348768"/>
                  <a:pt x="208377" y="328907"/>
                  <a:pt x="208377" y="313020"/>
                </a:cubicBezTo>
                <a:cubicBezTo>
                  <a:pt x="208377" y="301106"/>
                  <a:pt x="208377" y="293162"/>
                  <a:pt x="208377" y="285219"/>
                </a:cubicBezTo>
                <a:cubicBezTo>
                  <a:pt x="208377" y="285219"/>
                  <a:pt x="212351" y="281245"/>
                  <a:pt x="212351" y="281245"/>
                </a:cubicBezTo>
                <a:cubicBezTo>
                  <a:pt x="216320" y="281245"/>
                  <a:pt x="220294" y="285219"/>
                  <a:pt x="224264" y="285219"/>
                </a:cubicBezTo>
                <a:cubicBezTo>
                  <a:pt x="232208" y="293162"/>
                  <a:pt x="236182" y="297132"/>
                  <a:pt x="236182" y="305076"/>
                </a:cubicBezTo>
                <a:cubicBezTo>
                  <a:pt x="232208" y="320963"/>
                  <a:pt x="244125" y="332881"/>
                  <a:pt x="263983" y="344794"/>
                </a:cubicBezTo>
                <a:lnTo>
                  <a:pt x="265609" y="348045"/>
                </a:lnTo>
                <a:lnTo>
                  <a:pt x="263983" y="348768"/>
                </a:lnTo>
                <a:cubicBezTo>
                  <a:pt x="256039" y="356712"/>
                  <a:pt x="256039" y="364655"/>
                  <a:pt x="263983" y="372598"/>
                </a:cubicBezTo>
                <a:cubicBezTo>
                  <a:pt x="267957" y="376568"/>
                  <a:pt x="275900" y="380542"/>
                  <a:pt x="287814" y="384512"/>
                </a:cubicBezTo>
                <a:cubicBezTo>
                  <a:pt x="295757" y="388487"/>
                  <a:pt x="295757" y="376568"/>
                  <a:pt x="287814" y="368626"/>
                </a:cubicBezTo>
                <a:lnTo>
                  <a:pt x="278170" y="349335"/>
                </a:lnTo>
                <a:lnTo>
                  <a:pt x="279870" y="348768"/>
                </a:lnTo>
                <a:cubicBezTo>
                  <a:pt x="295757" y="332881"/>
                  <a:pt x="295757" y="309050"/>
                  <a:pt x="311645" y="293162"/>
                </a:cubicBezTo>
                <a:cubicBezTo>
                  <a:pt x="319588" y="289189"/>
                  <a:pt x="307675" y="281245"/>
                  <a:pt x="295757" y="281245"/>
                </a:cubicBezTo>
                <a:cubicBezTo>
                  <a:pt x="291788" y="281245"/>
                  <a:pt x="283844" y="281245"/>
                  <a:pt x="279870" y="281245"/>
                </a:cubicBezTo>
                <a:cubicBezTo>
                  <a:pt x="275900" y="277275"/>
                  <a:pt x="275900" y="277275"/>
                  <a:pt x="271926" y="273301"/>
                </a:cubicBezTo>
                <a:cubicBezTo>
                  <a:pt x="275900" y="273301"/>
                  <a:pt x="275900" y="269331"/>
                  <a:pt x="279870" y="269331"/>
                </a:cubicBezTo>
                <a:cubicBezTo>
                  <a:pt x="287814" y="269331"/>
                  <a:pt x="303701" y="269331"/>
                  <a:pt x="307675" y="265357"/>
                </a:cubicBezTo>
                <a:cubicBezTo>
                  <a:pt x="323562" y="253444"/>
                  <a:pt x="315619" y="237557"/>
                  <a:pt x="331506" y="225639"/>
                </a:cubicBezTo>
                <a:cubicBezTo>
                  <a:pt x="331506" y="225639"/>
                  <a:pt x="327532" y="221669"/>
                  <a:pt x="327532" y="217695"/>
                </a:cubicBezTo>
                <a:cubicBezTo>
                  <a:pt x="323562" y="213725"/>
                  <a:pt x="315619" y="213725"/>
                  <a:pt x="323562" y="205782"/>
                </a:cubicBezTo>
                <a:cubicBezTo>
                  <a:pt x="335476" y="197838"/>
                  <a:pt x="335476" y="181951"/>
                  <a:pt x="367251" y="185920"/>
                </a:cubicBezTo>
                <a:cubicBezTo>
                  <a:pt x="387112" y="189895"/>
                  <a:pt x="395056" y="181951"/>
                  <a:pt x="399025" y="170033"/>
                </a:cubicBezTo>
                <a:cubicBezTo>
                  <a:pt x="402999" y="170033"/>
                  <a:pt x="410943" y="170033"/>
                  <a:pt x="410943" y="174007"/>
                </a:cubicBezTo>
                <a:cubicBezTo>
                  <a:pt x="414913" y="185920"/>
                  <a:pt x="426830" y="189895"/>
                  <a:pt x="442718" y="181951"/>
                </a:cubicBezTo>
                <a:cubicBezTo>
                  <a:pt x="458605" y="174007"/>
                  <a:pt x="462575" y="185920"/>
                  <a:pt x="470519" y="185920"/>
                </a:cubicBezTo>
                <a:cubicBezTo>
                  <a:pt x="486406" y="185920"/>
                  <a:pt x="506267" y="189895"/>
                  <a:pt x="510237" y="170033"/>
                </a:cubicBezTo>
                <a:cubicBezTo>
                  <a:pt x="514211" y="166063"/>
                  <a:pt x="530098" y="166063"/>
                  <a:pt x="538042" y="170033"/>
                </a:cubicBezTo>
                <a:cubicBezTo>
                  <a:pt x="549956" y="174007"/>
                  <a:pt x="549956" y="177976"/>
                  <a:pt x="534068" y="185920"/>
                </a:cubicBezTo>
                <a:cubicBezTo>
                  <a:pt x="526124" y="189895"/>
                  <a:pt x="526124" y="193864"/>
                  <a:pt x="530098" y="193864"/>
                </a:cubicBezTo>
                <a:cubicBezTo>
                  <a:pt x="557899" y="201808"/>
                  <a:pt x="577761" y="213725"/>
                  <a:pt x="589674" y="233582"/>
                </a:cubicBezTo>
                <a:cubicBezTo>
                  <a:pt x="593648" y="241526"/>
                  <a:pt x="617479" y="245501"/>
                  <a:pt x="625423" y="257414"/>
                </a:cubicBezTo>
                <a:cubicBezTo>
                  <a:pt x="629392" y="265357"/>
                  <a:pt x="645280" y="261387"/>
                  <a:pt x="653223" y="257414"/>
                </a:cubicBezTo>
                <a:cubicBezTo>
                  <a:pt x="677055" y="249470"/>
                  <a:pt x="677055" y="249470"/>
                  <a:pt x="684998" y="261387"/>
                </a:cubicBezTo>
                <a:lnTo>
                  <a:pt x="692941" y="273302"/>
                </a:lnTo>
                <a:lnTo>
                  <a:pt x="691950" y="276778"/>
                </a:lnTo>
                <a:lnTo>
                  <a:pt x="695495" y="277133"/>
                </a:lnTo>
                <a:lnTo>
                  <a:pt x="700886" y="285219"/>
                </a:lnTo>
                <a:cubicBezTo>
                  <a:pt x="704860" y="285219"/>
                  <a:pt x="712803" y="285219"/>
                  <a:pt x="716773" y="285219"/>
                </a:cubicBezTo>
                <a:cubicBezTo>
                  <a:pt x="728691" y="281245"/>
                  <a:pt x="736634" y="273301"/>
                  <a:pt x="732660" y="269331"/>
                </a:cubicBezTo>
                <a:cubicBezTo>
                  <a:pt x="724717" y="261387"/>
                  <a:pt x="716773" y="257414"/>
                  <a:pt x="708829" y="249470"/>
                </a:cubicBezTo>
                <a:cubicBezTo>
                  <a:pt x="700886" y="245501"/>
                  <a:pt x="704860" y="237557"/>
                  <a:pt x="704860" y="229613"/>
                </a:cubicBezTo>
                <a:cubicBezTo>
                  <a:pt x="704860" y="229613"/>
                  <a:pt x="708829" y="225639"/>
                  <a:pt x="708829" y="225639"/>
                </a:cubicBezTo>
                <a:cubicBezTo>
                  <a:pt x="712803" y="225639"/>
                  <a:pt x="716773" y="225639"/>
                  <a:pt x="720747" y="229613"/>
                </a:cubicBezTo>
                <a:cubicBezTo>
                  <a:pt x="724717" y="233582"/>
                  <a:pt x="728691" y="241526"/>
                  <a:pt x="732660" y="241526"/>
                </a:cubicBezTo>
                <a:cubicBezTo>
                  <a:pt x="772379" y="241526"/>
                  <a:pt x="776353" y="257414"/>
                  <a:pt x="772379" y="277275"/>
                </a:cubicBezTo>
                <a:cubicBezTo>
                  <a:pt x="772379" y="281245"/>
                  <a:pt x="772379" y="289189"/>
                  <a:pt x="772379" y="297132"/>
                </a:cubicBezTo>
                <a:cubicBezTo>
                  <a:pt x="772379" y="305076"/>
                  <a:pt x="780323" y="309050"/>
                  <a:pt x="788266" y="309050"/>
                </a:cubicBezTo>
                <a:cubicBezTo>
                  <a:pt x="792240" y="309050"/>
                  <a:pt x="796210" y="313020"/>
                  <a:pt x="800184" y="313020"/>
                </a:cubicBezTo>
                <a:cubicBezTo>
                  <a:pt x="776353" y="328907"/>
                  <a:pt x="792240" y="348768"/>
                  <a:pt x="780323" y="364655"/>
                </a:cubicBezTo>
                <a:cubicBezTo>
                  <a:pt x="768409" y="380542"/>
                  <a:pt x="780323" y="392456"/>
                  <a:pt x="804154" y="396431"/>
                </a:cubicBezTo>
                <a:cubicBezTo>
                  <a:pt x="808128" y="396431"/>
                  <a:pt x="816071" y="396431"/>
                  <a:pt x="820041" y="396431"/>
                </a:cubicBezTo>
                <a:cubicBezTo>
                  <a:pt x="831959" y="396431"/>
                  <a:pt x="843872" y="404374"/>
                  <a:pt x="847846" y="412317"/>
                </a:cubicBezTo>
                <a:cubicBezTo>
                  <a:pt x="855790" y="432175"/>
                  <a:pt x="863733" y="448062"/>
                  <a:pt x="879621" y="463950"/>
                </a:cubicBezTo>
                <a:cubicBezTo>
                  <a:pt x="855790" y="479837"/>
                  <a:pt x="895508" y="479837"/>
                  <a:pt x="895508" y="487780"/>
                </a:cubicBezTo>
                <a:cubicBezTo>
                  <a:pt x="899478" y="507641"/>
                  <a:pt x="919339" y="527499"/>
                  <a:pt x="915365" y="547361"/>
                </a:cubicBezTo>
                <a:cubicBezTo>
                  <a:pt x="915365" y="547361"/>
                  <a:pt x="919339" y="551330"/>
                  <a:pt x="923309" y="551330"/>
                </a:cubicBezTo>
                <a:cubicBezTo>
                  <a:pt x="923309" y="551330"/>
                  <a:pt x="927283" y="547361"/>
                  <a:pt x="927283" y="547361"/>
                </a:cubicBezTo>
                <a:cubicBezTo>
                  <a:pt x="927283" y="543386"/>
                  <a:pt x="927283" y="539416"/>
                  <a:pt x="927283" y="535443"/>
                </a:cubicBezTo>
                <a:cubicBezTo>
                  <a:pt x="927283" y="523529"/>
                  <a:pt x="927283" y="515585"/>
                  <a:pt x="927283" y="503668"/>
                </a:cubicBezTo>
                <a:cubicBezTo>
                  <a:pt x="927283" y="499699"/>
                  <a:pt x="931253" y="495724"/>
                  <a:pt x="935227" y="491755"/>
                </a:cubicBezTo>
                <a:cubicBezTo>
                  <a:pt x="939196" y="487780"/>
                  <a:pt x="947140" y="487780"/>
                  <a:pt x="955084" y="487780"/>
                </a:cubicBezTo>
                <a:cubicBezTo>
                  <a:pt x="955084" y="459980"/>
                  <a:pt x="931253" y="440119"/>
                  <a:pt x="923309" y="412317"/>
                </a:cubicBezTo>
                <a:cubicBezTo>
                  <a:pt x="923309" y="396431"/>
                  <a:pt x="903452" y="388487"/>
                  <a:pt x="879621" y="380542"/>
                </a:cubicBezTo>
                <a:lnTo>
                  <a:pt x="879841" y="379637"/>
                </a:lnTo>
                <a:lnTo>
                  <a:pt x="871677" y="380542"/>
                </a:lnTo>
                <a:cubicBezTo>
                  <a:pt x="867708" y="380542"/>
                  <a:pt x="867708" y="376573"/>
                  <a:pt x="867708" y="372599"/>
                </a:cubicBezTo>
                <a:cubicBezTo>
                  <a:pt x="867708" y="370614"/>
                  <a:pt x="868700" y="369622"/>
                  <a:pt x="871182" y="368629"/>
                </a:cubicBezTo>
                <a:lnTo>
                  <a:pt x="883475" y="364694"/>
                </a:lnTo>
                <a:lnTo>
                  <a:pt x="884088" y="362172"/>
                </a:lnTo>
                <a:cubicBezTo>
                  <a:pt x="888557" y="356710"/>
                  <a:pt x="895508" y="352738"/>
                  <a:pt x="903452" y="352738"/>
                </a:cubicBezTo>
                <a:cubicBezTo>
                  <a:pt x="931253" y="348768"/>
                  <a:pt x="951114" y="332881"/>
                  <a:pt x="982889" y="336850"/>
                </a:cubicBezTo>
                <a:cubicBezTo>
                  <a:pt x="998776" y="340825"/>
                  <a:pt x="1018633" y="336850"/>
                  <a:pt x="1030551" y="324937"/>
                </a:cubicBezTo>
                <a:cubicBezTo>
                  <a:pt x="1046438" y="313020"/>
                  <a:pt x="1062326" y="301106"/>
                  <a:pt x="1090127" y="305076"/>
                </a:cubicBezTo>
                <a:cubicBezTo>
                  <a:pt x="1106018" y="293162"/>
                  <a:pt x="1121901" y="289189"/>
                  <a:pt x="1129845" y="273301"/>
                </a:cubicBezTo>
                <a:cubicBezTo>
                  <a:pt x="1133819" y="265357"/>
                  <a:pt x="1145737" y="261387"/>
                  <a:pt x="1153676" y="253444"/>
                </a:cubicBezTo>
                <a:cubicBezTo>
                  <a:pt x="1161620" y="245501"/>
                  <a:pt x="1169563" y="237557"/>
                  <a:pt x="1185455" y="241526"/>
                </a:cubicBezTo>
                <a:cubicBezTo>
                  <a:pt x="1193395" y="245501"/>
                  <a:pt x="1193395" y="253444"/>
                  <a:pt x="1193395" y="261387"/>
                </a:cubicBezTo>
                <a:cubicBezTo>
                  <a:pt x="1193395" y="261387"/>
                  <a:pt x="1193395" y="265357"/>
                  <a:pt x="1193395" y="265357"/>
                </a:cubicBezTo>
                <a:cubicBezTo>
                  <a:pt x="1197368" y="265357"/>
                  <a:pt x="1201338" y="269331"/>
                  <a:pt x="1205312" y="269331"/>
                </a:cubicBezTo>
                <a:cubicBezTo>
                  <a:pt x="1209282" y="269331"/>
                  <a:pt x="1213256" y="269331"/>
                  <a:pt x="1217226" y="265357"/>
                </a:cubicBezTo>
                <a:cubicBezTo>
                  <a:pt x="1225173" y="257414"/>
                  <a:pt x="1229143" y="249470"/>
                  <a:pt x="1237087" y="241526"/>
                </a:cubicBezTo>
                <a:cubicBezTo>
                  <a:pt x="1241057" y="237557"/>
                  <a:pt x="1233113" y="225639"/>
                  <a:pt x="1252974" y="229613"/>
                </a:cubicBezTo>
                <a:cubicBezTo>
                  <a:pt x="1260918" y="233582"/>
                  <a:pt x="1264892" y="233582"/>
                  <a:pt x="1272831" y="237557"/>
                </a:cubicBezTo>
                <a:cubicBezTo>
                  <a:pt x="1272831" y="229613"/>
                  <a:pt x="1272831" y="225639"/>
                  <a:pt x="1272831" y="217695"/>
                </a:cubicBezTo>
                <a:cubicBezTo>
                  <a:pt x="1292693" y="209752"/>
                  <a:pt x="1316524" y="201808"/>
                  <a:pt x="1332411" y="189895"/>
                </a:cubicBezTo>
                <a:cubicBezTo>
                  <a:pt x="1344329" y="181951"/>
                  <a:pt x="1344329" y="174007"/>
                  <a:pt x="1360212" y="177976"/>
                </a:cubicBezTo>
                <a:cubicBezTo>
                  <a:pt x="1372130" y="181951"/>
                  <a:pt x="1372130" y="197838"/>
                  <a:pt x="1364186" y="201808"/>
                </a:cubicBezTo>
                <a:cubicBezTo>
                  <a:pt x="1352268" y="213725"/>
                  <a:pt x="1356242" y="221669"/>
                  <a:pt x="1372130" y="225639"/>
                </a:cubicBezTo>
                <a:cubicBezTo>
                  <a:pt x="1384047" y="229613"/>
                  <a:pt x="1395961" y="233582"/>
                  <a:pt x="1411848" y="237557"/>
                </a:cubicBezTo>
                <a:cubicBezTo>
                  <a:pt x="1415818" y="237557"/>
                  <a:pt x="1423766" y="233582"/>
                  <a:pt x="1427736" y="233582"/>
                </a:cubicBezTo>
                <a:cubicBezTo>
                  <a:pt x="1423766" y="233582"/>
                  <a:pt x="1423766" y="229613"/>
                  <a:pt x="1423766" y="229613"/>
                </a:cubicBezTo>
                <a:cubicBezTo>
                  <a:pt x="1415818" y="221669"/>
                  <a:pt x="1407874" y="217695"/>
                  <a:pt x="1399930" y="209752"/>
                </a:cubicBezTo>
                <a:cubicBezTo>
                  <a:pt x="1415818" y="197838"/>
                  <a:pt x="1407874" y="193864"/>
                  <a:pt x="1391987" y="193864"/>
                </a:cubicBezTo>
                <a:cubicBezTo>
                  <a:pt x="1384047" y="193864"/>
                  <a:pt x="1384047" y="189895"/>
                  <a:pt x="1388017" y="185920"/>
                </a:cubicBezTo>
                <a:cubicBezTo>
                  <a:pt x="1391987" y="181951"/>
                  <a:pt x="1395961" y="177976"/>
                  <a:pt x="1399930" y="174007"/>
                </a:cubicBezTo>
                <a:cubicBezTo>
                  <a:pt x="1419792" y="181951"/>
                  <a:pt x="1443623" y="185920"/>
                  <a:pt x="1451567" y="201808"/>
                </a:cubicBezTo>
                <a:cubicBezTo>
                  <a:pt x="1455536" y="209752"/>
                  <a:pt x="1467454" y="205782"/>
                  <a:pt x="1479367" y="205782"/>
                </a:cubicBezTo>
                <a:cubicBezTo>
                  <a:pt x="1491285" y="205782"/>
                  <a:pt x="1495255" y="197838"/>
                  <a:pt x="1495255" y="189895"/>
                </a:cubicBezTo>
                <a:cubicBezTo>
                  <a:pt x="1499229" y="177976"/>
                  <a:pt x="1491285" y="166063"/>
                  <a:pt x="1507172" y="158120"/>
                </a:cubicBezTo>
                <a:cubicBezTo>
                  <a:pt x="1511142" y="158120"/>
                  <a:pt x="1507172" y="154146"/>
                  <a:pt x="1503203" y="150175"/>
                </a:cubicBezTo>
                <a:cubicBezTo>
                  <a:pt x="1487311" y="138258"/>
                  <a:pt x="1499229" y="130315"/>
                  <a:pt x="1511142" y="122371"/>
                </a:cubicBezTo>
                <a:cubicBezTo>
                  <a:pt x="1523060" y="118401"/>
                  <a:pt x="1523060" y="122371"/>
                  <a:pt x="1527030" y="126345"/>
                </a:cubicBezTo>
                <a:cubicBezTo>
                  <a:pt x="1531003" y="130315"/>
                  <a:pt x="1531003" y="134288"/>
                  <a:pt x="1534973" y="134288"/>
                </a:cubicBezTo>
                <a:cubicBezTo>
                  <a:pt x="1546891" y="138258"/>
                  <a:pt x="1546891" y="130315"/>
                  <a:pt x="1546891" y="126345"/>
                </a:cubicBezTo>
                <a:cubicBezTo>
                  <a:pt x="1546891" y="122371"/>
                  <a:pt x="1546891" y="114427"/>
                  <a:pt x="1546891" y="110457"/>
                </a:cubicBezTo>
                <a:cubicBezTo>
                  <a:pt x="1546891" y="106483"/>
                  <a:pt x="1550861" y="98540"/>
                  <a:pt x="1558804" y="98540"/>
                </a:cubicBezTo>
                <a:cubicBezTo>
                  <a:pt x="1570722" y="98540"/>
                  <a:pt x="1578666" y="102513"/>
                  <a:pt x="1578666" y="110457"/>
                </a:cubicBezTo>
                <a:cubicBezTo>
                  <a:pt x="1578666" y="114427"/>
                  <a:pt x="1582640" y="114427"/>
                  <a:pt x="1586609" y="118401"/>
                </a:cubicBezTo>
                <a:cubicBezTo>
                  <a:pt x="1590579" y="114427"/>
                  <a:pt x="1594553" y="114427"/>
                  <a:pt x="1594553" y="110457"/>
                </a:cubicBezTo>
                <a:cubicBezTo>
                  <a:pt x="1594553" y="106483"/>
                  <a:pt x="1594553" y="102513"/>
                  <a:pt x="1594553" y="98540"/>
                </a:cubicBezTo>
                <a:cubicBezTo>
                  <a:pt x="1594553" y="98540"/>
                  <a:pt x="1594553" y="94570"/>
                  <a:pt x="1594553" y="94570"/>
                </a:cubicBezTo>
                <a:cubicBezTo>
                  <a:pt x="1598523" y="90596"/>
                  <a:pt x="1610440" y="86627"/>
                  <a:pt x="1614410" y="90596"/>
                </a:cubicBezTo>
                <a:cubicBezTo>
                  <a:pt x="1626328" y="94570"/>
                  <a:pt x="1634271" y="98540"/>
                  <a:pt x="1646185" y="90596"/>
                </a:cubicBezTo>
                <a:cubicBezTo>
                  <a:pt x="1650159" y="94570"/>
                  <a:pt x="1654129" y="98540"/>
                  <a:pt x="1654129" y="98540"/>
                </a:cubicBezTo>
                <a:cubicBezTo>
                  <a:pt x="1650159" y="110457"/>
                  <a:pt x="1634271" y="122371"/>
                  <a:pt x="1638241" y="138258"/>
                </a:cubicBezTo>
                <a:cubicBezTo>
                  <a:pt x="1638241" y="150175"/>
                  <a:pt x="1646185" y="166063"/>
                  <a:pt x="1626328" y="177976"/>
                </a:cubicBezTo>
                <a:cubicBezTo>
                  <a:pt x="1634271" y="185920"/>
                  <a:pt x="1638241" y="197838"/>
                  <a:pt x="1642215" y="209752"/>
                </a:cubicBezTo>
                <a:cubicBezTo>
                  <a:pt x="1642215" y="209752"/>
                  <a:pt x="1646185" y="213725"/>
                  <a:pt x="1646185" y="213725"/>
                </a:cubicBezTo>
                <a:cubicBezTo>
                  <a:pt x="1646185" y="213725"/>
                  <a:pt x="1650159" y="209752"/>
                  <a:pt x="1650159" y="209752"/>
                </a:cubicBezTo>
                <a:cubicBezTo>
                  <a:pt x="1654129" y="201808"/>
                  <a:pt x="1666046" y="189895"/>
                  <a:pt x="1662076" y="185920"/>
                </a:cubicBezTo>
                <a:cubicBezTo>
                  <a:pt x="1650159" y="170033"/>
                  <a:pt x="1642215" y="162090"/>
                  <a:pt x="1673990" y="158120"/>
                </a:cubicBezTo>
                <a:cubicBezTo>
                  <a:pt x="1673990" y="158120"/>
                  <a:pt x="1677960" y="154146"/>
                  <a:pt x="1677960" y="154146"/>
                </a:cubicBezTo>
                <a:cubicBezTo>
                  <a:pt x="1666046" y="142232"/>
                  <a:pt x="1662076" y="134288"/>
                  <a:pt x="1677960" y="122371"/>
                </a:cubicBezTo>
                <a:cubicBezTo>
                  <a:pt x="1650159" y="102513"/>
                  <a:pt x="1670016" y="78683"/>
                  <a:pt x="1677960" y="58822"/>
                </a:cubicBezTo>
                <a:cubicBezTo>
                  <a:pt x="1681934" y="50878"/>
                  <a:pt x="1685903" y="42934"/>
                  <a:pt x="1701795" y="42934"/>
                </a:cubicBezTo>
                <a:cubicBezTo>
                  <a:pt x="1721652" y="42934"/>
                  <a:pt x="1741513" y="50878"/>
                  <a:pt x="1745483" y="62795"/>
                </a:cubicBezTo>
                <a:cubicBezTo>
                  <a:pt x="1749453" y="66765"/>
                  <a:pt x="1749453" y="74708"/>
                  <a:pt x="1745483" y="78683"/>
                </a:cubicBezTo>
                <a:cubicBezTo>
                  <a:pt x="1745483" y="82652"/>
                  <a:pt x="1737539" y="82652"/>
                  <a:pt x="1729596" y="86627"/>
                </a:cubicBezTo>
                <a:cubicBezTo>
                  <a:pt x="1713708" y="94570"/>
                  <a:pt x="1713708" y="102513"/>
                  <a:pt x="1725622" y="106483"/>
                </a:cubicBezTo>
                <a:cubicBezTo>
                  <a:pt x="1729596" y="110457"/>
                  <a:pt x="1737539" y="114427"/>
                  <a:pt x="1745483" y="114427"/>
                </a:cubicBezTo>
                <a:cubicBezTo>
                  <a:pt x="1741513" y="122371"/>
                  <a:pt x="1733566" y="126345"/>
                  <a:pt x="1725622" y="130315"/>
                </a:cubicBezTo>
                <a:cubicBezTo>
                  <a:pt x="1721652" y="130315"/>
                  <a:pt x="1721652" y="126345"/>
                  <a:pt x="1717678" y="126345"/>
                </a:cubicBezTo>
                <a:cubicBezTo>
                  <a:pt x="1713708" y="122371"/>
                  <a:pt x="1709734" y="122371"/>
                  <a:pt x="1705765" y="122371"/>
                </a:cubicBezTo>
                <a:cubicBezTo>
                  <a:pt x="1705765" y="122371"/>
                  <a:pt x="1701795" y="126345"/>
                  <a:pt x="1701795" y="130315"/>
                </a:cubicBezTo>
                <a:cubicBezTo>
                  <a:pt x="1701795" y="134288"/>
                  <a:pt x="1705765" y="134288"/>
                  <a:pt x="1709734" y="138258"/>
                </a:cubicBezTo>
                <a:cubicBezTo>
                  <a:pt x="1725622" y="150175"/>
                  <a:pt x="1733566" y="150175"/>
                  <a:pt x="1749453" y="134288"/>
                </a:cubicBezTo>
                <a:cubicBezTo>
                  <a:pt x="1761371" y="122371"/>
                  <a:pt x="1769314" y="122371"/>
                  <a:pt x="1781232" y="130315"/>
                </a:cubicBezTo>
                <a:cubicBezTo>
                  <a:pt x="1785202" y="134288"/>
                  <a:pt x="1793145" y="138258"/>
                  <a:pt x="1797115" y="142232"/>
                </a:cubicBezTo>
                <a:cubicBezTo>
                  <a:pt x="1801089" y="142232"/>
                  <a:pt x="1805059" y="142232"/>
                  <a:pt x="1809033" y="142232"/>
                </a:cubicBezTo>
                <a:cubicBezTo>
                  <a:pt x="1844777" y="142232"/>
                  <a:pt x="1844777" y="142232"/>
                  <a:pt x="1844777" y="158120"/>
                </a:cubicBezTo>
                <a:cubicBezTo>
                  <a:pt x="1848751" y="177976"/>
                  <a:pt x="1836834" y="197838"/>
                  <a:pt x="1856695" y="213725"/>
                </a:cubicBezTo>
                <a:cubicBezTo>
                  <a:pt x="1844777" y="225639"/>
                  <a:pt x="1856695" y="237557"/>
                  <a:pt x="1864639" y="245501"/>
                </a:cubicBezTo>
                <a:cubicBezTo>
                  <a:pt x="1876552" y="257414"/>
                  <a:pt x="1872582" y="265357"/>
                  <a:pt x="1864639" y="273301"/>
                </a:cubicBezTo>
                <a:cubicBezTo>
                  <a:pt x="1864639" y="277275"/>
                  <a:pt x="1868608" y="285219"/>
                  <a:pt x="1876552" y="285219"/>
                </a:cubicBezTo>
                <a:cubicBezTo>
                  <a:pt x="1884496" y="289189"/>
                  <a:pt x="1892439" y="285219"/>
                  <a:pt x="1896413" y="281245"/>
                </a:cubicBezTo>
                <a:cubicBezTo>
                  <a:pt x="1900387" y="277275"/>
                  <a:pt x="1904357" y="269331"/>
                  <a:pt x="1908327" y="269331"/>
                </a:cubicBezTo>
                <a:cubicBezTo>
                  <a:pt x="1948045" y="273301"/>
                  <a:pt x="1948045" y="257414"/>
                  <a:pt x="1948045" y="237557"/>
                </a:cubicBezTo>
                <a:cubicBezTo>
                  <a:pt x="1975850" y="233582"/>
                  <a:pt x="1987764" y="249470"/>
                  <a:pt x="2011595" y="253444"/>
                </a:cubicBezTo>
                <a:cubicBezTo>
                  <a:pt x="2035426" y="257414"/>
                  <a:pt x="2047343" y="265357"/>
                  <a:pt x="2055287" y="281245"/>
                </a:cubicBezTo>
                <a:lnTo>
                  <a:pt x="2057182" y="284087"/>
                </a:lnTo>
                <a:lnTo>
                  <a:pt x="2075226" y="283646"/>
                </a:lnTo>
                <a:cubicBezTo>
                  <a:pt x="2083169" y="279677"/>
                  <a:pt x="2087143" y="279677"/>
                  <a:pt x="2087143" y="271733"/>
                </a:cubicBezTo>
                <a:cubicBezTo>
                  <a:pt x="2087143" y="259815"/>
                  <a:pt x="2087143" y="251872"/>
                  <a:pt x="2087143" y="243928"/>
                </a:cubicBezTo>
                <a:cubicBezTo>
                  <a:pt x="2087143" y="243928"/>
                  <a:pt x="2091113" y="239958"/>
                  <a:pt x="2091113" y="235984"/>
                </a:cubicBezTo>
                <a:cubicBezTo>
                  <a:pt x="2091113" y="235984"/>
                  <a:pt x="2095087" y="235984"/>
                  <a:pt x="2095087" y="235984"/>
                </a:cubicBezTo>
                <a:cubicBezTo>
                  <a:pt x="2095087" y="235984"/>
                  <a:pt x="2099057" y="239958"/>
                  <a:pt x="2099057" y="239958"/>
                </a:cubicBezTo>
                <a:cubicBezTo>
                  <a:pt x="2103026" y="243928"/>
                  <a:pt x="2107000" y="247902"/>
                  <a:pt x="2110974" y="251872"/>
                </a:cubicBezTo>
                <a:cubicBezTo>
                  <a:pt x="2114944" y="243928"/>
                  <a:pt x="2118918" y="239958"/>
                  <a:pt x="2118918" y="235984"/>
                </a:cubicBezTo>
                <a:cubicBezTo>
                  <a:pt x="2118918" y="232015"/>
                  <a:pt x="2118918" y="224071"/>
                  <a:pt x="2118918" y="220097"/>
                </a:cubicBezTo>
                <a:cubicBezTo>
                  <a:pt x="2134805" y="220097"/>
                  <a:pt x="2146719" y="220097"/>
                  <a:pt x="2150693" y="204209"/>
                </a:cubicBezTo>
                <a:cubicBezTo>
                  <a:pt x="2150693" y="196266"/>
                  <a:pt x="2162606" y="200239"/>
                  <a:pt x="2166580" y="204209"/>
                </a:cubicBezTo>
                <a:cubicBezTo>
                  <a:pt x="2174524" y="204209"/>
                  <a:pt x="2178494" y="204209"/>
                  <a:pt x="2178494" y="200239"/>
                </a:cubicBezTo>
                <a:cubicBezTo>
                  <a:pt x="2182463" y="192296"/>
                  <a:pt x="2182463" y="184352"/>
                  <a:pt x="2182463" y="176409"/>
                </a:cubicBezTo>
                <a:cubicBezTo>
                  <a:pt x="2194381" y="176409"/>
                  <a:pt x="2202325" y="176409"/>
                  <a:pt x="2214242" y="176409"/>
                </a:cubicBezTo>
                <a:lnTo>
                  <a:pt x="2219005" y="177995"/>
                </a:lnTo>
                <a:lnTo>
                  <a:pt x="2222182" y="184352"/>
                </a:lnTo>
                <a:cubicBezTo>
                  <a:pt x="2226156" y="184352"/>
                  <a:pt x="2230130" y="184352"/>
                  <a:pt x="2226156" y="180378"/>
                </a:cubicBezTo>
                <a:lnTo>
                  <a:pt x="2219005" y="177995"/>
                </a:lnTo>
                <a:lnTo>
                  <a:pt x="2218212" y="176409"/>
                </a:lnTo>
                <a:cubicBezTo>
                  <a:pt x="2218212" y="176409"/>
                  <a:pt x="2218212" y="176409"/>
                  <a:pt x="2214242" y="176409"/>
                </a:cubicBezTo>
                <a:cubicBezTo>
                  <a:pt x="2214242" y="168465"/>
                  <a:pt x="2214242" y="164491"/>
                  <a:pt x="2214242" y="156547"/>
                </a:cubicBezTo>
                <a:cubicBezTo>
                  <a:pt x="2214242" y="148603"/>
                  <a:pt x="2222182" y="144634"/>
                  <a:pt x="2230130" y="144634"/>
                </a:cubicBezTo>
                <a:cubicBezTo>
                  <a:pt x="2246017" y="140660"/>
                  <a:pt x="2265874" y="140660"/>
                  <a:pt x="2281762" y="148603"/>
                </a:cubicBezTo>
                <a:cubicBezTo>
                  <a:pt x="2297649" y="156547"/>
                  <a:pt x="2309567" y="152577"/>
                  <a:pt x="2317510" y="144634"/>
                </a:cubicBezTo>
                <a:cubicBezTo>
                  <a:pt x="2325454" y="140660"/>
                  <a:pt x="2329424" y="136690"/>
                  <a:pt x="2321480" y="132716"/>
                </a:cubicBezTo>
                <a:cubicBezTo>
                  <a:pt x="2309567" y="124772"/>
                  <a:pt x="2309567" y="112859"/>
                  <a:pt x="2285735" y="108885"/>
                </a:cubicBezTo>
                <a:cubicBezTo>
                  <a:pt x="2281762" y="108885"/>
                  <a:pt x="2281762" y="96972"/>
                  <a:pt x="2285735" y="96972"/>
                </a:cubicBezTo>
                <a:cubicBezTo>
                  <a:pt x="2289705" y="96972"/>
                  <a:pt x="2293679" y="96972"/>
                  <a:pt x="2297649" y="96972"/>
                </a:cubicBezTo>
                <a:cubicBezTo>
                  <a:pt x="2305593" y="100941"/>
                  <a:pt x="2313536" y="100941"/>
                  <a:pt x="2325454" y="96972"/>
                </a:cubicBezTo>
                <a:cubicBezTo>
                  <a:pt x="2333398" y="92998"/>
                  <a:pt x="2349285" y="89028"/>
                  <a:pt x="2357229" y="85054"/>
                </a:cubicBezTo>
                <a:cubicBezTo>
                  <a:pt x="2369142" y="81084"/>
                  <a:pt x="2385030" y="81084"/>
                  <a:pt x="2400917" y="81084"/>
                </a:cubicBezTo>
                <a:cubicBezTo>
                  <a:pt x="2412835" y="81084"/>
                  <a:pt x="2420774" y="85054"/>
                  <a:pt x="2420774" y="92998"/>
                </a:cubicBezTo>
                <a:cubicBezTo>
                  <a:pt x="2420774" y="104915"/>
                  <a:pt x="2420774" y="112859"/>
                  <a:pt x="2424748" y="120803"/>
                </a:cubicBezTo>
                <a:cubicBezTo>
                  <a:pt x="2424748" y="124772"/>
                  <a:pt x="2432692" y="124772"/>
                  <a:pt x="2436666" y="124772"/>
                </a:cubicBezTo>
                <a:cubicBezTo>
                  <a:pt x="2440635" y="112859"/>
                  <a:pt x="2468440" y="116829"/>
                  <a:pt x="2476384" y="104915"/>
                </a:cubicBezTo>
                <a:cubicBezTo>
                  <a:pt x="2484328" y="89028"/>
                  <a:pt x="2492271" y="77110"/>
                  <a:pt x="2520072" y="81084"/>
                </a:cubicBezTo>
                <a:cubicBezTo>
                  <a:pt x="2524046" y="81084"/>
                  <a:pt x="2531990" y="77110"/>
                  <a:pt x="2531990" y="69166"/>
                </a:cubicBezTo>
                <a:cubicBezTo>
                  <a:pt x="2531990" y="61223"/>
                  <a:pt x="2539929" y="53279"/>
                  <a:pt x="2547877" y="45335"/>
                </a:cubicBezTo>
                <a:cubicBezTo>
                  <a:pt x="2555821" y="37392"/>
                  <a:pt x="2559791" y="41366"/>
                  <a:pt x="2567734" y="49309"/>
                </a:cubicBezTo>
                <a:lnTo>
                  <a:pt x="2580769" y="55827"/>
                </a:lnTo>
                <a:lnTo>
                  <a:pt x="2585113" y="50298"/>
                </a:lnTo>
                <a:cubicBezTo>
                  <a:pt x="2588588" y="49305"/>
                  <a:pt x="2593552" y="49305"/>
                  <a:pt x="2599509" y="49305"/>
                </a:cubicBezTo>
                <a:cubicBezTo>
                  <a:pt x="2607453" y="53279"/>
                  <a:pt x="2611427" y="57249"/>
                  <a:pt x="2611427" y="61223"/>
                </a:cubicBezTo>
                <a:cubicBezTo>
                  <a:pt x="2611427" y="61223"/>
                  <a:pt x="2611427" y="65193"/>
                  <a:pt x="2611427" y="65193"/>
                </a:cubicBezTo>
                <a:cubicBezTo>
                  <a:pt x="2603483" y="69167"/>
                  <a:pt x="2599509" y="61223"/>
                  <a:pt x="2591565" y="61223"/>
                </a:cubicBezTo>
                <a:lnTo>
                  <a:pt x="2583737" y="58612"/>
                </a:lnTo>
                <a:lnTo>
                  <a:pt x="2585608" y="80587"/>
                </a:lnTo>
                <a:cubicBezTo>
                  <a:pt x="2588587" y="88035"/>
                  <a:pt x="2593552" y="94985"/>
                  <a:pt x="2599509" y="100941"/>
                </a:cubicBezTo>
                <a:cubicBezTo>
                  <a:pt x="2607453" y="104915"/>
                  <a:pt x="2611427" y="108885"/>
                  <a:pt x="2623340" y="108885"/>
                </a:cubicBezTo>
                <a:cubicBezTo>
                  <a:pt x="2639228" y="108885"/>
                  <a:pt x="2647171" y="112859"/>
                  <a:pt x="2647171" y="124772"/>
                </a:cubicBezTo>
                <a:cubicBezTo>
                  <a:pt x="2647171" y="132716"/>
                  <a:pt x="2651145" y="136690"/>
                  <a:pt x="2655115" y="140660"/>
                </a:cubicBezTo>
                <a:cubicBezTo>
                  <a:pt x="2655115" y="144634"/>
                  <a:pt x="2674976" y="144634"/>
                  <a:pt x="2674976" y="140660"/>
                </a:cubicBezTo>
                <a:cubicBezTo>
                  <a:pt x="2674976" y="132716"/>
                  <a:pt x="2678946" y="128746"/>
                  <a:pt x="2678946" y="124772"/>
                </a:cubicBezTo>
                <a:cubicBezTo>
                  <a:pt x="2678946" y="116829"/>
                  <a:pt x="2671002" y="108885"/>
                  <a:pt x="2686890" y="104915"/>
                </a:cubicBezTo>
                <a:cubicBezTo>
                  <a:pt x="2690864" y="112859"/>
                  <a:pt x="2690864" y="116829"/>
                  <a:pt x="2694834" y="124772"/>
                </a:cubicBezTo>
                <a:cubicBezTo>
                  <a:pt x="2694834" y="124772"/>
                  <a:pt x="2698803" y="128746"/>
                  <a:pt x="2698803" y="128746"/>
                </a:cubicBezTo>
                <a:cubicBezTo>
                  <a:pt x="2702777" y="132716"/>
                  <a:pt x="2706751" y="132716"/>
                  <a:pt x="2710721" y="128746"/>
                </a:cubicBezTo>
                <a:cubicBezTo>
                  <a:pt x="2714695" y="124772"/>
                  <a:pt x="2722639" y="120803"/>
                  <a:pt x="2726608" y="112859"/>
                </a:cubicBezTo>
                <a:cubicBezTo>
                  <a:pt x="2730582" y="108885"/>
                  <a:pt x="2734552" y="104915"/>
                  <a:pt x="2742496" y="104915"/>
                </a:cubicBezTo>
                <a:lnTo>
                  <a:pt x="2743570" y="103089"/>
                </a:lnTo>
                <a:lnTo>
                  <a:pt x="2746470" y="108885"/>
                </a:lnTo>
                <a:cubicBezTo>
                  <a:pt x="2750439" y="108885"/>
                  <a:pt x="2754413" y="108885"/>
                  <a:pt x="2750439" y="104915"/>
                </a:cubicBezTo>
                <a:lnTo>
                  <a:pt x="2744302" y="101845"/>
                </a:lnTo>
                <a:lnTo>
                  <a:pt x="2762355" y="71154"/>
                </a:lnTo>
                <a:cubicBezTo>
                  <a:pt x="2772285" y="64202"/>
                  <a:pt x="2786186" y="61223"/>
                  <a:pt x="2806045" y="61223"/>
                </a:cubicBezTo>
                <a:cubicBezTo>
                  <a:pt x="2821933" y="61223"/>
                  <a:pt x="2833850" y="57253"/>
                  <a:pt x="2837820" y="45335"/>
                </a:cubicBezTo>
                <a:cubicBezTo>
                  <a:pt x="2841794" y="41366"/>
                  <a:pt x="2845764" y="41366"/>
                  <a:pt x="2849738" y="45335"/>
                </a:cubicBezTo>
                <a:cubicBezTo>
                  <a:pt x="2849738" y="49309"/>
                  <a:pt x="2853707" y="53279"/>
                  <a:pt x="2857677" y="57253"/>
                </a:cubicBezTo>
                <a:cubicBezTo>
                  <a:pt x="2861651" y="53279"/>
                  <a:pt x="2865625" y="49309"/>
                  <a:pt x="2869595" y="45335"/>
                </a:cubicBezTo>
                <a:cubicBezTo>
                  <a:pt x="2889456" y="33422"/>
                  <a:pt x="2885482" y="21504"/>
                  <a:pt x="2885482" y="5617"/>
                </a:cubicBezTo>
                <a:cubicBezTo>
                  <a:pt x="2885482" y="3632"/>
                  <a:pt x="2886475" y="1646"/>
                  <a:pt x="2889455" y="653"/>
                </a:cubicBezTo>
                <a:close/>
              </a:path>
            </a:pathLst>
          </a:cu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15CBFEFC-0CB5-4B75-B2B5-C8417DCEA1D9}"/>
              </a:ext>
            </a:extLst>
          </p:cNvPr>
          <p:cNvSpPr/>
          <p:nvPr/>
        </p:nvSpPr>
        <p:spPr>
          <a:xfrm rot="5400000">
            <a:off x="1184745" y="1146923"/>
            <a:ext cx="2326687" cy="3305526"/>
          </a:xfrm>
          <a:prstGeom prst="rect">
            <a:avLst/>
          </a:prstGeom>
          <a:gradFill>
            <a:gsLst>
              <a:gs pos="75000">
                <a:srgbClr val="FFFFFF">
                  <a:alpha val="50000"/>
                </a:srgbClr>
              </a:gs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D47EAC5-C74E-4B6A-948F-4B6F6DB0BB68}"/>
              </a:ext>
            </a:extLst>
          </p:cNvPr>
          <p:cNvSpPr/>
          <p:nvPr/>
        </p:nvSpPr>
        <p:spPr>
          <a:xfrm>
            <a:off x="695325" y="1534770"/>
            <a:ext cx="3305527" cy="101572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EF09BA-CE3F-4D10-B943-9CE2F595EC9D}"/>
              </a:ext>
            </a:extLst>
          </p:cNvPr>
          <p:cNvSpPr txBox="1"/>
          <p:nvPr/>
        </p:nvSpPr>
        <p:spPr>
          <a:xfrm>
            <a:off x="807095" y="2703262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35" name="任意多边形: 形状 34">
            <a:extLst>
              <a:ext uri="{FF2B5EF4-FFF2-40B4-BE49-F238E27FC236}">
                <a16:creationId xmlns:a16="http://schemas.microsoft.com/office/drawing/2014/main" id="{C1C32DBE-118A-40D6-8129-1A019F313CFE}"/>
              </a:ext>
            </a:extLst>
          </p:cNvPr>
          <p:cNvSpPr/>
          <p:nvPr/>
        </p:nvSpPr>
        <p:spPr>
          <a:xfrm>
            <a:off x="1204998" y="1765163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6970E9-35F9-4D1A-BF61-CC769666AFD6}"/>
              </a:ext>
            </a:extLst>
          </p:cNvPr>
          <p:cNvSpPr txBox="1"/>
          <p:nvPr/>
        </p:nvSpPr>
        <p:spPr>
          <a:xfrm>
            <a:off x="1370626" y="1922004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研究基础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2FC4CB9-E681-468B-9161-E0FF41FB8591}"/>
              </a:ext>
            </a:extLst>
          </p:cNvPr>
          <p:cNvSpPr/>
          <p:nvPr/>
        </p:nvSpPr>
        <p:spPr>
          <a:xfrm rot="5400000">
            <a:off x="8665794" y="3676755"/>
            <a:ext cx="2326687" cy="3305526"/>
          </a:xfrm>
          <a:prstGeom prst="rect">
            <a:avLst/>
          </a:prstGeom>
          <a:gradFill>
            <a:gsLst>
              <a:gs pos="75000">
                <a:srgbClr val="FFFFFF">
                  <a:alpha val="50000"/>
                </a:srgbClr>
              </a:gs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7C4ED02-B44E-4E24-B0CD-321C41A5C503}"/>
              </a:ext>
            </a:extLst>
          </p:cNvPr>
          <p:cNvSpPr/>
          <p:nvPr/>
        </p:nvSpPr>
        <p:spPr>
          <a:xfrm>
            <a:off x="8176374" y="4064602"/>
            <a:ext cx="3305527" cy="101572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96AB6AE-D6CF-4C25-8263-769F7E68457A}"/>
              </a:ext>
            </a:extLst>
          </p:cNvPr>
          <p:cNvSpPr txBox="1"/>
          <p:nvPr/>
        </p:nvSpPr>
        <p:spPr>
          <a:xfrm>
            <a:off x="8288144" y="5233094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41" name="任意多边形: 形状 40">
            <a:extLst>
              <a:ext uri="{FF2B5EF4-FFF2-40B4-BE49-F238E27FC236}">
                <a16:creationId xmlns:a16="http://schemas.microsoft.com/office/drawing/2014/main" id="{35D80A8D-7519-47A4-99C7-60662EADC709}"/>
              </a:ext>
            </a:extLst>
          </p:cNvPr>
          <p:cNvSpPr/>
          <p:nvPr/>
        </p:nvSpPr>
        <p:spPr>
          <a:xfrm>
            <a:off x="8686047" y="4294995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F655BF5-8C3D-4999-9502-2D93BD223404}"/>
              </a:ext>
            </a:extLst>
          </p:cNvPr>
          <p:cNvSpPr txBox="1"/>
          <p:nvPr/>
        </p:nvSpPr>
        <p:spPr>
          <a:xfrm>
            <a:off x="8851675" y="4451836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平台基础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1CE2FE8-6942-4615-9AF7-36701BD2DA4D}"/>
              </a:ext>
            </a:extLst>
          </p:cNvPr>
          <p:cNvSpPr/>
          <p:nvPr/>
        </p:nvSpPr>
        <p:spPr>
          <a:xfrm rot="5400000">
            <a:off x="1184745" y="3676755"/>
            <a:ext cx="2326687" cy="3305526"/>
          </a:xfrm>
          <a:prstGeom prst="rect">
            <a:avLst/>
          </a:prstGeom>
          <a:gradFill>
            <a:gsLst>
              <a:gs pos="75000">
                <a:srgbClr val="FFFFFF">
                  <a:alpha val="50000"/>
                </a:srgbClr>
              </a:gs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AD81BD9-9DD8-46F9-85CF-078DA647E968}"/>
              </a:ext>
            </a:extLst>
          </p:cNvPr>
          <p:cNvSpPr/>
          <p:nvPr/>
        </p:nvSpPr>
        <p:spPr>
          <a:xfrm>
            <a:off x="695325" y="4064602"/>
            <a:ext cx="3305527" cy="101572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49F3468-8FE3-4B70-B3FA-E2672CEE3F49}"/>
              </a:ext>
            </a:extLst>
          </p:cNvPr>
          <p:cNvSpPr txBox="1"/>
          <p:nvPr/>
        </p:nvSpPr>
        <p:spPr>
          <a:xfrm>
            <a:off x="807095" y="5233094"/>
            <a:ext cx="3081987" cy="6971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</a:t>
            </a:r>
          </a:p>
        </p:txBody>
      </p:sp>
      <p:sp useBgFill="1">
        <p:nvSpPr>
          <p:cNvPr id="47" name="任意多边形: 形状 46">
            <a:extLst>
              <a:ext uri="{FF2B5EF4-FFF2-40B4-BE49-F238E27FC236}">
                <a16:creationId xmlns:a16="http://schemas.microsoft.com/office/drawing/2014/main" id="{FBF40E2A-9442-4E22-B75B-F34AB3F80956}"/>
              </a:ext>
            </a:extLst>
          </p:cNvPr>
          <p:cNvSpPr/>
          <p:nvPr/>
        </p:nvSpPr>
        <p:spPr>
          <a:xfrm>
            <a:off x="1204998" y="4294995"/>
            <a:ext cx="228618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6D6B3AE-B0E9-467F-A8D7-9F019A771193}"/>
              </a:ext>
            </a:extLst>
          </p:cNvPr>
          <p:cNvSpPr txBox="1"/>
          <p:nvPr/>
        </p:nvSpPr>
        <p:spPr>
          <a:xfrm>
            <a:off x="1370626" y="4451836"/>
            <a:ext cx="1954924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团队基础</a:t>
            </a: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14A756B-4DDE-4155-906C-5DF7822DCBA0}"/>
              </a:ext>
            </a:extLst>
          </p:cNvPr>
          <p:cNvSpPr/>
          <p:nvPr/>
        </p:nvSpPr>
        <p:spPr>
          <a:xfrm>
            <a:off x="3574230" y="4666884"/>
            <a:ext cx="1184500" cy="561908"/>
          </a:xfrm>
          <a:custGeom>
            <a:avLst/>
            <a:gdLst>
              <a:gd name="connsiteX0" fmla="*/ 2341999 w 2341998"/>
              <a:gd name="connsiteY0" fmla="*/ 689457 h 1111007"/>
              <a:gd name="connsiteX1" fmla="*/ 2327113 w 2341998"/>
              <a:gd name="connsiteY1" fmla="*/ 689970 h 1111007"/>
              <a:gd name="connsiteX2" fmla="*/ 2217784 w 2341998"/>
              <a:gd name="connsiteY2" fmla="*/ 719228 h 1111007"/>
              <a:gd name="connsiteX3" fmla="*/ 2111534 w 2341998"/>
              <a:gd name="connsiteY3" fmla="*/ 749512 h 1111007"/>
              <a:gd name="connsiteX4" fmla="*/ 1863617 w 2341998"/>
              <a:gd name="connsiteY4" fmla="*/ 668413 h 1111007"/>
              <a:gd name="connsiteX5" fmla="*/ 1756854 w 2341998"/>
              <a:gd name="connsiteY5" fmla="*/ 476444 h 1111007"/>
              <a:gd name="connsiteX6" fmla="*/ 1738889 w 2341998"/>
              <a:gd name="connsiteY6" fmla="*/ 433328 h 1111007"/>
              <a:gd name="connsiteX7" fmla="*/ 1619807 w 2341998"/>
              <a:gd name="connsiteY7" fmla="*/ 249059 h 1111007"/>
              <a:gd name="connsiteX8" fmla="*/ 1443237 w 2341998"/>
              <a:gd name="connsiteY8" fmla="*/ 142809 h 1111007"/>
              <a:gd name="connsiteX9" fmla="*/ 1105496 w 2341998"/>
              <a:gd name="connsiteY9" fmla="*/ 215696 h 1111007"/>
              <a:gd name="connsiteX10" fmla="*/ 1097797 w 2341998"/>
              <a:gd name="connsiteY10" fmla="*/ 364548 h 1111007"/>
              <a:gd name="connsiteX11" fmla="*/ 1175816 w 2341998"/>
              <a:gd name="connsiteY11" fmla="*/ 451293 h 1111007"/>
              <a:gd name="connsiteX12" fmla="*/ 1318509 w 2341998"/>
              <a:gd name="connsiteY12" fmla="*/ 430249 h 1111007"/>
              <a:gd name="connsiteX13" fmla="*/ 1340580 w 2341998"/>
              <a:gd name="connsiteY13" fmla="*/ 351203 h 1111007"/>
              <a:gd name="connsiteX14" fmla="*/ 1282579 w 2341998"/>
              <a:gd name="connsiteY14" fmla="*/ 300901 h 1111007"/>
              <a:gd name="connsiteX15" fmla="*/ 1256915 w 2341998"/>
              <a:gd name="connsiteY15" fmla="*/ 305520 h 1111007"/>
              <a:gd name="connsiteX16" fmla="*/ 1255375 w 2341998"/>
              <a:gd name="connsiteY16" fmla="*/ 308600 h 1111007"/>
              <a:gd name="connsiteX17" fmla="*/ 1226631 w 2341998"/>
              <a:gd name="connsiteY17" fmla="*/ 315786 h 1111007"/>
              <a:gd name="connsiteX18" fmla="*/ 1214826 w 2341998"/>
              <a:gd name="connsiteY18" fmla="*/ 287042 h 1111007"/>
              <a:gd name="connsiteX19" fmla="*/ 1286686 w 2341998"/>
              <a:gd name="connsiteY19" fmla="*/ 259838 h 1111007"/>
              <a:gd name="connsiteX20" fmla="*/ 1380103 w 2341998"/>
              <a:gd name="connsiteY20" fmla="*/ 339911 h 1111007"/>
              <a:gd name="connsiteX21" fmla="*/ 1345200 w 2341998"/>
              <a:gd name="connsiteY21" fmla="*/ 462585 h 1111007"/>
              <a:gd name="connsiteX22" fmla="*/ 1158878 w 2341998"/>
              <a:gd name="connsiteY22" fmla="*/ 489789 h 1111007"/>
              <a:gd name="connsiteX23" fmla="*/ 1058274 w 2341998"/>
              <a:gd name="connsiteY23" fmla="*/ 378920 h 1111007"/>
              <a:gd name="connsiteX24" fmla="*/ 1068026 w 2341998"/>
              <a:gd name="connsiteY24" fmla="*/ 197217 h 1111007"/>
              <a:gd name="connsiteX25" fmla="*/ 1244596 w 2341998"/>
              <a:gd name="connsiteY25" fmla="*/ 74029 h 1111007"/>
              <a:gd name="connsiteX26" fmla="*/ 1255888 w 2341998"/>
              <a:gd name="connsiteY26" fmla="*/ 73003 h 1111007"/>
              <a:gd name="connsiteX27" fmla="*/ 1140913 w 2341998"/>
              <a:gd name="connsiteY27" fmla="*/ 9355 h 1111007"/>
              <a:gd name="connsiteX28" fmla="*/ 1017724 w 2341998"/>
              <a:gd name="connsiteY28" fmla="*/ 22700 h 1111007"/>
              <a:gd name="connsiteX29" fmla="*/ 917634 w 2341998"/>
              <a:gd name="connsiteY29" fmla="*/ 40665 h 1111007"/>
              <a:gd name="connsiteX30" fmla="*/ 724639 w 2341998"/>
              <a:gd name="connsiteY30" fmla="*/ 14488 h 1111007"/>
              <a:gd name="connsiteX31" fmla="*/ 554228 w 2341998"/>
              <a:gd name="connsiteY31" fmla="*/ 3709 h 1111007"/>
              <a:gd name="connsiteX32" fmla="*/ 375605 w 2341998"/>
              <a:gd name="connsiteY32" fmla="*/ 113039 h 1111007"/>
              <a:gd name="connsiteX33" fmla="*/ 609150 w 2341998"/>
              <a:gd name="connsiteY33" fmla="*/ 177199 h 1111007"/>
              <a:gd name="connsiteX34" fmla="*/ 615309 w 2341998"/>
              <a:gd name="connsiteY34" fmla="*/ 183359 h 1111007"/>
              <a:gd name="connsiteX35" fmla="*/ 744657 w 2341998"/>
              <a:gd name="connsiteY35" fmla="*/ 271644 h 1111007"/>
              <a:gd name="connsiteX36" fmla="*/ 815490 w 2341998"/>
              <a:gd name="connsiteY36" fmla="*/ 276263 h 1111007"/>
              <a:gd name="connsiteX37" fmla="*/ 915581 w 2341998"/>
              <a:gd name="connsiteY37" fmla="*/ 287556 h 1111007"/>
              <a:gd name="connsiteX38" fmla="*/ 1086505 w 2341998"/>
              <a:gd name="connsiteY38" fmla="*/ 540605 h 1111007"/>
              <a:gd name="connsiteX39" fmla="*/ 937139 w 2341998"/>
              <a:gd name="connsiteY39" fmla="*/ 746432 h 1111007"/>
              <a:gd name="connsiteX40" fmla="*/ 775967 w 2341998"/>
              <a:gd name="connsiteY40" fmla="*/ 730007 h 1111007"/>
              <a:gd name="connsiteX41" fmla="*/ 654832 w 2341998"/>
              <a:gd name="connsiteY41" fmla="*/ 709475 h 1111007"/>
              <a:gd name="connsiteX42" fmla="*/ 591698 w 2341998"/>
              <a:gd name="connsiteY42" fmla="*/ 723334 h 1111007"/>
              <a:gd name="connsiteX43" fmla="*/ 414615 w 2341998"/>
              <a:gd name="connsiteY43" fmla="*/ 722821 h 1111007"/>
              <a:gd name="connsiteX44" fmla="*/ 300666 w 2341998"/>
              <a:gd name="connsiteY44" fmla="*/ 584747 h 1111007"/>
              <a:gd name="connsiteX45" fmla="*/ 417695 w 2341998"/>
              <a:gd name="connsiteY45" fmla="*/ 408177 h 1111007"/>
              <a:gd name="connsiteX46" fmla="*/ 560901 w 2341998"/>
              <a:gd name="connsiteY46" fmla="*/ 402531 h 1111007"/>
              <a:gd name="connsiteX47" fmla="*/ 629168 w 2341998"/>
              <a:gd name="connsiteY47" fmla="*/ 472338 h 1111007"/>
              <a:gd name="connsiteX48" fmla="*/ 617362 w 2341998"/>
              <a:gd name="connsiteY48" fmla="*/ 499542 h 1111007"/>
              <a:gd name="connsiteX49" fmla="*/ 590158 w 2341998"/>
              <a:gd name="connsiteY49" fmla="*/ 487736 h 1111007"/>
              <a:gd name="connsiteX50" fmla="*/ 544476 w 2341998"/>
              <a:gd name="connsiteY50" fmla="*/ 441027 h 1111007"/>
              <a:gd name="connsiteX51" fmla="*/ 433607 w 2341998"/>
              <a:gd name="connsiteY51" fmla="*/ 446674 h 1111007"/>
              <a:gd name="connsiteX52" fmla="*/ 341215 w 2341998"/>
              <a:gd name="connsiteY52" fmla="*/ 579614 h 1111007"/>
              <a:gd name="connsiteX53" fmla="*/ 430527 w 2341998"/>
              <a:gd name="connsiteY53" fmla="*/ 684838 h 1111007"/>
              <a:gd name="connsiteX54" fmla="*/ 580919 w 2341998"/>
              <a:gd name="connsiteY54" fmla="*/ 683298 h 1111007"/>
              <a:gd name="connsiteX55" fmla="*/ 648160 w 2341998"/>
              <a:gd name="connsiteY55" fmla="*/ 668413 h 1111007"/>
              <a:gd name="connsiteX56" fmla="*/ 788800 w 2341998"/>
              <a:gd name="connsiteY56" fmla="*/ 690484 h 1111007"/>
              <a:gd name="connsiteX57" fmla="*/ 924307 w 2341998"/>
              <a:gd name="connsiteY57" fmla="*/ 706909 h 1111007"/>
              <a:gd name="connsiteX58" fmla="*/ 1044415 w 2341998"/>
              <a:gd name="connsiteY58" fmla="*/ 540605 h 1111007"/>
              <a:gd name="connsiteX59" fmla="*/ 900695 w 2341998"/>
              <a:gd name="connsiteY59" fmla="*/ 326565 h 1111007"/>
              <a:gd name="connsiteX60" fmla="*/ 815490 w 2341998"/>
              <a:gd name="connsiteY60" fmla="*/ 317326 h 1111007"/>
              <a:gd name="connsiteX61" fmla="*/ 734905 w 2341998"/>
              <a:gd name="connsiteY61" fmla="*/ 311680 h 1111007"/>
              <a:gd name="connsiteX62" fmla="*/ 585539 w 2341998"/>
              <a:gd name="connsiteY62" fmla="*/ 212103 h 1111007"/>
              <a:gd name="connsiteX63" fmla="*/ 579379 w 2341998"/>
              <a:gd name="connsiteY63" fmla="*/ 205943 h 1111007"/>
              <a:gd name="connsiteX64" fmla="*/ 198009 w 2341998"/>
              <a:gd name="connsiteY64" fmla="*/ 199784 h 1111007"/>
              <a:gd name="connsiteX65" fmla="*/ 25032 w 2341998"/>
              <a:gd name="connsiteY65" fmla="*/ 430249 h 1111007"/>
              <a:gd name="connsiteX66" fmla="*/ 80980 w 2341998"/>
              <a:gd name="connsiteY66" fmla="*/ 840363 h 1111007"/>
              <a:gd name="connsiteX67" fmla="*/ 232399 w 2341998"/>
              <a:gd name="connsiteY67" fmla="*/ 980490 h 1111007"/>
              <a:gd name="connsiteX68" fmla="*/ 366880 w 2341998"/>
              <a:gd name="connsiteY68" fmla="*/ 1017446 h 1111007"/>
              <a:gd name="connsiteX69" fmla="*/ 424881 w 2341998"/>
              <a:gd name="connsiteY69" fmla="*/ 1015906 h 1111007"/>
              <a:gd name="connsiteX70" fmla="*/ 517785 w 2341998"/>
              <a:gd name="connsiteY70" fmla="*/ 1017959 h 1111007"/>
              <a:gd name="connsiteX71" fmla="*/ 614796 w 2341998"/>
              <a:gd name="connsiteY71" fmla="*/ 1057482 h 1111007"/>
              <a:gd name="connsiteX72" fmla="*/ 685116 w 2341998"/>
              <a:gd name="connsiteY72" fmla="*/ 1089306 h 1111007"/>
              <a:gd name="connsiteX73" fmla="*/ 862199 w 2341998"/>
              <a:gd name="connsiteY73" fmla="*/ 1109837 h 1111007"/>
              <a:gd name="connsiteX74" fmla="*/ 1081372 w 2341998"/>
              <a:gd name="connsiteY74" fmla="*/ 1043624 h 1111007"/>
              <a:gd name="connsiteX75" fmla="*/ 1216879 w 2341998"/>
              <a:gd name="connsiteY75" fmla="*/ 910683 h 1111007"/>
              <a:gd name="connsiteX76" fmla="*/ 1329801 w 2341998"/>
              <a:gd name="connsiteY76" fmla="*/ 791601 h 1111007"/>
              <a:gd name="connsiteX77" fmla="*/ 1547947 w 2341998"/>
              <a:gd name="connsiteY77" fmla="*/ 735653 h 1111007"/>
              <a:gd name="connsiteX78" fmla="*/ 1694747 w 2341998"/>
              <a:gd name="connsiteY78" fmla="*/ 825478 h 1111007"/>
              <a:gd name="connsiteX79" fmla="*/ 1732730 w 2341998"/>
              <a:gd name="connsiteY79" fmla="*/ 860381 h 1111007"/>
              <a:gd name="connsiteX80" fmla="*/ 1954469 w 2341998"/>
              <a:gd name="connsiteY80" fmla="*/ 941993 h 1111007"/>
              <a:gd name="connsiteX81" fmla="*/ 2144897 w 2341998"/>
              <a:gd name="connsiteY81" fmla="*/ 859354 h 1111007"/>
              <a:gd name="connsiteX82" fmla="*/ 2197252 w 2341998"/>
              <a:gd name="connsiteY82" fmla="*/ 803406 h 1111007"/>
              <a:gd name="connsiteX83" fmla="*/ 2341999 w 2341998"/>
              <a:gd name="connsiteY83" fmla="*/ 689457 h 1111007"/>
              <a:gd name="connsiteX84" fmla="*/ 1577718 w 2341998"/>
              <a:gd name="connsiteY84" fmla="*/ 645315 h 1111007"/>
              <a:gd name="connsiteX85" fmla="*/ 1551027 w 2341998"/>
              <a:gd name="connsiteY85" fmla="*/ 657634 h 1111007"/>
              <a:gd name="connsiteX86" fmla="*/ 1186082 w 2341998"/>
              <a:gd name="connsiteY86" fmla="*/ 761317 h 1111007"/>
              <a:gd name="connsiteX87" fmla="*/ 1183515 w 2341998"/>
              <a:gd name="connsiteY87" fmla="*/ 763884 h 1111007"/>
              <a:gd name="connsiteX88" fmla="*/ 851420 w 2341998"/>
              <a:gd name="connsiteY88" fmla="*/ 957392 h 1111007"/>
              <a:gd name="connsiteX89" fmla="*/ 799578 w 2341998"/>
              <a:gd name="connsiteY89" fmla="*/ 952259 h 1111007"/>
              <a:gd name="connsiteX90" fmla="*/ 718993 w 2341998"/>
              <a:gd name="connsiteY90" fmla="*/ 926081 h 1111007"/>
              <a:gd name="connsiteX91" fmla="*/ 620442 w 2341998"/>
              <a:gd name="connsiteY91" fmla="*/ 898877 h 1111007"/>
              <a:gd name="connsiteX92" fmla="*/ 600424 w 2341998"/>
              <a:gd name="connsiteY92" fmla="*/ 877319 h 1111007"/>
              <a:gd name="connsiteX93" fmla="*/ 621982 w 2341998"/>
              <a:gd name="connsiteY93" fmla="*/ 857301 h 1111007"/>
              <a:gd name="connsiteX94" fmla="*/ 734391 w 2341998"/>
              <a:gd name="connsiteY94" fmla="*/ 887072 h 1111007"/>
              <a:gd name="connsiteX95" fmla="*/ 807791 w 2341998"/>
              <a:gd name="connsiteY95" fmla="*/ 911196 h 1111007"/>
              <a:gd name="connsiteX96" fmla="*/ 1154258 w 2341998"/>
              <a:gd name="connsiteY96" fmla="*/ 734113 h 1111007"/>
              <a:gd name="connsiteX97" fmla="*/ 1156824 w 2341998"/>
              <a:gd name="connsiteY97" fmla="*/ 731547 h 1111007"/>
              <a:gd name="connsiteX98" fmla="*/ 1565399 w 2341998"/>
              <a:gd name="connsiteY98" fmla="*/ 618624 h 1111007"/>
              <a:gd name="connsiteX99" fmla="*/ 1577718 w 2341998"/>
              <a:gd name="connsiteY99" fmla="*/ 645315 h 111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341998" h="1111007">
                <a:moveTo>
                  <a:pt x="2341999" y="689457"/>
                </a:moveTo>
                <a:cubicBezTo>
                  <a:pt x="2337379" y="689457"/>
                  <a:pt x="2332246" y="689457"/>
                  <a:pt x="2327113" y="689970"/>
                </a:cubicBezTo>
                <a:cubicBezTo>
                  <a:pt x="2290157" y="693050"/>
                  <a:pt x="2255253" y="705882"/>
                  <a:pt x="2217784" y="719228"/>
                </a:cubicBezTo>
                <a:cubicBezTo>
                  <a:pt x="2183907" y="731547"/>
                  <a:pt x="2149004" y="744379"/>
                  <a:pt x="2111534" y="749512"/>
                </a:cubicBezTo>
                <a:cubicBezTo>
                  <a:pt x="2013497" y="763370"/>
                  <a:pt x="1923158" y="733600"/>
                  <a:pt x="1863617" y="668413"/>
                </a:cubicBezTo>
                <a:cubicBezTo>
                  <a:pt x="1813316" y="612978"/>
                  <a:pt x="1784572" y="543684"/>
                  <a:pt x="1756854" y="476444"/>
                </a:cubicBezTo>
                <a:cubicBezTo>
                  <a:pt x="1750695" y="462072"/>
                  <a:pt x="1745049" y="447700"/>
                  <a:pt x="1738889" y="433328"/>
                </a:cubicBezTo>
                <a:cubicBezTo>
                  <a:pt x="1713738" y="375327"/>
                  <a:pt x="1677295" y="301927"/>
                  <a:pt x="1619807" y="249059"/>
                </a:cubicBezTo>
                <a:cubicBezTo>
                  <a:pt x="1572072" y="205430"/>
                  <a:pt x="1510991" y="168473"/>
                  <a:pt x="1443237" y="142809"/>
                </a:cubicBezTo>
                <a:cubicBezTo>
                  <a:pt x="1320562" y="96100"/>
                  <a:pt x="1167603" y="90454"/>
                  <a:pt x="1105496" y="215696"/>
                </a:cubicBezTo>
                <a:cubicBezTo>
                  <a:pt x="1082912" y="260865"/>
                  <a:pt x="1080345" y="316299"/>
                  <a:pt x="1097797" y="364548"/>
                </a:cubicBezTo>
                <a:cubicBezTo>
                  <a:pt x="1108063" y="392779"/>
                  <a:pt x="1130134" y="431275"/>
                  <a:pt x="1175816" y="451293"/>
                </a:cubicBezTo>
                <a:cubicBezTo>
                  <a:pt x="1221498" y="471311"/>
                  <a:pt x="1280526" y="463099"/>
                  <a:pt x="1318509" y="430249"/>
                </a:cubicBezTo>
                <a:cubicBezTo>
                  <a:pt x="1340580" y="411257"/>
                  <a:pt x="1349306" y="380460"/>
                  <a:pt x="1340580" y="351203"/>
                </a:cubicBezTo>
                <a:cubicBezTo>
                  <a:pt x="1332368" y="323485"/>
                  <a:pt x="1310810" y="304494"/>
                  <a:pt x="1282579" y="300901"/>
                </a:cubicBezTo>
                <a:cubicBezTo>
                  <a:pt x="1277960" y="300901"/>
                  <a:pt x="1265641" y="302954"/>
                  <a:pt x="1256915" y="305520"/>
                </a:cubicBezTo>
                <a:cubicBezTo>
                  <a:pt x="1256402" y="306547"/>
                  <a:pt x="1255888" y="307573"/>
                  <a:pt x="1255375" y="308600"/>
                </a:cubicBezTo>
                <a:cubicBezTo>
                  <a:pt x="1249729" y="318353"/>
                  <a:pt x="1236897" y="321432"/>
                  <a:pt x="1226631" y="315786"/>
                </a:cubicBezTo>
                <a:cubicBezTo>
                  <a:pt x="1213286" y="308087"/>
                  <a:pt x="1212259" y="295255"/>
                  <a:pt x="1214826" y="287042"/>
                </a:cubicBezTo>
                <a:cubicBezTo>
                  <a:pt x="1224065" y="260351"/>
                  <a:pt x="1286172" y="259325"/>
                  <a:pt x="1286686" y="259838"/>
                </a:cubicBezTo>
                <a:cubicBezTo>
                  <a:pt x="1331341" y="265484"/>
                  <a:pt x="1367271" y="295768"/>
                  <a:pt x="1380103" y="339911"/>
                </a:cubicBezTo>
                <a:cubicBezTo>
                  <a:pt x="1393449" y="385080"/>
                  <a:pt x="1380103" y="433328"/>
                  <a:pt x="1345200" y="462585"/>
                </a:cubicBezTo>
                <a:cubicBezTo>
                  <a:pt x="1294385" y="505701"/>
                  <a:pt x="1219445" y="516994"/>
                  <a:pt x="1158878" y="489789"/>
                </a:cubicBezTo>
                <a:cubicBezTo>
                  <a:pt x="1112682" y="469258"/>
                  <a:pt x="1076752" y="430249"/>
                  <a:pt x="1058274" y="378920"/>
                </a:cubicBezTo>
                <a:cubicBezTo>
                  <a:pt x="1037229" y="320406"/>
                  <a:pt x="1040822" y="252139"/>
                  <a:pt x="1068026" y="197217"/>
                </a:cubicBezTo>
                <a:cubicBezTo>
                  <a:pt x="1102416" y="127924"/>
                  <a:pt x="1163497" y="85321"/>
                  <a:pt x="1244596" y="74029"/>
                </a:cubicBezTo>
                <a:cubicBezTo>
                  <a:pt x="1248189" y="73516"/>
                  <a:pt x="1252295" y="73516"/>
                  <a:pt x="1255888" y="73003"/>
                </a:cubicBezTo>
                <a:cubicBezTo>
                  <a:pt x="1228171" y="33993"/>
                  <a:pt x="1194294" y="20134"/>
                  <a:pt x="1140913" y="9355"/>
                </a:cubicBezTo>
                <a:cubicBezTo>
                  <a:pt x="1100363" y="1143"/>
                  <a:pt x="1060327" y="11408"/>
                  <a:pt x="1017724" y="22700"/>
                </a:cubicBezTo>
                <a:cubicBezTo>
                  <a:pt x="985901" y="30913"/>
                  <a:pt x="952537" y="40152"/>
                  <a:pt x="917634" y="40665"/>
                </a:cubicBezTo>
                <a:cubicBezTo>
                  <a:pt x="851420" y="42206"/>
                  <a:pt x="784180" y="27320"/>
                  <a:pt x="724639" y="14488"/>
                </a:cubicBezTo>
                <a:cubicBezTo>
                  <a:pt x="656372" y="-397"/>
                  <a:pt x="601964" y="-3477"/>
                  <a:pt x="554228" y="3709"/>
                </a:cubicBezTo>
                <a:cubicBezTo>
                  <a:pt x="477236" y="15515"/>
                  <a:pt x="414102" y="70436"/>
                  <a:pt x="375605" y="113039"/>
                </a:cubicBezTo>
                <a:cubicBezTo>
                  <a:pt x="464404" y="106366"/>
                  <a:pt x="553715" y="121251"/>
                  <a:pt x="609150" y="177199"/>
                </a:cubicBezTo>
                <a:lnTo>
                  <a:pt x="615309" y="183359"/>
                </a:lnTo>
                <a:cubicBezTo>
                  <a:pt x="655346" y="223908"/>
                  <a:pt x="689736" y="259325"/>
                  <a:pt x="744657" y="271644"/>
                </a:cubicBezTo>
                <a:cubicBezTo>
                  <a:pt x="767242" y="276776"/>
                  <a:pt x="790853" y="276776"/>
                  <a:pt x="815490" y="276263"/>
                </a:cubicBezTo>
                <a:cubicBezTo>
                  <a:pt x="847827" y="275750"/>
                  <a:pt x="881191" y="275237"/>
                  <a:pt x="915581" y="287556"/>
                </a:cubicBezTo>
                <a:cubicBezTo>
                  <a:pt x="1017724" y="324512"/>
                  <a:pt x="1086505" y="426142"/>
                  <a:pt x="1086505" y="540605"/>
                </a:cubicBezTo>
                <a:cubicBezTo>
                  <a:pt x="1086505" y="635049"/>
                  <a:pt x="1024910" y="719741"/>
                  <a:pt x="937139" y="746432"/>
                </a:cubicBezTo>
                <a:cubicBezTo>
                  <a:pt x="879138" y="763884"/>
                  <a:pt x="826783" y="746945"/>
                  <a:pt x="775967" y="730007"/>
                </a:cubicBezTo>
                <a:cubicBezTo>
                  <a:pt x="734391" y="716148"/>
                  <a:pt x="695382" y="703316"/>
                  <a:pt x="654832" y="709475"/>
                </a:cubicBezTo>
                <a:cubicBezTo>
                  <a:pt x="632761" y="713068"/>
                  <a:pt x="612230" y="718201"/>
                  <a:pt x="591698" y="723334"/>
                </a:cubicBezTo>
                <a:cubicBezTo>
                  <a:pt x="537290" y="737193"/>
                  <a:pt x="481342" y="751565"/>
                  <a:pt x="414615" y="722821"/>
                </a:cubicBezTo>
                <a:cubicBezTo>
                  <a:pt x="351994" y="695617"/>
                  <a:pt x="308365" y="642748"/>
                  <a:pt x="300666" y="584747"/>
                </a:cubicBezTo>
                <a:cubicBezTo>
                  <a:pt x="290400" y="506728"/>
                  <a:pt x="351994" y="436921"/>
                  <a:pt x="417695" y="408177"/>
                </a:cubicBezTo>
                <a:cubicBezTo>
                  <a:pt x="465943" y="387133"/>
                  <a:pt x="519325" y="385080"/>
                  <a:pt x="560901" y="402531"/>
                </a:cubicBezTo>
                <a:cubicBezTo>
                  <a:pt x="592725" y="415877"/>
                  <a:pt x="616336" y="440001"/>
                  <a:pt x="629168" y="472338"/>
                </a:cubicBezTo>
                <a:cubicBezTo>
                  <a:pt x="633274" y="483117"/>
                  <a:pt x="628141" y="494922"/>
                  <a:pt x="617362" y="499542"/>
                </a:cubicBezTo>
                <a:cubicBezTo>
                  <a:pt x="606584" y="503648"/>
                  <a:pt x="594778" y="498515"/>
                  <a:pt x="590158" y="487736"/>
                </a:cubicBezTo>
                <a:cubicBezTo>
                  <a:pt x="581433" y="465665"/>
                  <a:pt x="566034" y="450267"/>
                  <a:pt x="544476" y="441027"/>
                </a:cubicBezTo>
                <a:cubicBezTo>
                  <a:pt x="513679" y="428195"/>
                  <a:pt x="471076" y="430249"/>
                  <a:pt x="433607" y="446674"/>
                </a:cubicBezTo>
                <a:cubicBezTo>
                  <a:pt x="382278" y="468745"/>
                  <a:pt x="333516" y="521613"/>
                  <a:pt x="341215" y="579614"/>
                </a:cubicBezTo>
                <a:cubicBezTo>
                  <a:pt x="347888" y="631456"/>
                  <a:pt x="391517" y="668413"/>
                  <a:pt x="430527" y="684838"/>
                </a:cubicBezTo>
                <a:cubicBezTo>
                  <a:pt x="483908" y="707935"/>
                  <a:pt x="529078" y="696643"/>
                  <a:pt x="580919" y="683298"/>
                </a:cubicBezTo>
                <a:cubicBezTo>
                  <a:pt x="601964" y="677652"/>
                  <a:pt x="624035" y="672519"/>
                  <a:pt x="648160" y="668413"/>
                </a:cubicBezTo>
                <a:cubicBezTo>
                  <a:pt x="698975" y="660713"/>
                  <a:pt x="744657" y="676112"/>
                  <a:pt x="788800" y="690484"/>
                </a:cubicBezTo>
                <a:cubicBezTo>
                  <a:pt x="835508" y="705882"/>
                  <a:pt x="879138" y="720767"/>
                  <a:pt x="924307" y="706909"/>
                </a:cubicBezTo>
                <a:cubicBezTo>
                  <a:pt x="994113" y="685864"/>
                  <a:pt x="1044415" y="615544"/>
                  <a:pt x="1044415" y="540605"/>
                </a:cubicBezTo>
                <a:cubicBezTo>
                  <a:pt x="1044415" y="443594"/>
                  <a:pt x="986927" y="357876"/>
                  <a:pt x="900695" y="326565"/>
                </a:cubicBezTo>
                <a:cubicBezTo>
                  <a:pt x="873491" y="316813"/>
                  <a:pt x="845261" y="317326"/>
                  <a:pt x="815490" y="317326"/>
                </a:cubicBezTo>
                <a:cubicBezTo>
                  <a:pt x="789313" y="317839"/>
                  <a:pt x="762622" y="317839"/>
                  <a:pt x="734905" y="311680"/>
                </a:cubicBezTo>
                <a:cubicBezTo>
                  <a:pt x="668178" y="296281"/>
                  <a:pt x="628141" y="255219"/>
                  <a:pt x="585539" y="212103"/>
                </a:cubicBezTo>
                <a:lnTo>
                  <a:pt x="579379" y="205943"/>
                </a:lnTo>
                <a:cubicBezTo>
                  <a:pt x="495201" y="120225"/>
                  <a:pt x="301692" y="151535"/>
                  <a:pt x="198009" y="199784"/>
                </a:cubicBezTo>
                <a:cubicBezTo>
                  <a:pt x="103565" y="243413"/>
                  <a:pt x="55829" y="346070"/>
                  <a:pt x="25032" y="430249"/>
                </a:cubicBezTo>
                <a:cubicBezTo>
                  <a:pt x="-22703" y="560109"/>
                  <a:pt x="-1145" y="717175"/>
                  <a:pt x="80980" y="840363"/>
                </a:cubicBezTo>
                <a:cubicBezTo>
                  <a:pt x="121016" y="900931"/>
                  <a:pt x="173371" y="949179"/>
                  <a:pt x="232399" y="980490"/>
                </a:cubicBezTo>
                <a:cubicBezTo>
                  <a:pt x="272948" y="1002048"/>
                  <a:pt x="318118" y="1014880"/>
                  <a:pt x="366880" y="1017446"/>
                </a:cubicBezTo>
                <a:cubicBezTo>
                  <a:pt x="385358" y="1018473"/>
                  <a:pt x="404863" y="1017446"/>
                  <a:pt x="424881" y="1015906"/>
                </a:cubicBezTo>
                <a:cubicBezTo>
                  <a:pt x="455165" y="1013853"/>
                  <a:pt x="486475" y="1011800"/>
                  <a:pt x="517785" y="1017959"/>
                </a:cubicBezTo>
                <a:cubicBezTo>
                  <a:pt x="553202" y="1025145"/>
                  <a:pt x="584512" y="1041570"/>
                  <a:pt x="614796" y="1057482"/>
                </a:cubicBezTo>
                <a:cubicBezTo>
                  <a:pt x="638407" y="1069801"/>
                  <a:pt x="660992" y="1082120"/>
                  <a:pt x="685116" y="1089306"/>
                </a:cubicBezTo>
                <a:cubicBezTo>
                  <a:pt x="743117" y="1107271"/>
                  <a:pt x="802658" y="1113944"/>
                  <a:pt x="862199" y="1109837"/>
                </a:cubicBezTo>
                <a:cubicBezTo>
                  <a:pt x="943298" y="1104191"/>
                  <a:pt x="1018751" y="1081607"/>
                  <a:pt x="1081372" y="1043624"/>
                </a:cubicBezTo>
                <a:cubicBezTo>
                  <a:pt x="1135267" y="1010773"/>
                  <a:pt x="1174789" y="962525"/>
                  <a:pt x="1216879" y="910683"/>
                </a:cubicBezTo>
                <a:cubicBezTo>
                  <a:pt x="1250756" y="869107"/>
                  <a:pt x="1286172" y="825991"/>
                  <a:pt x="1329801" y="791601"/>
                </a:cubicBezTo>
                <a:cubicBezTo>
                  <a:pt x="1390882" y="743865"/>
                  <a:pt x="1472494" y="723334"/>
                  <a:pt x="1547947" y="735653"/>
                </a:cubicBezTo>
                <a:cubicBezTo>
                  <a:pt x="1611595" y="746432"/>
                  <a:pt x="1654197" y="786468"/>
                  <a:pt x="1694747" y="825478"/>
                </a:cubicBezTo>
                <a:cubicBezTo>
                  <a:pt x="1707066" y="837283"/>
                  <a:pt x="1719898" y="849602"/>
                  <a:pt x="1732730" y="860381"/>
                </a:cubicBezTo>
                <a:cubicBezTo>
                  <a:pt x="1796890" y="914276"/>
                  <a:pt x="1875936" y="943533"/>
                  <a:pt x="1954469" y="941993"/>
                </a:cubicBezTo>
                <a:cubicBezTo>
                  <a:pt x="2023249" y="940967"/>
                  <a:pt x="2085870" y="913763"/>
                  <a:pt x="2144897" y="859354"/>
                </a:cubicBezTo>
                <a:cubicBezTo>
                  <a:pt x="2162349" y="843443"/>
                  <a:pt x="2179287" y="823938"/>
                  <a:pt x="2197252" y="803406"/>
                </a:cubicBezTo>
                <a:cubicBezTo>
                  <a:pt x="2237802" y="760290"/>
                  <a:pt x="2282458" y="709475"/>
                  <a:pt x="2341999" y="689457"/>
                </a:cubicBezTo>
                <a:close/>
                <a:moveTo>
                  <a:pt x="1577718" y="645315"/>
                </a:moveTo>
                <a:cubicBezTo>
                  <a:pt x="1573612" y="656094"/>
                  <a:pt x="1561806" y="661740"/>
                  <a:pt x="1551027" y="657634"/>
                </a:cubicBezTo>
                <a:cubicBezTo>
                  <a:pt x="1432972" y="614004"/>
                  <a:pt x="1296438" y="653014"/>
                  <a:pt x="1186082" y="761317"/>
                </a:cubicBezTo>
                <a:lnTo>
                  <a:pt x="1183515" y="763884"/>
                </a:lnTo>
                <a:cubicBezTo>
                  <a:pt x="1094717" y="851142"/>
                  <a:pt x="986927" y="957392"/>
                  <a:pt x="851420" y="957392"/>
                </a:cubicBezTo>
                <a:cubicBezTo>
                  <a:pt x="834482" y="957392"/>
                  <a:pt x="817543" y="955852"/>
                  <a:pt x="799578" y="952259"/>
                </a:cubicBezTo>
                <a:cubicBezTo>
                  <a:pt x="771348" y="946613"/>
                  <a:pt x="744657" y="935834"/>
                  <a:pt x="718993" y="926081"/>
                </a:cubicBezTo>
                <a:cubicBezTo>
                  <a:pt x="685629" y="912736"/>
                  <a:pt x="653806" y="900417"/>
                  <a:pt x="620442" y="898877"/>
                </a:cubicBezTo>
                <a:cubicBezTo>
                  <a:pt x="609150" y="898364"/>
                  <a:pt x="599911" y="888612"/>
                  <a:pt x="600424" y="877319"/>
                </a:cubicBezTo>
                <a:cubicBezTo>
                  <a:pt x="600937" y="866027"/>
                  <a:pt x="610176" y="856788"/>
                  <a:pt x="621982" y="857301"/>
                </a:cubicBezTo>
                <a:cubicBezTo>
                  <a:pt x="662018" y="858841"/>
                  <a:pt x="698975" y="873213"/>
                  <a:pt x="734391" y="887072"/>
                </a:cubicBezTo>
                <a:cubicBezTo>
                  <a:pt x="759542" y="896824"/>
                  <a:pt x="783153" y="906577"/>
                  <a:pt x="807791" y="911196"/>
                </a:cubicBezTo>
                <a:cubicBezTo>
                  <a:pt x="946378" y="938913"/>
                  <a:pt x="1056734" y="830097"/>
                  <a:pt x="1154258" y="734113"/>
                </a:cubicBezTo>
                <a:lnTo>
                  <a:pt x="1156824" y="731547"/>
                </a:lnTo>
                <a:cubicBezTo>
                  <a:pt x="1278986" y="611438"/>
                  <a:pt x="1431432" y="568835"/>
                  <a:pt x="1565399" y="618624"/>
                </a:cubicBezTo>
                <a:cubicBezTo>
                  <a:pt x="1576178" y="622730"/>
                  <a:pt x="1581824" y="634536"/>
                  <a:pt x="1577718" y="645315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C1D3E473-353D-4281-8C56-7C515E11AE31}"/>
              </a:ext>
            </a:extLst>
          </p:cNvPr>
          <p:cNvSpPr/>
          <p:nvPr/>
        </p:nvSpPr>
        <p:spPr>
          <a:xfrm rot="19968262">
            <a:off x="7298837" y="1875641"/>
            <a:ext cx="1273380" cy="935111"/>
          </a:xfrm>
          <a:custGeom>
            <a:avLst/>
            <a:gdLst>
              <a:gd name="connsiteX0" fmla="*/ 2058861 w 2088630"/>
              <a:gd name="connsiteY0" fmla="*/ 1531695 h 1571760"/>
              <a:gd name="connsiteX1" fmla="*/ 1924380 w 2088630"/>
              <a:gd name="connsiteY1" fmla="*/ 1437250 h 1571760"/>
              <a:gd name="connsiteX2" fmla="*/ 1887937 w 2088630"/>
              <a:gd name="connsiteY2" fmla="*/ 1331000 h 1571760"/>
              <a:gd name="connsiteX3" fmla="*/ 1874592 w 2088630"/>
              <a:gd name="connsiteY3" fmla="*/ 1277105 h 1571760"/>
              <a:gd name="connsiteX4" fmla="*/ 1745244 w 2088630"/>
              <a:gd name="connsiteY4" fmla="*/ 1127740 h 1571760"/>
              <a:gd name="connsiteX5" fmla="*/ 1540957 w 2088630"/>
              <a:gd name="connsiteY5" fmla="*/ 1128253 h 1571760"/>
              <a:gd name="connsiteX6" fmla="*/ 1444459 w 2088630"/>
              <a:gd name="connsiteY6" fmla="*/ 1168803 h 1571760"/>
              <a:gd name="connsiteX7" fmla="*/ 1182684 w 2088630"/>
              <a:gd name="connsiteY7" fmla="*/ 1207812 h 1571760"/>
              <a:gd name="connsiteX8" fmla="*/ 1025619 w 2088630"/>
              <a:gd name="connsiteY8" fmla="*/ 958869 h 1571760"/>
              <a:gd name="connsiteX9" fmla="*/ 1160099 w 2088630"/>
              <a:gd name="connsiteY9" fmla="*/ 784866 h 1571760"/>
              <a:gd name="connsiteX10" fmla="*/ 1297146 w 2088630"/>
              <a:gd name="connsiteY10" fmla="*/ 779733 h 1571760"/>
              <a:gd name="connsiteX11" fmla="*/ 1324864 w 2088630"/>
              <a:gd name="connsiteY11" fmla="*/ 838760 h 1571760"/>
              <a:gd name="connsiteX12" fmla="*/ 1309465 w 2088630"/>
              <a:gd name="connsiteY12" fmla="*/ 854159 h 1571760"/>
              <a:gd name="connsiteX13" fmla="*/ 1309465 w 2088630"/>
              <a:gd name="connsiteY13" fmla="*/ 854159 h 1571760"/>
              <a:gd name="connsiteX14" fmla="*/ 1294067 w 2088630"/>
              <a:gd name="connsiteY14" fmla="*/ 838760 h 1571760"/>
              <a:gd name="connsiteX15" fmla="*/ 1277128 w 2088630"/>
              <a:gd name="connsiteY15" fmla="*/ 803344 h 1571760"/>
              <a:gd name="connsiteX16" fmla="*/ 1182171 w 2088630"/>
              <a:gd name="connsiteY16" fmla="*/ 807450 h 1571760"/>
              <a:gd name="connsiteX17" fmla="*/ 1174984 w 2088630"/>
              <a:gd name="connsiteY17" fmla="*/ 812583 h 1571760"/>
              <a:gd name="connsiteX18" fmla="*/ 1170878 w 2088630"/>
              <a:gd name="connsiteY18" fmla="*/ 816176 h 1571760"/>
              <a:gd name="connsiteX19" fmla="*/ 1147267 w 2088630"/>
              <a:gd name="connsiteY19" fmla="*/ 868531 h 1571760"/>
              <a:gd name="connsiteX20" fmla="*/ 1187303 w 2088630"/>
              <a:gd name="connsiteY20" fmla="*/ 960409 h 1571760"/>
              <a:gd name="connsiteX21" fmla="*/ 1357200 w 2088630"/>
              <a:gd name="connsiteY21" fmla="*/ 992233 h 1571760"/>
              <a:gd name="connsiteX22" fmla="*/ 1389024 w 2088630"/>
              <a:gd name="connsiteY22" fmla="*/ 964002 h 1571760"/>
              <a:gd name="connsiteX23" fmla="*/ 1389024 w 2088630"/>
              <a:gd name="connsiteY23" fmla="*/ 938338 h 1571760"/>
              <a:gd name="connsiteX24" fmla="*/ 1387998 w 2088630"/>
              <a:gd name="connsiteY24" fmla="*/ 912160 h 1571760"/>
              <a:gd name="connsiteX25" fmla="*/ 1446512 w 2088630"/>
              <a:gd name="connsiteY25" fmla="*/ 838247 h 1571760"/>
              <a:gd name="connsiteX26" fmla="*/ 1464477 w 2088630"/>
              <a:gd name="connsiteY26" fmla="*/ 826442 h 1571760"/>
              <a:gd name="connsiteX27" fmla="*/ 1493221 w 2088630"/>
              <a:gd name="connsiteY27" fmla="*/ 784866 h 1571760"/>
              <a:gd name="connsiteX28" fmla="*/ 1458831 w 2088630"/>
              <a:gd name="connsiteY28" fmla="*/ 689908 h 1571760"/>
              <a:gd name="connsiteX29" fmla="*/ 1439839 w 2088630"/>
              <a:gd name="connsiteY29" fmla="*/ 679642 h 1571760"/>
              <a:gd name="connsiteX30" fmla="*/ 1407503 w 2088630"/>
              <a:gd name="connsiteY30" fmla="*/ 659111 h 1571760"/>
              <a:gd name="connsiteX31" fmla="*/ 1386458 w 2088630"/>
              <a:gd name="connsiteY31" fmla="*/ 619588 h 1571760"/>
              <a:gd name="connsiteX32" fmla="*/ 1383891 w 2088630"/>
              <a:gd name="connsiteY32" fmla="*/ 593410 h 1571760"/>
              <a:gd name="connsiteX33" fmla="*/ 1381838 w 2088630"/>
              <a:gd name="connsiteY33" fmla="*/ 571339 h 1571760"/>
              <a:gd name="connsiteX34" fmla="*/ 1355661 w 2088630"/>
              <a:gd name="connsiteY34" fmla="*/ 522577 h 1571760"/>
              <a:gd name="connsiteX35" fmla="*/ 1283801 w 2088630"/>
              <a:gd name="connsiteY35" fmla="*/ 493320 h 1571760"/>
              <a:gd name="connsiteX36" fmla="*/ 1215021 w 2088630"/>
              <a:gd name="connsiteY36" fmla="*/ 508205 h 1571760"/>
              <a:gd name="connsiteX37" fmla="*/ 1150860 w 2088630"/>
              <a:gd name="connsiteY37" fmla="*/ 524630 h 1571760"/>
              <a:gd name="connsiteX38" fmla="*/ 1066682 w 2088630"/>
              <a:gd name="connsiteY38" fmla="*/ 486134 h 1571760"/>
              <a:gd name="connsiteX39" fmla="*/ 1019459 w 2088630"/>
              <a:gd name="connsiteY39" fmla="*/ 455850 h 1571760"/>
              <a:gd name="connsiteX40" fmla="*/ 973777 w 2088630"/>
              <a:gd name="connsiteY40" fmla="*/ 459956 h 1571760"/>
              <a:gd name="connsiteX41" fmla="*/ 917316 w 2088630"/>
              <a:gd name="connsiteY41" fmla="*/ 490240 h 1571760"/>
              <a:gd name="connsiteX42" fmla="*/ 886005 w 2088630"/>
              <a:gd name="connsiteY42" fmla="*/ 585198 h 1571760"/>
              <a:gd name="connsiteX43" fmla="*/ 928608 w 2088630"/>
              <a:gd name="connsiteY43" fmla="*/ 619075 h 1571760"/>
              <a:gd name="connsiteX44" fmla="*/ 983529 w 2088630"/>
              <a:gd name="connsiteY44" fmla="*/ 611889 h 1571760"/>
              <a:gd name="connsiteX45" fmla="*/ 992255 w 2088630"/>
              <a:gd name="connsiteY45" fmla="*/ 578525 h 1571760"/>
              <a:gd name="connsiteX46" fmla="*/ 1000981 w 2088630"/>
              <a:gd name="connsiteY46" fmla="*/ 558507 h 1571760"/>
              <a:gd name="connsiteX47" fmla="*/ 1020999 w 2088630"/>
              <a:gd name="connsiteY47" fmla="*/ 567233 h 1571760"/>
              <a:gd name="connsiteX48" fmla="*/ 1000981 w 2088630"/>
              <a:gd name="connsiteY48" fmla="*/ 637040 h 1571760"/>
              <a:gd name="connsiteX49" fmla="*/ 920395 w 2088630"/>
              <a:gd name="connsiteY49" fmla="*/ 648332 h 1571760"/>
              <a:gd name="connsiteX50" fmla="*/ 857775 w 2088630"/>
              <a:gd name="connsiteY50" fmla="*/ 597517 h 1571760"/>
              <a:gd name="connsiteX51" fmla="*/ 897811 w 2088630"/>
              <a:gd name="connsiteY51" fmla="*/ 465603 h 1571760"/>
              <a:gd name="connsiteX52" fmla="*/ 963511 w 2088630"/>
              <a:gd name="connsiteY52" fmla="*/ 430699 h 1571760"/>
              <a:gd name="connsiteX53" fmla="*/ 1025106 w 2088630"/>
              <a:gd name="connsiteY53" fmla="*/ 426080 h 1571760"/>
              <a:gd name="connsiteX54" fmla="*/ 1086700 w 2088630"/>
              <a:gd name="connsiteY54" fmla="*/ 464063 h 1571760"/>
              <a:gd name="connsiteX55" fmla="*/ 1147780 w 2088630"/>
              <a:gd name="connsiteY55" fmla="*/ 494347 h 1571760"/>
              <a:gd name="connsiteX56" fmla="*/ 1203215 w 2088630"/>
              <a:gd name="connsiteY56" fmla="*/ 479461 h 1571760"/>
              <a:gd name="connsiteX57" fmla="*/ 1245818 w 2088630"/>
              <a:gd name="connsiteY57" fmla="*/ 466116 h 1571760"/>
              <a:gd name="connsiteX58" fmla="*/ 1244791 w 2088630"/>
              <a:gd name="connsiteY58" fmla="*/ 454824 h 1571760"/>
              <a:gd name="connsiteX59" fmla="*/ 1151887 w 2088630"/>
              <a:gd name="connsiteY59" fmla="*/ 252590 h 1571760"/>
              <a:gd name="connsiteX60" fmla="*/ 1039478 w 2088630"/>
              <a:gd name="connsiteY60" fmla="*/ 215120 h 1571760"/>
              <a:gd name="connsiteX61" fmla="*/ 966591 w 2088630"/>
              <a:gd name="connsiteY61" fmla="*/ 305971 h 1571760"/>
              <a:gd name="connsiteX62" fmla="*/ 754605 w 2088630"/>
              <a:gd name="connsiteY62" fmla="*/ 330609 h 1571760"/>
              <a:gd name="connsiteX63" fmla="*/ 684285 w 2088630"/>
              <a:gd name="connsiteY63" fmla="*/ 243864 h 1571760"/>
              <a:gd name="connsiteX64" fmla="*/ 728940 w 2088630"/>
              <a:gd name="connsiteY64" fmla="*/ 158145 h 1571760"/>
              <a:gd name="connsiteX65" fmla="*/ 821332 w 2088630"/>
              <a:gd name="connsiteY65" fmla="*/ 145826 h 1571760"/>
              <a:gd name="connsiteX66" fmla="*/ 862394 w 2088630"/>
              <a:gd name="connsiteY66" fmla="*/ 178163 h 1571760"/>
              <a:gd name="connsiteX67" fmla="*/ 855208 w 2088630"/>
              <a:gd name="connsiteY67" fmla="*/ 198695 h 1571760"/>
              <a:gd name="connsiteX68" fmla="*/ 834677 w 2088630"/>
              <a:gd name="connsiteY68" fmla="*/ 191509 h 1571760"/>
              <a:gd name="connsiteX69" fmla="*/ 812606 w 2088630"/>
              <a:gd name="connsiteY69" fmla="*/ 175597 h 1571760"/>
              <a:gd name="connsiteX70" fmla="*/ 744852 w 2088630"/>
              <a:gd name="connsiteY70" fmla="*/ 184323 h 1571760"/>
              <a:gd name="connsiteX71" fmla="*/ 715082 w 2088630"/>
              <a:gd name="connsiteY71" fmla="*/ 240784 h 1571760"/>
              <a:gd name="connsiteX72" fmla="*/ 764357 w 2088630"/>
              <a:gd name="connsiteY72" fmla="*/ 300838 h 1571760"/>
              <a:gd name="connsiteX73" fmla="*/ 948626 w 2088630"/>
              <a:gd name="connsiteY73" fmla="*/ 279280 h 1571760"/>
              <a:gd name="connsiteX74" fmla="*/ 1006114 w 2088630"/>
              <a:gd name="connsiteY74" fmla="*/ 147879 h 1571760"/>
              <a:gd name="connsiteX75" fmla="*/ 759737 w 2088630"/>
              <a:gd name="connsiteY75" fmla="*/ 567 h 1571760"/>
              <a:gd name="connsiteX76" fmla="*/ 535945 w 2088630"/>
              <a:gd name="connsiteY76" fmla="*/ 136587 h 1571760"/>
              <a:gd name="connsiteX77" fmla="*/ 530812 w 2088630"/>
              <a:gd name="connsiteY77" fmla="*/ 152499 h 1571760"/>
              <a:gd name="connsiteX78" fmla="*/ 479484 w 2088630"/>
              <a:gd name="connsiteY78" fmla="*/ 200748 h 1571760"/>
              <a:gd name="connsiteX79" fmla="*/ 316773 w 2088630"/>
              <a:gd name="connsiteY79" fmla="*/ 262342 h 1571760"/>
              <a:gd name="connsiteX80" fmla="*/ 272117 w 2088630"/>
              <a:gd name="connsiteY80" fmla="*/ 386044 h 1571760"/>
              <a:gd name="connsiteX81" fmla="*/ 352703 w 2088630"/>
              <a:gd name="connsiteY81" fmla="*/ 382964 h 1571760"/>
              <a:gd name="connsiteX82" fmla="*/ 448687 w 2088630"/>
              <a:gd name="connsiteY82" fmla="*/ 453797 h 1571760"/>
              <a:gd name="connsiteX83" fmla="*/ 431748 w 2088630"/>
              <a:gd name="connsiteY83" fmla="*/ 588791 h 1571760"/>
              <a:gd name="connsiteX84" fmla="*/ 357836 w 2088630"/>
              <a:gd name="connsiteY84" fmla="*/ 628314 h 1571760"/>
              <a:gd name="connsiteX85" fmla="*/ 459466 w 2088630"/>
              <a:gd name="connsiteY85" fmla="*/ 707360 h 1571760"/>
              <a:gd name="connsiteX86" fmla="*/ 825951 w 2088630"/>
              <a:gd name="connsiteY86" fmla="*/ 1030216 h 1571760"/>
              <a:gd name="connsiteX87" fmla="*/ 816199 w 2088630"/>
              <a:gd name="connsiteY87" fmla="*/ 1049721 h 1571760"/>
              <a:gd name="connsiteX88" fmla="*/ 811066 w 2088630"/>
              <a:gd name="connsiteY88" fmla="*/ 1050747 h 1571760"/>
              <a:gd name="connsiteX89" fmla="*/ 796180 w 2088630"/>
              <a:gd name="connsiteY89" fmla="*/ 1039968 h 1571760"/>
              <a:gd name="connsiteX90" fmla="*/ 448174 w 2088630"/>
              <a:gd name="connsiteY90" fmla="*/ 736104 h 1571760"/>
              <a:gd name="connsiteX91" fmla="*/ 324985 w 2088630"/>
              <a:gd name="connsiteY91" fmla="*/ 626261 h 1571760"/>
              <a:gd name="connsiteX92" fmla="*/ 254665 w 2088630"/>
              <a:gd name="connsiteY92" fmla="*/ 555427 h 1571760"/>
              <a:gd name="connsiteX93" fmla="*/ 300348 w 2088630"/>
              <a:gd name="connsiteY93" fmla="*/ 483054 h 1571760"/>
              <a:gd name="connsiteX94" fmla="*/ 319339 w 2088630"/>
              <a:gd name="connsiteY94" fmla="*/ 493833 h 1571760"/>
              <a:gd name="connsiteX95" fmla="*/ 308560 w 2088630"/>
              <a:gd name="connsiteY95" fmla="*/ 512825 h 1571760"/>
              <a:gd name="connsiteX96" fmla="*/ 285462 w 2088630"/>
              <a:gd name="connsiteY96" fmla="*/ 550808 h 1571760"/>
              <a:gd name="connsiteX97" fmla="*/ 334738 w 2088630"/>
              <a:gd name="connsiteY97" fmla="*/ 596490 h 1571760"/>
              <a:gd name="connsiteX98" fmla="*/ 406598 w 2088630"/>
              <a:gd name="connsiteY98" fmla="*/ 569286 h 1571760"/>
              <a:gd name="connsiteX99" fmla="*/ 419430 w 2088630"/>
              <a:gd name="connsiteY99" fmla="*/ 465089 h 1571760"/>
              <a:gd name="connsiteX100" fmla="*/ 348083 w 2088630"/>
              <a:gd name="connsiteY100" fmla="*/ 412734 h 1571760"/>
              <a:gd name="connsiteX101" fmla="*/ 194098 w 2088630"/>
              <a:gd name="connsiteY101" fmla="*/ 449691 h 1571760"/>
              <a:gd name="connsiteX102" fmla="*/ 146362 w 2088630"/>
              <a:gd name="connsiteY102" fmla="*/ 530790 h 1571760"/>
              <a:gd name="connsiteX103" fmla="*/ 111459 w 2088630"/>
              <a:gd name="connsiteY103" fmla="*/ 607269 h 1571760"/>
              <a:gd name="connsiteX104" fmla="*/ 92467 w 2088630"/>
              <a:gd name="connsiteY104" fmla="*/ 629854 h 1571760"/>
              <a:gd name="connsiteX105" fmla="*/ 4696 w 2088630"/>
              <a:gd name="connsiteY105" fmla="*/ 766901 h 1571760"/>
              <a:gd name="connsiteX106" fmla="*/ 83228 w 2088630"/>
              <a:gd name="connsiteY106" fmla="*/ 927045 h 1571760"/>
              <a:gd name="connsiteX107" fmla="*/ 88874 w 2088630"/>
              <a:gd name="connsiteY107" fmla="*/ 938338 h 1571760"/>
              <a:gd name="connsiteX108" fmla="*/ 84768 w 2088630"/>
              <a:gd name="connsiteY108" fmla="*/ 950143 h 1571760"/>
              <a:gd name="connsiteX109" fmla="*/ 82715 w 2088630"/>
              <a:gd name="connsiteY109" fmla="*/ 952196 h 1571760"/>
              <a:gd name="connsiteX110" fmla="*/ 34466 w 2088630"/>
              <a:gd name="connsiteY110" fmla="*/ 1070252 h 1571760"/>
              <a:gd name="connsiteX111" fmla="*/ 120698 w 2088630"/>
              <a:gd name="connsiteY111" fmla="*/ 1167776 h 1571760"/>
              <a:gd name="connsiteX112" fmla="*/ 161247 w 2088630"/>
              <a:gd name="connsiteY112" fmla="*/ 1239122 h 1571760"/>
              <a:gd name="connsiteX113" fmla="*/ 189992 w 2088630"/>
              <a:gd name="connsiteY113" fmla="*/ 1296097 h 1571760"/>
              <a:gd name="connsiteX114" fmla="*/ 359889 w 2088630"/>
              <a:gd name="connsiteY114" fmla="*/ 1325868 h 1571760"/>
              <a:gd name="connsiteX115" fmla="*/ 470758 w 2088630"/>
              <a:gd name="connsiteY115" fmla="*/ 1242715 h 1571760"/>
              <a:gd name="connsiteX116" fmla="*/ 473325 w 2088630"/>
              <a:gd name="connsiteY116" fmla="*/ 1196520 h 1571760"/>
              <a:gd name="connsiteX117" fmla="*/ 368101 w 2088630"/>
              <a:gd name="connsiteY117" fmla="*/ 1165210 h 1571760"/>
              <a:gd name="connsiteX118" fmla="*/ 339871 w 2088630"/>
              <a:gd name="connsiteY118" fmla="*/ 1213458 h 1571760"/>
              <a:gd name="connsiteX119" fmla="*/ 329605 w 2088630"/>
              <a:gd name="connsiteY119" fmla="*/ 1232963 h 1571760"/>
              <a:gd name="connsiteX120" fmla="*/ 310100 w 2088630"/>
              <a:gd name="connsiteY120" fmla="*/ 1222697 h 1571760"/>
              <a:gd name="connsiteX121" fmla="*/ 344490 w 2088630"/>
              <a:gd name="connsiteY121" fmla="*/ 1141598 h 1571760"/>
              <a:gd name="connsiteX122" fmla="*/ 346030 w 2088630"/>
              <a:gd name="connsiteY122" fmla="*/ 1132873 h 1571760"/>
              <a:gd name="connsiteX123" fmla="*/ 525166 w 2088630"/>
              <a:gd name="connsiteY123" fmla="*/ 1044074 h 1571760"/>
              <a:gd name="connsiteX124" fmla="*/ 746905 w 2088630"/>
              <a:gd name="connsiteY124" fmla="*/ 1162643 h 1571760"/>
              <a:gd name="connsiteX125" fmla="*/ 806960 w 2088630"/>
              <a:gd name="connsiteY125" fmla="*/ 1316115 h 1571760"/>
              <a:gd name="connsiteX126" fmla="*/ 760764 w 2088630"/>
              <a:gd name="connsiteY126" fmla="*/ 1359231 h 1571760"/>
              <a:gd name="connsiteX127" fmla="*/ 756144 w 2088630"/>
              <a:gd name="connsiteY127" fmla="*/ 1359744 h 1571760"/>
              <a:gd name="connsiteX128" fmla="*/ 741259 w 2088630"/>
              <a:gd name="connsiteY128" fmla="*/ 1348965 h 1571760"/>
              <a:gd name="connsiteX129" fmla="*/ 751525 w 2088630"/>
              <a:gd name="connsiteY129" fmla="*/ 1329461 h 1571760"/>
              <a:gd name="connsiteX130" fmla="*/ 777189 w 2088630"/>
              <a:gd name="connsiteY130" fmla="*/ 1307389 h 1571760"/>
              <a:gd name="connsiteX131" fmla="*/ 764357 w 2088630"/>
              <a:gd name="connsiteY131" fmla="*/ 1245282 h 1571760"/>
              <a:gd name="connsiteX132" fmla="*/ 761277 w 2088630"/>
              <a:gd name="connsiteY132" fmla="*/ 1242202 h 1571760"/>
              <a:gd name="connsiteX133" fmla="*/ 660674 w 2088630"/>
              <a:gd name="connsiteY133" fmla="*/ 1236043 h 1571760"/>
              <a:gd name="connsiteX134" fmla="*/ 643735 w 2088630"/>
              <a:gd name="connsiteY134" fmla="*/ 1323814 h 1571760"/>
              <a:gd name="connsiteX135" fmla="*/ 654001 w 2088630"/>
              <a:gd name="connsiteY135" fmla="*/ 1340240 h 1571760"/>
              <a:gd name="connsiteX136" fmla="*/ 675559 w 2088630"/>
              <a:gd name="connsiteY136" fmla="*/ 1380789 h 1571760"/>
              <a:gd name="connsiteX137" fmla="*/ 679152 w 2088630"/>
              <a:gd name="connsiteY137" fmla="*/ 1421852 h 1571760"/>
              <a:gd name="connsiteX138" fmla="*/ 693524 w 2088630"/>
              <a:gd name="connsiteY138" fmla="*/ 1477800 h 1571760"/>
              <a:gd name="connsiteX139" fmla="*/ 761790 w 2088630"/>
              <a:gd name="connsiteY139" fmla="*/ 1498844 h 1571760"/>
              <a:gd name="connsiteX140" fmla="*/ 817739 w 2088630"/>
              <a:gd name="connsiteY140" fmla="*/ 1504491 h 1571760"/>
              <a:gd name="connsiteX141" fmla="*/ 852129 w 2088630"/>
              <a:gd name="connsiteY141" fmla="*/ 1539394 h 1571760"/>
              <a:gd name="connsiteX142" fmla="*/ 912696 w 2088630"/>
              <a:gd name="connsiteY142" fmla="*/ 1570191 h 1571760"/>
              <a:gd name="connsiteX143" fmla="*/ 952732 w 2088630"/>
              <a:gd name="connsiteY143" fmla="*/ 1482933 h 1571760"/>
              <a:gd name="connsiteX144" fmla="*/ 952732 w 2088630"/>
              <a:gd name="connsiteY144" fmla="*/ 1467534 h 1571760"/>
              <a:gd name="connsiteX145" fmla="*/ 1108771 w 2088630"/>
              <a:gd name="connsiteY145" fmla="*/ 1323814 h 1571760"/>
              <a:gd name="connsiteX146" fmla="*/ 1221180 w 2088630"/>
              <a:gd name="connsiteY146" fmla="*/ 1339726 h 1571760"/>
              <a:gd name="connsiteX147" fmla="*/ 1280721 w 2088630"/>
              <a:gd name="connsiteY147" fmla="*/ 1380276 h 1571760"/>
              <a:gd name="connsiteX148" fmla="*/ 1343855 w 2088630"/>
              <a:gd name="connsiteY148" fmla="*/ 1420825 h 1571760"/>
              <a:gd name="connsiteX149" fmla="*/ 1457291 w 2088630"/>
              <a:gd name="connsiteY149" fmla="*/ 1357691 h 1571760"/>
              <a:gd name="connsiteX150" fmla="*/ 1492708 w 2088630"/>
              <a:gd name="connsiteY150" fmla="*/ 1315602 h 1571760"/>
              <a:gd name="connsiteX151" fmla="*/ 1676977 w 2088630"/>
              <a:gd name="connsiteY151" fmla="*/ 1246308 h 1571760"/>
              <a:gd name="connsiteX152" fmla="*/ 1846361 w 2088630"/>
              <a:gd name="connsiteY152" fmla="*/ 1394648 h 1571760"/>
              <a:gd name="connsiteX153" fmla="*/ 1875105 w 2088630"/>
              <a:gd name="connsiteY153" fmla="*/ 1444436 h 1571760"/>
              <a:gd name="connsiteX154" fmla="*/ 2088631 w 2088630"/>
              <a:gd name="connsiteY154" fmla="*/ 1537341 h 1571760"/>
              <a:gd name="connsiteX155" fmla="*/ 2058861 w 2088630"/>
              <a:gd name="connsiteY155" fmla="*/ 1531695 h 1571760"/>
              <a:gd name="connsiteX156" fmla="*/ 1230933 w 2088630"/>
              <a:gd name="connsiteY156" fmla="*/ 1271459 h 1571760"/>
              <a:gd name="connsiteX157" fmla="*/ 1229906 w 2088630"/>
              <a:gd name="connsiteY157" fmla="*/ 1271459 h 1571760"/>
              <a:gd name="connsiteX158" fmla="*/ 930661 w 2088630"/>
              <a:gd name="connsiteY158" fmla="*/ 1087704 h 1571760"/>
              <a:gd name="connsiteX159" fmla="*/ 966591 w 2088630"/>
              <a:gd name="connsiteY159" fmla="*/ 718652 h 1571760"/>
              <a:gd name="connsiteX160" fmla="*/ 988662 w 2088630"/>
              <a:gd name="connsiteY160" fmla="*/ 717625 h 1571760"/>
              <a:gd name="connsiteX161" fmla="*/ 989689 w 2088630"/>
              <a:gd name="connsiteY161" fmla="*/ 739697 h 1571760"/>
              <a:gd name="connsiteX162" fmla="*/ 957865 w 2088630"/>
              <a:gd name="connsiteY162" fmla="*/ 1072818 h 1571760"/>
              <a:gd name="connsiteX163" fmla="*/ 1232472 w 2088630"/>
              <a:gd name="connsiteY163" fmla="*/ 1240662 h 1571760"/>
              <a:gd name="connsiteX164" fmla="*/ 1246844 w 2088630"/>
              <a:gd name="connsiteY164" fmla="*/ 1257601 h 1571760"/>
              <a:gd name="connsiteX165" fmla="*/ 1230933 w 2088630"/>
              <a:gd name="connsiteY165" fmla="*/ 1271459 h 157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2088630" h="1571760">
                <a:moveTo>
                  <a:pt x="2058861" y="1531695"/>
                </a:moveTo>
                <a:cubicBezTo>
                  <a:pt x="1999320" y="1513730"/>
                  <a:pt x="1950044" y="1479340"/>
                  <a:pt x="1924380" y="1437250"/>
                </a:cubicBezTo>
                <a:cubicBezTo>
                  <a:pt x="1903849" y="1404400"/>
                  <a:pt x="1896149" y="1366930"/>
                  <a:pt x="1887937" y="1331000"/>
                </a:cubicBezTo>
                <a:cubicBezTo>
                  <a:pt x="1883831" y="1312009"/>
                  <a:pt x="1879724" y="1294557"/>
                  <a:pt x="1874592" y="1277105"/>
                </a:cubicBezTo>
                <a:cubicBezTo>
                  <a:pt x="1848927" y="1197033"/>
                  <a:pt x="1807351" y="1149298"/>
                  <a:pt x="1745244" y="1127740"/>
                </a:cubicBezTo>
                <a:cubicBezTo>
                  <a:pt x="1684163" y="1106182"/>
                  <a:pt x="1609737" y="1106695"/>
                  <a:pt x="1540957" y="1128253"/>
                </a:cubicBezTo>
                <a:cubicBezTo>
                  <a:pt x="1508106" y="1138519"/>
                  <a:pt x="1475769" y="1153917"/>
                  <a:pt x="1444459" y="1168803"/>
                </a:cubicBezTo>
                <a:cubicBezTo>
                  <a:pt x="1364387" y="1206786"/>
                  <a:pt x="1281748" y="1245795"/>
                  <a:pt x="1182684" y="1207812"/>
                </a:cubicBezTo>
                <a:cubicBezTo>
                  <a:pt x="1080027" y="1168803"/>
                  <a:pt x="1015353" y="1066659"/>
                  <a:pt x="1025619" y="958869"/>
                </a:cubicBezTo>
                <a:cubicBezTo>
                  <a:pt x="1031778" y="895735"/>
                  <a:pt x="1070275" y="813096"/>
                  <a:pt x="1160099" y="784866"/>
                </a:cubicBezTo>
                <a:cubicBezTo>
                  <a:pt x="1200136" y="756635"/>
                  <a:pt x="1258650" y="746883"/>
                  <a:pt x="1297146" y="779733"/>
                </a:cubicBezTo>
                <a:cubicBezTo>
                  <a:pt x="1314598" y="794618"/>
                  <a:pt x="1324864" y="816689"/>
                  <a:pt x="1324864" y="838760"/>
                </a:cubicBezTo>
                <a:cubicBezTo>
                  <a:pt x="1324864" y="847486"/>
                  <a:pt x="1317678" y="854159"/>
                  <a:pt x="1309465" y="854159"/>
                </a:cubicBezTo>
                <a:cubicBezTo>
                  <a:pt x="1309465" y="854159"/>
                  <a:pt x="1309465" y="854159"/>
                  <a:pt x="1309465" y="854159"/>
                </a:cubicBezTo>
                <a:cubicBezTo>
                  <a:pt x="1300739" y="854159"/>
                  <a:pt x="1294067" y="846973"/>
                  <a:pt x="1294067" y="838760"/>
                </a:cubicBezTo>
                <a:cubicBezTo>
                  <a:pt x="1294067" y="825928"/>
                  <a:pt x="1287907" y="812583"/>
                  <a:pt x="1277128" y="803344"/>
                </a:cubicBezTo>
                <a:cubicBezTo>
                  <a:pt x="1250951" y="780759"/>
                  <a:pt x="1209375" y="790512"/>
                  <a:pt x="1182171" y="807450"/>
                </a:cubicBezTo>
                <a:cubicBezTo>
                  <a:pt x="1180117" y="809503"/>
                  <a:pt x="1178064" y="811556"/>
                  <a:pt x="1174984" y="812583"/>
                </a:cubicBezTo>
                <a:cubicBezTo>
                  <a:pt x="1173445" y="813610"/>
                  <a:pt x="1171905" y="814636"/>
                  <a:pt x="1170878" y="816176"/>
                </a:cubicBezTo>
                <a:cubicBezTo>
                  <a:pt x="1155480" y="829521"/>
                  <a:pt x="1147780" y="846973"/>
                  <a:pt x="1147267" y="868531"/>
                </a:cubicBezTo>
                <a:cubicBezTo>
                  <a:pt x="1146241" y="899841"/>
                  <a:pt x="1162666" y="936798"/>
                  <a:pt x="1187303" y="960409"/>
                </a:cubicBezTo>
                <a:cubicBezTo>
                  <a:pt x="1231446" y="1003012"/>
                  <a:pt x="1301253" y="1015844"/>
                  <a:pt x="1357200" y="992233"/>
                </a:cubicBezTo>
                <a:cubicBezTo>
                  <a:pt x="1373112" y="985047"/>
                  <a:pt x="1385945" y="974268"/>
                  <a:pt x="1389024" y="964002"/>
                </a:cubicBezTo>
                <a:cubicBezTo>
                  <a:pt x="1391077" y="956816"/>
                  <a:pt x="1390051" y="948090"/>
                  <a:pt x="1389024" y="938338"/>
                </a:cubicBezTo>
                <a:cubicBezTo>
                  <a:pt x="1387998" y="929612"/>
                  <a:pt x="1386971" y="920886"/>
                  <a:pt x="1387998" y="912160"/>
                </a:cubicBezTo>
                <a:cubicBezTo>
                  <a:pt x="1392104" y="872124"/>
                  <a:pt x="1420848" y="854159"/>
                  <a:pt x="1446512" y="838247"/>
                </a:cubicBezTo>
                <a:cubicBezTo>
                  <a:pt x="1452672" y="834654"/>
                  <a:pt x="1458318" y="830548"/>
                  <a:pt x="1464477" y="826442"/>
                </a:cubicBezTo>
                <a:cubicBezTo>
                  <a:pt x="1479362" y="816176"/>
                  <a:pt x="1489115" y="801804"/>
                  <a:pt x="1493221" y="784866"/>
                </a:cubicBezTo>
                <a:cubicBezTo>
                  <a:pt x="1501947" y="749962"/>
                  <a:pt x="1487575" y="710439"/>
                  <a:pt x="1458831" y="689908"/>
                </a:cubicBezTo>
                <a:cubicBezTo>
                  <a:pt x="1453185" y="685802"/>
                  <a:pt x="1446512" y="682722"/>
                  <a:pt x="1439839" y="679642"/>
                </a:cubicBezTo>
                <a:cubicBezTo>
                  <a:pt x="1428547" y="674509"/>
                  <a:pt x="1417255" y="668863"/>
                  <a:pt x="1407503" y="659111"/>
                </a:cubicBezTo>
                <a:cubicBezTo>
                  <a:pt x="1397237" y="649358"/>
                  <a:pt x="1390051" y="635500"/>
                  <a:pt x="1386458" y="619588"/>
                </a:cubicBezTo>
                <a:cubicBezTo>
                  <a:pt x="1384405" y="610349"/>
                  <a:pt x="1384405" y="602136"/>
                  <a:pt x="1383891" y="593410"/>
                </a:cubicBezTo>
                <a:cubicBezTo>
                  <a:pt x="1383378" y="585711"/>
                  <a:pt x="1383378" y="578012"/>
                  <a:pt x="1381838" y="571339"/>
                </a:cubicBezTo>
                <a:cubicBezTo>
                  <a:pt x="1377219" y="550295"/>
                  <a:pt x="1368493" y="534896"/>
                  <a:pt x="1355661" y="522577"/>
                </a:cubicBezTo>
                <a:cubicBezTo>
                  <a:pt x="1338209" y="506152"/>
                  <a:pt x="1312545" y="495373"/>
                  <a:pt x="1283801" y="493320"/>
                </a:cubicBezTo>
                <a:cubicBezTo>
                  <a:pt x="1259676" y="491267"/>
                  <a:pt x="1237605" y="499479"/>
                  <a:pt x="1215021" y="508205"/>
                </a:cubicBezTo>
                <a:cubicBezTo>
                  <a:pt x="1195003" y="515391"/>
                  <a:pt x="1174471" y="523090"/>
                  <a:pt x="1150860" y="524630"/>
                </a:cubicBezTo>
                <a:cubicBezTo>
                  <a:pt x="1110311" y="527197"/>
                  <a:pt x="1087213" y="505639"/>
                  <a:pt x="1066682" y="486134"/>
                </a:cubicBezTo>
                <a:cubicBezTo>
                  <a:pt x="1052310" y="472789"/>
                  <a:pt x="1038451" y="459956"/>
                  <a:pt x="1019459" y="455850"/>
                </a:cubicBezTo>
                <a:cubicBezTo>
                  <a:pt x="1006114" y="453284"/>
                  <a:pt x="990202" y="454310"/>
                  <a:pt x="973777" y="459956"/>
                </a:cubicBezTo>
                <a:cubicBezTo>
                  <a:pt x="953759" y="466629"/>
                  <a:pt x="933741" y="477408"/>
                  <a:pt x="917316" y="490240"/>
                </a:cubicBezTo>
                <a:cubicBezTo>
                  <a:pt x="882926" y="517444"/>
                  <a:pt x="871633" y="552861"/>
                  <a:pt x="886005" y="585198"/>
                </a:cubicBezTo>
                <a:cubicBezTo>
                  <a:pt x="893191" y="601110"/>
                  <a:pt x="909103" y="613942"/>
                  <a:pt x="928608" y="619075"/>
                </a:cubicBezTo>
                <a:cubicBezTo>
                  <a:pt x="948626" y="624721"/>
                  <a:pt x="968644" y="622154"/>
                  <a:pt x="983529" y="611889"/>
                </a:cubicBezTo>
                <a:cubicBezTo>
                  <a:pt x="995848" y="603676"/>
                  <a:pt x="995848" y="589304"/>
                  <a:pt x="992255" y="578525"/>
                </a:cubicBezTo>
                <a:cubicBezTo>
                  <a:pt x="989176" y="570313"/>
                  <a:pt x="993282" y="561587"/>
                  <a:pt x="1000981" y="558507"/>
                </a:cubicBezTo>
                <a:cubicBezTo>
                  <a:pt x="1008680" y="555427"/>
                  <a:pt x="1017919" y="559534"/>
                  <a:pt x="1020999" y="567233"/>
                </a:cubicBezTo>
                <a:cubicBezTo>
                  <a:pt x="1031265" y="593924"/>
                  <a:pt x="1023565" y="622154"/>
                  <a:pt x="1000981" y="637040"/>
                </a:cubicBezTo>
                <a:cubicBezTo>
                  <a:pt x="978397" y="652438"/>
                  <a:pt x="948626" y="656544"/>
                  <a:pt x="920395" y="648332"/>
                </a:cubicBezTo>
                <a:cubicBezTo>
                  <a:pt x="892165" y="640633"/>
                  <a:pt x="868554" y="621128"/>
                  <a:pt x="857775" y="597517"/>
                </a:cubicBezTo>
                <a:cubicBezTo>
                  <a:pt x="836730" y="551834"/>
                  <a:pt x="852129" y="501533"/>
                  <a:pt x="897811" y="465603"/>
                </a:cubicBezTo>
                <a:cubicBezTo>
                  <a:pt x="916802" y="450717"/>
                  <a:pt x="939900" y="438399"/>
                  <a:pt x="963511" y="430699"/>
                </a:cubicBezTo>
                <a:cubicBezTo>
                  <a:pt x="985069" y="423513"/>
                  <a:pt x="1006627" y="421973"/>
                  <a:pt x="1025106" y="426080"/>
                </a:cubicBezTo>
                <a:cubicBezTo>
                  <a:pt x="1052310" y="431726"/>
                  <a:pt x="1070788" y="448664"/>
                  <a:pt x="1086700" y="464063"/>
                </a:cubicBezTo>
                <a:cubicBezTo>
                  <a:pt x="1105691" y="482028"/>
                  <a:pt x="1121090" y="495886"/>
                  <a:pt x="1147780" y="494347"/>
                </a:cubicBezTo>
                <a:cubicBezTo>
                  <a:pt x="1166772" y="493320"/>
                  <a:pt x="1184224" y="486647"/>
                  <a:pt x="1203215" y="479461"/>
                </a:cubicBezTo>
                <a:cubicBezTo>
                  <a:pt x="1217074" y="474328"/>
                  <a:pt x="1230933" y="469196"/>
                  <a:pt x="1245818" y="466116"/>
                </a:cubicBezTo>
                <a:cubicBezTo>
                  <a:pt x="1244278" y="462523"/>
                  <a:pt x="1243765" y="458417"/>
                  <a:pt x="1244791" y="454824"/>
                </a:cubicBezTo>
                <a:cubicBezTo>
                  <a:pt x="1266349" y="381937"/>
                  <a:pt x="1225287" y="293139"/>
                  <a:pt x="1151887" y="252590"/>
                </a:cubicBezTo>
                <a:cubicBezTo>
                  <a:pt x="1116470" y="233085"/>
                  <a:pt x="1083107" y="223846"/>
                  <a:pt x="1039478" y="215120"/>
                </a:cubicBezTo>
                <a:cubicBezTo>
                  <a:pt x="1031265" y="244377"/>
                  <a:pt x="1010733" y="276714"/>
                  <a:pt x="966591" y="305971"/>
                </a:cubicBezTo>
                <a:cubicBezTo>
                  <a:pt x="906024" y="346007"/>
                  <a:pt x="822358" y="355760"/>
                  <a:pt x="754605" y="330609"/>
                </a:cubicBezTo>
                <a:cubicBezTo>
                  <a:pt x="715082" y="315724"/>
                  <a:pt x="687878" y="281847"/>
                  <a:pt x="684285" y="243864"/>
                </a:cubicBezTo>
                <a:cubicBezTo>
                  <a:pt x="680691" y="209474"/>
                  <a:pt x="697630" y="177137"/>
                  <a:pt x="728940" y="158145"/>
                </a:cubicBezTo>
                <a:cubicBezTo>
                  <a:pt x="753578" y="142747"/>
                  <a:pt x="792587" y="137614"/>
                  <a:pt x="821332" y="145826"/>
                </a:cubicBezTo>
                <a:cubicBezTo>
                  <a:pt x="840836" y="151472"/>
                  <a:pt x="854695" y="162765"/>
                  <a:pt x="862394" y="178163"/>
                </a:cubicBezTo>
                <a:cubicBezTo>
                  <a:pt x="865987" y="185863"/>
                  <a:pt x="862907" y="195102"/>
                  <a:pt x="855208" y="198695"/>
                </a:cubicBezTo>
                <a:cubicBezTo>
                  <a:pt x="847509" y="202288"/>
                  <a:pt x="838270" y="199208"/>
                  <a:pt x="834677" y="191509"/>
                </a:cubicBezTo>
                <a:cubicBezTo>
                  <a:pt x="831084" y="183809"/>
                  <a:pt x="823385" y="178677"/>
                  <a:pt x="812606" y="175597"/>
                </a:cubicBezTo>
                <a:cubicBezTo>
                  <a:pt x="789508" y="168924"/>
                  <a:pt x="760251" y="174570"/>
                  <a:pt x="744852" y="184323"/>
                </a:cubicBezTo>
                <a:cubicBezTo>
                  <a:pt x="723808" y="197668"/>
                  <a:pt x="712515" y="218199"/>
                  <a:pt x="715082" y="240784"/>
                </a:cubicBezTo>
                <a:cubicBezTo>
                  <a:pt x="717648" y="266961"/>
                  <a:pt x="737153" y="290573"/>
                  <a:pt x="764357" y="300838"/>
                </a:cubicBezTo>
                <a:cubicBezTo>
                  <a:pt x="822358" y="322396"/>
                  <a:pt x="896784" y="313670"/>
                  <a:pt x="948626" y="279280"/>
                </a:cubicBezTo>
                <a:cubicBezTo>
                  <a:pt x="1003548" y="242837"/>
                  <a:pt x="1023052" y="197668"/>
                  <a:pt x="1006114" y="147879"/>
                </a:cubicBezTo>
                <a:cubicBezTo>
                  <a:pt x="977370" y="64727"/>
                  <a:pt x="857775" y="-7132"/>
                  <a:pt x="759737" y="567"/>
                </a:cubicBezTo>
                <a:cubicBezTo>
                  <a:pt x="660674" y="8266"/>
                  <a:pt x="570849" y="62674"/>
                  <a:pt x="535945" y="136587"/>
                </a:cubicBezTo>
                <a:cubicBezTo>
                  <a:pt x="534405" y="140180"/>
                  <a:pt x="532866" y="146340"/>
                  <a:pt x="530812" y="152499"/>
                </a:cubicBezTo>
                <a:cubicBezTo>
                  <a:pt x="525679" y="172004"/>
                  <a:pt x="515927" y="208447"/>
                  <a:pt x="479484" y="200748"/>
                </a:cubicBezTo>
                <a:cubicBezTo>
                  <a:pt x="421996" y="189456"/>
                  <a:pt x="361428" y="212553"/>
                  <a:pt x="316773" y="262342"/>
                </a:cubicBezTo>
                <a:cubicBezTo>
                  <a:pt x="281356" y="301865"/>
                  <a:pt x="264418" y="350627"/>
                  <a:pt x="272117" y="386044"/>
                </a:cubicBezTo>
                <a:cubicBezTo>
                  <a:pt x="298808" y="380911"/>
                  <a:pt x="326012" y="379884"/>
                  <a:pt x="352703" y="382964"/>
                </a:cubicBezTo>
                <a:cubicBezTo>
                  <a:pt x="397872" y="388610"/>
                  <a:pt x="431748" y="413761"/>
                  <a:pt x="448687" y="453797"/>
                </a:cubicBezTo>
                <a:cubicBezTo>
                  <a:pt x="467165" y="497940"/>
                  <a:pt x="460493" y="552348"/>
                  <a:pt x="431748" y="588791"/>
                </a:cubicBezTo>
                <a:cubicBezTo>
                  <a:pt x="413270" y="612915"/>
                  <a:pt x="387093" y="626261"/>
                  <a:pt x="357836" y="628314"/>
                </a:cubicBezTo>
                <a:cubicBezTo>
                  <a:pt x="368615" y="668863"/>
                  <a:pt x="417377" y="691961"/>
                  <a:pt x="459466" y="707360"/>
                </a:cubicBezTo>
                <a:cubicBezTo>
                  <a:pt x="597026" y="758175"/>
                  <a:pt x="762817" y="840300"/>
                  <a:pt x="825951" y="1030216"/>
                </a:cubicBezTo>
                <a:cubicBezTo>
                  <a:pt x="828517" y="1038428"/>
                  <a:pt x="824411" y="1047154"/>
                  <a:pt x="816199" y="1049721"/>
                </a:cubicBezTo>
                <a:cubicBezTo>
                  <a:pt x="814659" y="1050234"/>
                  <a:pt x="813119" y="1050747"/>
                  <a:pt x="811066" y="1050747"/>
                </a:cubicBezTo>
                <a:cubicBezTo>
                  <a:pt x="804393" y="1050747"/>
                  <a:pt x="798747" y="1046641"/>
                  <a:pt x="796180" y="1039968"/>
                </a:cubicBezTo>
                <a:cubicBezTo>
                  <a:pt x="749985" y="901381"/>
                  <a:pt x="642709" y="807963"/>
                  <a:pt x="448174" y="736104"/>
                </a:cubicBezTo>
                <a:cubicBezTo>
                  <a:pt x="395305" y="716599"/>
                  <a:pt x="334224" y="686828"/>
                  <a:pt x="324985" y="626261"/>
                </a:cubicBezTo>
                <a:cubicBezTo>
                  <a:pt x="289055" y="618561"/>
                  <a:pt x="259798" y="589817"/>
                  <a:pt x="254665" y="555427"/>
                </a:cubicBezTo>
                <a:cubicBezTo>
                  <a:pt x="249532" y="520524"/>
                  <a:pt x="268011" y="491780"/>
                  <a:pt x="300348" y="483054"/>
                </a:cubicBezTo>
                <a:cubicBezTo>
                  <a:pt x="308560" y="481001"/>
                  <a:pt x="317286" y="485621"/>
                  <a:pt x="319339" y="493833"/>
                </a:cubicBezTo>
                <a:cubicBezTo>
                  <a:pt x="321392" y="502046"/>
                  <a:pt x="316773" y="510772"/>
                  <a:pt x="308560" y="512825"/>
                </a:cubicBezTo>
                <a:cubicBezTo>
                  <a:pt x="282896" y="519498"/>
                  <a:pt x="284436" y="543622"/>
                  <a:pt x="285462" y="550808"/>
                </a:cubicBezTo>
                <a:cubicBezTo>
                  <a:pt x="288542" y="572879"/>
                  <a:pt x="310100" y="592897"/>
                  <a:pt x="334738" y="596490"/>
                </a:cubicBezTo>
                <a:cubicBezTo>
                  <a:pt x="372208" y="602136"/>
                  <a:pt x="394279" y="584685"/>
                  <a:pt x="406598" y="569286"/>
                </a:cubicBezTo>
                <a:cubicBezTo>
                  <a:pt x="428155" y="541569"/>
                  <a:pt x="433288" y="498966"/>
                  <a:pt x="419430" y="465089"/>
                </a:cubicBezTo>
                <a:cubicBezTo>
                  <a:pt x="410704" y="444045"/>
                  <a:pt x="391199" y="418380"/>
                  <a:pt x="348083" y="412734"/>
                </a:cubicBezTo>
                <a:cubicBezTo>
                  <a:pt x="293675" y="406062"/>
                  <a:pt x="236187" y="419920"/>
                  <a:pt x="194098" y="449691"/>
                </a:cubicBezTo>
                <a:cubicBezTo>
                  <a:pt x="163814" y="471249"/>
                  <a:pt x="155601" y="498966"/>
                  <a:pt x="146362" y="530790"/>
                </a:cubicBezTo>
                <a:cubicBezTo>
                  <a:pt x="139176" y="556454"/>
                  <a:pt x="131477" y="583145"/>
                  <a:pt x="111459" y="607269"/>
                </a:cubicBezTo>
                <a:cubicBezTo>
                  <a:pt x="105300" y="614968"/>
                  <a:pt x="98627" y="622668"/>
                  <a:pt x="92467" y="629854"/>
                </a:cubicBezTo>
                <a:cubicBezTo>
                  <a:pt x="56538" y="672456"/>
                  <a:pt x="19068" y="716599"/>
                  <a:pt x="4696" y="766901"/>
                </a:cubicBezTo>
                <a:cubicBezTo>
                  <a:pt x="-11216" y="821309"/>
                  <a:pt x="12908" y="871097"/>
                  <a:pt x="83228" y="927045"/>
                </a:cubicBezTo>
                <a:cubicBezTo>
                  <a:pt x="86821" y="929612"/>
                  <a:pt x="88874" y="933718"/>
                  <a:pt x="88874" y="938338"/>
                </a:cubicBezTo>
                <a:cubicBezTo>
                  <a:pt x="89388" y="942444"/>
                  <a:pt x="87848" y="947064"/>
                  <a:pt x="84768" y="950143"/>
                </a:cubicBezTo>
                <a:lnTo>
                  <a:pt x="82715" y="952196"/>
                </a:lnTo>
                <a:cubicBezTo>
                  <a:pt x="50891" y="985560"/>
                  <a:pt x="14448" y="1023543"/>
                  <a:pt x="34466" y="1070252"/>
                </a:cubicBezTo>
                <a:cubicBezTo>
                  <a:pt x="50378" y="1106695"/>
                  <a:pt x="68856" y="1125687"/>
                  <a:pt x="120698" y="1167776"/>
                </a:cubicBezTo>
                <a:cubicBezTo>
                  <a:pt x="142769" y="1185741"/>
                  <a:pt x="152008" y="1212945"/>
                  <a:pt x="161247" y="1239122"/>
                </a:cubicBezTo>
                <a:cubicBezTo>
                  <a:pt x="168947" y="1261194"/>
                  <a:pt x="175620" y="1282238"/>
                  <a:pt x="189992" y="1296097"/>
                </a:cubicBezTo>
                <a:cubicBezTo>
                  <a:pt x="241833" y="1347426"/>
                  <a:pt x="311127" y="1340753"/>
                  <a:pt x="359889" y="1325868"/>
                </a:cubicBezTo>
                <a:cubicBezTo>
                  <a:pt x="399925" y="1314062"/>
                  <a:pt x="452793" y="1280699"/>
                  <a:pt x="470758" y="1242715"/>
                </a:cubicBezTo>
                <a:cubicBezTo>
                  <a:pt x="478458" y="1226290"/>
                  <a:pt x="479484" y="1211405"/>
                  <a:pt x="473325" y="1196520"/>
                </a:cubicBezTo>
                <a:cubicBezTo>
                  <a:pt x="459466" y="1162643"/>
                  <a:pt x="405571" y="1151864"/>
                  <a:pt x="368101" y="1165210"/>
                </a:cubicBezTo>
                <a:cubicBezTo>
                  <a:pt x="350136" y="1171882"/>
                  <a:pt x="330631" y="1185228"/>
                  <a:pt x="339871" y="1213458"/>
                </a:cubicBezTo>
                <a:cubicBezTo>
                  <a:pt x="342437" y="1221671"/>
                  <a:pt x="337817" y="1230397"/>
                  <a:pt x="329605" y="1232963"/>
                </a:cubicBezTo>
                <a:cubicBezTo>
                  <a:pt x="321392" y="1235529"/>
                  <a:pt x="312666" y="1230910"/>
                  <a:pt x="310100" y="1222697"/>
                </a:cubicBezTo>
                <a:cubicBezTo>
                  <a:pt x="299321" y="1188821"/>
                  <a:pt x="312153" y="1158537"/>
                  <a:pt x="344490" y="1141598"/>
                </a:cubicBezTo>
                <a:cubicBezTo>
                  <a:pt x="343977" y="1138519"/>
                  <a:pt x="344490" y="1135952"/>
                  <a:pt x="346030" y="1132873"/>
                </a:cubicBezTo>
                <a:cubicBezTo>
                  <a:pt x="378367" y="1069739"/>
                  <a:pt x="433288" y="1042021"/>
                  <a:pt x="525166" y="1044074"/>
                </a:cubicBezTo>
                <a:cubicBezTo>
                  <a:pt x="603186" y="1045614"/>
                  <a:pt x="684285" y="1088730"/>
                  <a:pt x="746905" y="1162643"/>
                </a:cubicBezTo>
                <a:cubicBezTo>
                  <a:pt x="749985" y="1166236"/>
                  <a:pt x="824925" y="1255548"/>
                  <a:pt x="806960" y="1316115"/>
                </a:cubicBezTo>
                <a:cubicBezTo>
                  <a:pt x="802853" y="1330487"/>
                  <a:pt x="791048" y="1349992"/>
                  <a:pt x="760764" y="1359231"/>
                </a:cubicBezTo>
                <a:cubicBezTo>
                  <a:pt x="759224" y="1359744"/>
                  <a:pt x="757684" y="1359744"/>
                  <a:pt x="756144" y="1359744"/>
                </a:cubicBezTo>
                <a:cubicBezTo>
                  <a:pt x="749472" y="1359744"/>
                  <a:pt x="743312" y="1355638"/>
                  <a:pt x="741259" y="1348965"/>
                </a:cubicBezTo>
                <a:cubicBezTo>
                  <a:pt x="738693" y="1340753"/>
                  <a:pt x="743312" y="1332027"/>
                  <a:pt x="751525" y="1329461"/>
                </a:cubicBezTo>
                <a:cubicBezTo>
                  <a:pt x="770516" y="1323814"/>
                  <a:pt x="775136" y="1314062"/>
                  <a:pt x="777189" y="1307389"/>
                </a:cubicBezTo>
                <a:cubicBezTo>
                  <a:pt x="781809" y="1290964"/>
                  <a:pt x="775136" y="1268380"/>
                  <a:pt x="764357" y="1245282"/>
                </a:cubicBezTo>
                <a:cubicBezTo>
                  <a:pt x="763330" y="1244255"/>
                  <a:pt x="762304" y="1243742"/>
                  <a:pt x="761277" y="1242202"/>
                </a:cubicBezTo>
                <a:cubicBezTo>
                  <a:pt x="739719" y="1214998"/>
                  <a:pt x="681205" y="1221671"/>
                  <a:pt x="660674" y="1236043"/>
                </a:cubicBezTo>
                <a:cubicBezTo>
                  <a:pt x="628850" y="1258627"/>
                  <a:pt x="623204" y="1288398"/>
                  <a:pt x="643735" y="1323814"/>
                </a:cubicBezTo>
                <a:cubicBezTo>
                  <a:pt x="646815" y="1329461"/>
                  <a:pt x="650408" y="1335107"/>
                  <a:pt x="654001" y="1340240"/>
                </a:cubicBezTo>
                <a:cubicBezTo>
                  <a:pt x="662213" y="1353072"/>
                  <a:pt x="670426" y="1365904"/>
                  <a:pt x="675559" y="1380789"/>
                </a:cubicBezTo>
                <a:cubicBezTo>
                  <a:pt x="680691" y="1394648"/>
                  <a:pt x="679665" y="1408506"/>
                  <a:pt x="679152" y="1421852"/>
                </a:cubicBezTo>
                <a:cubicBezTo>
                  <a:pt x="678125" y="1441870"/>
                  <a:pt x="677098" y="1459322"/>
                  <a:pt x="693524" y="1477800"/>
                </a:cubicBezTo>
                <a:cubicBezTo>
                  <a:pt x="719701" y="1507057"/>
                  <a:pt x="739206" y="1502951"/>
                  <a:pt x="761790" y="1498844"/>
                </a:cubicBezTo>
                <a:cubicBezTo>
                  <a:pt x="778729" y="1495765"/>
                  <a:pt x="798234" y="1491659"/>
                  <a:pt x="817739" y="1504491"/>
                </a:cubicBezTo>
                <a:cubicBezTo>
                  <a:pt x="832110" y="1514243"/>
                  <a:pt x="842376" y="1527075"/>
                  <a:pt x="852129" y="1539394"/>
                </a:cubicBezTo>
                <a:cubicBezTo>
                  <a:pt x="871633" y="1564032"/>
                  <a:pt x="883439" y="1576350"/>
                  <a:pt x="912696" y="1570191"/>
                </a:cubicBezTo>
                <a:cubicBezTo>
                  <a:pt x="950679" y="1561465"/>
                  <a:pt x="953246" y="1530155"/>
                  <a:pt x="952732" y="1482933"/>
                </a:cubicBezTo>
                <a:cubicBezTo>
                  <a:pt x="952732" y="1477800"/>
                  <a:pt x="952732" y="1472667"/>
                  <a:pt x="952732" y="1467534"/>
                </a:cubicBezTo>
                <a:cubicBezTo>
                  <a:pt x="953246" y="1385409"/>
                  <a:pt x="1031778" y="1333053"/>
                  <a:pt x="1108771" y="1323814"/>
                </a:cubicBezTo>
                <a:cubicBezTo>
                  <a:pt x="1149320" y="1319195"/>
                  <a:pt x="1188330" y="1324328"/>
                  <a:pt x="1221180" y="1339726"/>
                </a:cubicBezTo>
                <a:cubicBezTo>
                  <a:pt x="1243765" y="1349992"/>
                  <a:pt x="1262243" y="1365390"/>
                  <a:pt x="1280721" y="1380276"/>
                </a:cubicBezTo>
                <a:cubicBezTo>
                  <a:pt x="1301253" y="1396701"/>
                  <a:pt x="1320244" y="1412613"/>
                  <a:pt x="1343855" y="1420825"/>
                </a:cubicBezTo>
                <a:cubicBezTo>
                  <a:pt x="1392104" y="1437764"/>
                  <a:pt x="1419821" y="1406967"/>
                  <a:pt x="1457291" y="1357691"/>
                </a:cubicBezTo>
                <a:cubicBezTo>
                  <a:pt x="1469097" y="1342293"/>
                  <a:pt x="1479876" y="1327407"/>
                  <a:pt x="1492708" y="1315602"/>
                </a:cubicBezTo>
                <a:cubicBezTo>
                  <a:pt x="1544036" y="1266327"/>
                  <a:pt x="1612816" y="1240662"/>
                  <a:pt x="1676977" y="1246308"/>
                </a:cubicBezTo>
                <a:cubicBezTo>
                  <a:pt x="1770395" y="1255034"/>
                  <a:pt x="1810431" y="1328947"/>
                  <a:pt x="1846361" y="1394648"/>
                </a:cubicBezTo>
                <a:cubicBezTo>
                  <a:pt x="1856113" y="1412613"/>
                  <a:pt x="1865352" y="1429551"/>
                  <a:pt x="1875105" y="1444436"/>
                </a:cubicBezTo>
                <a:cubicBezTo>
                  <a:pt x="1912574" y="1501924"/>
                  <a:pt x="1995213" y="1539394"/>
                  <a:pt x="2088631" y="1537341"/>
                </a:cubicBezTo>
                <a:cubicBezTo>
                  <a:pt x="2079392" y="1536828"/>
                  <a:pt x="2068613" y="1534774"/>
                  <a:pt x="2058861" y="1531695"/>
                </a:cubicBezTo>
                <a:close/>
                <a:moveTo>
                  <a:pt x="1230933" y="1271459"/>
                </a:moveTo>
                <a:cubicBezTo>
                  <a:pt x="1230419" y="1271459"/>
                  <a:pt x="1229906" y="1271459"/>
                  <a:pt x="1229906" y="1271459"/>
                </a:cubicBezTo>
                <a:cubicBezTo>
                  <a:pt x="1100045" y="1261194"/>
                  <a:pt x="988149" y="1192414"/>
                  <a:pt x="930661" y="1087704"/>
                </a:cubicBezTo>
                <a:cubicBezTo>
                  <a:pt x="862907" y="965029"/>
                  <a:pt x="877279" y="817203"/>
                  <a:pt x="966591" y="718652"/>
                </a:cubicBezTo>
                <a:cubicBezTo>
                  <a:pt x="972237" y="712492"/>
                  <a:pt x="981990" y="711979"/>
                  <a:pt x="988662" y="717625"/>
                </a:cubicBezTo>
                <a:cubicBezTo>
                  <a:pt x="994822" y="723271"/>
                  <a:pt x="995335" y="733024"/>
                  <a:pt x="989689" y="739697"/>
                </a:cubicBezTo>
                <a:cubicBezTo>
                  <a:pt x="909617" y="827981"/>
                  <a:pt x="896784" y="961949"/>
                  <a:pt x="957865" y="1072818"/>
                </a:cubicBezTo>
                <a:cubicBezTo>
                  <a:pt x="1010733" y="1168289"/>
                  <a:pt x="1113390" y="1230910"/>
                  <a:pt x="1232472" y="1240662"/>
                </a:cubicBezTo>
                <a:cubicBezTo>
                  <a:pt x="1241198" y="1241176"/>
                  <a:pt x="1247358" y="1248875"/>
                  <a:pt x="1246844" y="1257601"/>
                </a:cubicBezTo>
                <a:cubicBezTo>
                  <a:pt x="1245818" y="1265300"/>
                  <a:pt x="1239145" y="1271459"/>
                  <a:pt x="1230933" y="1271459"/>
                </a:cubicBezTo>
                <a:close/>
              </a:path>
            </a:pathLst>
          </a:custGeom>
          <a:solidFill>
            <a:srgbClr val="013278">
              <a:alpha val="10000"/>
            </a:srgbClr>
          </a:solidFill>
          <a:ln w="513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86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图形 2">
            <a:extLst>
              <a:ext uri="{FF2B5EF4-FFF2-40B4-BE49-F238E27FC236}">
                <a16:creationId xmlns:a16="http://schemas.microsoft.com/office/drawing/2014/main" id="{38E0CDDD-821B-43A5-817D-3B219B2CC4A8}"/>
              </a:ext>
            </a:extLst>
          </p:cNvPr>
          <p:cNvGrpSpPr/>
          <p:nvPr/>
        </p:nvGrpSpPr>
        <p:grpSpPr>
          <a:xfrm>
            <a:off x="4359069" y="1769936"/>
            <a:ext cx="3420528" cy="1329063"/>
            <a:chOff x="3284126" y="4971301"/>
            <a:chExt cx="3420528" cy="1329063"/>
          </a:xfrm>
          <a:solidFill>
            <a:srgbClr val="013278">
              <a:alpha val="10000"/>
            </a:srgbClr>
          </a:solidFill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23B083B5-5EDE-4F5F-A7F4-3D888C6A751D}"/>
                </a:ext>
              </a:extLst>
            </p:cNvPr>
            <p:cNvSpPr/>
            <p:nvPr/>
          </p:nvSpPr>
          <p:spPr>
            <a:xfrm>
              <a:off x="4358832" y="4971301"/>
              <a:ext cx="2345822" cy="1315570"/>
            </a:xfrm>
            <a:custGeom>
              <a:avLst/>
              <a:gdLst>
                <a:gd name="connsiteX0" fmla="*/ 2237520 w 2345822"/>
                <a:gd name="connsiteY0" fmla="*/ 655194 h 1315570"/>
                <a:gd name="connsiteX1" fmla="*/ 2345823 w 2345822"/>
                <a:gd name="connsiteY1" fmla="*/ 649035 h 1315570"/>
                <a:gd name="connsiteX2" fmla="*/ 2308866 w 2345822"/>
                <a:gd name="connsiteY2" fmla="*/ 632610 h 1315570"/>
                <a:gd name="connsiteX3" fmla="*/ 2292955 w 2345822"/>
                <a:gd name="connsiteY3" fmla="*/ 625424 h 1315570"/>
                <a:gd name="connsiteX4" fmla="*/ 2151801 w 2345822"/>
                <a:gd name="connsiteY4" fmla="*/ 602839 h 1315570"/>
                <a:gd name="connsiteX5" fmla="*/ 2010134 w 2345822"/>
                <a:gd name="connsiteY5" fmla="*/ 706523 h 1315570"/>
                <a:gd name="connsiteX6" fmla="*/ 2006541 w 2345822"/>
                <a:gd name="connsiteY6" fmla="*/ 711142 h 1315570"/>
                <a:gd name="connsiteX7" fmla="*/ 1997816 w 2345822"/>
                <a:gd name="connsiteY7" fmla="*/ 721408 h 1315570"/>
                <a:gd name="connsiteX8" fmla="*/ 1694978 w 2345822"/>
                <a:gd name="connsiteY8" fmla="*/ 778896 h 1315570"/>
                <a:gd name="connsiteX9" fmla="*/ 1622605 w 2345822"/>
                <a:gd name="connsiteY9" fmla="*/ 694204 h 1315570"/>
                <a:gd name="connsiteX10" fmla="*/ 1394706 w 2345822"/>
                <a:gd name="connsiteY10" fmla="*/ 565883 h 1315570"/>
                <a:gd name="connsiteX11" fmla="*/ 1386494 w 2345822"/>
                <a:gd name="connsiteY11" fmla="*/ 569476 h 1315570"/>
                <a:gd name="connsiteX12" fmla="*/ 1375715 w 2345822"/>
                <a:gd name="connsiteY12" fmla="*/ 574095 h 1315570"/>
                <a:gd name="connsiteX13" fmla="*/ 1370069 w 2345822"/>
                <a:gd name="connsiteY13" fmla="*/ 576149 h 1315570"/>
                <a:gd name="connsiteX14" fmla="*/ 1337732 w 2345822"/>
                <a:gd name="connsiteY14" fmla="*/ 583848 h 1315570"/>
                <a:gd name="connsiteX15" fmla="*/ 1324386 w 2345822"/>
                <a:gd name="connsiteY15" fmla="*/ 573582 h 1315570"/>
                <a:gd name="connsiteX16" fmla="*/ 1341325 w 2345822"/>
                <a:gd name="connsiteY16" fmla="*/ 534572 h 1315570"/>
                <a:gd name="connsiteX17" fmla="*/ 1344918 w 2345822"/>
                <a:gd name="connsiteY17" fmla="*/ 531493 h 1315570"/>
                <a:gd name="connsiteX18" fmla="*/ 1361343 w 2345822"/>
                <a:gd name="connsiteY18" fmla="*/ 517121 h 1315570"/>
                <a:gd name="connsiteX19" fmla="*/ 1377255 w 2345822"/>
                <a:gd name="connsiteY19" fmla="*/ 502235 h 1315570"/>
                <a:gd name="connsiteX20" fmla="*/ 1379821 w 2345822"/>
                <a:gd name="connsiteY20" fmla="*/ 338498 h 1315570"/>
                <a:gd name="connsiteX21" fmla="*/ 1095461 w 2345822"/>
                <a:gd name="connsiteY21" fmla="*/ 240460 h 1315570"/>
                <a:gd name="connsiteX22" fmla="*/ 971760 w 2345822"/>
                <a:gd name="connsiteY22" fmla="*/ 370321 h 1315570"/>
                <a:gd name="connsiteX23" fmla="*/ 961494 w 2345822"/>
                <a:gd name="connsiteY23" fmla="*/ 433969 h 1315570"/>
                <a:gd name="connsiteX24" fmla="*/ 942503 w 2345822"/>
                <a:gd name="connsiteY24" fmla="*/ 447827 h 1315570"/>
                <a:gd name="connsiteX25" fmla="*/ 928644 w 2345822"/>
                <a:gd name="connsiteY25" fmla="*/ 428836 h 1315570"/>
                <a:gd name="connsiteX26" fmla="*/ 927617 w 2345822"/>
                <a:gd name="connsiteY26" fmla="*/ 257912 h 1315570"/>
                <a:gd name="connsiteX27" fmla="*/ 854731 w 2345822"/>
                <a:gd name="connsiteY27" fmla="*/ 152689 h 1315570"/>
                <a:gd name="connsiteX28" fmla="*/ 335800 w 2345822"/>
                <a:gd name="connsiteY28" fmla="*/ 16668 h 1315570"/>
                <a:gd name="connsiteX29" fmla="*/ 116628 w 2345822"/>
                <a:gd name="connsiteY29" fmla="*/ 158848 h 1315570"/>
                <a:gd name="connsiteX30" fmla="*/ 7298 w 2345822"/>
                <a:gd name="connsiteY30" fmla="*/ 348250 h 1315570"/>
                <a:gd name="connsiteX31" fmla="*/ 121247 w 2345822"/>
                <a:gd name="connsiteY31" fmla="*/ 659301 h 1315570"/>
                <a:gd name="connsiteX32" fmla="*/ 455909 w 2345822"/>
                <a:gd name="connsiteY32" fmla="*/ 729620 h 1315570"/>
                <a:gd name="connsiteX33" fmla="*/ 548300 w 2345822"/>
                <a:gd name="connsiteY33" fmla="*/ 695744 h 1315570"/>
                <a:gd name="connsiteX34" fmla="*/ 599115 w 2345822"/>
                <a:gd name="connsiteY34" fmla="*/ 660327 h 1315570"/>
                <a:gd name="connsiteX35" fmla="*/ 609894 w 2345822"/>
                <a:gd name="connsiteY35" fmla="*/ 649548 h 1315570"/>
                <a:gd name="connsiteX36" fmla="*/ 621187 w 2345822"/>
                <a:gd name="connsiteY36" fmla="*/ 367755 h 1315570"/>
                <a:gd name="connsiteX37" fmla="*/ 425112 w 2345822"/>
                <a:gd name="connsiteY37" fmla="*/ 329258 h 1315570"/>
                <a:gd name="connsiteX38" fmla="*/ 368650 w 2345822"/>
                <a:gd name="connsiteY38" fmla="*/ 397012 h 1315570"/>
                <a:gd name="connsiteX39" fmla="*/ 381996 w 2345822"/>
                <a:gd name="connsiteY39" fmla="*/ 437562 h 1315570"/>
                <a:gd name="connsiteX40" fmla="*/ 380969 w 2345822"/>
                <a:gd name="connsiteY40" fmla="*/ 461173 h 1315570"/>
                <a:gd name="connsiteX41" fmla="*/ 357358 w 2345822"/>
                <a:gd name="connsiteY41" fmla="*/ 460146 h 1315570"/>
                <a:gd name="connsiteX42" fmla="*/ 335800 w 2345822"/>
                <a:gd name="connsiteY42" fmla="*/ 390853 h 1315570"/>
                <a:gd name="connsiteX43" fmla="*/ 410227 w 2345822"/>
                <a:gd name="connsiteY43" fmla="*/ 298975 h 1315570"/>
                <a:gd name="connsiteX44" fmla="*/ 648391 w 2345822"/>
                <a:gd name="connsiteY44" fmla="*/ 347223 h 1315570"/>
                <a:gd name="connsiteX45" fmla="*/ 665329 w 2345822"/>
                <a:gd name="connsiteY45" fmla="*/ 631583 h 1315570"/>
                <a:gd name="connsiteX46" fmla="*/ 850111 w 2345822"/>
                <a:gd name="connsiteY46" fmla="*/ 618751 h 1315570"/>
                <a:gd name="connsiteX47" fmla="*/ 1056965 w 2345822"/>
                <a:gd name="connsiteY47" fmla="*/ 765037 h 1315570"/>
                <a:gd name="connsiteX48" fmla="*/ 958928 w 2345822"/>
                <a:gd name="connsiteY48" fmla="*/ 1016547 h 1315570"/>
                <a:gd name="connsiteX49" fmla="*/ 789031 w 2345822"/>
                <a:gd name="connsiteY49" fmla="*/ 1034512 h 1315570"/>
                <a:gd name="connsiteX50" fmla="*/ 716144 w 2345822"/>
                <a:gd name="connsiteY50" fmla="*/ 948280 h 1315570"/>
                <a:gd name="connsiteX51" fmla="*/ 797756 w 2345822"/>
                <a:gd name="connsiteY51" fmla="*/ 806100 h 1315570"/>
                <a:gd name="connsiteX52" fmla="*/ 879369 w 2345822"/>
                <a:gd name="connsiteY52" fmla="*/ 818419 h 1315570"/>
                <a:gd name="connsiteX53" fmla="*/ 899387 w 2345822"/>
                <a:gd name="connsiteY53" fmla="*/ 868721 h 1315570"/>
                <a:gd name="connsiteX54" fmla="*/ 874749 w 2345822"/>
                <a:gd name="connsiteY54" fmla="*/ 911323 h 1315570"/>
                <a:gd name="connsiteX55" fmla="*/ 831633 w 2345822"/>
                <a:gd name="connsiteY55" fmla="*/ 917996 h 1315570"/>
                <a:gd name="connsiteX56" fmla="*/ 821368 w 2345822"/>
                <a:gd name="connsiteY56" fmla="*/ 896438 h 1315570"/>
                <a:gd name="connsiteX57" fmla="*/ 842925 w 2345822"/>
                <a:gd name="connsiteY57" fmla="*/ 886172 h 1315570"/>
                <a:gd name="connsiteX58" fmla="*/ 855758 w 2345822"/>
                <a:gd name="connsiteY58" fmla="*/ 883606 h 1315570"/>
                <a:gd name="connsiteX59" fmla="*/ 865510 w 2345822"/>
                <a:gd name="connsiteY59" fmla="*/ 867181 h 1315570"/>
                <a:gd name="connsiteX60" fmla="*/ 857297 w 2345822"/>
                <a:gd name="connsiteY60" fmla="*/ 844596 h 1315570"/>
                <a:gd name="connsiteX61" fmla="*/ 804942 w 2345822"/>
                <a:gd name="connsiteY61" fmla="*/ 838950 h 1315570"/>
                <a:gd name="connsiteX62" fmla="*/ 747968 w 2345822"/>
                <a:gd name="connsiteY62" fmla="*/ 941094 h 1315570"/>
                <a:gd name="connsiteX63" fmla="*/ 800836 w 2345822"/>
                <a:gd name="connsiteY63" fmla="*/ 1003715 h 1315570"/>
                <a:gd name="connsiteX64" fmla="*/ 940449 w 2345822"/>
                <a:gd name="connsiteY64" fmla="*/ 988316 h 1315570"/>
                <a:gd name="connsiteX65" fmla="*/ 1025141 w 2345822"/>
                <a:gd name="connsiteY65" fmla="*/ 776843 h 1315570"/>
                <a:gd name="connsiteX66" fmla="*/ 845492 w 2345822"/>
                <a:gd name="connsiteY66" fmla="*/ 652115 h 1315570"/>
                <a:gd name="connsiteX67" fmla="*/ 618620 w 2345822"/>
                <a:gd name="connsiteY67" fmla="*/ 688045 h 1315570"/>
                <a:gd name="connsiteX68" fmla="*/ 568831 w 2345822"/>
                <a:gd name="connsiteY68" fmla="*/ 722948 h 1315570"/>
                <a:gd name="connsiteX69" fmla="*/ 497998 w 2345822"/>
                <a:gd name="connsiteY69" fmla="*/ 819445 h 1315570"/>
                <a:gd name="connsiteX70" fmla="*/ 555486 w 2345822"/>
                <a:gd name="connsiteY70" fmla="*/ 1173612 h 1315570"/>
                <a:gd name="connsiteX71" fmla="*/ 559592 w 2345822"/>
                <a:gd name="connsiteY71" fmla="*/ 1175665 h 1315570"/>
                <a:gd name="connsiteX72" fmla="*/ 566778 w 2345822"/>
                <a:gd name="connsiteY72" fmla="*/ 1188497 h 1315570"/>
                <a:gd name="connsiteX73" fmla="*/ 628886 w 2345822"/>
                <a:gd name="connsiteY73" fmla="*/ 1248038 h 1315570"/>
                <a:gd name="connsiteX74" fmla="*/ 994858 w 2345822"/>
                <a:gd name="connsiteY74" fmla="*/ 1285508 h 1315570"/>
                <a:gd name="connsiteX75" fmla="*/ 1164242 w 2345822"/>
                <a:gd name="connsiteY75" fmla="*/ 1098672 h 1315570"/>
                <a:gd name="connsiteX76" fmla="*/ 1114966 w 2345822"/>
                <a:gd name="connsiteY76" fmla="*/ 1075061 h 1315570"/>
                <a:gd name="connsiteX77" fmla="*/ 1056965 w 2345822"/>
                <a:gd name="connsiteY77" fmla="*/ 970864 h 1315570"/>
                <a:gd name="connsiteX78" fmla="*/ 1073903 w 2345822"/>
                <a:gd name="connsiteY78" fmla="*/ 953926 h 1315570"/>
                <a:gd name="connsiteX79" fmla="*/ 1073903 w 2345822"/>
                <a:gd name="connsiteY79" fmla="*/ 953926 h 1315570"/>
                <a:gd name="connsiteX80" fmla="*/ 1090842 w 2345822"/>
                <a:gd name="connsiteY80" fmla="*/ 970864 h 1315570"/>
                <a:gd name="connsiteX81" fmla="*/ 1134471 w 2345822"/>
                <a:gd name="connsiteY81" fmla="*/ 1047344 h 1315570"/>
                <a:gd name="connsiteX82" fmla="*/ 1227376 w 2345822"/>
                <a:gd name="connsiteY82" fmla="*/ 1075061 h 1315570"/>
                <a:gd name="connsiteX83" fmla="*/ 1458867 w 2345822"/>
                <a:gd name="connsiteY83" fmla="*/ 969838 h 1315570"/>
                <a:gd name="connsiteX84" fmla="*/ 1482478 w 2345822"/>
                <a:gd name="connsiteY84" fmla="*/ 970351 h 1315570"/>
                <a:gd name="connsiteX85" fmla="*/ 1481965 w 2345822"/>
                <a:gd name="connsiteY85" fmla="*/ 993962 h 1315570"/>
                <a:gd name="connsiteX86" fmla="*/ 1236615 w 2345822"/>
                <a:gd name="connsiteY86" fmla="*/ 1108425 h 1315570"/>
                <a:gd name="connsiteX87" fmla="*/ 1225836 w 2345822"/>
                <a:gd name="connsiteY87" fmla="*/ 1108425 h 1315570"/>
                <a:gd name="connsiteX88" fmla="*/ 1199145 w 2345822"/>
                <a:gd name="connsiteY88" fmla="*/ 1105858 h 1315570"/>
                <a:gd name="connsiteX89" fmla="*/ 1280244 w 2345822"/>
                <a:gd name="connsiteY89" fmla="*/ 1238799 h 1315570"/>
                <a:gd name="connsiteX90" fmla="*/ 1502496 w 2345822"/>
                <a:gd name="connsiteY90" fmla="*/ 1256250 h 1315570"/>
                <a:gd name="connsiteX91" fmla="*/ 1673420 w 2345822"/>
                <a:gd name="connsiteY91" fmla="*/ 1081734 h 1315570"/>
                <a:gd name="connsiteX92" fmla="*/ 1641596 w 2345822"/>
                <a:gd name="connsiteY92" fmla="*/ 981643 h 1315570"/>
                <a:gd name="connsiteX93" fmla="*/ 1748873 w 2345822"/>
                <a:gd name="connsiteY93" fmla="*/ 890792 h 1315570"/>
                <a:gd name="connsiteX94" fmla="*/ 1812007 w 2345822"/>
                <a:gd name="connsiteY94" fmla="*/ 917483 h 1315570"/>
                <a:gd name="connsiteX95" fmla="*/ 1836131 w 2345822"/>
                <a:gd name="connsiteY95" fmla="*/ 1006281 h 1315570"/>
                <a:gd name="connsiteX96" fmla="*/ 1818166 w 2345822"/>
                <a:gd name="connsiteY96" fmla="*/ 1021166 h 1315570"/>
                <a:gd name="connsiteX97" fmla="*/ 1803281 w 2345822"/>
                <a:gd name="connsiteY97" fmla="*/ 1003201 h 1315570"/>
                <a:gd name="connsiteX98" fmla="*/ 1787882 w 2345822"/>
                <a:gd name="connsiteY98" fmla="*/ 940067 h 1315570"/>
                <a:gd name="connsiteX99" fmla="*/ 1749899 w 2345822"/>
                <a:gd name="connsiteY99" fmla="*/ 924155 h 1315570"/>
                <a:gd name="connsiteX100" fmla="*/ 1674960 w 2345822"/>
                <a:gd name="connsiteY100" fmla="*/ 985750 h 1315570"/>
                <a:gd name="connsiteX101" fmla="*/ 1744766 w 2345822"/>
                <a:gd name="connsiteY101" fmla="*/ 1087893 h 1315570"/>
                <a:gd name="connsiteX102" fmla="*/ 1956240 w 2345822"/>
                <a:gd name="connsiteY102" fmla="*/ 1022193 h 1315570"/>
                <a:gd name="connsiteX103" fmla="*/ 1962399 w 2345822"/>
                <a:gd name="connsiteY103" fmla="*/ 979590 h 1315570"/>
                <a:gd name="connsiteX104" fmla="*/ 1962399 w 2345822"/>
                <a:gd name="connsiteY104" fmla="*/ 931855 h 1315570"/>
                <a:gd name="connsiteX105" fmla="*/ 2038365 w 2345822"/>
                <a:gd name="connsiteY105" fmla="*/ 890792 h 1315570"/>
                <a:gd name="connsiteX106" fmla="*/ 2061976 w 2345822"/>
                <a:gd name="connsiteY106" fmla="*/ 891819 h 1315570"/>
                <a:gd name="connsiteX107" fmla="*/ 2078401 w 2345822"/>
                <a:gd name="connsiteY107" fmla="*/ 891305 h 1315570"/>
                <a:gd name="connsiteX108" fmla="*/ 2128703 w 2345822"/>
                <a:gd name="connsiteY108" fmla="*/ 801480 h 1315570"/>
                <a:gd name="connsiteX109" fmla="*/ 2136403 w 2345822"/>
                <a:gd name="connsiteY109" fmla="*/ 765550 h 1315570"/>
                <a:gd name="connsiteX110" fmla="*/ 2237520 w 2345822"/>
                <a:gd name="connsiteY110" fmla="*/ 655194 h 131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345822" h="1315570">
                  <a:moveTo>
                    <a:pt x="2237520" y="655194"/>
                  </a:moveTo>
                  <a:cubicBezTo>
                    <a:pt x="2271910" y="640822"/>
                    <a:pt x="2309379" y="644415"/>
                    <a:pt x="2345823" y="649035"/>
                  </a:cubicBezTo>
                  <a:cubicBezTo>
                    <a:pt x="2332991" y="643902"/>
                    <a:pt x="2320672" y="638256"/>
                    <a:pt x="2308866" y="632610"/>
                  </a:cubicBezTo>
                  <a:cubicBezTo>
                    <a:pt x="2303733" y="630043"/>
                    <a:pt x="2298087" y="627477"/>
                    <a:pt x="2292955" y="625424"/>
                  </a:cubicBezTo>
                  <a:cubicBezTo>
                    <a:pt x="2245732" y="603866"/>
                    <a:pt x="2199537" y="586414"/>
                    <a:pt x="2151801" y="602839"/>
                  </a:cubicBezTo>
                  <a:cubicBezTo>
                    <a:pt x="2095853" y="622344"/>
                    <a:pt x="2046578" y="668540"/>
                    <a:pt x="2010134" y="706523"/>
                  </a:cubicBezTo>
                  <a:cubicBezTo>
                    <a:pt x="2008595" y="708063"/>
                    <a:pt x="2007568" y="709603"/>
                    <a:pt x="2006541" y="711142"/>
                  </a:cubicBezTo>
                  <a:cubicBezTo>
                    <a:pt x="2004488" y="714222"/>
                    <a:pt x="2001922" y="718328"/>
                    <a:pt x="1997816" y="721408"/>
                  </a:cubicBezTo>
                  <a:cubicBezTo>
                    <a:pt x="1929036" y="784542"/>
                    <a:pt x="1791475" y="851782"/>
                    <a:pt x="1694978" y="778896"/>
                  </a:cubicBezTo>
                  <a:cubicBezTo>
                    <a:pt x="1663667" y="755285"/>
                    <a:pt x="1641083" y="722948"/>
                    <a:pt x="1622605" y="694204"/>
                  </a:cubicBezTo>
                  <a:cubicBezTo>
                    <a:pt x="1566143" y="607972"/>
                    <a:pt x="1499930" y="532519"/>
                    <a:pt x="1394706" y="565883"/>
                  </a:cubicBezTo>
                  <a:cubicBezTo>
                    <a:pt x="1392140" y="566909"/>
                    <a:pt x="1389573" y="567936"/>
                    <a:pt x="1386494" y="569476"/>
                  </a:cubicBezTo>
                  <a:cubicBezTo>
                    <a:pt x="1382901" y="571016"/>
                    <a:pt x="1379821" y="572556"/>
                    <a:pt x="1375715" y="574095"/>
                  </a:cubicBezTo>
                  <a:cubicBezTo>
                    <a:pt x="1374175" y="574609"/>
                    <a:pt x="1372122" y="575635"/>
                    <a:pt x="1370069" y="576149"/>
                  </a:cubicBezTo>
                  <a:cubicBezTo>
                    <a:pt x="1356723" y="581281"/>
                    <a:pt x="1346458" y="585388"/>
                    <a:pt x="1337732" y="583848"/>
                  </a:cubicBezTo>
                  <a:cubicBezTo>
                    <a:pt x="1332086" y="582821"/>
                    <a:pt x="1326953" y="579228"/>
                    <a:pt x="1324386" y="573582"/>
                  </a:cubicBezTo>
                  <a:cubicBezTo>
                    <a:pt x="1317200" y="556130"/>
                    <a:pt x="1332599" y="542272"/>
                    <a:pt x="1341325" y="534572"/>
                  </a:cubicBezTo>
                  <a:cubicBezTo>
                    <a:pt x="1342865" y="533546"/>
                    <a:pt x="1343891" y="532519"/>
                    <a:pt x="1344918" y="531493"/>
                  </a:cubicBezTo>
                  <a:cubicBezTo>
                    <a:pt x="1350051" y="525847"/>
                    <a:pt x="1355697" y="521740"/>
                    <a:pt x="1361343" y="517121"/>
                  </a:cubicBezTo>
                  <a:cubicBezTo>
                    <a:pt x="1367502" y="511988"/>
                    <a:pt x="1373662" y="507368"/>
                    <a:pt x="1377255" y="502235"/>
                  </a:cubicBezTo>
                  <a:cubicBezTo>
                    <a:pt x="1414211" y="444748"/>
                    <a:pt x="1414724" y="388286"/>
                    <a:pt x="1379821" y="338498"/>
                  </a:cubicBezTo>
                  <a:cubicBezTo>
                    <a:pt x="1325926" y="262018"/>
                    <a:pt x="1195552" y="216849"/>
                    <a:pt x="1095461" y="240460"/>
                  </a:cubicBezTo>
                  <a:cubicBezTo>
                    <a:pt x="1046699" y="251753"/>
                    <a:pt x="985619" y="283576"/>
                    <a:pt x="971760" y="370321"/>
                  </a:cubicBezTo>
                  <a:lnTo>
                    <a:pt x="961494" y="433969"/>
                  </a:lnTo>
                  <a:cubicBezTo>
                    <a:pt x="959954" y="443208"/>
                    <a:pt x="951742" y="449367"/>
                    <a:pt x="942503" y="447827"/>
                  </a:cubicBezTo>
                  <a:cubicBezTo>
                    <a:pt x="933264" y="446288"/>
                    <a:pt x="927104" y="438075"/>
                    <a:pt x="928644" y="428836"/>
                  </a:cubicBezTo>
                  <a:cubicBezTo>
                    <a:pt x="936857" y="374428"/>
                    <a:pt x="946096" y="312320"/>
                    <a:pt x="927617" y="257912"/>
                  </a:cubicBezTo>
                  <a:cubicBezTo>
                    <a:pt x="915812" y="223009"/>
                    <a:pt x="892201" y="189132"/>
                    <a:pt x="854731" y="152689"/>
                  </a:cubicBezTo>
                  <a:cubicBezTo>
                    <a:pt x="720250" y="23341"/>
                    <a:pt x="516476" y="-30041"/>
                    <a:pt x="335800" y="16668"/>
                  </a:cubicBezTo>
                  <a:cubicBezTo>
                    <a:pt x="250595" y="38740"/>
                    <a:pt x="181302" y="83909"/>
                    <a:pt x="116628" y="158848"/>
                  </a:cubicBezTo>
                  <a:cubicBezTo>
                    <a:pt x="75052" y="207097"/>
                    <a:pt x="25263" y="272284"/>
                    <a:pt x="7298" y="348250"/>
                  </a:cubicBezTo>
                  <a:cubicBezTo>
                    <a:pt x="-18879" y="458606"/>
                    <a:pt x="26803" y="583334"/>
                    <a:pt x="121247" y="659301"/>
                  </a:cubicBezTo>
                  <a:cubicBezTo>
                    <a:pt x="210046" y="730134"/>
                    <a:pt x="334774" y="756311"/>
                    <a:pt x="455909" y="729620"/>
                  </a:cubicBezTo>
                  <a:cubicBezTo>
                    <a:pt x="490299" y="721921"/>
                    <a:pt x="521609" y="710629"/>
                    <a:pt x="548300" y="695744"/>
                  </a:cubicBezTo>
                  <a:cubicBezTo>
                    <a:pt x="563699" y="682912"/>
                    <a:pt x="580124" y="670593"/>
                    <a:pt x="599115" y="660327"/>
                  </a:cubicBezTo>
                  <a:cubicBezTo>
                    <a:pt x="602708" y="656734"/>
                    <a:pt x="606815" y="653654"/>
                    <a:pt x="609894" y="649548"/>
                  </a:cubicBezTo>
                  <a:cubicBezTo>
                    <a:pt x="686887" y="568962"/>
                    <a:pt x="675595" y="440641"/>
                    <a:pt x="621187" y="367755"/>
                  </a:cubicBezTo>
                  <a:cubicBezTo>
                    <a:pt x="572938" y="303594"/>
                    <a:pt x="501591" y="289222"/>
                    <a:pt x="425112" y="329258"/>
                  </a:cubicBezTo>
                  <a:cubicBezTo>
                    <a:pt x="401501" y="341577"/>
                    <a:pt x="373270" y="368268"/>
                    <a:pt x="368650" y="397012"/>
                  </a:cubicBezTo>
                  <a:cubicBezTo>
                    <a:pt x="366084" y="412411"/>
                    <a:pt x="370190" y="425243"/>
                    <a:pt x="381996" y="437562"/>
                  </a:cubicBezTo>
                  <a:cubicBezTo>
                    <a:pt x="388155" y="444234"/>
                    <a:pt x="388155" y="455013"/>
                    <a:pt x="380969" y="461173"/>
                  </a:cubicBezTo>
                  <a:cubicBezTo>
                    <a:pt x="374297" y="467332"/>
                    <a:pt x="363518" y="467332"/>
                    <a:pt x="357358" y="460146"/>
                  </a:cubicBezTo>
                  <a:cubicBezTo>
                    <a:pt x="338880" y="440128"/>
                    <a:pt x="331181" y="416517"/>
                    <a:pt x="335800" y="390853"/>
                  </a:cubicBezTo>
                  <a:cubicBezTo>
                    <a:pt x="342986" y="350303"/>
                    <a:pt x="377890" y="315400"/>
                    <a:pt x="410227" y="298975"/>
                  </a:cubicBezTo>
                  <a:cubicBezTo>
                    <a:pt x="501078" y="251753"/>
                    <a:pt x="590389" y="269718"/>
                    <a:pt x="648391" y="347223"/>
                  </a:cubicBezTo>
                  <a:cubicBezTo>
                    <a:pt x="702799" y="419597"/>
                    <a:pt x="719224" y="539705"/>
                    <a:pt x="665329" y="631583"/>
                  </a:cubicBezTo>
                  <a:cubicBezTo>
                    <a:pt x="717171" y="615672"/>
                    <a:pt x="778765" y="609512"/>
                    <a:pt x="850111" y="618751"/>
                  </a:cubicBezTo>
                  <a:cubicBezTo>
                    <a:pt x="924024" y="627990"/>
                    <a:pt x="1022575" y="672133"/>
                    <a:pt x="1056965" y="765037"/>
                  </a:cubicBezTo>
                  <a:cubicBezTo>
                    <a:pt x="1093922" y="864615"/>
                    <a:pt x="1033867" y="968811"/>
                    <a:pt x="958928" y="1016547"/>
                  </a:cubicBezTo>
                  <a:cubicBezTo>
                    <a:pt x="909139" y="1047857"/>
                    <a:pt x="839333" y="1055556"/>
                    <a:pt x="789031" y="1034512"/>
                  </a:cubicBezTo>
                  <a:cubicBezTo>
                    <a:pt x="750534" y="1018600"/>
                    <a:pt x="725383" y="988829"/>
                    <a:pt x="716144" y="948280"/>
                  </a:cubicBezTo>
                  <a:cubicBezTo>
                    <a:pt x="701772" y="885146"/>
                    <a:pt x="739242" y="819959"/>
                    <a:pt x="797756" y="806100"/>
                  </a:cubicBezTo>
                  <a:cubicBezTo>
                    <a:pt x="830093" y="798401"/>
                    <a:pt x="860890" y="803020"/>
                    <a:pt x="879369" y="818419"/>
                  </a:cubicBezTo>
                  <a:cubicBezTo>
                    <a:pt x="889121" y="826631"/>
                    <a:pt x="900927" y="842030"/>
                    <a:pt x="899387" y="868721"/>
                  </a:cubicBezTo>
                  <a:cubicBezTo>
                    <a:pt x="898873" y="885146"/>
                    <a:pt x="889121" y="901571"/>
                    <a:pt x="874749" y="911323"/>
                  </a:cubicBezTo>
                  <a:cubicBezTo>
                    <a:pt x="861404" y="920562"/>
                    <a:pt x="846005" y="922616"/>
                    <a:pt x="831633" y="917996"/>
                  </a:cubicBezTo>
                  <a:cubicBezTo>
                    <a:pt x="822907" y="914916"/>
                    <a:pt x="818288" y="905164"/>
                    <a:pt x="821368" y="896438"/>
                  </a:cubicBezTo>
                  <a:cubicBezTo>
                    <a:pt x="824447" y="887712"/>
                    <a:pt x="834200" y="883093"/>
                    <a:pt x="842925" y="886172"/>
                  </a:cubicBezTo>
                  <a:cubicBezTo>
                    <a:pt x="848572" y="888225"/>
                    <a:pt x="853704" y="885146"/>
                    <a:pt x="855758" y="883606"/>
                  </a:cubicBezTo>
                  <a:cubicBezTo>
                    <a:pt x="861404" y="879500"/>
                    <a:pt x="865510" y="873340"/>
                    <a:pt x="865510" y="867181"/>
                  </a:cubicBezTo>
                  <a:cubicBezTo>
                    <a:pt x="866023" y="856915"/>
                    <a:pt x="863457" y="849216"/>
                    <a:pt x="857297" y="844596"/>
                  </a:cubicBezTo>
                  <a:cubicBezTo>
                    <a:pt x="847032" y="835870"/>
                    <a:pt x="826500" y="833817"/>
                    <a:pt x="804942" y="838950"/>
                  </a:cubicBezTo>
                  <a:cubicBezTo>
                    <a:pt x="759260" y="849729"/>
                    <a:pt x="738729" y="900031"/>
                    <a:pt x="747968" y="941094"/>
                  </a:cubicBezTo>
                  <a:cubicBezTo>
                    <a:pt x="754641" y="970864"/>
                    <a:pt x="772606" y="992422"/>
                    <a:pt x="800836" y="1003715"/>
                  </a:cubicBezTo>
                  <a:cubicBezTo>
                    <a:pt x="841899" y="1020653"/>
                    <a:pt x="899387" y="1014493"/>
                    <a:pt x="940449" y="988316"/>
                  </a:cubicBezTo>
                  <a:cubicBezTo>
                    <a:pt x="1004610" y="947766"/>
                    <a:pt x="1056452" y="859482"/>
                    <a:pt x="1025141" y="776843"/>
                  </a:cubicBezTo>
                  <a:cubicBezTo>
                    <a:pt x="995884" y="697797"/>
                    <a:pt x="910166" y="660327"/>
                    <a:pt x="845492" y="652115"/>
                  </a:cubicBezTo>
                  <a:cubicBezTo>
                    <a:pt x="751047" y="639796"/>
                    <a:pt x="675595" y="656734"/>
                    <a:pt x="618620" y="688045"/>
                  </a:cubicBezTo>
                  <a:cubicBezTo>
                    <a:pt x="603735" y="700877"/>
                    <a:pt x="586796" y="712682"/>
                    <a:pt x="568831" y="722948"/>
                  </a:cubicBezTo>
                  <a:cubicBezTo>
                    <a:pt x="535981" y="751692"/>
                    <a:pt x="512883" y="785569"/>
                    <a:pt x="497998" y="819445"/>
                  </a:cubicBezTo>
                  <a:cubicBezTo>
                    <a:pt x="452829" y="925695"/>
                    <a:pt x="480546" y="1070955"/>
                    <a:pt x="555486" y="1173612"/>
                  </a:cubicBezTo>
                  <a:cubicBezTo>
                    <a:pt x="557026" y="1174125"/>
                    <a:pt x="558566" y="1174639"/>
                    <a:pt x="559592" y="1175665"/>
                  </a:cubicBezTo>
                  <a:cubicBezTo>
                    <a:pt x="564212" y="1178744"/>
                    <a:pt x="566778" y="1183364"/>
                    <a:pt x="566778" y="1188497"/>
                  </a:cubicBezTo>
                  <a:cubicBezTo>
                    <a:pt x="585257" y="1211082"/>
                    <a:pt x="605788" y="1231613"/>
                    <a:pt x="628886" y="1248038"/>
                  </a:cubicBezTo>
                  <a:cubicBezTo>
                    <a:pt x="728463" y="1320411"/>
                    <a:pt x="892714" y="1337350"/>
                    <a:pt x="994858" y="1285508"/>
                  </a:cubicBezTo>
                  <a:cubicBezTo>
                    <a:pt x="1066718" y="1249065"/>
                    <a:pt x="1126259" y="1183364"/>
                    <a:pt x="1164242" y="1098672"/>
                  </a:cubicBezTo>
                  <a:cubicBezTo>
                    <a:pt x="1145763" y="1093026"/>
                    <a:pt x="1129338" y="1085327"/>
                    <a:pt x="1114966" y="1075061"/>
                  </a:cubicBezTo>
                  <a:cubicBezTo>
                    <a:pt x="1079036" y="1049910"/>
                    <a:pt x="1056965" y="1010387"/>
                    <a:pt x="1056965" y="970864"/>
                  </a:cubicBezTo>
                  <a:cubicBezTo>
                    <a:pt x="1056965" y="961625"/>
                    <a:pt x="1064151" y="953926"/>
                    <a:pt x="1073903" y="953926"/>
                  </a:cubicBezTo>
                  <a:cubicBezTo>
                    <a:pt x="1073903" y="953926"/>
                    <a:pt x="1073903" y="953926"/>
                    <a:pt x="1073903" y="953926"/>
                  </a:cubicBezTo>
                  <a:cubicBezTo>
                    <a:pt x="1083143" y="953926"/>
                    <a:pt x="1090842" y="961625"/>
                    <a:pt x="1090842" y="970864"/>
                  </a:cubicBezTo>
                  <a:cubicBezTo>
                    <a:pt x="1090842" y="999095"/>
                    <a:pt x="1107780" y="1028866"/>
                    <a:pt x="1134471" y="1047344"/>
                  </a:cubicBezTo>
                  <a:cubicBezTo>
                    <a:pt x="1158082" y="1064282"/>
                    <a:pt x="1190419" y="1073521"/>
                    <a:pt x="1227376" y="1075061"/>
                  </a:cubicBezTo>
                  <a:cubicBezTo>
                    <a:pt x="1306935" y="1078141"/>
                    <a:pt x="1380334" y="1044777"/>
                    <a:pt x="1458867" y="969838"/>
                  </a:cubicBezTo>
                  <a:cubicBezTo>
                    <a:pt x="1465540" y="963678"/>
                    <a:pt x="1476319" y="963678"/>
                    <a:pt x="1482478" y="970351"/>
                  </a:cubicBezTo>
                  <a:cubicBezTo>
                    <a:pt x="1488637" y="977024"/>
                    <a:pt x="1488637" y="987803"/>
                    <a:pt x="1481965" y="993962"/>
                  </a:cubicBezTo>
                  <a:cubicBezTo>
                    <a:pt x="1400866" y="1070955"/>
                    <a:pt x="1320280" y="1108425"/>
                    <a:pt x="1236615" y="1108425"/>
                  </a:cubicBezTo>
                  <a:cubicBezTo>
                    <a:pt x="1233022" y="1108425"/>
                    <a:pt x="1229429" y="1108425"/>
                    <a:pt x="1225836" y="1108425"/>
                  </a:cubicBezTo>
                  <a:cubicBezTo>
                    <a:pt x="1216597" y="1107912"/>
                    <a:pt x="1207871" y="1107398"/>
                    <a:pt x="1199145" y="1105858"/>
                  </a:cubicBezTo>
                  <a:cubicBezTo>
                    <a:pt x="1186826" y="1161293"/>
                    <a:pt x="1242774" y="1214674"/>
                    <a:pt x="1280244" y="1238799"/>
                  </a:cubicBezTo>
                  <a:cubicBezTo>
                    <a:pt x="1341838" y="1278835"/>
                    <a:pt x="1427043" y="1285508"/>
                    <a:pt x="1502496" y="1256250"/>
                  </a:cubicBezTo>
                  <a:cubicBezTo>
                    <a:pt x="1572303" y="1229560"/>
                    <a:pt x="1632870" y="1167452"/>
                    <a:pt x="1673420" y="1081734"/>
                  </a:cubicBezTo>
                  <a:cubicBezTo>
                    <a:pt x="1647756" y="1052990"/>
                    <a:pt x="1637490" y="1014493"/>
                    <a:pt x="1641596" y="981643"/>
                  </a:cubicBezTo>
                  <a:cubicBezTo>
                    <a:pt x="1646729" y="938527"/>
                    <a:pt x="1677526" y="892332"/>
                    <a:pt x="1748873" y="890792"/>
                  </a:cubicBezTo>
                  <a:cubicBezTo>
                    <a:pt x="1757598" y="890792"/>
                    <a:pt x="1788395" y="891819"/>
                    <a:pt x="1812007" y="917483"/>
                  </a:cubicBezTo>
                  <a:cubicBezTo>
                    <a:pt x="1831512" y="938527"/>
                    <a:pt x="1839724" y="968298"/>
                    <a:pt x="1836131" y="1006281"/>
                  </a:cubicBezTo>
                  <a:cubicBezTo>
                    <a:pt x="1835105" y="1015520"/>
                    <a:pt x="1826892" y="1022193"/>
                    <a:pt x="1818166" y="1021166"/>
                  </a:cubicBezTo>
                  <a:cubicBezTo>
                    <a:pt x="1808927" y="1020140"/>
                    <a:pt x="1802254" y="1011927"/>
                    <a:pt x="1803281" y="1003201"/>
                  </a:cubicBezTo>
                  <a:cubicBezTo>
                    <a:pt x="1805847" y="974971"/>
                    <a:pt x="1800714" y="953926"/>
                    <a:pt x="1787882" y="940067"/>
                  </a:cubicBezTo>
                  <a:cubicBezTo>
                    <a:pt x="1776590" y="927748"/>
                    <a:pt x="1760678" y="924155"/>
                    <a:pt x="1749899" y="924155"/>
                  </a:cubicBezTo>
                  <a:cubicBezTo>
                    <a:pt x="1688818" y="925695"/>
                    <a:pt x="1677013" y="967785"/>
                    <a:pt x="1674960" y="985750"/>
                  </a:cubicBezTo>
                  <a:cubicBezTo>
                    <a:pt x="1670340" y="1025273"/>
                    <a:pt x="1694978" y="1074548"/>
                    <a:pt x="1744766" y="1087893"/>
                  </a:cubicBezTo>
                  <a:cubicBezTo>
                    <a:pt x="1809440" y="1104831"/>
                    <a:pt x="1912097" y="1082247"/>
                    <a:pt x="1956240" y="1022193"/>
                  </a:cubicBezTo>
                  <a:cubicBezTo>
                    <a:pt x="1966505" y="1007821"/>
                    <a:pt x="1964965" y="997042"/>
                    <a:pt x="1962399" y="979590"/>
                  </a:cubicBezTo>
                  <a:cubicBezTo>
                    <a:pt x="1960346" y="965731"/>
                    <a:pt x="1957779" y="950333"/>
                    <a:pt x="1962399" y="931855"/>
                  </a:cubicBezTo>
                  <a:cubicBezTo>
                    <a:pt x="1974205" y="887199"/>
                    <a:pt x="2014241" y="889252"/>
                    <a:pt x="2038365" y="890792"/>
                  </a:cubicBezTo>
                  <a:cubicBezTo>
                    <a:pt x="2046064" y="891305"/>
                    <a:pt x="2053764" y="891305"/>
                    <a:pt x="2061976" y="891819"/>
                  </a:cubicBezTo>
                  <a:cubicBezTo>
                    <a:pt x="2068136" y="892332"/>
                    <a:pt x="2074809" y="892332"/>
                    <a:pt x="2078401" y="891305"/>
                  </a:cubicBezTo>
                  <a:cubicBezTo>
                    <a:pt x="2111765" y="881553"/>
                    <a:pt x="2119978" y="849216"/>
                    <a:pt x="2128703" y="801480"/>
                  </a:cubicBezTo>
                  <a:cubicBezTo>
                    <a:pt x="2131270" y="788648"/>
                    <a:pt x="2133323" y="776843"/>
                    <a:pt x="2136403" y="765550"/>
                  </a:cubicBezTo>
                  <a:cubicBezTo>
                    <a:pt x="2149235" y="714735"/>
                    <a:pt x="2183625" y="677779"/>
                    <a:pt x="2237520" y="655194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D2C774F6-BD72-4EE3-B424-2E686095B00E}"/>
                </a:ext>
              </a:extLst>
            </p:cNvPr>
            <p:cNvSpPr/>
            <p:nvPr/>
          </p:nvSpPr>
          <p:spPr>
            <a:xfrm>
              <a:off x="3284126" y="5497148"/>
              <a:ext cx="1601447" cy="803216"/>
            </a:xfrm>
            <a:custGeom>
              <a:avLst/>
              <a:gdLst>
                <a:gd name="connsiteX0" fmla="*/ 1541907 w 1601447"/>
                <a:gd name="connsiteY0" fmla="*/ 280766 h 803216"/>
                <a:gd name="connsiteX1" fmla="*/ 1571164 w 1601447"/>
                <a:gd name="connsiteY1" fmla="*/ 227898 h 803216"/>
                <a:gd name="connsiteX2" fmla="*/ 1537801 w 1601447"/>
                <a:gd name="connsiteY2" fmla="*/ 236624 h 803216"/>
                <a:gd name="connsiteX3" fmla="*/ 1174908 w 1601447"/>
                <a:gd name="connsiteY3" fmla="*/ 159631 h 803216"/>
                <a:gd name="connsiteX4" fmla="*/ 1061473 w 1601447"/>
                <a:gd name="connsiteY4" fmla="*/ 0 h 803216"/>
                <a:gd name="connsiteX5" fmla="*/ 850513 w 1601447"/>
                <a:gd name="connsiteY5" fmla="*/ 66214 h 803216"/>
                <a:gd name="connsiteX6" fmla="*/ 739643 w 1601447"/>
                <a:gd name="connsiteY6" fmla="*/ 315670 h 803216"/>
                <a:gd name="connsiteX7" fmla="*/ 804317 w 1601447"/>
                <a:gd name="connsiteY7" fmla="*/ 427566 h 803216"/>
                <a:gd name="connsiteX8" fmla="*/ 1010144 w 1601447"/>
                <a:gd name="connsiteY8" fmla="*/ 451177 h 803216"/>
                <a:gd name="connsiteX9" fmla="*/ 1074818 w 1601447"/>
                <a:gd name="connsiteY9" fmla="*/ 368538 h 803216"/>
                <a:gd name="connsiteX10" fmla="*/ 1008604 w 1601447"/>
                <a:gd name="connsiteY10" fmla="*/ 274094 h 803216"/>
                <a:gd name="connsiteX11" fmla="*/ 915186 w 1601447"/>
                <a:gd name="connsiteY11" fmla="*/ 314643 h 803216"/>
                <a:gd name="connsiteX12" fmla="*/ 892602 w 1601447"/>
                <a:gd name="connsiteY12" fmla="*/ 321829 h 803216"/>
                <a:gd name="connsiteX13" fmla="*/ 885416 w 1601447"/>
                <a:gd name="connsiteY13" fmla="*/ 299245 h 803216"/>
                <a:gd name="connsiteX14" fmla="*/ 1017843 w 1601447"/>
                <a:gd name="connsiteY14" fmla="*/ 241757 h 803216"/>
                <a:gd name="connsiteX15" fmla="*/ 1107668 w 1601447"/>
                <a:gd name="connsiteY15" fmla="*/ 371618 h 803216"/>
                <a:gd name="connsiteX16" fmla="*/ 1022463 w 1601447"/>
                <a:gd name="connsiteY16" fmla="*/ 481461 h 803216"/>
                <a:gd name="connsiteX17" fmla="*/ 930585 w 1601447"/>
                <a:gd name="connsiteY17" fmla="*/ 498399 h 803216"/>
                <a:gd name="connsiteX18" fmla="*/ 782246 w 1601447"/>
                <a:gd name="connsiteY18" fmla="*/ 453230 h 803216"/>
                <a:gd name="connsiteX19" fmla="*/ 705253 w 1601447"/>
                <a:gd name="connsiteY19" fmla="*/ 320289 h 803216"/>
                <a:gd name="connsiteX20" fmla="*/ 704226 w 1601447"/>
                <a:gd name="connsiteY20" fmla="*/ 262288 h 803216"/>
                <a:gd name="connsiteX21" fmla="*/ 469655 w 1601447"/>
                <a:gd name="connsiteY21" fmla="*/ 265881 h 803216"/>
                <a:gd name="connsiteX22" fmla="*/ 398822 w 1601447"/>
                <a:gd name="connsiteY22" fmla="*/ 349034 h 803216"/>
                <a:gd name="connsiteX23" fmla="*/ 295652 w 1601447"/>
                <a:gd name="connsiteY23" fmla="*/ 455283 h 803216"/>
                <a:gd name="connsiteX24" fmla="*/ 221739 w 1601447"/>
                <a:gd name="connsiteY24" fmla="*/ 471708 h 803216"/>
                <a:gd name="connsiteX25" fmla="*/ 128321 w 1601447"/>
                <a:gd name="connsiteY25" fmla="*/ 451177 h 803216"/>
                <a:gd name="connsiteX26" fmla="*/ 94444 w 1601447"/>
                <a:gd name="connsiteY26" fmla="*/ 437318 h 803216"/>
                <a:gd name="connsiteX27" fmla="*/ 80586 w 1601447"/>
                <a:gd name="connsiteY27" fmla="*/ 432185 h 803216"/>
                <a:gd name="connsiteX28" fmla="*/ 50302 w 1601447"/>
                <a:gd name="connsiteY28" fmla="*/ 423973 h 803216"/>
                <a:gd name="connsiteX29" fmla="*/ 3080 w 1601447"/>
                <a:gd name="connsiteY29" fmla="*/ 429106 h 803216"/>
                <a:gd name="connsiteX30" fmla="*/ 0 w 1601447"/>
                <a:gd name="connsiteY30" fmla="*/ 430132 h 803216"/>
                <a:gd name="connsiteX31" fmla="*/ 83665 w 1601447"/>
                <a:gd name="connsiteY31" fmla="*/ 528170 h 803216"/>
                <a:gd name="connsiteX32" fmla="*/ 222252 w 1601447"/>
                <a:gd name="connsiteY32" fmla="*/ 646225 h 803216"/>
                <a:gd name="connsiteX33" fmla="*/ 395229 w 1601447"/>
                <a:gd name="connsiteY33" fmla="*/ 580525 h 803216"/>
                <a:gd name="connsiteX34" fmla="*/ 487620 w 1601447"/>
                <a:gd name="connsiteY34" fmla="*/ 527656 h 803216"/>
                <a:gd name="connsiteX35" fmla="*/ 514311 w 1601447"/>
                <a:gd name="connsiteY35" fmla="*/ 518417 h 803216"/>
                <a:gd name="connsiteX36" fmla="*/ 522524 w 1601447"/>
                <a:gd name="connsiteY36" fmla="*/ 514311 h 803216"/>
                <a:gd name="connsiteX37" fmla="*/ 559993 w 1601447"/>
                <a:gd name="connsiteY37" fmla="*/ 510718 h 803216"/>
                <a:gd name="connsiteX38" fmla="*/ 771980 w 1601447"/>
                <a:gd name="connsiteY38" fmla="*/ 581038 h 803216"/>
                <a:gd name="connsiteX39" fmla="*/ 931098 w 1601447"/>
                <a:gd name="connsiteY39" fmla="*/ 646225 h 803216"/>
                <a:gd name="connsiteX40" fmla="*/ 1150784 w 1601447"/>
                <a:gd name="connsiteY40" fmla="*/ 587711 h 803216"/>
                <a:gd name="connsiteX41" fmla="*/ 1174395 w 1601447"/>
                <a:gd name="connsiteY41" fmla="*/ 588737 h 803216"/>
                <a:gd name="connsiteX42" fmla="*/ 1173369 w 1601447"/>
                <a:gd name="connsiteY42" fmla="*/ 612348 h 803216"/>
                <a:gd name="connsiteX43" fmla="*/ 976781 w 1601447"/>
                <a:gd name="connsiteY43" fmla="*/ 682668 h 803216"/>
                <a:gd name="connsiteX44" fmla="*/ 926992 w 1601447"/>
                <a:gd name="connsiteY44" fmla="*/ 679075 h 803216"/>
                <a:gd name="connsiteX45" fmla="*/ 758121 w 1601447"/>
                <a:gd name="connsiteY45" fmla="*/ 610809 h 803216"/>
                <a:gd name="connsiteX46" fmla="*/ 788405 w 1601447"/>
                <a:gd name="connsiteY46" fmla="*/ 641093 h 803216"/>
                <a:gd name="connsiteX47" fmla="*/ 830494 w 1601447"/>
                <a:gd name="connsiteY47" fmla="*/ 681642 h 803216"/>
                <a:gd name="connsiteX48" fmla="*/ 852052 w 1601447"/>
                <a:gd name="connsiteY48" fmla="*/ 700633 h 803216"/>
                <a:gd name="connsiteX49" fmla="*/ 1023489 w 1601447"/>
                <a:gd name="connsiteY49" fmla="*/ 799184 h 803216"/>
                <a:gd name="connsiteX50" fmla="*/ 1169262 w 1601447"/>
                <a:gd name="connsiteY50" fmla="*/ 784298 h 803216"/>
                <a:gd name="connsiteX51" fmla="*/ 1272432 w 1601447"/>
                <a:gd name="connsiteY51" fmla="*/ 698580 h 803216"/>
                <a:gd name="connsiteX52" fmla="*/ 1288858 w 1601447"/>
                <a:gd name="connsiteY52" fmla="*/ 679075 h 803216"/>
                <a:gd name="connsiteX53" fmla="*/ 1288858 w 1601447"/>
                <a:gd name="connsiteY53" fmla="*/ 679075 h 803216"/>
                <a:gd name="connsiteX54" fmla="*/ 1312469 w 1601447"/>
                <a:gd name="connsiteY54" fmla="*/ 677536 h 803216"/>
                <a:gd name="connsiteX55" fmla="*/ 1318115 w 1601447"/>
                <a:gd name="connsiteY55" fmla="*/ 692934 h 803216"/>
                <a:gd name="connsiteX56" fmla="*/ 1365850 w 1601447"/>
                <a:gd name="connsiteY56" fmla="*/ 732457 h 803216"/>
                <a:gd name="connsiteX57" fmla="*/ 1601448 w 1601447"/>
                <a:gd name="connsiteY57" fmla="*/ 665730 h 803216"/>
                <a:gd name="connsiteX58" fmla="*/ 1541907 w 1601447"/>
                <a:gd name="connsiteY58" fmla="*/ 280766 h 8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601447" h="803216">
                  <a:moveTo>
                    <a:pt x="1541907" y="280766"/>
                  </a:moveTo>
                  <a:cubicBezTo>
                    <a:pt x="1549606" y="262801"/>
                    <a:pt x="1559359" y="244836"/>
                    <a:pt x="1571164" y="227898"/>
                  </a:cubicBezTo>
                  <a:cubicBezTo>
                    <a:pt x="1560385" y="230978"/>
                    <a:pt x="1549093" y="234571"/>
                    <a:pt x="1537801" y="236624"/>
                  </a:cubicBezTo>
                  <a:cubicBezTo>
                    <a:pt x="1406913" y="265368"/>
                    <a:pt x="1271406" y="236624"/>
                    <a:pt x="1174908" y="159631"/>
                  </a:cubicBezTo>
                  <a:cubicBezTo>
                    <a:pt x="1122040" y="117542"/>
                    <a:pt x="1083030" y="61081"/>
                    <a:pt x="1061473" y="0"/>
                  </a:cubicBezTo>
                  <a:cubicBezTo>
                    <a:pt x="976781" y="1540"/>
                    <a:pt x="902354" y="24638"/>
                    <a:pt x="850513" y="66214"/>
                  </a:cubicBezTo>
                  <a:cubicBezTo>
                    <a:pt x="784812" y="118569"/>
                    <a:pt x="725784" y="221226"/>
                    <a:pt x="739643" y="315670"/>
                  </a:cubicBezTo>
                  <a:cubicBezTo>
                    <a:pt x="746316" y="359299"/>
                    <a:pt x="769927" y="400362"/>
                    <a:pt x="804317" y="427566"/>
                  </a:cubicBezTo>
                  <a:cubicBezTo>
                    <a:pt x="853592" y="466575"/>
                    <a:pt x="947523" y="477355"/>
                    <a:pt x="1010144" y="451177"/>
                  </a:cubicBezTo>
                  <a:cubicBezTo>
                    <a:pt x="1049154" y="434752"/>
                    <a:pt x="1070712" y="407035"/>
                    <a:pt x="1074818" y="368538"/>
                  </a:cubicBezTo>
                  <a:cubicBezTo>
                    <a:pt x="1079951" y="318750"/>
                    <a:pt x="1044021" y="284359"/>
                    <a:pt x="1008604" y="274094"/>
                  </a:cubicBezTo>
                  <a:cubicBezTo>
                    <a:pt x="977807" y="264855"/>
                    <a:pt x="937258" y="271014"/>
                    <a:pt x="915186" y="314643"/>
                  </a:cubicBezTo>
                  <a:cubicBezTo>
                    <a:pt x="911080" y="322856"/>
                    <a:pt x="900814" y="325936"/>
                    <a:pt x="892602" y="321829"/>
                  </a:cubicBezTo>
                  <a:cubicBezTo>
                    <a:pt x="884389" y="317723"/>
                    <a:pt x="880796" y="307457"/>
                    <a:pt x="885416" y="299245"/>
                  </a:cubicBezTo>
                  <a:cubicBezTo>
                    <a:pt x="911080" y="248430"/>
                    <a:pt x="963435" y="225845"/>
                    <a:pt x="1017843" y="241757"/>
                  </a:cubicBezTo>
                  <a:cubicBezTo>
                    <a:pt x="1066092" y="256129"/>
                    <a:pt x="1114854" y="302324"/>
                    <a:pt x="1107668" y="371618"/>
                  </a:cubicBezTo>
                  <a:cubicBezTo>
                    <a:pt x="1102535" y="421407"/>
                    <a:pt x="1072251" y="460416"/>
                    <a:pt x="1022463" y="481461"/>
                  </a:cubicBezTo>
                  <a:cubicBezTo>
                    <a:pt x="995259" y="492753"/>
                    <a:pt x="963435" y="498399"/>
                    <a:pt x="930585" y="498399"/>
                  </a:cubicBezTo>
                  <a:cubicBezTo>
                    <a:pt x="875663" y="498399"/>
                    <a:pt x="819202" y="482487"/>
                    <a:pt x="782246" y="453230"/>
                  </a:cubicBezTo>
                  <a:cubicBezTo>
                    <a:pt x="741183" y="420380"/>
                    <a:pt x="712952" y="372131"/>
                    <a:pt x="705253" y="320289"/>
                  </a:cubicBezTo>
                  <a:cubicBezTo>
                    <a:pt x="702173" y="301298"/>
                    <a:pt x="702173" y="281793"/>
                    <a:pt x="704226" y="262288"/>
                  </a:cubicBezTo>
                  <a:cubicBezTo>
                    <a:pt x="636473" y="214553"/>
                    <a:pt x="537922" y="216093"/>
                    <a:pt x="469655" y="265881"/>
                  </a:cubicBezTo>
                  <a:cubicBezTo>
                    <a:pt x="440911" y="286926"/>
                    <a:pt x="420380" y="317210"/>
                    <a:pt x="398822" y="349034"/>
                  </a:cubicBezTo>
                  <a:cubicBezTo>
                    <a:pt x="371618" y="389583"/>
                    <a:pt x="342874" y="431159"/>
                    <a:pt x="295652" y="455283"/>
                  </a:cubicBezTo>
                  <a:cubicBezTo>
                    <a:pt x="272554" y="467089"/>
                    <a:pt x="246377" y="469655"/>
                    <a:pt x="221739" y="471708"/>
                  </a:cubicBezTo>
                  <a:cubicBezTo>
                    <a:pt x="181189" y="474788"/>
                    <a:pt x="155525" y="463496"/>
                    <a:pt x="128321" y="451177"/>
                  </a:cubicBezTo>
                  <a:cubicBezTo>
                    <a:pt x="117542" y="446558"/>
                    <a:pt x="106763" y="441425"/>
                    <a:pt x="94444" y="437318"/>
                  </a:cubicBezTo>
                  <a:cubicBezTo>
                    <a:pt x="89825" y="435778"/>
                    <a:pt x="85205" y="433725"/>
                    <a:pt x="80586" y="432185"/>
                  </a:cubicBezTo>
                  <a:cubicBezTo>
                    <a:pt x="69807" y="428079"/>
                    <a:pt x="60568" y="423973"/>
                    <a:pt x="50302" y="423973"/>
                  </a:cubicBezTo>
                  <a:cubicBezTo>
                    <a:pt x="31824" y="423460"/>
                    <a:pt x="17452" y="425000"/>
                    <a:pt x="3080" y="429106"/>
                  </a:cubicBezTo>
                  <a:cubicBezTo>
                    <a:pt x="2053" y="429619"/>
                    <a:pt x="1027" y="429619"/>
                    <a:pt x="0" y="430132"/>
                  </a:cubicBezTo>
                  <a:cubicBezTo>
                    <a:pt x="46709" y="447071"/>
                    <a:pt x="70320" y="498912"/>
                    <a:pt x="83665" y="528170"/>
                  </a:cubicBezTo>
                  <a:cubicBezTo>
                    <a:pt x="114976" y="597977"/>
                    <a:pt x="149366" y="642119"/>
                    <a:pt x="222252" y="646225"/>
                  </a:cubicBezTo>
                  <a:cubicBezTo>
                    <a:pt x="288979" y="649818"/>
                    <a:pt x="340821" y="616455"/>
                    <a:pt x="395229" y="580525"/>
                  </a:cubicBezTo>
                  <a:cubicBezTo>
                    <a:pt x="424486" y="561533"/>
                    <a:pt x="454770" y="541515"/>
                    <a:pt x="487620" y="527656"/>
                  </a:cubicBezTo>
                  <a:cubicBezTo>
                    <a:pt x="496346" y="524063"/>
                    <a:pt x="505585" y="520984"/>
                    <a:pt x="514311" y="518417"/>
                  </a:cubicBezTo>
                  <a:cubicBezTo>
                    <a:pt x="516364" y="516364"/>
                    <a:pt x="519444" y="514824"/>
                    <a:pt x="522524" y="514311"/>
                  </a:cubicBezTo>
                  <a:cubicBezTo>
                    <a:pt x="535356" y="511744"/>
                    <a:pt x="548188" y="510718"/>
                    <a:pt x="559993" y="510718"/>
                  </a:cubicBezTo>
                  <a:cubicBezTo>
                    <a:pt x="635446" y="506612"/>
                    <a:pt x="704740" y="544082"/>
                    <a:pt x="771980" y="581038"/>
                  </a:cubicBezTo>
                  <a:cubicBezTo>
                    <a:pt x="823822" y="609269"/>
                    <a:pt x="877203" y="638526"/>
                    <a:pt x="931098" y="646225"/>
                  </a:cubicBezTo>
                  <a:cubicBezTo>
                    <a:pt x="1014764" y="658544"/>
                    <a:pt x="1096376" y="636473"/>
                    <a:pt x="1150784" y="587711"/>
                  </a:cubicBezTo>
                  <a:cubicBezTo>
                    <a:pt x="1157457" y="581551"/>
                    <a:pt x="1168236" y="582065"/>
                    <a:pt x="1174395" y="588737"/>
                  </a:cubicBezTo>
                  <a:cubicBezTo>
                    <a:pt x="1180555" y="595410"/>
                    <a:pt x="1180041" y="606189"/>
                    <a:pt x="1173369" y="612348"/>
                  </a:cubicBezTo>
                  <a:cubicBezTo>
                    <a:pt x="1123067" y="658031"/>
                    <a:pt x="1051720" y="682668"/>
                    <a:pt x="976781" y="682668"/>
                  </a:cubicBezTo>
                  <a:cubicBezTo>
                    <a:pt x="960355" y="682668"/>
                    <a:pt x="943417" y="681642"/>
                    <a:pt x="926992" y="679075"/>
                  </a:cubicBezTo>
                  <a:cubicBezTo>
                    <a:pt x="867451" y="670350"/>
                    <a:pt x="812016" y="640066"/>
                    <a:pt x="758121" y="610809"/>
                  </a:cubicBezTo>
                  <a:cubicBezTo>
                    <a:pt x="768900" y="621074"/>
                    <a:pt x="779166" y="631340"/>
                    <a:pt x="788405" y="641093"/>
                  </a:cubicBezTo>
                  <a:cubicBezTo>
                    <a:pt x="803290" y="656491"/>
                    <a:pt x="817662" y="670863"/>
                    <a:pt x="830494" y="681642"/>
                  </a:cubicBezTo>
                  <a:cubicBezTo>
                    <a:pt x="838194" y="688314"/>
                    <a:pt x="845380" y="694474"/>
                    <a:pt x="852052" y="700633"/>
                  </a:cubicBezTo>
                  <a:cubicBezTo>
                    <a:pt x="908514" y="749909"/>
                    <a:pt x="949063" y="785839"/>
                    <a:pt x="1023489" y="799184"/>
                  </a:cubicBezTo>
                  <a:cubicBezTo>
                    <a:pt x="1071225" y="807910"/>
                    <a:pt x="1124606" y="802263"/>
                    <a:pt x="1169262" y="784298"/>
                  </a:cubicBezTo>
                  <a:cubicBezTo>
                    <a:pt x="1215458" y="765307"/>
                    <a:pt x="1242149" y="734510"/>
                    <a:pt x="1272432" y="698580"/>
                  </a:cubicBezTo>
                  <a:cubicBezTo>
                    <a:pt x="1277565" y="692421"/>
                    <a:pt x="1283211" y="685748"/>
                    <a:pt x="1288858" y="679075"/>
                  </a:cubicBezTo>
                  <a:cubicBezTo>
                    <a:pt x="1288858" y="679075"/>
                    <a:pt x="1288858" y="679075"/>
                    <a:pt x="1288858" y="679075"/>
                  </a:cubicBezTo>
                  <a:cubicBezTo>
                    <a:pt x="1295017" y="671890"/>
                    <a:pt x="1305283" y="671376"/>
                    <a:pt x="1312469" y="677536"/>
                  </a:cubicBezTo>
                  <a:cubicBezTo>
                    <a:pt x="1317088" y="681642"/>
                    <a:pt x="1319141" y="687801"/>
                    <a:pt x="1318115" y="692934"/>
                  </a:cubicBezTo>
                  <a:cubicBezTo>
                    <a:pt x="1324274" y="701147"/>
                    <a:pt x="1344806" y="718598"/>
                    <a:pt x="1365850" y="732457"/>
                  </a:cubicBezTo>
                  <a:cubicBezTo>
                    <a:pt x="1451569" y="788918"/>
                    <a:pt x="1545500" y="739130"/>
                    <a:pt x="1601448" y="665730"/>
                  </a:cubicBezTo>
                  <a:cubicBezTo>
                    <a:pt x="1519836" y="554860"/>
                    <a:pt x="1491605" y="398822"/>
                    <a:pt x="1541907" y="280766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5" name="图形 2">
            <a:extLst>
              <a:ext uri="{FF2B5EF4-FFF2-40B4-BE49-F238E27FC236}">
                <a16:creationId xmlns:a16="http://schemas.microsoft.com/office/drawing/2014/main" id="{396AB15D-BABC-4A99-8165-1D26C117870F}"/>
              </a:ext>
            </a:extLst>
          </p:cNvPr>
          <p:cNvGrpSpPr/>
          <p:nvPr/>
        </p:nvGrpSpPr>
        <p:grpSpPr>
          <a:xfrm>
            <a:off x="11097737" y="3074973"/>
            <a:ext cx="1122914" cy="529367"/>
            <a:chOff x="6302239" y="3896792"/>
            <a:chExt cx="2163470" cy="1019909"/>
          </a:xfrm>
          <a:solidFill>
            <a:srgbClr val="013278">
              <a:alpha val="10000"/>
            </a:srgbClr>
          </a:solidFill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251EAAC-6972-4222-AC11-43C413967348}"/>
                </a:ext>
              </a:extLst>
            </p:cNvPr>
            <p:cNvSpPr/>
            <p:nvPr/>
          </p:nvSpPr>
          <p:spPr>
            <a:xfrm>
              <a:off x="7120415" y="4063948"/>
              <a:ext cx="1030637" cy="846002"/>
            </a:xfrm>
            <a:custGeom>
              <a:avLst/>
              <a:gdLst>
                <a:gd name="connsiteX0" fmla="*/ 479408 w 1030637"/>
                <a:gd name="connsiteY0" fmla="*/ 363002 h 846002"/>
                <a:gd name="connsiteX1" fmla="*/ 522524 w 1030637"/>
                <a:gd name="connsiteY1" fmla="*/ 292168 h 846002"/>
                <a:gd name="connsiteX2" fmla="*/ 720138 w 1030637"/>
                <a:gd name="connsiteY2" fmla="*/ 47332 h 846002"/>
                <a:gd name="connsiteX3" fmla="*/ 928532 w 1030637"/>
                <a:gd name="connsiteY3" fmla="*/ 7296 h 846002"/>
                <a:gd name="connsiteX4" fmla="*/ 1020923 w 1030637"/>
                <a:gd name="connsiteY4" fmla="*/ 88908 h 846002"/>
                <a:gd name="connsiteX5" fmla="*/ 1022976 w 1030637"/>
                <a:gd name="connsiteY5" fmla="*/ 171547 h 846002"/>
                <a:gd name="connsiteX6" fmla="*/ 1000391 w 1030637"/>
                <a:gd name="connsiteY6" fmla="*/ 202857 h 846002"/>
                <a:gd name="connsiteX7" fmla="*/ 951116 w 1030637"/>
                <a:gd name="connsiteY7" fmla="*/ 107900 h 846002"/>
                <a:gd name="connsiteX8" fmla="*/ 777113 w 1030637"/>
                <a:gd name="connsiteY8" fmla="*/ 116112 h 846002"/>
                <a:gd name="connsiteX9" fmla="*/ 713979 w 1030637"/>
                <a:gd name="connsiteY9" fmla="*/ 225441 h 846002"/>
                <a:gd name="connsiteX10" fmla="*/ 731431 w 1030637"/>
                <a:gd name="connsiteY10" fmla="*/ 274717 h 846002"/>
                <a:gd name="connsiteX11" fmla="*/ 667270 w 1030637"/>
                <a:gd name="connsiteY11" fmla="*/ 306027 h 846002"/>
                <a:gd name="connsiteX12" fmla="*/ 383937 w 1030637"/>
                <a:gd name="connsiteY12" fmla="*/ 593467 h 846002"/>
                <a:gd name="connsiteX13" fmla="*/ 61594 w 1030637"/>
                <a:gd name="connsiteY13" fmla="*/ 828551 h 846002"/>
                <a:gd name="connsiteX14" fmla="*/ 0 w 1030637"/>
                <a:gd name="connsiteY14" fmla="*/ 846003 h 846002"/>
                <a:gd name="connsiteX15" fmla="*/ 100090 w 1030637"/>
                <a:gd name="connsiteY15" fmla="*/ 797754 h 846002"/>
                <a:gd name="connsiteX16" fmla="*/ 479408 w 1030637"/>
                <a:gd name="connsiteY16" fmla="*/ 363002 h 84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30637" h="846002">
                  <a:moveTo>
                    <a:pt x="479408" y="363002"/>
                  </a:moveTo>
                  <a:cubicBezTo>
                    <a:pt x="493780" y="339904"/>
                    <a:pt x="508152" y="315780"/>
                    <a:pt x="522524" y="292168"/>
                  </a:cubicBezTo>
                  <a:cubicBezTo>
                    <a:pt x="576419" y="201317"/>
                    <a:pt x="632880" y="106873"/>
                    <a:pt x="720138" y="47332"/>
                  </a:cubicBezTo>
                  <a:cubicBezTo>
                    <a:pt x="782246" y="5243"/>
                    <a:pt x="865911" y="-10669"/>
                    <a:pt x="928532" y="7296"/>
                  </a:cubicBezTo>
                  <a:cubicBezTo>
                    <a:pt x="972161" y="20128"/>
                    <a:pt x="1003471" y="47332"/>
                    <a:pt x="1020923" y="88908"/>
                  </a:cubicBezTo>
                  <a:cubicBezTo>
                    <a:pt x="1033242" y="117652"/>
                    <a:pt x="1033755" y="146396"/>
                    <a:pt x="1022976" y="171547"/>
                  </a:cubicBezTo>
                  <a:cubicBezTo>
                    <a:pt x="1017843" y="183352"/>
                    <a:pt x="1010144" y="193618"/>
                    <a:pt x="1000391" y="202857"/>
                  </a:cubicBezTo>
                  <a:cubicBezTo>
                    <a:pt x="1010657" y="166414"/>
                    <a:pt x="983967" y="128431"/>
                    <a:pt x="951116" y="107900"/>
                  </a:cubicBezTo>
                  <a:cubicBezTo>
                    <a:pt x="898248" y="75563"/>
                    <a:pt x="828441" y="79155"/>
                    <a:pt x="777113" y="116112"/>
                  </a:cubicBezTo>
                  <a:cubicBezTo>
                    <a:pt x="747342" y="137670"/>
                    <a:pt x="715519" y="184379"/>
                    <a:pt x="713979" y="225441"/>
                  </a:cubicBezTo>
                  <a:cubicBezTo>
                    <a:pt x="712952" y="244947"/>
                    <a:pt x="719112" y="261885"/>
                    <a:pt x="731431" y="274717"/>
                  </a:cubicBezTo>
                  <a:cubicBezTo>
                    <a:pt x="707819" y="280363"/>
                    <a:pt x="686775" y="292682"/>
                    <a:pt x="667270" y="306027"/>
                  </a:cubicBezTo>
                  <a:cubicBezTo>
                    <a:pt x="554347" y="384047"/>
                    <a:pt x="464009" y="495429"/>
                    <a:pt x="383937" y="593467"/>
                  </a:cubicBezTo>
                  <a:cubicBezTo>
                    <a:pt x="295139" y="702796"/>
                    <a:pt x="180676" y="786462"/>
                    <a:pt x="61594" y="828551"/>
                  </a:cubicBezTo>
                  <a:cubicBezTo>
                    <a:pt x="41576" y="835737"/>
                    <a:pt x="20531" y="841383"/>
                    <a:pt x="0" y="846003"/>
                  </a:cubicBezTo>
                  <a:cubicBezTo>
                    <a:pt x="34390" y="833684"/>
                    <a:pt x="67754" y="817772"/>
                    <a:pt x="100090" y="797754"/>
                  </a:cubicBezTo>
                  <a:cubicBezTo>
                    <a:pt x="269988" y="692530"/>
                    <a:pt x="385990" y="509801"/>
                    <a:pt x="479408" y="363002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C288E29-E956-469E-BF45-FA4163B45E21}"/>
                </a:ext>
              </a:extLst>
            </p:cNvPr>
            <p:cNvSpPr/>
            <p:nvPr/>
          </p:nvSpPr>
          <p:spPr>
            <a:xfrm>
              <a:off x="6302239" y="3896792"/>
              <a:ext cx="2163470" cy="1019909"/>
            </a:xfrm>
            <a:custGeom>
              <a:avLst/>
              <a:gdLst>
                <a:gd name="connsiteX0" fmla="*/ 356220 w 2163470"/>
                <a:gd name="connsiteY0" fmla="*/ 861226 h 1019909"/>
                <a:gd name="connsiteX1" fmla="*/ 333122 w 2163470"/>
                <a:gd name="connsiteY1" fmla="*/ 831969 h 1019909"/>
                <a:gd name="connsiteX2" fmla="*/ 226359 w 2163470"/>
                <a:gd name="connsiteY2" fmla="*/ 716480 h 1019909"/>
                <a:gd name="connsiteX3" fmla="*/ 0 w 2163470"/>
                <a:gd name="connsiteY3" fmla="*/ 695949 h 1019909"/>
                <a:gd name="connsiteX4" fmla="*/ 144233 w 2163470"/>
                <a:gd name="connsiteY4" fmla="*/ 636921 h 1019909"/>
                <a:gd name="connsiteX5" fmla="*/ 285900 w 2163470"/>
                <a:gd name="connsiteY5" fmla="*/ 681577 h 1019909"/>
                <a:gd name="connsiteX6" fmla="*/ 375211 w 2163470"/>
                <a:gd name="connsiteY6" fmla="*/ 770375 h 1019909"/>
                <a:gd name="connsiteX7" fmla="*/ 426540 w 2163470"/>
                <a:gd name="connsiteY7" fmla="*/ 829916 h 1019909"/>
                <a:gd name="connsiteX8" fmla="*/ 537922 w 2163470"/>
                <a:gd name="connsiteY8" fmla="*/ 902289 h 1019909"/>
                <a:gd name="connsiteX9" fmla="*/ 651358 w 2163470"/>
                <a:gd name="connsiteY9" fmla="*/ 922307 h 1019909"/>
                <a:gd name="connsiteX10" fmla="*/ 895682 w 2163470"/>
                <a:gd name="connsiteY10" fmla="*/ 823756 h 1019909"/>
                <a:gd name="connsiteX11" fmla="*/ 1118960 w 2163470"/>
                <a:gd name="connsiteY11" fmla="*/ 516299 h 1019909"/>
                <a:gd name="connsiteX12" fmla="*/ 1137952 w 2163470"/>
                <a:gd name="connsiteY12" fmla="*/ 474723 h 1019909"/>
                <a:gd name="connsiteX13" fmla="*/ 1168749 w 2163470"/>
                <a:gd name="connsiteY13" fmla="*/ 406970 h 1019909"/>
                <a:gd name="connsiteX14" fmla="*/ 1280645 w 2163470"/>
                <a:gd name="connsiteY14" fmla="*/ 197036 h 1019909"/>
                <a:gd name="connsiteX15" fmla="*/ 1287318 w 2163470"/>
                <a:gd name="connsiteY15" fmla="*/ 188824 h 1019909"/>
                <a:gd name="connsiteX16" fmla="*/ 1296044 w 2163470"/>
                <a:gd name="connsiteY16" fmla="*/ 178044 h 1019909"/>
                <a:gd name="connsiteX17" fmla="*/ 1412559 w 2163470"/>
                <a:gd name="connsiteY17" fmla="*/ 71795 h 1019909"/>
                <a:gd name="connsiteX18" fmla="*/ 1414099 w 2163470"/>
                <a:gd name="connsiteY18" fmla="*/ 70768 h 1019909"/>
                <a:gd name="connsiteX19" fmla="*/ 1561925 w 2163470"/>
                <a:gd name="connsiteY19" fmla="*/ 961 h 1019909"/>
                <a:gd name="connsiteX20" fmla="*/ 1695379 w 2163470"/>
                <a:gd name="connsiteY20" fmla="*/ 16873 h 1019909"/>
                <a:gd name="connsiteX21" fmla="*/ 1787257 w 2163470"/>
                <a:gd name="connsiteY21" fmla="*/ 33298 h 1019909"/>
                <a:gd name="connsiteX22" fmla="*/ 1847824 w 2163470"/>
                <a:gd name="connsiteY22" fmla="*/ 17386 h 1019909"/>
                <a:gd name="connsiteX23" fmla="*/ 1884781 w 2163470"/>
                <a:gd name="connsiteY23" fmla="*/ 4041 h 1019909"/>
                <a:gd name="connsiteX24" fmla="*/ 1960747 w 2163470"/>
                <a:gd name="connsiteY24" fmla="*/ 4554 h 1019909"/>
                <a:gd name="connsiteX25" fmla="*/ 2093174 w 2163470"/>
                <a:gd name="connsiteY25" fmla="*/ 75901 h 1019909"/>
                <a:gd name="connsiteX26" fmla="*/ 2122432 w 2163470"/>
                <a:gd name="connsiteY26" fmla="*/ 211408 h 1019909"/>
                <a:gd name="connsiteX27" fmla="*/ 2127051 w 2163470"/>
                <a:gd name="connsiteY27" fmla="*/ 298666 h 1019909"/>
                <a:gd name="connsiteX28" fmla="*/ 2145530 w 2163470"/>
                <a:gd name="connsiteY28" fmla="*/ 345375 h 1019909"/>
                <a:gd name="connsiteX29" fmla="*/ 2162468 w 2163470"/>
                <a:gd name="connsiteY29" fmla="*/ 390544 h 1019909"/>
                <a:gd name="connsiteX30" fmla="*/ 2145530 w 2163470"/>
                <a:gd name="connsiteY30" fmla="*/ 476776 h 1019909"/>
                <a:gd name="connsiteX31" fmla="*/ 2036200 w 2163470"/>
                <a:gd name="connsiteY31" fmla="*/ 559415 h 1019909"/>
                <a:gd name="connsiteX32" fmla="*/ 1960747 w 2163470"/>
                <a:gd name="connsiteY32" fmla="*/ 555822 h 1019909"/>
                <a:gd name="connsiteX33" fmla="*/ 1897613 w 2163470"/>
                <a:gd name="connsiteY33" fmla="*/ 550176 h 1019909"/>
                <a:gd name="connsiteX34" fmla="*/ 1824727 w 2163470"/>
                <a:gd name="connsiteY34" fmla="*/ 585593 h 1019909"/>
                <a:gd name="connsiteX35" fmla="*/ 1784691 w 2163470"/>
                <a:gd name="connsiteY35" fmla="*/ 612283 h 1019909"/>
                <a:gd name="connsiteX36" fmla="*/ 1668688 w 2163470"/>
                <a:gd name="connsiteY36" fmla="*/ 604584 h 1019909"/>
                <a:gd name="connsiteX37" fmla="*/ 1637891 w 2163470"/>
                <a:gd name="connsiteY37" fmla="*/ 547609 h 1019909"/>
                <a:gd name="connsiteX38" fmla="*/ 1636351 w 2163470"/>
                <a:gd name="connsiteY38" fmla="*/ 526051 h 1019909"/>
                <a:gd name="connsiteX39" fmla="*/ 1582970 w 2163470"/>
                <a:gd name="connsiteY39" fmla="*/ 442900 h 1019909"/>
                <a:gd name="connsiteX40" fmla="*/ 1569624 w 2163470"/>
                <a:gd name="connsiteY40" fmla="*/ 432120 h 1019909"/>
                <a:gd name="connsiteX41" fmla="*/ 1554739 w 2163470"/>
                <a:gd name="connsiteY41" fmla="*/ 395164 h 1019909"/>
                <a:gd name="connsiteX42" fmla="*/ 1608634 w 2163470"/>
                <a:gd name="connsiteY42" fmla="*/ 303286 h 1019909"/>
                <a:gd name="connsiteX43" fmla="*/ 1758000 w 2163470"/>
                <a:gd name="connsiteY43" fmla="*/ 296100 h 1019909"/>
                <a:gd name="connsiteX44" fmla="*/ 1795983 w 2163470"/>
                <a:gd name="connsiteY44" fmla="*/ 368986 h 1019909"/>
                <a:gd name="connsiteX45" fmla="*/ 1732335 w 2163470"/>
                <a:gd name="connsiteY45" fmla="*/ 397730 h 1019909"/>
                <a:gd name="connsiteX46" fmla="*/ 1718477 w 2163470"/>
                <a:gd name="connsiteY46" fmla="*/ 404916 h 1019909"/>
                <a:gd name="connsiteX47" fmla="*/ 1725663 w 2163470"/>
                <a:gd name="connsiteY47" fmla="*/ 418775 h 1019909"/>
                <a:gd name="connsiteX48" fmla="*/ 1771858 w 2163470"/>
                <a:gd name="connsiteY48" fmla="*/ 417748 h 1019909"/>
                <a:gd name="connsiteX49" fmla="*/ 1781611 w 2163470"/>
                <a:gd name="connsiteY49" fmla="*/ 418775 h 1019909"/>
                <a:gd name="connsiteX50" fmla="*/ 1861683 w 2163470"/>
                <a:gd name="connsiteY50" fmla="*/ 348968 h 1019909"/>
                <a:gd name="connsiteX51" fmla="*/ 1859630 w 2163470"/>
                <a:gd name="connsiteY51" fmla="*/ 248365 h 1019909"/>
                <a:gd name="connsiteX52" fmla="*/ 1752867 w 2163470"/>
                <a:gd name="connsiteY52" fmla="*/ 154434 h 1019909"/>
                <a:gd name="connsiteX53" fmla="*/ 1525482 w 2163470"/>
                <a:gd name="connsiteY53" fmla="*/ 197549 h 1019909"/>
                <a:gd name="connsiteX54" fmla="*/ 1321195 w 2163470"/>
                <a:gd name="connsiteY54" fmla="*/ 449059 h 1019909"/>
                <a:gd name="connsiteX55" fmla="*/ 1278592 w 2163470"/>
                <a:gd name="connsiteY55" fmla="*/ 519379 h 1019909"/>
                <a:gd name="connsiteX56" fmla="*/ 905947 w 2163470"/>
                <a:gd name="connsiteY56" fmla="*/ 947971 h 1019909"/>
                <a:gd name="connsiteX57" fmla="*/ 602083 w 2163470"/>
                <a:gd name="connsiteY57" fmla="*/ 1016238 h 1019909"/>
                <a:gd name="connsiteX58" fmla="*/ 563586 w 2163470"/>
                <a:gd name="connsiteY58" fmla="*/ 1006999 h 1019909"/>
                <a:gd name="connsiteX59" fmla="*/ 356220 w 2163470"/>
                <a:gd name="connsiteY59" fmla="*/ 861226 h 101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163470" h="1019909">
                  <a:moveTo>
                    <a:pt x="356220" y="861226"/>
                  </a:moveTo>
                  <a:cubicBezTo>
                    <a:pt x="348520" y="851474"/>
                    <a:pt x="340821" y="841721"/>
                    <a:pt x="333122" y="831969"/>
                  </a:cubicBezTo>
                  <a:cubicBezTo>
                    <a:pt x="301298" y="790906"/>
                    <a:pt x="267935" y="748817"/>
                    <a:pt x="226359" y="716480"/>
                  </a:cubicBezTo>
                  <a:cubicBezTo>
                    <a:pt x="163224" y="667205"/>
                    <a:pt x="81099" y="660532"/>
                    <a:pt x="0" y="695949"/>
                  </a:cubicBezTo>
                  <a:cubicBezTo>
                    <a:pt x="37983" y="662585"/>
                    <a:pt x="90338" y="635894"/>
                    <a:pt x="144233" y="636921"/>
                  </a:cubicBezTo>
                  <a:cubicBezTo>
                    <a:pt x="189402" y="637948"/>
                    <a:pt x="241244" y="653859"/>
                    <a:pt x="285900" y="681577"/>
                  </a:cubicBezTo>
                  <a:cubicBezTo>
                    <a:pt x="322856" y="704161"/>
                    <a:pt x="348520" y="736498"/>
                    <a:pt x="375211" y="770375"/>
                  </a:cubicBezTo>
                  <a:cubicBezTo>
                    <a:pt x="391123" y="790393"/>
                    <a:pt x="407548" y="810924"/>
                    <a:pt x="426540" y="829916"/>
                  </a:cubicBezTo>
                  <a:cubicBezTo>
                    <a:pt x="461956" y="864306"/>
                    <a:pt x="499426" y="888944"/>
                    <a:pt x="537922" y="902289"/>
                  </a:cubicBezTo>
                  <a:cubicBezTo>
                    <a:pt x="575905" y="915634"/>
                    <a:pt x="613889" y="922307"/>
                    <a:pt x="651358" y="922307"/>
                  </a:cubicBezTo>
                  <a:cubicBezTo>
                    <a:pt x="735024" y="922307"/>
                    <a:pt x="816636" y="889457"/>
                    <a:pt x="895682" y="823756"/>
                  </a:cubicBezTo>
                  <a:cubicBezTo>
                    <a:pt x="1012197" y="727259"/>
                    <a:pt x="1085597" y="589699"/>
                    <a:pt x="1118960" y="516299"/>
                  </a:cubicBezTo>
                  <a:cubicBezTo>
                    <a:pt x="1125120" y="502440"/>
                    <a:pt x="1131793" y="488582"/>
                    <a:pt x="1137952" y="474723"/>
                  </a:cubicBezTo>
                  <a:cubicBezTo>
                    <a:pt x="1148218" y="452139"/>
                    <a:pt x="1158483" y="429554"/>
                    <a:pt x="1168749" y="406970"/>
                  </a:cubicBezTo>
                  <a:cubicBezTo>
                    <a:pt x="1199033" y="341782"/>
                    <a:pt x="1235476" y="266329"/>
                    <a:pt x="1280645" y="197036"/>
                  </a:cubicBezTo>
                  <a:cubicBezTo>
                    <a:pt x="1282185" y="194470"/>
                    <a:pt x="1284751" y="191903"/>
                    <a:pt x="1287318" y="188824"/>
                  </a:cubicBezTo>
                  <a:cubicBezTo>
                    <a:pt x="1290398" y="185744"/>
                    <a:pt x="1293477" y="182151"/>
                    <a:pt x="1296044" y="178044"/>
                  </a:cubicBezTo>
                  <a:cubicBezTo>
                    <a:pt x="1327354" y="131849"/>
                    <a:pt x="1366877" y="104132"/>
                    <a:pt x="1412559" y="71795"/>
                  </a:cubicBezTo>
                  <a:lnTo>
                    <a:pt x="1414099" y="70768"/>
                  </a:lnTo>
                  <a:cubicBezTo>
                    <a:pt x="1461834" y="36891"/>
                    <a:pt x="1509057" y="6094"/>
                    <a:pt x="1561925" y="961"/>
                  </a:cubicBezTo>
                  <a:cubicBezTo>
                    <a:pt x="1606581" y="-3145"/>
                    <a:pt x="1649697" y="6608"/>
                    <a:pt x="1695379" y="16873"/>
                  </a:cubicBezTo>
                  <a:cubicBezTo>
                    <a:pt x="1725150" y="23546"/>
                    <a:pt x="1755947" y="30732"/>
                    <a:pt x="1787257" y="33298"/>
                  </a:cubicBezTo>
                  <a:cubicBezTo>
                    <a:pt x="1810868" y="35351"/>
                    <a:pt x="1829859" y="26112"/>
                    <a:pt x="1847824" y="17386"/>
                  </a:cubicBezTo>
                  <a:cubicBezTo>
                    <a:pt x="1860143" y="11227"/>
                    <a:pt x="1871949" y="6094"/>
                    <a:pt x="1884781" y="4041"/>
                  </a:cubicBezTo>
                  <a:cubicBezTo>
                    <a:pt x="1909419" y="448"/>
                    <a:pt x="1935083" y="961"/>
                    <a:pt x="1960747" y="4554"/>
                  </a:cubicBezTo>
                  <a:cubicBezTo>
                    <a:pt x="2017722" y="13280"/>
                    <a:pt x="2064431" y="38431"/>
                    <a:pt x="2093174" y="75901"/>
                  </a:cubicBezTo>
                  <a:cubicBezTo>
                    <a:pt x="2124485" y="116450"/>
                    <a:pt x="2123458" y="162646"/>
                    <a:pt x="2122432" y="211408"/>
                  </a:cubicBezTo>
                  <a:cubicBezTo>
                    <a:pt x="2121919" y="239639"/>
                    <a:pt x="2120892" y="269409"/>
                    <a:pt x="2127051" y="298666"/>
                  </a:cubicBezTo>
                  <a:cubicBezTo>
                    <a:pt x="2130644" y="316118"/>
                    <a:pt x="2138344" y="331003"/>
                    <a:pt x="2145530" y="345375"/>
                  </a:cubicBezTo>
                  <a:cubicBezTo>
                    <a:pt x="2153229" y="360261"/>
                    <a:pt x="2160928" y="374632"/>
                    <a:pt x="2162468" y="390544"/>
                  </a:cubicBezTo>
                  <a:cubicBezTo>
                    <a:pt x="2166061" y="417748"/>
                    <a:pt x="2159901" y="449059"/>
                    <a:pt x="2145530" y="476776"/>
                  </a:cubicBezTo>
                  <a:cubicBezTo>
                    <a:pt x="2124485" y="518352"/>
                    <a:pt x="2082396" y="550176"/>
                    <a:pt x="2036200" y="559415"/>
                  </a:cubicBezTo>
                  <a:cubicBezTo>
                    <a:pt x="2011562" y="564548"/>
                    <a:pt x="1986925" y="560441"/>
                    <a:pt x="1960747" y="555822"/>
                  </a:cubicBezTo>
                  <a:cubicBezTo>
                    <a:pt x="1940216" y="552229"/>
                    <a:pt x="1919171" y="549149"/>
                    <a:pt x="1897613" y="550176"/>
                  </a:cubicBezTo>
                  <a:cubicBezTo>
                    <a:pt x="1865276" y="551716"/>
                    <a:pt x="1844745" y="569167"/>
                    <a:pt x="1824727" y="585593"/>
                  </a:cubicBezTo>
                  <a:cubicBezTo>
                    <a:pt x="1811895" y="596371"/>
                    <a:pt x="1800089" y="606637"/>
                    <a:pt x="1784691" y="612283"/>
                  </a:cubicBezTo>
                  <a:cubicBezTo>
                    <a:pt x="1755433" y="624089"/>
                    <a:pt x="1711804" y="621009"/>
                    <a:pt x="1668688" y="604584"/>
                  </a:cubicBezTo>
                  <a:cubicBezTo>
                    <a:pt x="1640458" y="593805"/>
                    <a:pt x="1639431" y="576353"/>
                    <a:pt x="1637891" y="547609"/>
                  </a:cubicBezTo>
                  <a:cubicBezTo>
                    <a:pt x="1637378" y="540937"/>
                    <a:pt x="1636865" y="533751"/>
                    <a:pt x="1636351" y="526051"/>
                  </a:cubicBezTo>
                  <a:cubicBezTo>
                    <a:pt x="1631218" y="482936"/>
                    <a:pt x="1608634" y="464457"/>
                    <a:pt x="1582970" y="442900"/>
                  </a:cubicBezTo>
                  <a:cubicBezTo>
                    <a:pt x="1578864" y="439306"/>
                    <a:pt x="1574244" y="435713"/>
                    <a:pt x="1569624" y="432120"/>
                  </a:cubicBezTo>
                  <a:cubicBezTo>
                    <a:pt x="1558845" y="422881"/>
                    <a:pt x="1553712" y="410562"/>
                    <a:pt x="1554739" y="395164"/>
                  </a:cubicBezTo>
                  <a:cubicBezTo>
                    <a:pt x="1556279" y="362827"/>
                    <a:pt x="1583996" y="321251"/>
                    <a:pt x="1608634" y="303286"/>
                  </a:cubicBezTo>
                  <a:cubicBezTo>
                    <a:pt x="1652776" y="271462"/>
                    <a:pt x="1712831" y="268383"/>
                    <a:pt x="1758000" y="296100"/>
                  </a:cubicBezTo>
                  <a:cubicBezTo>
                    <a:pt x="1780071" y="309959"/>
                    <a:pt x="1806762" y="341269"/>
                    <a:pt x="1795983" y="368986"/>
                  </a:cubicBezTo>
                  <a:cubicBezTo>
                    <a:pt x="1787257" y="392084"/>
                    <a:pt x="1756973" y="405429"/>
                    <a:pt x="1732335" y="397730"/>
                  </a:cubicBezTo>
                  <a:cubicBezTo>
                    <a:pt x="1726176" y="395677"/>
                    <a:pt x="1720017" y="399270"/>
                    <a:pt x="1718477" y="404916"/>
                  </a:cubicBezTo>
                  <a:cubicBezTo>
                    <a:pt x="1716424" y="411076"/>
                    <a:pt x="1720017" y="417235"/>
                    <a:pt x="1725663" y="418775"/>
                  </a:cubicBezTo>
                  <a:cubicBezTo>
                    <a:pt x="1740548" y="423394"/>
                    <a:pt x="1756973" y="422881"/>
                    <a:pt x="1771858" y="417748"/>
                  </a:cubicBezTo>
                  <a:cubicBezTo>
                    <a:pt x="1774425" y="419288"/>
                    <a:pt x="1778018" y="420315"/>
                    <a:pt x="1781611" y="418775"/>
                  </a:cubicBezTo>
                  <a:cubicBezTo>
                    <a:pt x="1819081" y="405943"/>
                    <a:pt x="1847824" y="380792"/>
                    <a:pt x="1861683" y="348968"/>
                  </a:cubicBezTo>
                  <a:cubicBezTo>
                    <a:pt x="1875028" y="318171"/>
                    <a:pt x="1874515" y="282755"/>
                    <a:pt x="1859630" y="248365"/>
                  </a:cubicBezTo>
                  <a:cubicBezTo>
                    <a:pt x="1839099" y="201142"/>
                    <a:pt x="1802142" y="168805"/>
                    <a:pt x="1752867" y="154434"/>
                  </a:cubicBezTo>
                  <a:cubicBezTo>
                    <a:pt x="1684087" y="134415"/>
                    <a:pt x="1592722" y="151867"/>
                    <a:pt x="1525482" y="197549"/>
                  </a:cubicBezTo>
                  <a:cubicBezTo>
                    <a:pt x="1434117" y="259657"/>
                    <a:pt x="1376629" y="356154"/>
                    <a:pt x="1321195" y="449059"/>
                  </a:cubicBezTo>
                  <a:cubicBezTo>
                    <a:pt x="1307336" y="472156"/>
                    <a:pt x="1292964" y="496281"/>
                    <a:pt x="1278592" y="519379"/>
                  </a:cubicBezTo>
                  <a:cubicBezTo>
                    <a:pt x="1186714" y="664125"/>
                    <a:pt x="1072252" y="844801"/>
                    <a:pt x="905947" y="947971"/>
                  </a:cubicBezTo>
                  <a:cubicBezTo>
                    <a:pt x="812016" y="1006486"/>
                    <a:pt x="707306" y="1029584"/>
                    <a:pt x="602083" y="1016238"/>
                  </a:cubicBezTo>
                  <a:cubicBezTo>
                    <a:pt x="589251" y="1013672"/>
                    <a:pt x="576419" y="1010592"/>
                    <a:pt x="563586" y="1006999"/>
                  </a:cubicBezTo>
                  <a:cubicBezTo>
                    <a:pt x="485054" y="982875"/>
                    <a:pt x="415247" y="934626"/>
                    <a:pt x="356220" y="861226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B65831CE-19AB-497F-80D4-2000223C58AF}"/>
                </a:ext>
              </a:extLst>
            </p:cNvPr>
            <p:cNvSpPr/>
            <p:nvPr/>
          </p:nvSpPr>
          <p:spPr>
            <a:xfrm>
              <a:off x="6464437" y="3984513"/>
              <a:ext cx="974549" cy="810968"/>
            </a:xfrm>
            <a:custGeom>
              <a:avLst/>
              <a:gdLst>
                <a:gd name="connsiteX0" fmla="*/ 547674 w 974549"/>
                <a:gd name="connsiteY0" fmla="*/ 122660 h 810968"/>
                <a:gd name="connsiteX1" fmla="*/ 593357 w 974549"/>
                <a:gd name="connsiteY1" fmla="*/ 92890 h 810968"/>
                <a:gd name="connsiteX2" fmla="*/ 614915 w 974549"/>
                <a:gd name="connsiteY2" fmla="*/ 55933 h 810968"/>
                <a:gd name="connsiteX3" fmla="*/ 685235 w 974549"/>
                <a:gd name="connsiteY3" fmla="*/ 2039 h 810968"/>
                <a:gd name="connsiteX4" fmla="*/ 881823 w 974549"/>
                <a:gd name="connsiteY4" fmla="*/ 138059 h 810968"/>
                <a:gd name="connsiteX5" fmla="*/ 925452 w 974549"/>
                <a:gd name="connsiteY5" fmla="*/ 204273 h 810968"/>
                <a:gd name="connsiteX6" fmla="*/ 960355 w 974549"/>
                <a:gd name="connsiteY6" fmla="*/ 250468 h 810968"/>
                <a:gd name="connsiteX7" fmla="*/ 958302 w 974549"/>
                <a:gd name="connsiteY7" fmla="*/ 363904 h 810968"/>
                <a:gd name="connsiteX8" fmla="*/ 957789 w 974549"/>
                <a:gd name="connsiteY8" fmla="*/ 372630 h 810968"/>
                <a:gd name="connsiteX9" fmla="*/ 955736 w 974549"/>
                <a:gd name="connsiteY9" fmla="*/ 376736 h 810968"/>
                <a:gd name="connsiteX10" fmla="*/ 936744 w 974549"/>
                <a:gd name="connsiteY10" fmla="*/ 418312 h 810968"/>
                <a:gd name="connsiteX11" fmla="*/ 719625 w 974549"/>
                <a:gd name="connsiteY11" fmla="*/ 718070 h 810968"/>
                <a:gd name="connsiteX12" fmla="*/ 383937 w 974549"/>
                <a:gd name="connsiteY12" fmla="*/ 792497 h 810968"/>
                <a:gd name="connsiteX13" fmla="*/ 280766 w 974549"/>
                <a:gd name="connsiteY13" fmla="*/ 725257 h 810968"/>
                <a:gd name="connsiteX14" fmla="*/ 230978 w 974549"/>
                <a:gd name="connsiteY14" fmla="*/ 667769 h 810968"/>
                <a:gd name="connsiteX15" fmla="*/ 135507 w 974549"/>
                <a:gd name="connsiteY15" fmla="*/ 573838 h 810968"/>
                <a:gd name="connsiteX16" fmla="*/ 0 w 974549"/>
                <a:gd name="connsiteY16" fmla="*/ 526615 h 810968"/>
                <a:gd name="connsiteX17" fmla="*/ 133967 w 974549"/>
                <a:gd name="connsiteY17" fmla="*/ 518916 h 810968"/>
                <a:gd name="connsiteX18" fmla="*/ 136534 w 974549"/>
                <a:gd name="connsiteY18" fmla="*/ 519943 h 810968"/>
                <a:gd name="connsiteX19" fmla="*/ 305917 w 974549"/>
                <a:gd name="connsiteY19" fmla="*/ 632865 h 810968"/>
                <a:gd name="connsiteX20" fmla="*/ 351086 w 974549"/>
                <a:gd name="connsiteY20" fmla="*/ 681627 h 810968"/>
                <a:gd name="connsiteX21" fmla="*/ 511744 w 974549"/>
                <a:gd name="connsiteY21" fmla="*/ 759647 h 810968"/>
                <a:gd name="connsiteX22" fmla="*/ 516877 w 974549"/>
                <a:gd name="connsiteY22" fmla="*/ 759647 h 810968"/>
                <a:gd name="connsiteX23" fmla="*/ 666756 w 974549"/>
                <a:gd name="connsiteY23" fmla="*/ 702672 h 810968"/>
                <a:gd name="connsiteX24" fmla="*/ 782759 w 974549"/>
                <a:gd name="connsiteY24" fmla="*/ 393675 h 810968"/>
                <a:gd name="connsiteX25" fmla="*/ 782246 w 974549"/>
                <a:gd name="connsiteY25" fmla="*/ 391108 h 810968"/>
                <a:gd name="connsiteX26" fmla="*/ 820229 w 974549"/>
                <a:gd name="connsiteY26" fmla="*/ 319249 h 810968"/>
                <a:gd name="connsiteX27" fmla="*/ 797131 w 974549"/>
                <a:gd name="connsiteY27" fmla="*/ 249955 h 810968"/>
                <a:gd name="connsiteX28" fmla="*/ 669836 w 974549"/>
                <a:gd name="connsiteY28" fmla="*/ 230450 h 810968"/>
                <a:gd name="connsiteX29" fmla="*/ 625181 w 974549"/>
                <a:gd name="connsiteY29" fmla="*/ 300257 h 810968"/>
                <a:gd name="connsiteX30" fmla="*/ 636986 w 974549"/>
                <a:gd name="connsiteY30" fmla="*/ 311036 h 810968"/>
                <a:gd name="connsiteX31" fmla="*/ 647765 w 974549"/>
                <a:gd name="connsiteY31" fmla="*/ 299230 h 810968"/>
                <a:gd name="connsiteX32" fmla="*/ 679075 w 974549"/>
                <a:gd name="connsiteY32" fmla="*/ 250982 h 810968"/>
                <a:gd name="connsiteX33" fmla="*/ 781219 w 974549"/>
                <a:gd name="connsiteY33" fmla="*/ 265867 h 810968"/>
                <a:gd name="connsiteX34" fmla="*/ 798158 w 974549"/>
                <a:gd name="connsiteY34" fmla="*/ 316682 h 810968"/>
                <a:gd name="connsiteX35" fmla="*/ 752988 w 974549"/>
                <a:gd name="connsiteY35" fmla="*/ 385976 h 810968"/>
                <a:gd name="connsiteX36" fmla="*/ 705253 w 974549"/>
                <a:gd name="connsiteY36" fmla="*/ 394701 h 810968"/>
                <a:gd name="connsiteX37" fmla="*/ 659571 w 974549"/>
                <a:gd name="connsiteY37" fmla="*/ 399834 h 810968"/>
                <a:gd name="connsiteX38" fmla="*/ 623641 w 974549"/>
                <a:gd name="connsiteY38" fmla="*/ 416773 h 810968"/>
                <a:gd name="connsiteX39" fmla="*/ 564613 w 974549"/>
                <a:gd name="connsiteY39" fmla="*/ 433711 h 810968"/>
                <a:gd name="connsiteX40" fmla="*/ 487620 w 974549"/>
                <a:gd name="connsiteY40" fmla="*/ 386489 h 810968"/>
                <a:gd name="connsiteX41" fmla="*/ 492240 w 974549"/>
                <a:gd name="connsiteY41" fmla="*/ 337727 h 810968"/>
                <a:gd name="connsiteX42" fmla="*/ 494293 w 974549"/>
                <a:gd name="connsiteY42" fmla="*/ 276133 h 810968"/>
                <a:gd name="connsiteX43" fmla="*/ 481461 w 974549"/>
                <a:gd name="connsiteY43" fmla="*/ 184255 h 810968"/>
                <a:gd name="connsiteX44" fmla="*/ 547674 w 974549"/>
                <a:gd name="connsiteY44" fmla="*/ 122660 h 8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4549" h="810968">
                  <a:moveTo>
                    <a:pt x="547674" y="122660"/>
                  </a:moveTo>
                  <a:cubicBezTo>
                    <a:pt x="562047" y="116501"/>
                    <a:pt x="576932" y="110855"/>
                    <a:pt x="593357" y="92890"/>
                  </a:cubicBezTo>
                  <a:cubicBezTo>
                    <a:pt x="604649" y="81084"/>
                    <a:pt x="609782" y="68252"/>
                    <a:pt x="614915" y="55933"/>
                  </a:cubicBezTo>
                  <a:cubicBezTo>
                    <a:pt x="624667" y="31809"/>
                    <a:pt x="633393" y="11278"/>
                    <a:pt x="685235" y="2039"/>
                  </a:cubicBezTo>
                  <a:cubicBezTo>
                    <a:pt x="774033" y="-13360"/>
                    <a:pt x="860265" y="61066"/>
                    <a:pt x="881823" y="138059"/>
                  </a:cubicBezTo>
                  <a:cubicBezTo>
                    <a:pt x="889522" y="165263"/>
                    <a:pt x="907487" y="185281"/>
                    <a:pt x="925452" y="204273"/>
                  </a:cubicBezTo>
                  <a:cubicBezTo>
                    <a:pt x="939311" y="219158"/>
                    <a:pt x="952143" y="233017"/>
                    <a:pt x="960355" y="250468"/>
                  </a:cubicBezTo>
                  <a:cubicBezTo>
                    <a:pt x="979860" y="292044"/>
                    <a:pt x="979347" y="322841"/>
                    <a:pt x="958302" y="363904"/>
                  </a:cubicBezTo>
                  <a:cubicBezTo>
                    <a:pt x="956762" y="366471"/>
                    <a:pt x="956762" y="370064"/>
                    <a:pt x="957789" y="372630"/>
                  </a:cubicBezTo>
                  <a:cubicBezTo>
                    <a:pt x="957276" y="374170"/>
                    <a:pt x="956762" y="375196"/>
                    <a:pt x="955736" y="376736"/>
                  </a:cubicBezTo>
                  <a:cubicBezTo>
                    <a:pt x="949576" y="390595"/>
                    <a:pt x="943417" y="404454"/>
                    <a:pt x="936744" y="418312"/>
                  </a:cubicBezTo>
                  <a:cubicBezTo>
                    <a:pt x="903894" y="490172"/>
                    <a:pt x="832547" y="624139"/>
                    <a:pt x="719625" y="718070"/>
                  </a:cubicBezTo>
                  <a:cubicBezTo>
                    <a:pt x="611835" y="807382"/>
                    <a:pt x="498912" y="832533"/>
                    <a:pt x="383937" y="792497"/>
                  </a:cubicBezTo>
                  <a:cubicBezTo>
                    <a:pt x="348520" y="780178"/>
                    <a:pt x="313617" y="757593"/>
                    <a:pt x="280766" y="725257"/>
                  </a:cubicBezTo>
                  <a:cubicBezTo>
                    <a:pt x="262801" y="707292"/>
                    <a:pt x="246377" y="687273"/>
                    <a:pt x="230978" y="667769"/>
                  </a:cubicBezTo>
                  <a:cubicBezTo>
                    <a:pt x="203774" y="633892"/>
                    <a:pt x="175543" y="598989"/>
                    <a:pt x="135507" y="573838"/>
                  </a:cubicBezTo>
                  <a:cubicBezTo>
                    <a:pt x="92904" y="547660"/>
                    <a:pt x="44656" y="530722"/>
                    <a:pt x="0" y="526615"/>
                  </a:cubicBezTo>
                  <a:cubicBezTo>
                    <a:pt x="44142" y="513270"/>
                    <a:pt x="89825" y="510704"/>
                    <a:pt x="133967" y="518916"/>
                  </a:cubicBezTo>
                  <a:cubicBezTo>
                    <a:pt x="134994" y="519430"/>
                    <a:pt x="135507" y="519943"/>
                    <a:pt x="136534" y="519943"/>
                  </a:cubicBezTo>
                  <a:cubicBezTo>
                    <a:pt x="222252" y="540474"/>
                    <a:pt x="250483" y="571271"/>
                    <a:pt x="305917" y="632865"/>
                  </a:cubicBezTo>
                  <a:cubicBezTo>
                    <a:pt x="319263" y="647237"/>
                    <a:pt x="333635" y="663662"/>
                    <a:pt x="351086" y="681627"/>
                  </a:cubicBezTo>
                  <a:cubicBezTo>
                    <a:pt x="400362" y="732956"/>
                    <a:pt x="452717" y="758620"/>
                    <a:pt x="511744" y="759647"/>
                  </a:cubicBezTo>
                  <a:cubicBezTo>
                    <a:pt x="513285" y="759647"/>
                    <a:pt x="514824" y="759647"/>
                    <a:pt x="516877" y="759647"/>
                  </a:cubicBezTo>
                  <a:cubicBezTo>
                    <a:pt x="570772" y="759647"/>
                    <a:pt x="623641" y="739628"/>
                    <a:pt x="666756" y="702672"/>
                  </a:cubicBezTo>
                  <a:cubicBezTo>
                    <a:pt x="748882" y="631839"/>
                    <a:pt x="794564" y="510704"/>
                    <a:pt x="782759" y="393675"/>
                  </a:cubicBezTo>
                  <a:cubicBezTo>
                    <a:pt x="782759" y="392648"/>
                    <a:pt x="782246" y="392135"/>
                    <a:pt x="782246" y="391108"/>
                  </a:cubicBezTo>
                  <a:cubicBezTo>
                    <a:pt x="802777" y="372117"/>
                    <a:pt x="816636" y="345426"/>
                    <a:pt x="820229" y="319249"/>
                  </a:cubicBezTo>
                  <a:cubicBezTo>
                    <a:pt x="823308" y="292558"/>
                    <a:pt x="815609" y="268433"/>
                    <a:pt x="797131" y="249955"/>
                  </a:cubicBezTo>
                  <a:cubicBezTo>
                    <a:pt x="768387" y="220698"/>
                    <a:pt x="711412" y="211972"/>
                    <a:pt x="669836" y="230450"/>
                  </a:cubicBezTo>
                  <a:cubicBezTo>
                    <a:pt x="640066" y="243796"/>
                    <a:pt x="623641" y="268946"/>
                    <a:pt x="625181" y="300257"/>
                  </a:cubicBezTo>
                  <a:cubicBezTo>
                    <a:pt x="625694" y="306417"/>
                    <a:pt x="630827" y="311036"/>
                    <a:pt x="636986" y="311036"/>
                  </a:cubicBezTo>
                  <a:cubicBezTo>
                    <a:pt x="643146" y="310523"/>
                    <a:pt x="647765" y="305390"/>
                    <a:pt x="647765" y="299230"/>
                  </a:cubicBezTo>
                  <a:cubicBezTo>
                    <a:pt x="646225" y="271513"/>
                    <a:pt x="663677" y="257654"/>
                    <a:pt x="679075" y="250982"/>
                  </a:cubicBezTo>
                  <a:cubicBezTo>
                    <a:pt x="711412" y="236610"/>
                    <a:pt x="759661" y="243282"/>
                    <a:pt x="781219" y="265867"/>
                  </a:cubicBezTo>
                  <a:cubicBezTo>
                    <a:pt x="798158" y="282805"/>
                    <a:pt x="799697" y="302823"/>
                    <a:pt x="798158" y="316682"/>
                  </a:cubicBezTo>
                  <a:cubicBezTo>
                    <a:pt x="795078" y="343373"/>
                    <a:pt x="776599" y="371090"/>
                    <a:pt x="752988" y="385976"/>
                  </a:cubicBezTo>
                  <a:cubicBezTo>
                    <a:pt x="738103" y="395215"/>
                    <a:pt x="722705" y="395215"/>
                    <a:pt x="705253" y="394701"/>
                  </a:cubicBezTo>
                  <a:cubicBezTo>
                    <a:pt x="690881" y="394701"/>
                    <a:pt x="675482" y="394188"/>
                    <a:pt x="659571" y="399834"/>
                  </a:cubicBezTo>
                  <a:cubicBezTo>
                    <a:pt x="645712" y="404454"/>
                    <a:pt x="634420" y="410613"/>
                    <a:pt x="623641" y="416773"/>
                  </a:cubicBezTo>
                  <a:cubicBezTo>
                    <a:pt x="605162" y="427038"/>
                    <a:pt x="589251" y="435764"/>
                    <a:pt x="564613" y="433711"/>
                  </a:cubicBezTo>
                  <a:cubicBezTo>
                    <a:pt x="535869" y="431658"/>
                    <a:pt x="499939" y="414206"/>
                    <a:pt x="487620" y="386489"/>
                  </a:cubicBezTo>
                  <a:cubicBezTo>
                    <a:pt x="480947" y="371090"/>
                    <a:pt x="486594" y="355179"/>
                    <a:pt x="492240" y="337727"/>
                  </a:cubicBezTo>
                  <a:cubicBezTo>
                    <a:pt x="498912" y="318735"/>
                    <a:pt x="506612" y="296664"/>
                    <a:pt x="494293" y="276133"/>
                  </a:cubicBezTo>
                  <a:cubicBezTo>
                    <a:pt x="474788" y="243796"/>
                    <a:pt x="469655" y="204273"/>
                    <a:pt x="481461" y="184255"/>
                  </a:cubicBezTo>
                  <a:cubicBezTo>
                    <a:pt x="508152" y="139086"/>
                    <a:pt x="527143" y="131386"/>
                    <a:pt x="547674" y="122660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112A65D-07FD-448A-8F1C-B6E811945F39}"/>
                </a:ext>
              </a:extLst>
            </p:cNvPr>
            <p:cNvSpPr/>
            <p:nvPr/>
          </p:nvSpPr>
          <p:spPr>
            <a:xfrm>
              <a:off x="6830922" y="4392560"/>
              <a:ext cx="394980" cy="330083"/>
            </a:xfrm>
            <a:custGeom>
              <a:avLst/>
              <a:gdLst>
                <a:gd name="connsiteX0" fmla="*/ 325423 w 394980"/>
                <a:gd name="connsiteY0" fmla="*/ 10779 h 330083"/>
                <a:gd name="connsiteX1" fmla="*/ 337228 w 394980"/>
                <a:gd name="connsiteY1" fmla="*/ 10779 h 330083"/>
                <a:gd name="connsiteX2" fmla="*/ 394202 w 394980"/>
                <a:gd name="connsiteY2" fmla="*/ 0 h 330083"/>
                <a:gd name="connsiteX3" fmla="*/ 285386 w 394980"/>
                <a:gd name="connsiteY3" fmla="*/ 278713 h 330083"/>
                <a:gd name="connsiteX4" fmla="*/ 145773 w 394980"/>
                <a:gd name="connsiteY4" fmla="*/ 330042 h 330083"/>
                <a:gd name="connsiteX5" fmla="*/ 513 w 394980"/>
                <a:gd name="connsiteY5" fmla="*/ 258695 h 330083"/>
                <a:gd name="connsiteX6" fmla="*/ 0 w 394980"/>
                <a:gd name="connsiteY6" fmla="*/ 258182 h 330083"/>
                <a:gd name="connsiteX7" fmla="*/ 123702 w 394980"/>
                <a:gd name="connsiteY7" fmla="*/ 302838 h 330083"/>
                <a:gd name="connsiteX8" fmla="*/ 132427 w 394980"/>
                <a:gd name="connsiteY8" fmla="*/ 302838 h 330083"/>
                <a:gd name="connsiteX9" fmla="*/ 281793 w 394980"/>
                <a:gd name="connsiteY9" fmla="*/ 222765 h 330083"/>
                <a:gd name="connsiteX10" fmla="*/ 325423 w 394980"/>
                <a:gd name="connsiteY10" fmla="*/ 10779 h 330083"/>
                <a:gd name="connsiteX11" fmla="*/ 325423 w 394980"/>
                <a:gd name="connsiteY11" fmla="*/ 10779 h 3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4980" h="330083">
                  <a:moveTo>
                    <a:pt x="325423" y="10779"/>
                  </a:moveTo>
                  <a:cubicBezTo>
                    <a:pt x="329529" y="10779"/>
                    <a:pt x="333122" y="10779"/>
                    <a:pt x="337228" y="10779"/>
                  </a:cubicBezTo>
                  <a:cubicBezTo>
                    <a:pt x="354680" y="10779"/>
                    <a:pt x="374185" y="11292"/>
                    <a:pt x="394202" y="0"/>
                  </a:cubicBezTo>
                  <a:cubicBezTo>
                    <a:pt x="401389" y="105223"/>
                    <a:pt x="358273" y="216093"/>
                    <a:pt x="285386" y="278713"/>
                  </a:cubicBezTo>
                  <a:cubicBezTo>
                    <a:pt x="245350" y="313104"/>
                    <a:pt x="196075" y="331069"/>
                    <a:pt x="145773" y="330042"/>
                  </a:cubicBezTo>
                  <a:cubicBezTo>
                    <a:pt x="92905" y="329015"/>
                    <a:pt x="45682" y="305404"/>
                    <a:pt x="513" y="258695"/>
                  </a:cubicBezTo>
                  <a:cubicBezTo>
                    <a:pt x="513" y="258695"/>
                    <a:pt x="0" y="258182"/>
                    <a:pt x="0" y="258182"/>
                  </a:cubicBezTo>
                  <a:cubicBezTo>
                    <a:pt x="35417" y="283846"/>
                    <a:pt x="74426" y="302838"/>
                    <a:pt x="123702" y="302838"/>
                  </a:cubicBezTo>
                  <a:cubicBezTo>
                    <a:pt x="126781" y="302838"/>
                    <a:pt x="129348" y="302838"/>
                    <a:pt x="132427" y="302838"/>
                  </a:cubicBezTo>
                  <a:cubicBezTo>
                    <a:pt x="191969" y="300271"/>
                    <a:pt x="245350" y="271527"/>
                    <a:pt x="281793" y="222765"/>
                  </a:cubicBezTo>
                  <a:cubicBezTo>
                    <a:pt x="325936" y="164764"/>
                    <a:pt x="342361" y="83665"/>
                    <a:pt x="325423" y="10779"/>
                  </a:cubicBezTo>
                  <a:cubicBezTo>
                    <a:pt x="325423" y="10779"/>
                    <a:pt x="325423" y="10779"/>
                    <a:pt x="325423" y="10779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0" name="图形 2">
            <a:extLst>
              <a:ext uri="{FF2B5EF4-FFF2-40B4-BE49-F238E27FC236}">
                <a16:creationId xmlns:a16="http://schemas.microsoft.com/office/drawing/2014/main" id="{B6E9D651-6C06-4C03-AED2-4E9762A0AD89}"/>
              </a:ext>
            </a:extLst>
          </p:cNvPr>
          <p:cNvGrpSpPr/>
          <p:nvPr/>
        </p:nvGrpSpPr>
        <p:grpSpPr>
          <a:xfrm flipH="1">
            <a:off x="-35380" y="1204537"/>
            <a:ext cx="1122914" cy="529367"/>
            <a:chOff x="6302239" y="3896792"/>
            <a:chExt cx="2163470" cy="1019909"/>
          </a:xfrm>
          <a:solidFill>
            <a:srgbClr val="013278">
              <a:alpha val="10000"/>
            </a:srgbClr>
          </a:solidFill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B7D6E1B-1B87-416E-B946-18CA4E46EF15}"/>
                </a:ext>
              </a:extLst>
            </p:cNvPr>
            <p:cNvSpPr/>
            <p:nvPr/>
          </p:nvSpPr>
          <p:spPr>
            <a:xfrm>
              <a:off x="7120415" y="4063948"/>
              <a:ext cx="1030637" cy="846002"/>
            </a:xfrm>
            <a:custGeom>
              <a:avLst/>
              <a:gdLst>
                <a:gd name="connsiteX0" fmla="*/ 479408 w 1030637"/>
                <a:gd name="connsiteY0" fmla="*/ 363002 h 846002"/>
                <a:gd name="connsiteX1" fmla="*/ 522524 w 1030637"/>
                <a:gd name="connsiteY1" fmla="*/ 292168 h 846002"/>
                <a:gd name="connsiteX2" fmla="*/ 720138 w 1030637"/>
                <a:gd name="connsiteY2" fmla="*/ 47332 h 846002"/>
                <a:gd name="connsiteX3" fmla="*/ 928532 w 1030637"/>
                <a:gd name="connsiteY3" fmla="*/ 7296 h 846002"/>
                <a:gd name="connsiteX4" fmla="*/ 1020923 w 1030637"/>
                <a:gd name="connsiteY4" fmla="*/ 88908 h 846002"/>
                <a:gd name="connsiteX5" fmla="*/ 1022976 w 1030637"/>
                <a:gd name="connsiteY5" fmla="*/ 171547 h 846002"/>
                <a:gd name="connsiteX6" fmla="*/ 1000391 w 1030637"/>
                <a:gd name="connsiteY6" fmla="*/ 202857 h 846002"/>
                <a:gd name="connsiteX7" fmla="*/ 951116 w 1030637"/>
                <a:gd name="connsiteY7" fmla="*/ 107900 h 846002"/>
                <a:gd name="connsiteX8" fmla="*/ 777113 w 1030637"/>
                <a:gd name="connsiteY8" fmla="*/ 116112 h 846002"/>
                <a:gd name="connsiteX9" fmla="*/ 713979 w 1030637"/>
                <a:gd name="connsiteY9" fmla="*/ 225441 h 846002"/>
                <a:gd name="connsiteX10" fmla="*/ 731431 w 1030637"/>
                <a:gd name="connsiteY10" fmla="*/ 274717 h 846002"/>
                <a:gd name="connsiteX11" fmla="*/ 667270 w 1030637"/>
                <a:gd name="connsiteY11" fmla="*/ 306027 h 846002"/>
                <a:gd name="connsiteX12" fmla="*/ 383937 w 1030637"/>
                <a:gd name="connsiteY12" fmla="*/ 593467 h 846002"/>
                <a:gd name="connsiteX13" fmla="*/ 61594 w 1030637"/>
                <a:gd name="connsiteY13" fmla="*/ 828551 h 846002"/>
                <a:gd name="connsiteX14" fmla="*/ 0 w 1030637"/>
                <a:gd name="connsiteY14" fmla="*/ 846003 h 846002"/>
                <a:gd name="connsiteX15" fmla="*/ 100090 w 1030637"/>
                <a:gd name="connsiteY15" fmla="*/ 797754 h 846002"/>
                <a:gd name="connsiteX16" fmla="*/ 479408 w 1030637"/>
                <a:gd name="connsiteY16" fmla="*/ 363002 h 84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30637" h="846002">
                  <a:moveTo>
                    <a:pt x="479408" y="363002"/>
                  </a:moveTo>
                  <a:cubicBezTo>
                    <a:pt x="493780" y="339904"/>
                    <a:pt x="508152" y="315780"/>
                    <a:pt x="522524" y="292168"/>
                  </a:cubicBezTo>
                  <a:cubicBezTo>
                    <a:pt x="576419" y="201317"/>
                    <a:pt x="632880" y="106873"/>
                    <a:pt x="720138" y="47332"/>
                  </a:cubicBezTo>
                  <a:cubicBezTo>
                    <a:pt x="782246" y="5243"/>
                    <a:pt x="865911" y="-10669"/>
                    <a:pt x="928532" y="7296"/>
                  </a:cubicBezTo>
                  <a:cubicBezTo>
                    <a:pt x="972161" y="20128"/>
                    <a:pt x="1003471" y="47332"/>
                    <a:pt x="1020923" y="88908"/>
                  </a:cubicBezTo>
                  <a:cubicBezTo>
                    <a:pt x="1033242" y="117652"/>
                    <a:pt x="1033755" y="146396"/>
                    <a:pt x="1022976" y="171547"/>
                  </a:cubicBezTo>
                  <a:cubicBezTo>
                    <a:pt x="1017843" y="183352"/>
                    <a:pt x="1010144" y="193618"/>
                    <a:pt x="1000391" y="202857"/>
                  </a:cubicBezTo>
                  <a:cubicBezTo>
                    <a:pt x="1010657" y="166414"/>
                    <a:pt x="983967" y="128431"/>
                    <a:pt x="951116" y="107900"/>
                  </a:cubicBezTo>
                  <a:cubicBezTo>
                    <a:pt x="898248" y="75563"/>
                    <a:pt x="828441" y="79155"/>
                    <a:pt x="777113" y="116112"/>
                  </a:cubicBezTo>
                  <a:cubicBezTo>
                    <a:pt x="747342" y="137670"/>
                    <a:pt x="715519" y="184379"/>
                    <a:pt x="713979" y="225441"/>
                  </a:cubicBezTo>
                  <a:cubicBezTo>
                    <a:pt x="712952" y="244947"/>
                    <a:pt x="719112" y="261885"/>
                    <a:pt x="731431" y="274717"/>
                  </a:cubicBezTo>
                  <a:cubicBezTo>
                    <a:pt x="707819" y="280363"/>
                    <a:pt x="686775" y="292682"/>
                    <a:pt x="667270" y="306027"/>
                  </a:cubicBezTo>
                  <a:cubicBezTo>
                    <a:pt x="554347" y="384047"/>
                    <a:pt x="464009" y="495429"/>
                    <a:pt x="383937" y="593467"/>
                  </a:cubicBezTo>
                  <a:cubicBezTo>
                    <a:pt x="295139" y="702796"/>
                    <a:pt x="180676" y="786462"/>
                    <a:pt x="61594" y="828551"/>
                  </a:cubicBezTo>
                  <a:cubicBezTo>
                    <a:pt x="41576" y="835737"/>
                    <a:pt x="20531" y="841383"/>
                    <a:pt x="0" y="846003"/>
                  </a:cubicBezTo>
                  <a:cubicBezTo>
                    <a:pt x="34390" y="833684"/>
                    <a:pt x="67754" y="817772"/>
                    <a:pt x="100090" y="797754"/>
                  </a:cubicBezTo>
                  <a:cubicBezTo>
                    <a:pt x="269988" y="692530"/>
                    <a:pt x="385990" y="509801"/>
                    <a:pt x="479408" y="363002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631F81C4-F5F3-412B-A050-F98CDBDE86D4}"/>
                </a:ext>
              </a:extLst>
            </p:cNvPr>
            <p:cNvSpPr/>
            <p:nvPr/>
          </p:nvSpPr>
          <p:spPr>
            <a:xfrm>
              <a:off x="6302239" y="3896792"/>
              <a:ext cx="2163470" cy="1019909"/>
            </a:xfrm>
            <a:custGeom>
              <a:avLst/>
              <a:gdLst>
                <a:gd name="connsiteX0" fmla="*/ 356220 w 2163470"/>
                <a:gd name="connsiteY0" fmla="*/ 861226 h 1019909"/>
                <a:gd name="connsiteX1" fmla="*/ 333122 w 2163470"/>
                <a:gd name="connsiteY1" fmla="*/ 831969 h 1019909"/>
                <a:gd name="connsiteX2" fmla="*/ 226359 w 2163470"/>
                <a:gd name="connsiteY2" fmla="*/ 716480 h 1019909"/>
                <a:gd name="connsiteX3" fmla="*/ 0 w 2163470"/>
                <a:gd name="connsiteY3" fmla="*/ 695949 h 1019909"/>
                <a:gd name="connsiteX4" fmla="*/ 144233 w 2163470"/>
                <a:gd name="connsiteY4" fmla="*/ 636921 h 1019909"/>
                <a:gd name="connsiteX5" fmla="*/ 285900 w 2163470"/>
                <a:gd name="connsiteY5" fmla="*/ 681577 h 1019909"/>
                <a:gd name="connsiteX6" fmla="*/ 375211 w 2163470"/>
                <a:gd name="connsiteY6" fmla="*/ 770375 h 1019909"/>
                <a:gd name="connsiteX7" fmla="*/ 426540 w 2163470"/>
                <a:gd name="connsiteY7" fmla="*/ 829916 h 1019909"/>
                <a:gd name="connsiteX8" fmla="*/ 537922 w 2163470"/>
                <a:gd name="connsiteY8" fmla="*/ 902289 h 1019909"/>
                <a:gd name="connsiteX9" fmla="*/ 651358 w 2163470"/>
                <a:gd name="connsiteY9" fmla="*/ 922307 h 1019909"/>
                <a:gd name="connsiteX10" fmla="*/ 895682 w 2163470"/>
                <a:gd name="connsiteY10" fmla="*/ 823756 h 1019909"/>
                <a:gd name="connsiteX11" fmla="*/ 1118960 w 2163470"/>
                <a:gd name="connsiteY11" fmla="*/ 516299 h 1019909"/>
                <a:gd name="connsiteX12" fmla="*/ 1137952 w 2163470"/>
                <a:gd name="connsiteY12" fmla="*/ 474723 h 1019909"/>
                <a:gd name="connsiteX13" fmla="*/ 1168749 w 2163470"/>
                <a:gd name="connsiteY13" fmla="*/ 406970 h 1019909"/>
                <a:gd name="connsiteX14" fmla="*/ 1280645 w 2163470"/>
                <a:gd name="connsiteY14" fmla="*/ 197036 h 1019909"/>
                <a:gd name="connsiteX15" fmla="*/ 1287318 w 2163470"/>
                <a:gd name="connsiteY15" fmla="*/ 188824 h 1019909"/>
                <a:gd name="connsiteX16" fmla="*/ 1296044 w 2163470"/>
                <a:gd name="connsiteY16" fmla="*/ 178044 h 1019909"/>
                <a:gd name="connsiteX17" fmla="*/ 1412559 w 2163470"/>
                <a:gd name="connsiteY17" fmla="*/ 71795 h 1019909"/>
                <a:gd name="connsiteX18" fmla="*/ 1414099 w 2163470"/>
                <a:gd name="connsiteY18" fmla="*/ 70768 h 1019909"/>
                <a:gd name="connsiteX19" fmla="*/ 1561925 w 2163470"/>
                <a:gd name="connsiteY19" fmla="*/ 961 h 1019909"/>
                <a:gd name="connsiteX20" fmla="*/ 1695379 w 2163470"/>
                <a:gd name="connsiteY20" fmla="*/ 16873 h 1019909"/>
                <a:gd name="connsiteX21" fmla="*/ 1787257 w 2163470"/>
                <a:gd name="connsiteY21" fmla="*/ 33298 h 1019909"/>
                <a:gd name="connsiteX22" fmla="*/ 1847824 w 2163470"/>
                <a:gd name="connsiteY22" fmla="*/ 17386 h 1019909"/>
                <a:gd name="connsiteX23" fmla="*/ 1884781 w 2163470"/>
                <a:gd name="connsiteY23" fmla="*/ 4041 h 1019909"/>
                <a:gd name="connsiteX24" fmla="*/ 1960747 w 2163470"/>
                <a:gd name="connsiteY24" fmla="*/ 4554 h 1019909"/>
                <a:gd name="connsiteX25" fmla="*/ 2093174 w 2163470"/>
                <a:gd name="connsiteY25" fmla="*/ 75901 h 1019909"/>
                <a:gd name="connsiteX26" fmla="*/ 2122432 w 2163470"/>
                <a:gd name="connsiteY26" fmla="*/ 211408 h 1019909"/>
                <a:gd name="connsiteX27" fmla="*/ 2127051 w 2163470"/>
                <a:gd name="connsiteY27" fmla="*/ 298666 h 1019909"/>
                <a:gd name="connsiteX28" fmla="*/ 2145530 w 2163470"/>
                <a:gd name="connsiteY28" fmla="*/ 345375 h 1019909"/>
                <a:gd name="connsiteX29" fmla="*/ 2162468 w 2163470"/>
                <a:gd name="connsiteY29" fmla="*/ 390544 h 1019909"/>
                <a:gd name="connsiteX30" fmla="*/ 2145530 w 2163470"/>
                <a:gd name="connsiteY30" fmla="*/ 476776 h 1019909"/>
                <a:gd name="connsiteX31" fmla="*/ 2036200 w 2163470"/>
                <a:gd name="connsiteY31" fmla="*/ 559415 h 1019909"/>
                <a:gd name="connsiteX32" fmla="*/ 1960747 w 2163470"/>
                <a:gd name="connsiteY32" fmla="*/ 555822 h 1019909"/>
                <a:gd name="connsiteX33" fmla="*/ 1897613 w 2163470"/>
                <a:gd name="connsiteY33" fmla="*/ 550176 h 1019909"/>
                <a:gd name="connsiteX34" fmla="*/ 1824727 w 2163470"/>
                <a:gd name="connsiteY34" fmla="*/ 585593 h 1019909"/>
                <a:gd name="connsiteX35" fmla="*/ 1784691 w 2163470"/>
                <a:gd name="connsiteY35" fmla="*/ 612283 h 1019909"/>
                <a:gd name="connsiteX36" fmla="*/ 1668688 w 2163470"/>
                <a:gd name="connsiteY36" fmla="*/ 604584 h 1019909"/>
                <a:gd name="connsiteX37" fmla="*/ 1637891 w 2163470"/>
                <a:gd name="connsiteY37" fmla="*/ 547609 h 1019909"/>
                <a:gd name="connsiteX38" fmla="*/ 1636351 w 2163470"/>
                <a:gd name="connsiteY38" fmla="*/ 526051 h 1019909"/>
                <a:gd name="connsiteX39" fmla="*/ 1582970 w 2163470"/>
                <a:gd name="connsiteY39" fmla="*/ 442900 h 1019909"/>
                <a:gd name="connsiteX40" fmla="*/ 1569624 w 2163470"/>
                <a:gd name="connsiteY40" fmla="*/ 432120 h 1019909"/>
                <a:gd name="connsiteX41" fmla="*/ 1554739 w 2163470"/>
                <a:gd name="connsiteY41" fmla="*/ 395164 h 1019909"/>
                <a:gd name="connsiteX42" fmla="*/ 1608634 w 2163470"/>
                <a:gd name="connsiteY42" fmla="*/ 303286 h 1019909"/>
                <a:gd name="connsiteX43" fmla="*/ 1758000 w 2163470"/>
                <a:gd name="connsiteY43" fmla="*/ 296100 h 1019909"/>
                <a:gd name="connsiteX44" fmla="*/ 1795983 w 2163470"/>
                <a:gd name="connsiteY44" fmla="*/ 368986 h 1019909"/>
                <a:gd name="connsiteX45" fmla="*/ 1732335 w 2163470"/>
                <a:gd name="connsiteY45" fmla="*/ 397730 h 1019909"/>
                <a:gd name="connsiteX46" fmla="*/ 1718477 w 2163470"/>
                <a:gd name="connsiteY46" fmla="*/ 404916 h 1019909"/>
                <a:gd name="connsiteX47" fmla="*/ 1725663 w 2163470"/>
                <a:gd name="connsiteY47" fmla="*/ 418775 h 1019909"/>
                <a:gd name="connsiteX48" fmla="*/ 1771858 w 2163470"/>
                <a:gd name="connsiteY48" fmla="*/ 417748 h 1019909"/>
                <a:gd name="connsiteX49" fmla="*/ 1781611 w 2163470"/>
                <a:gd name="connsiteY49" fmla="*/ 418775 h 1019909"/>
                <a:gd name="connsiteX50" fmla="*/ 1861683 w 2163470"/>
                <a:gd name="connsiteY50" fmla="*/ 348968 h 1019909"/>
                <a:gd name="connsiteX51" fmla="*/ 1859630 w 2163470"/>
                <a:gd name="connsiteY51" fmla="*/ 248365 h 1019909"/>
                <a:gd name="connsiteX52" fmla="*/ 1752867 w 2163470"/>
                <a:gd name="connsiteY52" fmla="*/ 154434 h 1019909"/>
                <a:gd name="connsiteX53" fmla="*/ 1525482 w 2163470"/>
                <a:gd name="connsiteY53" fmla="*/ 197549 h 1019909"/>
                <a:gd name="connsiteX54" fmla="*/ 1321195 w 2163470"/>
                <a:gd name="connsiteY54" fmla="*/ 449059 h 1019909"/>
                <a:gd name="connsiteX55" fmla="*/ 1278592 w 2163470"/>
                <a:gd name="connsiteY55" fmla="*/ 519379 h 1019909"/>
                <a:gd name="connsiteX56" fmla="*/ 905947 w 2163470"/>
                <a:gd name="connsiteY56" fmla="*/ 947971 h 1019909"/>
                <a:gd name="connsiteX57" fmla="*/ 602083 w 2163470"/>
                <a:gd name="connsiteY57" fmla="*/ 1016238 h 1019909"/>
                <a:gd name="connsiteX58" fmla="*/ 563586 w 2163470"/>
                <a:gd name="connsiteY58" fmla="*/ 1006999 h 1019909"/>
                <a:gd name="connsiteX59" fmla="*/ 356220 w 2163470"/>
                <a:gd name="connsiteY59" fmla="*/ 861226 h 101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163470" h="1019909">
                  <a:moveTo>
                    <a:pt x="356220" y="861226"/>
                  </a:moveTo>
                  <a:cubicBezTo>
                    <a:pt x="348520" y="851474"/>
                    <a:pt x="340821" y="841721"/>
                    <a:pt x="333122" y="831969"/>
                  </a:cubicBezTo>
                  <a:cubicBezTo>
                    <a:pt x="301298" y="790906"/>
                    <a:pt x="267935" y="748817"/>
                    <a:pt x="226359" y="716480"/>
                  </a:cubicBezTo>
                  <a:cubicBezTo>
                    <a:pt x="163224" y="667205"/>
                    <a:pt x="81099" y="660532"/>
                    <a:pt x="0" y="695949"/>
                  </a:cubicBezTo>
                  <a:cubicBezTo>
                    <a:pt x="37983" y="662585"/>
                    <a:pt x="90338" y="635894"/>
                    <a:pt x="144233" y="636921"/>
                  </a:cubicBezTo>
                  <a:cubicBezTo>
                    <a:pt x="189402" y="637948"/>
                    <a:pt x="241244" y="653859"/>
                    <a:pt x="285900" y="681577"/>
                  </a:cubicBezTo>
                  <a:cubicBezTo>
                    <a:pt x="322856" y="704161"/>
                    <a:pt x="348520" y="736498"/>
                    <a:pt x="375211" y="770375"/>
                  </a:cubicBezTo>
                  <a:cubicBezTo>
                    <a:pt x="391123" y="790393"/>
                    <a:pt x="407548" y="810924"/>
                    <a:pt x="426540" y="829916"/>
                  </a:cubicBezTo>
                  <a:cubicBezTo>
                    <a:pt x="461956" y="864306"/>
                    <a:pt x="499426" y="888944"/>
                    <a:pt x="537922" y="902289"/>
                  </a:cubicBezTo>
                  <a:cubicBezTo>
                    <a:pt x="575905" y="915634"/>
                    <a:pt x="613889" y="922307"/>
                    <a:pt x="651358" y="922307"/>
                  </a:cubicBezTo>
                  <a:cubicBezTo>
                    <a:pt x="735024" y="922307"/>
                    <a:pt x="816636" y="889457"/>
                    <a:pt x="895682" y="823756"/>
                  </a:cubicBezTo>
                  <a:cubicBezTo>
                    <a:pt x="1012197" y="727259"/>
                    <a:pt x="1085597" y="589699"/>
                    <a:pt x="1118960" y="516299"/>
                  </a:cubicBezTo>
                  <a:cubicBezTo>
                    <a:pt x="1125120" y="502440"/>
                    <a:pt x="1131793" y="488582"/>
                    <a:pt x="1137952" y="474723"/>
                  </a:cubicBezTo>
                  <a:cubicBezTo>
                    <a:pt x="1148218" y="452139"/>
                    <a:pt x="1158483" y="429554"/>
                    <a:pt x="1168749" y="406970"/>
                  </a:cubicBezTo>
                  <a:cubicBezTo>
                    <a:pt x="1199033" y="341782"/>
                    <a:pt x="1235476" y="266329"/>
                    <a:pt x="1280645" y="197036"/>
                  </a:cubicBezTo>
                  <a:cubicBezTo>
                    <a:pt x="1282185" y="194470"/>
                    <a:pt x="1284751" y="191903"/>
                    <a:pt x="1287318" y="188824"/>
                  </a:cubicBezTo>
                  <a:cubicBezTo>
                    <a:pt x="1290398" y="185744"/>
                    <a:pt x="1293477" y="182151"/>
                    <a:pt x="1296044" y="178044"/>
                  </a:cubicBezTo>
                  <a:cubicBezTo>
                    <a:pt x="1327354" y="131849"/>
                    <a:pt x="1366877" y="104132"/>
                    <a:pt x="1412559" y="71795"/>
                  </a:cubicBezTo>
                  <a:lnTo>
                    <a:pt x="1414099" y="70768"/>
                  </a:lnTo>
                  <a:cubicBezTo>
                    <a:pt x="1461834" y="36891"/>
                    <a:pt x="1509057" y="6094"/>
                    <a:pt x="1561925" y="961"/>
                  </a:cubicBezTo>
                  <a:cubicBezTo>
                    <a:pt x="1606581" y="-3145"/>
                    <a:pt x="1649697" y="6608"/>
                    <a:pt x="1695379" y="16873"/>
                  </a:cubicBezTo>
                  <a:cubicBezTo>
                    <a:pt x="1725150" y="23546"/>
                    <a:pt x="1755947" y="30732"/>
                    <a:pt x="1787257" y="33298"/>
                  </a:cubicBezTo>
                  <a:cubicBezTo>
                    <a:pt x="1810868" y="35351"/>
                    <a:pt x="1829859" y="26112"/>
                    <a:pt x="1847824" y="17386"/>
                  </a:cubicBezTo>
                  <a:cubicBezTo>
                    <a:pt x="1860143" y="11227"/>
                    <a:pt x="1871949" y="6094"/>
                    <a:pt x="1884781" y="4041"/>
                  </a:cubicBezTo>
                  <a:cubicBezTo>
                    <a:pt x="1909419" y="448"/>
                    <a:pt x="1935083" y="961"/>
                    <a:pt x="1960747" y="4554"/>
                  </a:cubicBezTo>
                  <a:cubicBezTo>
                    <a:pt x="2017722" y="13280"/>
                    <a:pt x="2064431" y="38431"/>
                    <a:pt x="2093174" y="75901"/>
                  </a:cubicBezTo>
                  <a:cubicBezTo>
                    <a:pt x="2124485" y="116450"/>
                    <a:pt x="2123458" y="162646"/>
                    <a:pt x="2122432" y="211408"/>
                  </a:cubicBezTo>
                  <a:cubicBezTo>
                    <a:pt x="2121919" y="239639"/>
                    <a:pt x="2120892" y="269409"/>
                    <a:pt x="2127051" y="298666"/>
                  </a:cubicBezTo>
                  <a:cubicBezTo>
                    <a:pt x="2130644" y="316118"/>
                    <a:pt x="2138344" y="331003"/>
                    <a:pt x="2145530" y="345375"/>
                  </a:cubicBezTo>
                  <a:cubicBezTo>
                    <a:pt x="2153229" y="360261"/>
                    <a:pt x="2160928" y="374632"/>
                    <a:pt x="2162468" y="390544"/>
                  </a:cubicBezTo>
                  <a:cubicBezTo>
                    <a:pt x="2166061" y="417748"/>
                    <a:pt x="2159901" y="449059"/>
                    <a:pt x="2145530" y="476776"/>
                  </a:cubicBezTo>
                  <a:cubicBezTo>
                    <a:pt x="2124485" y="518352"/>
                    <a:pt x="2082396" y="550176"/>
                    <a:pt x="2036200" y="559415"/>
                  </a:cubicBezTo>
                  <a:cubicBezTo>
                    <a:pt x="2011562" y="564548"/>
                    <a:pt x="1986925" y="560441"/>
                    <a:pt x="1960747" y="555822"/>
                  </a:cubicBezTo>
                  <a:cubicBezTo>
                    <a:pt x="1940216" y="552229"/>
                    <a:pt x="1919171" y="549149"/>
                    <a:pt x="1897613" y="550176"/>
                  </a:cubicBezTo>
                  <a:cubicBezTo>
                    <a:pt x="1865276" y="551716"/>
                    <a:pt x="1844745" y="569167"/>
                    <a:pt x="1824727" y="585593"/>
                  </a:cubicBezTo>
                  <a:cubicBezTo>
                    <a:pt x="1811895" y="596371"/>
                    <a:pt x="1800089" y="606637"/>
                    <a:pt x="1784691" y="612283"/>
                  </a:cubicBezTo>
                  <a:cubicBezTo>
                    <a:pt x="1755433" y="624089"/>
                    <a:pt x="1711804" y="621009"/>
                    <a:pt x="1668688" y="604584"/>
                  </a:cubicBezTo>
                  <a:cubicBezTo>
                    <a:pt x="1640458" y="593805"/>
                    <a:pt x="1639431" y="576353"/>
                    <a:pt x="1637891" y="547609"/>
                  </a:cubicBezTo>
                  <a:cubicBezTo>
                    <a:pt x="1637378" y="540937"/>
                    <a:pt x="1636865" y="533751"/>
                    <a:pt x="1636351" y="526051"/>
                  </a:cubicBezTo>
                  <a:cubicBezTo>
                    <a:pt x="1631218" y="482936"/>
                    <a:pt x="1608634" y="464457"/>
                    <a:pt x="1582970" y="442900"/>
                  </a:cubicBezTo>
                  <a:cubicBezTo>
                    <a:pt x="1578864" y="439306"/>
                    <a:pt x="1574244" y="435713"/>
                    <a:pt x="1569624" y="432120"/>
                  </a:cubicBezTo>
                  <a:cubicBezTo>
                    <a:pt x="1558845" y="422881"/>
                    <a:pt x="1553712" y="410562"/>
                    <a:pt x="1554739" y="395164"/>
                  </a:cubicBezTo>
                  <a:cubicBezTo>
                    <a:pt x="1556279" y="362827"/>
                    <a:pt x="1583996" y="321251"/>
                    <a:pt x="1608634" y="303286"/>
                  </a:cubicBezTo>
                  <a:cubicBezTo>
                    <a:pt x="1652776" y="271462"/>
                    <a:pt x="1712831" y="268383"/>
                    <a:pt x="1758000" y="296100"/>
                  </a:cubicBezTo>
                  <a:cubicBezTo>
                    <a:pt x="1780071" y="309959"/>
                    <a:pt x="1806762" y="341269"/>
                    <a:pt x="1795983" y="368986"/>
                  </a:cubicBezTo>
                  <a:cubicBezTo>
                    <a:pt x="1787257" y="392084"/>
                    <a:pt x="1756973" y="405429"/>
                    <a:pt x="1732335" y="397730"/>
                  </a:cubicBezTo>
                  <a:cubicBezTo>
                    <a:pt x="1726176" y="395677"/>
                    <a:pt x="1720017" y="399270"/>
                    <a:pt x="1718477" y="404916"/>
                  </a:cubicBezTo>
                  <a:cubicBezTo>
                    <a:pt x="1716424" y="411076"/>
                    <a:pt x="1720017" y="417235"/>
                    <a:pt x="1725663" y="418775"/>
                  </a:cubicBezTo>
                  <a:cubicBezTo>
                    <a:pt x="1740548" y="423394"/>
                    <a:pt x="1756973" y="422881"/>
                    <a:pt x="1771858" y="417748"/>
                  </a:cubicBezTo>
                  <a:cubicBezTo>
                    <a:pt x="1774425" y="419288"/>
                    <a:pt x="1778018" y="420315"/>
                    <a:pt x="1781611" y="418775"/>
                  </a:cubicBezTo>
                  <a:cubicBezTo>
                    <a:pt x="1819081" y="405943"/>
                    <a:pt x="1847824" y="380792"/>
                    <a:pt x="1861683" y="348968"/>
                  </a:cubicBezTo>
                  <a:cubicBezTo>
                    <a:pt x="1875028" y="318171"/>
                    <a:pt x="1874515" y="282755"/>
                    <a:pt x="1859630" y="248365"/>
                  </a:cubicBezTo>
                  <a:cubicBezTo>
                    <a:pt x="1839099" y="201142"/>
                    <a:pt x="1802142" y="168805"/>
                    <a:pt x="1752867" y="154434"/>
                  </a:cubicBezTo>
                  <a:cubicBezTo>
                    <a:pt x="1684087" y="134415"/>
                    <a:pt x="1592722" y="151867"/>
                    <a:pt x="1525482" y="197549"/>
                  </a:cubicBezTo>
                  <a:cubicBezTo>
                    <a:pt x="1434117" y="259657"/>
                    <a:pt x="1376629" y="356154"/>
                    <a:pt x="1321195" y="449059"/>
                  </a:cubicBezTo>
                  <a:cubicBezTo>
                    <a:pt x="1307336" y="472156"/>
                    <a:pt x="1292964" y="496281"/>
                    <a:pt x="1278592" y="519379"/>
                  </a:cubicBezTo>
                  <a:cubicBezTo>
                    <a:pt x="1186714" y="664125"/>
                    <a:pt x="1072252" y="844801"/>
                    <a:pt x="905947" y="947971"/>
                  </a:cubicBezTo>
                  <a:cubicBezTo>
                    <a:pt x="812016" y="1006486"/>
                    <a:pt x="707306" y="1029584"/>
                    <a:pt x="602083" y="1016238"/>
                  </a:cubicBezTo>
                  <a:cubicBezTo>
                    <a:pt x="589251" y="1013672"/>
                    <a:pt x="576419" y="1010592"/>
                    <a:pt x="563586" y="1006999"/>
                  </a:cubicBezTo>
                  <a:cubicBezTo>
                    <a:pt x="485054" y="982875"/>
                    <a:pt x="415247" y="934626"/>
                    <a:pt x="356220" y="861226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6AEC740-0CAF-4272-AF57-65C6D6AFF962}"/>
                </a:ext>
              </a:extLst>
            </p:cNvPr>
            <p:cNvSpPr/>
            <p:nvPr/>
          </p:nvSpPr>
          <p:spPr>
            <a:xfrm>
              <a:off x="6464437" y="3984513"/>
              <a:ext cx="974549" cy="810968"/>
            </a:xfrm>
            <a:custGeom>
              <a:avLst/>
              <a:gdLst>
                <a:gd name="connsiteX0" fmla="*/ 547674 w 974549"/>
                <a:gd name="connsiteY0" fmla="*/ 122660 h 810968"/>
                <a:gd name="connsiteX1" fmla="*/ 593357 w 974549"/>
                <a:gd name="connsiteY1" fmla="*/ 92890 h 810968"/>
                <a:gd name="connsiteX2" fmla="*/ 614915 w 974549"/>
                <a:gd name="connsiteY2" fmla="*/ 55933 h 810968"/>
                <a:gd name="connsiteX3" fmla="*/ 685235 w 974549"/>
                <a:gd name="connsiteY3" fmla="*/ 2039 h 810968"/>
                <a:gd name="connsiteX4" fmla="*/ 881823 w 974549"/>
                <a:gd name="connsiteY4" fmla="*/ 138059 h 810968"/>
                <a:gd name="connsiteX5" fmla="*/ 925452 w 974549"/>
                <a:gd name="connsiteY5" fmla="*/ 204273 h 810968"/>
                <a:gd name="connsiteX6" fmla="*/ 960355 w 974549"/>
                <a:gd name="connsiteY6" fmla="*/ 250468 h 810968"/>
                <a:gd name="connsiteX7" fmla="*/ 958302 w 974549"/>
                <a:gd name="connsiteY7" fmla="*/ 363904 h 810968"/>
                <a:gd name="connsiteX8" fmla="*/ 957789 w 974549"/>
                <a:gd name="connsiteY8" fmla="*/ 372630 h 810968"/>
                <a:gd name="connsiteX9" fmla="*/ 955736 w 974549"/>
                <a:gd name="connsiteY9" fmla="*/ 376736 h 810968"/>
                <a:gd name="connsiteX10" fmla="*/ 936744 w 974549"/>
                <a:gd name="connsiteY10" fmla="*/ 418312 h 810968"/>
                <a:gd name="connsiteX11" fmla="*/ 719625 w 974549"/>
                <a:gd name="connsiteY11" fmla="*/ 718070 h 810968"/>
                <a:gd name="connsiteX12" fmla="*/ 383937 w 974549"/>
                <a:gd name="connsiteY12" fmla="*/ 792497 h 810968"/>
                <a:gd name="connsiteX13" fmla="*/ 280766 w 974549"/>
                <a:gd name="connsiteY13" fmla="*/ 725257 h 810968"/>
                <a:gd name="connsiteX14" fmla="*/ 230978 w 974549"/>
                <a:gd name="connsiteY14" fmla="*/ 667769 h 810968"/>
                <a:gd name="connsiteX15" fmla="*/ 135507 w 974549"/>
                <a:gd name="connsiteY15" fmla="*/ 573838 h 810968"/>
                <a:gd name="connsiteX16" fmla="*/ 0 w 974549"/>
                <a:gd name="connsiteY16" fmla="*/ 526615 h 810968"/>
                <a:gd name="connsiteX17" fmla="*/ 133967 w 974549"/>
                <a:gd name="connsiteY17" fmla="*/ 518916 h 810968"/>
                <a:gd name="connsiteX18" fmla="*/ 136534 w 974549"/>
                <a:gd name="connsiteY18" fmla="*/ 519943 h 810968"/>
                <a:gd name="connsiteX19" fmla="*/ 305917 w 974549"/>
                <a:gd name="connsiteY19" fmla="*/ 632865 h 810968"/>
                <a:gd name="connsiteX20" fmla="*/ 351086 w 974549"/>
                <a:gd name="connsiteY20" fmla="*/ 681627 h 810968"/>
                <a:gd name="connsiteX21" fmla="*/ 511744 w 974549"/>
                <a:gd name="connsiteY21" fmla="*/ 759647 h 810968"/>
                <a:gd name="connsiteX22" fmla="*/ 516877 w 974549"/>
                <a:gd name="connsiteY22" fmla="*/ 759647 h 810968"/>
                <a:gd name="connsiteX23" fmla="*/ 666756 w 974549"/>
                <a:gd name="connsiteY23" fmla="*/ 702672 h 810968"/>
                <a:gd name="connsiteX24" fmla="*/ 782759 w 974549"/>
                <a:gd name="connsiteY24" fmla="*/ 393675 h 810968"/>
                <a:gd name="connsiteX25" fmla="*/ 782246 w 974549"/>
                <a:gd name="connsiteY25" fmla="*/ 391108 h 810968"/>
                <a:gd name="connsiteX26" fmla="*/ 820229 w 974549"/>
                <a:gd name="connsiteY26" fmla="*/ 319249 h 810968"/>
                <a:gd name="connsiteX27" fmla="*/ 797131 w 974549"/>
                <a:gd name="connsiteY27" fmla="*/ 249955 h 810968"/>
                <a:gd name="connsiteX28" fmla="*/ 669836 w 974549"/>
                <a:gd name="connsiteY28" fmla="*/ 230450 h 810968"/>
                <a:gd name="connsiteX29" fmla="*/ 625181 w 974549"/>
                <a:gd name="connsiteY29" fmla="*/ 300257 h 810968"/>
                <a:gd name="connsiteX30" fmla="*/ 636986 w 974549"/>
                <a:gd name="connsiteY30" fmla="*/ 311036 h 810968"/>
                <a:gd name="connsiteX31" fmla="*/ 647765 w 974549"/>
                <a:gd name="connsiteY31" fmla="*/ 299230 h 810968"/>
                <a:gd name="connsiteX32" fmla="*/ 679075 w 974549"/>
                <a:gd name="connsiteY32" fmla="*/ 250982 h 810968"/>
                <a:gd name="connsiteX33" fmla="*/ 781219 w 974549"/>
                <a:gd name="connsiteY33" fmla="*/ 265867 h 810968"/>
                <a:gd name="connsiteX34" fmla="*/ 798158 w 974549"/>
                <a:gd name="connsiteY34" fmla="*/ 316682 h 810968"/>
                <a:gd name="connsiteX35" fmla="*/ 752988 w 974549"/>
                <a:gd name="connsiteY35" fmla="*/ 385976 h 810968"/>
                <a:gd name="connsiteX36" fmla="*/ 705253 w 974549"/>
                <a:gd name="connsiteY36" fmla="*/ 394701 h 810968"/>
                <a:gd name="connsiteX37" fmla="*/ 659571 w 974549"/>
                <a:gd name="connsiteY37" fmla="*/ 399834 h 810968"/>
                <a:gd name="connsiteX38" fmla="*/ 623641 w 974549"/>
                <a:gd name="connsiteY38" fmla="*/ 416773 h 810968"/>
                <a:gd name="connsiteX39" fmla="*/ 564613 w 974549"/>
                <a:gd name="connsiteY39" fmla="*/ 433711 h 810968"/>
                <a:gd name="connsiteX40" fmla="*/ 487620 w 974549"/>
                <a:gd name="connsiteY40" fmla="*/ 386489 h 810968"/>
                <a:gd name="connsiteX41" fmla="*/ 492240 w 974549"/>
                <a:gd name="connsiteY41" fmla="*/ 337727 h 810968"/>
                <a:gd name="connsiteX42" fmla="*/ 494293 w 974549"/>
                <a:gd name="connsiteY42" fmla="*/ 276133 h 810968"/>
                <a:gd name="connsiteX43" fmla="*/ 481461 w 974549"/>
                <a:gd name="connsiteY43" fmla="*/ 184255 h 810968"/>
                <a:gd name="connsiteX44" fmla="*/ 547674 w 974549"/>
                <a:gd name="connsiteY44" fmla="*/ 122660 h 81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74549" h="810968">
                  <a:moveTo>
                    <a:pt x="547674" y="122660"/>
                  </a:moveTo>
                  <a:cubicBezTo>
                    <a:pt x="562047" y="116501"/>
                    <a:pt x="576932" y="110855"/>
                    <a:pt x="593357" y="92890"/>
                  </a:cubicBezTo>
                  <a:cubicBezTo>
                    <a:pt x="604649" y="81084"/>
                    <a:pt x="609782" y="68252"/>
                    <a:pt x="614915" y="55933"/>
                  </a:cubicBezTo>
                  <a:cubicBezTo>
                    <a:pt x="624667" y="31809"/>
                    <a:pt x="633393" y="11278"/>
                    <a:pt x="685235" y="2039"/>
                  </a:cubicBezTo>
                  <a:cubicBezTo>
                    <a:pt x="774033" y="-13360"/>
                    <a:pt x="860265" y="61066"/>
                    <a:pt x="881823" y="138059"/>
                  </a:cubicBezTo>
                  <a:cubicBezTo>
                    <a:pt x="889522" y="165263"/>
                    <a:pt x="907487" y="185281"/>
                    <a:pt x="925452" y="204273"/>
                  </a:cubicBezTo>
                  <a:cubicBezTo>
                    <a:pt x="939311" y="219158"/>
                    <a:pt x="952143" y="233017"/>
                    <a:pt x="960355" y="250468"/>
                  </a:cubicBezTo>
                  <a:cubicBezTo>
                    <a:pt x="979860" y="292044"/>
                    <a:pt x="979347" y="322841"/>
                    <a:pt x="958302" y="363904"/>
                  </a:cubicBezTo>
                  <a:cubicBezTo>
                    <a:pt x="956762" y="366471"/>
                    <a:pt x="956762" y="370064"/>
                    <a:pt x="957789" y="372630"/>
                  </a:cubicBezTo>
                  <a:cubicBezTo>
                    <a:pt x="957276" y="374170"/>
                    <a:pt x="956762" y="375196"/>
                    <a:pt x="955736" y="376736"/>
                  </a:cubicBezTo>
                  <a:cubicBezTo>
                    <a:pt x="949576" y="390595"/>
                    <a:pt x="943417" y="404454"/>
                    <a:pt x="936744" y="418312"/>
                  </a:cubicBezTo>
                  <a:cubicBezTo>
                    <a:pt x="903894" y="490172"/>
                    <a:pt x="832547" y="624139"/>
                    <a:pt x="719625" y="718070"/>
                  </a:cubicBezTo>
                  <a:cubicBezTo>
                    <a:pt x="611835" y="807382"/>
                    <a:pt x="498912" y="832533"/>
                    <a:pt x="383937" y="792497"/>
                  </a:cubicBezTo>
                  <a:cubicBezTo>
                    <a:pt x="348520" y="780178"/>
                    <a:pt x="313617" y="757593"/>
                    <a:pt x="280766" y="725257"/>
                  </a:cubicBezTo>
                  <a:cubicBezTo>
                    <a:pt x="262801" y="707292"/>
                    <a:pt x="246377" y="687273"/>
                    <a:pt x="230978" y="667769"/>
                  </a:cubicBezTo>
                  <a:cubicBezTo>
                    <a:pt x="203774" y="633892"/>
                    <a:pt x="175543" y="598989"/>
                    <a:pt x="135507" y="573838"/>
                  </a:cubicBezTo>
                  <a:cubicBezTo>
                    <a:pt x="92904" y="547660"/>
                    <a:pt x="44656" y="530722"/>
                    <a:pt x="0" y="526615"/>
                  </a:cubicBezTo>
                  <a:cubicBezTo>
                    <a:pt x="44142" y="513270"/>
                    <a:pt x="89825" y="510704"/>
                    <a:pt x="133967" y="518916"/>
                  </a:cubicBezTo>
                  <a:cubicBezTo>
                    <a:pt x="134994" y="519430"/>
                    <a:pt x="135507" y="519943"/>
                    <a:pt x="136534" y="519943"/>
                  </a:cubicBezTo>
                  <a:cubicBezTo>
                    <a:pt x="222252" y="540474"/>
                    <a:pt x="250483" y="571271"/>
                    <a:pt x="305917" y="632865"/>
                  </a:cubicBezTo>
                  <a:cubicBezTo>
                    <a:pt x="319263" y="647237"/>
                    <a:pt x="333635" y="663662"/>
                    <a:pt x="351086" y="681627"/>
                  </a:cubicBezTo>
                  <a:cubicBezTo>
                    <a:pt x="400362" y="732956"/>
                    <a:pt x="452717" y="758620"/>
                    <a:pt x="511744" y="759647"/>
                  </a:cubicBezTo>
                  <a:cubicBezTo>
                    <a:pt x="513285" y="759647"/>
                    <a:pt x="514824" y="759647"/>
                    <a:pt x="516877" y="759647"/>
                  </a:cubicBezTo>
                  <a:cubicBezTo>
                    <a:pt x="570772" y="759647"/>
                    <a:pt x="623641" y="739628"/>
                    <a:pt x="666756" y="702672"/>
                  </a:cubicBezTo>
                  <a:cubicBezTo>
                    <a:pt x="748882" y="631839"/>
                    <a:pt x="794564" y="510704"/>
                    <a:pt x="782759" y="393675"/>
                  </a:cubicBezTo>
                  <a:cubicBezTo>
                    <a:pt x="782759" y="392648"/>
                    <a:pt x="782246" y="392135"/>
                    <a:pt x="782246" y="391108"/>
                  </a:cubicBezTo>
                  <a:cubicBezTo>
                    <a:pt x="802777" y="372117"/>
                    <a:pt x="816636" y="345426"/>
                    <a:pt x="820229" y="319249"/>
                  </a:cubicBezTo>
                  <a:cubicBezTo>
                    <a:pt x="823308" y="292558"/>
                    <a:pt x="815609" y="268433"/>
                    <a:pt x="797131" y="249955"/>
                  </a:cubicBezTo>
                  <a:cubicBezTo>
                    <a:pt x="768387" y="220698"/>
                    <a:pt x="711412" y="211972"/>
                    <a:pt x="669836" y="230450"/>
                  </a:cubicBezTo>
                  <a:cubicBezTo>
                    <a:pt x="640066" y="243796"/>
                    <a:pt x="623641" y="268946"/>
                    <a:pt x="625181" y="300257"/>
                  </a:cubicBezTo>
                  <a:cubicBezTo>
                    <a:pt x="625694" y="306417"/>
                    <a:pt x="630827" y="311036"/>
                    <a:pt x="636986" y="311036"/>
                  </a:cubicBezTo>
                  <a:cubicBezTo>
                    <a:pt x="643146" y="310523"/>
                    <a:pt x="647765" y="305390"/>
                    <a:pt x="647765" y="299230"/>
                  </a:cubicBezTo>
                  <a:cubicBezTo>
                    <a:pt x="646225" y="271513"/>
                    <a:pt x="663677" y="257654"/>
                    <a:pt x="679075" y="250982"/>
                  </a:cubicBezTo>
                  <a:cubicBezTo>
                    <a:pt x="711412" y="236610"/>
                    <a:pt x="759661" y="243282"/>
                    <a:pt x="781219" y="265867"/>
                  </a:cubicBezTo>
                  <a:cubicBezTo>
                    <a:pt x="798158" y="282805"/>
                    <a:pt x="799697" y="302823"/>
                    <a:pt x="798158" y="316682"/>
                  </a:cubicBezTo>
                  <a:cubicBezTo>
                    <a:pt x="795078" y="343373"/>
                    <a:pt x="776599" y="371090"/>
                    <a:pt x="752988" y="385976"/>
                  </a:cubicBezTo>
                  <a:cubicBezTo>
                    <a:pt x="738103" y="395215"/>
                    <a:pt x="722705" y="395215"/>
                    <a:pt x="705253" y="394701"/>
                  </a:cubicBezTo>
                  <a:cubicBezTo>
                    <a:pt x="690881" y="394701"/>
                    <a:pt x="675482" y="394188"/>
                    <a:pt x="659571" y="399834"/>
                  </a:cubicBezTo>
                  <a:cubicBezTo>
                    <a:pt x="645712" y="404454"/>
                    <a:pt x="634420" y="410613"/>
                    <a:pt x="623641" y="416773"/>
                  </a:cubicBezTo>
                  <a:cubicBezTo>
                    <a:pt x="605162" y="427038"/>
                    <a:pt x="589251" y="435764"/>
                    <a:pt x="564613" y="433711"/>
                  </a:cubicBezTo>
                  <a:cubicBezTo>
                    <a:pt x="535869" y="431658"/>
                    <a:pt x="499939" y="414206"/>
                    <a:pt x="487620" y="386489"/>
                  </a:cubicBezTo>
                  <a:cubicBezTo>
                    <a:pt x="480947" y="371090"/>
                    <a:pt x="486594" y="355179"/>
                    <a:pt x="492240" y="337727"/>
                  </a:cubicBezTo>
                  <a:cubicBezTo>
                    <a:pt x="498912" y="318735"/>
                    <a:pt x="506612" y="296664"/>
                    <a:pt x="494293" y="276133"/>
                  </a:cubicBezTo>
                  <a:cubicBezTo>
                    <a:pt x="474788" y="243796"/>
                    <a:pt x="469655" y="204273"/>
                    <a:pt x="481461" y="184255"/>
                  </a:cubicBezTo>
                  <a:cubicBezTo>
                    <a:pt x="508152" y="139086"/>
                    <a:pt x="527143" y="131386"/>
                    <a:pt x="547674" y="122660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9D56E91-A3C9-4DDC-9E59-C87183D57AA0}"/>
                </a:ext>
              </a:extLst>
            </p:cNvPr>
            <p:cNvSpPr/>
            <p:nvPr/>
          </p:nvSpPr>
          <p:spPr>
            <a:xfrm>
              <a:off x="6830922" y="4392560"/>
              <a:ext cx="394980" cy="330083"/>
            </a:xfrm>
            <a:custGeom>
              <a:avLst/>
              <a:gdLst>
                <a:gd name="connsiteX0" fmla="*/ 325423 w 394980"/>
                <a:gd name="connsiteY0" fmla="*/ 10779 h 330083"/>
                <a:gd name="connsiteX1" fmla="*/ 337228 w 394980"/>
                <a:gd name="connsiteY1" fmla="*/ 10779 h 330083"/>
                <a:gd name="connsiteX2" fmla="*/ 394202 w 394980"/>
                <a:gd name="connsiteY2" fmla="*/ 0 h 330083"/>
                <a:gd name="connsiteX3" fmla="*/ 285386 w 394980"/>
                <a:gd name="connsiteY3" fmla="*/ 278713 h 330083"/>
                <a:gd name="connsiteX4" fmla="*/ 145773 w 394980"/>
                <a:gd name="connsiteY4" fmla="*/ 330042 h 330083"/>
                <a:gd name="connsiteX5" fmla="*/ 513 w 394980"/>
                <a:gd name="connsiteY5" fmla="*/ 258695 h 330083"/>
                <a:gd name="connsiteX6" fmla="*/ 0 w 394980"/>
                <a:gd name="connsiteY6" fmla="*/ 258182 h 330083"/>
                <a:gd name="connsiteX7" fmla="*/ 123702 w 394980"/>
                <a:gd name="connsiteY7" fmla="*/ 302838 h 330083"/>
                <a:gd name="connsiteX8" fmla="*/ 132427 w 394980"/>
                <a:gd name="connsiteY8" fmla="*/ 302838 h 330083"/>
                <a:gd name="connsiteX9" fmla="*/ 281793 w 394980"/>
                <a:gd name="connsiteY9" fmla="*/ 222765 h 330083"/>
                <a:gd name="connsiteX10" fmla="*/ 325423 w 394980"/>
                <a:gd name="connsiteY10" fmla="*/ 10779 h 330083"/>
                <a:gd name="connsiteX11" fmla="*/ 325423 w 394980"/>
                <a:gd name="connsiteY11" fmla="*/ 10779 h 33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4980" h="330083">
                  <a:moveTo>
                    <a:pt x="325423" y="10779"/>
                  </a:moveTo>
                  <a:cubicBezTo>
                    <a:pt x="329529" y="10779"/>
                    <a:pt x="333122" y="10779"/>
                    <a:pt x="337228" y="10779"/>
                  </a:cubicBezTo>
                  <a:cubicBezTo>
                    <a:pt x="354680" y="10779"/>
                    <a:pt x="374185" y="11292"/>
                    <a:pt x="394202" y="0"/>
                  </a:cubicBezTo>
                  <a:cubicBezTo>
                    <a:pt x="401389" y="105223"/>
                    <a:pt x="358273" y="216093"/>
                    <a:pt x="285386" y="278713"/>
                  </a:cubicBezTo>
                  <a:cubicBezTo>
                    <a:pt x="245350" y="313104"/>
                    <a:pt x="196075" y="331069"/>
                    <a:pt x="145773" y="330042"/>
                  </a:cubicBezTo>
                  <a:cubicBezTo>
                    <a:pt x="92905" y="329015"/>
                    <a:pt x="45682" y="305404"/>
                    <a:pt x="513" y="258695"/>
                  </a:cubicBezTo>
                  <a:cubicBezTo>
                    <a:pt x="513" y="258695"/>
                    <a:pt x="0" y="258182"/>
                    <a:pt x="0" y="258182"/>
                  </a:cubicBezTo>
                  <a:cubicBezTo>
                    <a:pt x="35417" y="283846"/>
                    <a:pt x="74426" y="302838"/>
                    <a:pt x="123702" y="302838"/>
                  </a:cubicBezTo>
                  <a:cubicBezTo>
                    <a:pt x="126781" y="302838"/>
                    <a:pt x="129348" y="302838"/>
                    <a:pt x="132427" y="302838"/>
                  </a:cubicBezTo>
                  <a:cubicBezTo>
                    <a:pt x="191969" y="300271"/>
                    <a:pt x="245350" y="271527"/>
                    <a:pt x="281793" y="222765"/>
                  </a:cubicBezTo>
                  <a:cubicBezTo>
                    <a:pt x="325936" y="164764"/>
                    <a:pt x="342361" y="83665"/>
                    <a:pt x="325423" y="10779"/>
                  </a:cubicBezTo>
                  <a:cubicBezTo>
                    <a:pt x="325423" y="10779"/>
                    <a:pt x="325423" y="10779"/>
                    <a:pt x="325423" y="10779"/>
                  </a:cubicBezTo>
                  <a:close/>
                </a:path>
              </a:pathLst>
            </a:custGeom>
            <a:grpFill/>
            <a:ln w="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43" name="任意多边形: 形状 342">
            <a:extLst>
              <a:ext uri="{FF2B5EF4-FFF2-40B4-BE49-F238E27FC236}">
                <a16:creationId xmlns:a16="http://schemas.microsoft.com/office/drawing/2014/main" id="{3CB2E4DF-F43D-458A-87B0-5BCB2231C0D9}"/>
              </a:ext>
            </a:extLst>
          </p:cNvPr>
          <p:cNvSpPr>
            <a:spLocks/>
          </p:cNvSpPr>
          <p:nvPr/>
        </p:nvSpPr>
        <p:spPr>
          <a:xfrm>
            <a:off x="5100576" y="1746230"/>
            <a:ext cx="1990846" cy="1990846"/>
          </a:xfrm>
          <a:custGeom>
            <a:avLst/>
            <a:gdLst>
              <a:gd name="connsiteX0" fmla="*/ 241729 w 1990846"/>
              <a:gd name="connsiteY0" fmla="*/ 0 h 1990846"/>
              <a:gd name="connsiteX1" fmla="*/ 1749117 w 1990846"/>
              <a:gd name="connsiteY1" fmla="*/ 0 h 1990846"/>
              <a:gd name="connsiteX2" fmla="*/ 1990846 w 1990846"/>
              <a:gd name="connsiteY2" fmla="*/ 241729 h 1990846"/>
              <a:gd name="connsiteX3" fmla="*/ 1990846 w 1990846"/>
              <a:gd name="connsiteY3" fmla="*/ 1749117 h 1990846"/>
              <a:gd name="connsiteX4" fmla="*/ 1749117 w 1990846"/>
              <a:gd name="connsiteY4" fmla="*/ 1990846 h 1990846"/>
              <a:gd name="connsiteX5" fmla="*/ 241729 w 1990846"/>
              <a:gd name="connsiteY5" fmla="*/ 1990846 h 1990846"/>
              <a:gd name="connsiteX6" fmla="*/ 0 w 1990846"/>
              <a:gd name="connsiteY6" fmla="*/ 1749117 h 1990846"/>
              <a:gd name="connsiteX7" fmla="*/ 0 w 1990846"/>
              <a:gd name="connsiteY7" fmla="*/ 241729 h 1990846"/>
              <a:gd name="connsiteX8" fmla="*/ 241729 w 1990846"/>
              <a:gd name="connsiteY8" fmla="*/ 0 h 19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846" h="1990846">
                <a:moveTo>
                  <a:pt x="241729" y="0"/>
                </a:moveTo>
                <a:lnTo>
                  <a:pt x="1749117" y="0"/>
                </a:lnTo>
                <a:cubicBezTo>
                  <a:pt x="1749117" y="133503"/>
                  <a:pt x="1857343" y="241729"/>
                  <a:pt x="1990846" y="241729"/>
                </a:cubicBezTo>
                <a:lnTo>
                  <a:pt x="1990846" y="1749117"/>
                </a:lnTo>
                <a:cubicBezTo>
                  <a:pt x="1857343" y="1749117"/>
                  <a:pt x="1749117" y="1857343"/>
                  <a:pt x="1749117" y="1990846"/>
                </a:cubicBezTo>
                <a:lnTo>
                  <a:pt x="241729" y="1990846"/>
                </a:lnTo>
                <a:cubicBezTo>
                  <a:pt x="241729" y="1857343"/>
                  <a:pt x="133503" y="1749117"/>
                  <a:pt x="0" y="1749117"/>
                </a:cubicBezTo>
                <a:lnTo>
                  <a:pt x="0" y="241729"/>
                </a:lnTo>
                <a:cubicBezTo>
                  <a:pt x="133503" y="241729"/>
                  <a:pt x="241729" y="133503"/>
                  <a:pt x="241729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 l="-12257" r="-1225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2" name="任意多边形: 形状 341">
            <a:extLst>
              <a:ext uri="{FF2B5EF4-FFF2-40B4-BE49-F238E27FC236}">
                <a16:creationId xmlns:a16="http://schemas.microsoft.com/office/drawing/2014/main" id="{46CEDF4B-9CF5-4BF3-9AB3-91FF5FFD7E37}"/>
              </a:ext>
            </a:extLst>
          </p:cNvPr>
          <p:cNvSpPr>
            <a:spLocks/>
          </p:cNvSpPr>
          <p:nvPr/>
        </p:nvSpPr>
        <p:spPr>
          <a:xfrm>
            <a:off x="1252091" y="1746230"/>
            <a:ext cx="1990846" cy="1990846"/>
          </a:xfrm>
          <a:custGeom>
            <a:avLst/>
            <a:gdLst>
              <a:gd name="connsiteX0" fmla="*/ 241729 w 1990846"/>
              <a:gd name="connsiteY0" fmla="*/ 0 h 1990846"/>
              <a:gd name="connsiteX1" fmla="*/ 1749117 w 1990846"/>
              <a:gd name="connsiteY1" fmla="*/ 0 h 1990846"/>
              <a:gd name="connsiteX2" fmla="*/ 1990846 w 1990846"/>
              <a:gd name="connsiteY2" fmla="*/ 241729 h 1990846"/>
              <a:gd name="connsiteX3" fmla="*/ 1990846 w 1990846"/>
              <a:gd name="connsiteY3" fmla="*/ 1749117 h 1990846"/>
              <a:gd name="connsiteX4" fmla="*/ 1749117 w 1990846"/>
              <a:gd name="connsiteY4" fmla="*/ 1990846 h 1990846"/>
              <a:gd name="connsiteX5" fmla="*/ 241729 w 1990846"/>
              <a:gd name="connsiteY5" fmla="*/ 1990846 h 1990846"/>
              <a:gd name="connsiteX6" fmla="*/ 0 w 1990846"/>
              <a:gd name="connsiteY6" fmla="*/ 1749117 h 1990846"/>
              <a:gd name="connsiteX7" fmla="*/ 0 w 1990846"/>
              <a:gd name="connsiteY7" fmla="*/ 241729 h 1990846"/>
              <a:gd name="connsiteX8" fmla="*/ 241729 w 1990846"/>
              <a:gd name="connsiteY8" fmla="*/ 0 h 19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846" h="1990846">
                <a:moveTo>
                  <a:pt x="241729" y="0"/>
                </a:moveTo>
                <a:lnTo>
                  <a:pt x="1749117" y="0"/>
                </a:lnTo>
                <a:cubicBezTo>
                  <a:pt x="1749117" y="133503"/>
                  <a:pt x="1857343" y="241729"/>
                  <a:pt x="1990846" y="241729"/>
                </a:cubicBezTo>
                <a:lnTo>
                  <a:pt x="1990846" y="1749117"/>
                </a:lnTo>
                <a:cubicBezTo>
                  <a:pt x="1857343" y="1749117"/>
                  <a:pt x="1749117" y="1857343"/>
                  <a:pt x="1749117" y="1990846"/>
                </a:cubicBezTo>
                <a:lnTo>
                  <a:pt x="241729" y="1990846"/>
                </a:lnTo>
                <a:cubicBezTo>
                  <a:pt x="241729" y="1857343"/>
                  <a:pt x="133503" y="1749117"/>
                  <a:pt x="0" y="1749117"/>
                </a:cubicBezTo>
                <a:lnTo>
                  <a:pt x="0" y="241729"/>
                </a:lnTo>
                <a:cubicBezTo>
                  <a:pt x="133503" y="241729"/>
                  <a:pt x="241729" y="133503"/>
                  <a:pt x="241729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 l="-48259" r="-209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1" name="任意多边形: 形状 340">
            <a:extLst>
              <a:ext uri="{FF2B5EF4-FFF2-40B4-BE49-F238E27FC236}">
                <a16:creationId xmlns:a16="http://schemas.microsoft.com/office/drawing/2014/main" id="{71EFB876-0BEE-479D-9568-E85E2B0D8B5E}"/>
              </a:ext>
            </a:extLst>
          </p:cNvPr>
          <p:cNvSpPr>
            <a:spLocks noChangeAspect="1"/>
          </p:cNvSpPr>
          <p:nvPr/>
        </p:nvSpPr>
        <p:spPr>
          <a:xfrm>
            <a:off x="8959224" y="1746230"/>
            <a:ext cx="1990846" cy="1990846"/>
          </a:xfrm>
          <a:custGeom>
            <a:avLst/>
            <a:gdLst>
              <a:gd name="connsiteX0" fmla="*/ 241729 w 1990846"/>
              <a:gd name="connsiteY0" fmla="*/ 0 h 1990846"/>
              <a:gd name="connsiteX1" fmla="*/ 1749117 w 1990846"/>
              <a:gd name="connsiteY1" fmla="*/ 0 h 1990846"/>
              <a:gd name="connsiteX2" fmla="*/ 1990846 w 1990846"/>
              <a:gd name="connsiteY2" fmla="*/ 241729 h 1990846"/>
              <a:gd name="connsiteX3" fmla="*/ 1990846 w 1990846"/>
              <a:gd name="connsiteY3" fmla="*/ 1749117 h 1990846"/>
              <a:gd name="connsiteX4" fmla="*/ 1749117 w 1990846"/>
              <a:gd name="connsiteY4" fmla="*/ 1990846 h 1990846"/>
              <a:gd name="connsiteX5" fmla="*/ 241729 w 1990846"/>
              <a:gd name="connsiteY5" fmla="*/ 1990846 h 1990846"/>
              <a:gd name="connsiteX6" fmla="*/ 0 w 1990846"/>
              <a:gd name="connsiteY6" fmla="*/ 1749117 h 1990846"/>
              <a:gd name="connsiteX7" fmla="*/ 0 w 1990846"/>
              <a:gd name="connsiteY7" fmla="*/ 241729 h 1990846"/>
              <a:gd name="connsiteX8" fmla="*/ 241729 w 1990846"/>
              <a:gd name="connsiteY8" fmla="*/ 0 h 19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846" h="1990846">
                <a:moveTo>
                  <a:pt x="241729" y="0"/>
                </a:moveTo>
                <a:lnTo>
                  <a:pt x="1749117" y="0"/>
                </a:lnTo>
                <a:cubicBezTo>
                  <a:pt x="1749117" y="133503"/>
                  <a:pt x="1857343" y="241729"/>
                  <a:pt x="1990846" y="241729"/>
                </a:cubicBezTo>
                <a:lnTo>
                  <a:pt x="1990846" y="1749117"/>
                </a:lnTo>
                <a:cubicBezTo>
                  <a:pt x="1857343" y="1749117"/>
                  <a:pt x="1749117" y="1857343"/>
                  <a:pt x="1749117" y="1990846"/>
                </a:cubicBezTo>
                <a:lnTo>
                  <a:pt x="241729" y="1990846"/>
                </a:lnTo>
                <a:cubicBezTo>
                  <a:pt x="241729" y="1857343"/>
                  <a:pt x="133503" y="1749117"/>
                  <a:pt x="0" y="1749117"/>
                </a:cubicBezTo>
                <a:lnTo>
                  <a:pt x="0" y="241729"/>
                </a:lnTo>
                <a:cubicBezTo>
                  <a:pt x="133503" y="241729"/>
                  <a:pt x="241729" y="133503"/>
                  <a:pt x="241729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 l="-780" r="-4957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标题 220">
            <a:extLst>
              <a:ext uri="{FF2B5EF4-FFF2-40B4-BE49-F238E27FC236}">
                <a16:creationId xmlns:a16="http://schemas.microsoft.com/office/drawing/2014/main" id="{6ED6C629-8CE1-480A-A177-C64732B5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研究模型</a:t>
            </a:r>
          </a:p>
        </p:txBody>
      </p:sp>
      <p:cxnSp>
        <p:nvCxnSpPr>
          <p:cNvPr id="299" name="直接连接符 298">
            <a:extLst>
              <a:ext uri="{FF2B5EF4-FFF2-40B4-BE49-F238E27FC236}">
                <a16:creationId xmlns:a16="http://schemas.microsoft.com/office/drawing/2014/main" id="{EF19A25B-49BF-4290-A0E9-989D1F23504E}"/>
              </a:ext>
            </a:extLst>
          </p:cNvPr>
          <p:cNvCxnSpPr>
            <a:cxnSpLocks/>
          </p:cNvCxnSpPr>
          <p:nvPr/>
        </p:nvCxnSpPr>
        <p:spPr>
          <a:xfrm>
            <a:off x="4172027" y="4000971"/>
            <a:ext cx="0" cy="229618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文本框 301">
            <a:extLst>
              <a:ext uri="{FF2B5EF4-FFF2-40B4-BE49-F238E27FC236}">
                <a16:creationId xmlns:a16="http://schemas.microsoft.com/office/drawing/2014/main" id="{9A754A5D-24F0-4608-8A5B-C065571D5B97}"/>
              </a:ext>
            </a:extLst>
          </p:cNvPr>
          <p:cNvSpPr txBox="1"/>
          <p:nvPr/>
        </p:nvSpPr>
        <p:spPr>
          <a:xfrm>
            <a:off x="695325" y="4879775"/>
            <a:ext cx="3104379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 useBgFill="1">
        <p:nvSpPr>
          <p:cNvPr id="305" name="任意多边形: 形状 304">
            <a:extLst>
              <a:ext uri="{FF2B5EF4-FFF2-40B4-BE49-F238E27FC236}">
                <a16:creationId xmlns:a16="http://schemas.microsoft.com/office/drawing/2014/main" id="{B456E9A6-6F87-4094-97EF-8CE5B391377F}"/>
              </a:ext>
            </a:extLst>
          </p:cNvPr>
          <p:cNvSpPr/>
          <p:nvPr/>
        </p:nvSpPr>
        <p:spPr>
          <a:xfrm>
            <a:off x="1001659" y="4000971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06" name="文本框 305">
            <a:extLst>
              <a:ext uri="{FF2B5EF4-FFF2-40B4-BE49-F238E27FC236}">
                <a16:creationId xmlns:a16="http://schemas.microsoft.com/office/drawing/2014/main" id="{230587E7-A988-40BB-85E3-9841B96244F2}"/>
              </a:ext>
            </a:extLst>
          </p:cNvPr>
          <p:cNvSpPr txBox="1"/>
          <p:nvPr/>
        </p:nvSpPr>
        <p:spPr>
          <a:xfrm>
            <a:off x="1104424" y="4168203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物理模型</a:t>
            </a:r>
          </a:p>
        </p:txBody>
      </p:sp>
      <p:sp>
        <p:nvSpPr>
          <p:cNvPr id="322" name="文本框 321">
            <a:extLst>
              <a:ext uri="{FF2B5EF4-FFF2-40B4-BE49-F238E27FC236}">
                <a16:creationId xmlns:a16="http://schemas.microsoft.com/office/drawing/2014/main" id="{A20D3142-D057-4A90-90BC-1513985D86C4}"/>
              </a:ext>
            </a:extLst>
          </p:cNvPr>
          <p:cNvSpPr txBox="1"/>
          <p:nvPr/>
        </p:nvSpPr>
        <p:spPr>
          <a:xfrm>
            <a:off x="4543810" y="4879775"/>
            <a:ext cx="3104379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 useBgFill="1">
        <p:nvSpPr>
          <p:cNvPr id="323" name="任意多边形: 形状 322">
            <a:extLst>
              <a:ext uri="{FF2B5EF4-FFF2-40B4-BE49-F238E27FC236}">
                <a16:creationId xmlns:a16="http://schemas.microsoft.com/office/drawing/2014/main" id="{4D11C9D1-19C6-4C89-AE04-9A85EA45B883}"/>
              </a:ext>
            </a:extLst>
          </p:cNvPr>
          <p:cNvSpPr/>
          <p:nvPr/>
        </p:nvSpPr>
        <p:spPr>
          <a:xfrm>
            <a:off x="4850144" y="4000971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24" name="文本框 323">
            <a:extLst>
              <a:ext uri="{FF2B5EF4-FFF2-40B4-BE49-F238E27FC236}">
                <a16:creationId xmlns:a16="http://schemas.microsoft.com/office/drawing/2014/main" id="{C4E6042C-837C-4F2A-9E33-A395A1140D50}"/>
              </a:ext>
            </a:extLst>
          </p:cNvPr>
          <p:cNvSpPr txBox="1"/>
          <p:nvPr/>
        </p:nvSpPr>
        <p:spPr>
          <a:xfrm>
            <a:off x="4952909" y="4168203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数学模型</a:t>
            </a:r>
          </a:p>
        </p:txBody>
      </p:sp>
      <p:sp>
        <p:nvSpPr>
          <p:cNvPr id="327" name="文本框 326">
            <a:extLst>
              <a:ext uri="{FF2B5EF4-FFF2-40B4-BE49-F238E27FC236}">
                <a16:creationId xmlns:a16="http://schemas.microsoft.com/office/drawing/2014/main" id="{4B51D61A-140F-4DFE-BDE8-8F7D16187653}"/>
              </a:ext>
            </a:extLst>
          </p:cNvPr>
          <p:cNvSpPr txBox="1"/>
          <p:nvPr/>
        </p:nvSpPr>
        <p:spPr>
          <a:xfrm>
            <a:off x="8402458" y="4879775"/>
            <a:ext cx="3104379" cy="1417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在这里输入你的正文，阐述与关键词标题相关的具体内容，若字数太多酌情先删减文案，再缩小字号</a:t>
            </a:r>
          </a:p>
        </p:txBody>
      </p:sp>
      <p:sp useBgFill="1">
        <p:nvSpPr>
          <p:cNvPr id="328" name="任意多边形: 形状 327">
            <a:extLst>
              <a:ext uri="{FF2B5EF4-FFF2-40B4-BE49-F238E27FC236}">
                <a16:creationId xmlns:a16="http://schemas.microsoft.com/office/drawing/2014/main" id="{08B6B881-2582-4CBA-AC02-EC9050E3833C}"/>
              </a:ext>
            </a:extLst>
          </p:cNvPr>
          <p:cNvSpPr/>
          <p:nvPr/>
        </p:nvSpPr>
        <p:spPr>
          <a:xfrm>
            <a:off x="8708792" y="4000971"/>
            <a:ext cx="2491710" cy="743778"/>
          </a:xfrm>
          <a:custGeom>
            <a:avLst/>
            <a:gdLst>
              <a:gd name="connsiteX0" fmla="*/ 2163763 w 4327526"/>
              <a:gd name="connsiteY0" fmla="*/ 0 h 1735138"/>
              <a:gd name="connsiteX1" fmla="*/ 2335213 w 4327526"/>
              <a:gd name="connsiteY1" fmla="*/ 171450 h 1735138"/>
              <a:gd name="connsiteX2" fmla="*/ 3752577 w 4327526"/>
              <a:gd name="connsiteY2" fmla="*/ 171450 h 1735138"/>
              <a:gd name="connsiteX3" fmla="*/ 3903663 w 4327526"/>
              <a:gd name="connsiteY3" fmla="*/ 322536 h 1735138"/>
              <a:gd name="connsiteX4" fmla="*/ 3903663 w 4327526"/>
              <a:gd name="connsiteY4" fmla="*/ 430213 h 1735138"/>
              <a:gd name="connsiteX5" fmla="*/ 4061152 w 4327526"/>
              <a:gd name="connsiteY5" fmla="*/ 430213 h 1735138"/>
              <a:gd name="connsiteX6" fmla="*/ 4156076 w 4327526"/>
              <a:gd name="connsiteY6" fmla="*/ 525137 h 1735138"/>
              <a:gd name="connsiteX7" fmla="*/ 4156076 w 4327526"/>
              <a:gd name="connsiteY7" fmla="*/ 696119 h 1735138"/>
              <a:gd name="connsiteX8" fmla="*/ 4327526 w 4327526"/>
              <a:gd name="connsiteY8" fmla="*/ 867569 h 1735138"/>
              <a:gd name="connsiteX9" fmla="*/ 4156076 w 4327526"/>
              <a:gd name="connsiteY9" fmla="*/ 1039019 h 1735138"/>
              <a:gd name="connsiteX10" fmla="*/ 4156076 w 4327526"/>
              <a:gd name="connsiteY10" fmla="*/ 1210001 h 1735138"/>
              <a:gd name="connsiteX11" fmla="*/ 4061152 w 4327526"/>
              <a:gd name="connsiteY11" fmla="*/ 1304925 h 1735138"/>
              <a:gd name="connsiteX12" fmla="*/ 3903663 w 4327526"/>
              <a:gd name="connsiteY12" fmla="*/ 1304925 h 1735138"/>
              <a:gd name="connsiteX13" fmla="*/ 3903663 w 4327526"/>
              <a:gd name="connsiteY13" fmla="*/ 1412602 h 1735138"/>
              <a:gd name="connsiteX14" fmla="*/ 3752577 w 4327526"/>
              <a:gd name="connsiteY14" fmla="*/ 1563688 h 1735138"/>
              <a:gd name="connsiteX15" fmla="*/ 2335213 w 4327526"/>
              <a:gd name="connsiteY15" fmla="*/ 1563688 h 1735138"/>
              <a:gd name="connsiteX16" fmla="*/ 2163763 w 4327526"/>
              <a:gd name="connsiteY16" fmla="*/ 1735138 h 1735138"/>
              <a:gd name="connsiteX17" fmla="*/ 1992313 w 4327526"/>
              <a:gd name="connsiteY17" fmla="*/ 1563688 h 1735138"/>
              <a:gd name="connsiteX18" fmla="*/ 574949 w 4327526"/>
              <a:gd name="connsiteY18" fmla="*/ 1563688 h 1735138"/>
              <a:gd name="connsiteX19" fmla="*/ 423863 w 4327526"/>
              <a:gd name="connsiteY19" fmla="*/ 1412602 h 1735138"/>
              <a:gd name="connsiteX20" fmla="*/ 423863 w 4327526"/>
              <a:gd name="connsiteY20" fmla="*/ 1304925 h 1735138"/>
              <a:gd name="connsiteX21" fmla="*/ 266374 w 4327526"/>
              <a:gd name="connsiteY21" fmla="*/ 1304925 h 1735138"/>
              <a:gd name="connsiteX22" fmla="*/ 171450 w 4327526"/>
              <a:gd name="connsiteY22" fmla="*/ 1210001 h 1735138"/>
              <a:gd name="connsiteX23" fmla="*/ 171450 w 4327526"/>
              <a:gd name="connsiteY23" fmla="*/ 1039019 h 1735138"/>
              <a:gd name="connsiteX24" fmla="*/ 0 w 4327526"/>
              <a:gd name="connsiteY24" fmla="*/ 867569 h 1735138"/>
              <a:gd name="connsiteX25" fmla="*/ 171450 w 4327526"/>
              <a:gd name="connsiteY25" fmla="*/ 696119 h 1735138"/>
              <a:gd name="connsiteX26" fmla="*/ 171450 w 4327526"/>
              <a:gd name="connsiteY26" fmla="*/ 525137 h 1735138"/>
              <a:gd name="connsiteX27" fmla="*/ 266374 w 4327526"/>
              <a:gd name="connsiteY27" fmla="*/ 430213 h 1735138"/>
              <a:gd name="connsiteX28" fmla="*/ 423863 w 4327526"/>
              <a:gd name="connsiteY28" fmla="*/ 430213 h 1735138"/>
              <a:gd name="connsiteX29" fmla="*/ 423863 w 4327526"/>
              <a:gd name="connsiteY29" fmla="*/ 322536 h 1735138"/>
              <a:gd name="connsiteX30" fmla="*/ 574949 w 4327526"/>
              <a:gd name="connsiteY30" fmla="*/ 171450 h 1735138"/>
              <a:gd name="connsiteX31" fmla="*/ 1992313 w 4327526"/>
              <a:gd name="connsiteY31" fmla="*/ 171450 h 1735138"/>
              <a:gd name="connsiteX32" fmla="*/ 2163763 w 4327526"/>
              <a:gd name="connsiteY32" fmla="*/ 0 h 173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27526" h="1735138">
                <a:moveTo>
                  <a:pt x="2163763" y="0"/>
                </a:moveTo>
                <a:cubicBezTo>
                  <a:pt x="2163763" y="94689"/>
                  <a:pt x="2240524" y="171450"/>
                  <a:pt x="2335213" y="171450"/>
                </a:cubicBezTo>
                <a:lnTo>
                  <a:pt x="3752577" y="171450"/>
                </a:lnTo>
                <a:cubicBezTo>
                  <a:pt x="3836019" y="171450"/>
                  <a:pt x="3903663" y="239094"/>
                  <a:pt x="3903663" y="322536"/>
                </a:cubicBezTo>
                <a:lnTo>
                  <a:pt x="3903663" y="430213"/>
                </a:lnTo>
                <a:lnTo>
                  <a:pt x="4061152" y="430213"/>
                </a:lnTo>
                <a:cubicBezTo>
                  <a:pt x="4113577" y="430213"/>
                  <a:pt x="4156076" y="472712"/>
                  <a:pt x="4156076" y="525137"/>
                </a:cubicBezTo>
                <a:lnTo>
                  <a:pt x="4156076" y="696119"/>
                </a:lnTo>
                <a:cubicBezTo>
                  <a:pt x="4156076" y="790808"/>
                  <a:pt x="4232837" y="867569"/>
                  <a:pt x="4327526" y="867569"/>
                </a:cubicBezTo>
                <a:cubicBezTo>
                  <a:pt x="4232837" y="867569"/>
                  <a:pt x="4156076" y="944330"/>
                  <a:pt x="4156076" y="1039019"/>
                </a:cubicBezTo>
                <a:lnTo>
                  <a:pt x="4156076" y="1210001"/>
                </a:lnTo>
                <a:cubicBezTo>
                  <a:pt x="4156076" y="1262426"/>
                  <a:pt x="4113577" y="1304925"/>
                  <a:pt x="4061152" y="1304925"/>
                </a:cubicBezTo>
                <a:lnTo>
                  <a:pt x="3903663" y="1304925"/>
                </a:lnTo>
                <a:lnTo>
                  <a:pt x="3903663" y="1412602"/>
                </a:lnTo>
                <a:cubicBezTo>
                  <a:pt x="3903663" y="1496044"/>
                  <a:pt x="3836019" y="1563688"/>
                  <a:pt x="3752577" y="1563688"/>
                </a:cubicBezTo>
                <a:lnTo>
                  <a:pt x="2335213" y="1563688"/>
                </a:lnTo>
                <a:cubicBezTo>
                  <a:pt x="2240524" y="1563688"/>
                  <a:pt x="2163763" y="1640449"/>
                  <a:pt x="2163763" y="1735138"/>
                </a:cubicBezTo>
                <a:cubicBezTo>
                  <a:pt x="2163763" y="1640449"/>
                  <a:pt x="2087002" y="1563688"/>
                  <a:pt x="1992313" y="1563688"/>
                </a:cubicBezTo>
                <a:lnTo>
                  <a:pt x="574949" y="1563688"/>
                </a:lnTo>
                <a:cubicBezTo>
                  <a:pt x="491507" y="1563688"/>
                  <a:pt x="423863" y="1496044"/>
                  <a:pt x="423863" y="1412602"/>
                </a:cubicBezTo>
                <a:lnTo>
                  <a:pt x="423863" y="1304925"/>
                </a:lnTo>
                <a:lnTo>
                  <a:pt x="266374" y="1304925"/>
                </a:lnTo>
                <a:cubicBezTo>
                  <a:pt x="213949" y="1304925"/>
                  <a:pt x="171450" y="1262426"/>
                  <a:pt x="171450" y="1210001"/>
                </a:cubicBezTo>
                <a:lnTo>
                  <a:pt x="171450" y="1039019"/>
                </a:lnTo>
                <a:cubicBezTo>
                  <a:pt x="171450" y="944330"/>
                  <a:pt x="94689" y="867569"/>
                  <a:pt x="0" y="867569"/>
                </a:cubicBezTo>
                <a:cubicBezTo>
                  <a:pt x="94689" y="867569"/>
                  <a:pt x="171450" y="790808"/>
                  <a:pt x="171450" y="696119"/>
                </a:cubicBezTo>
                <a:lnTo>
                  <a:pt x="171450" y="525137"/>
                </a:lnTo>
                <a:cubicBezTo>
                  <a:pt x="171450" y="472712"/>
                  <a:pt x="213949" y="430213"/>
                  <a:pt x="266374" y="430213"/>
                </a:cubicBezTo>
                <a:lnTo>
                  <a:pt x="423863" y="430213"/>
                </a:lnTo>
                <a:lnTo>
                  <a:pt x="423863" y="322536"/>
                </a:lnTo>
                <a:cubicBezTo>
                  <a:pt x="423863" y="239094"/>
                  <a:pt x="491507" y="171450"/>
                  <a:pt x="574949" y="171450"/>
                </a:cubicBezTo>
                <a:lnTo>
                  <a:pt x="1992313" y="171450"/>
                </a:lnTo>
                <a:cubicBezTo>
                  <a:pt x="2087002" y="171450"/>
                  <a:pt x="2163763" y="94689"/>
                  <a:pt x="216376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29" name="文本框 328">
            <a:extLst>
              <a:ext uri="{FF2B5EF4-FFF2-40B4-BE49-F238E27FC236}">
                <a16:creationId xmlns:a16="http://schemas.microsoft.com/office/drawing/2014/main" id="{E7774E2D-0A82-43EB-A5F9-4D713259938D}"/>
              </a:ext>
            </a:extLst>
          </p:cNvPr>
          <p:cNvSpPr txBox="1"/>
          <p:nvPr/>
        </p:nvSpPr>
        <p:spPr>
          <a:xfrm>
            <a:off x="8811557" y="4168203"/>
            <a:ext cx="228618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网络模型</a:t>
            </a:r>
          </a:p>
        </p:txBody>
      </p:sp>
      <p:cxnSp>
        <p:nvCxnSpPr>
          <p:cNvPr id="345" name="直接连接符 344">
            <a:extLst>
              <a:ext uri="{FF2B5EF4-FFF2-40B4-BE49-F238E27FC236}">
                <a16:creationId xmlns:a16="http://schemas.microsoft.com/office/drawing/2014/main" id="{77A4D429-BF91-46F2-B318-78BA5836C5DD}"/>
              </a:ext>
            </a:extLst>
          </p:cNvPr>
          <p:cNvCxnSpPr>
            <a:cxnSpLocks/>
          </p:cNvCxnSpPr>
          <p:nvPr/>
        </p:nvCxnSpPr>
        <p:spPr>
          <a:xfrm>
            <a:off x="7983355" y="4000971"/>
            <a:ext cx="0" cy="229618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45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6056CA-373D-4731-8561-7C6DF1A31AB5}"/>
              </a:ext>
            </a:extLst>
          </p:cNvPr>
          <p:cNvGrpSpPr/>
          <p:nvPr/>
        </p:nvGrpSpPr>
        <p:grpSpPr>
          <a:xfrm rot="5400000">
            <a:off x="4038728" y="-991867"/>
            <a:ext cx="4114543" cy="1235331"/>
            <a:chOff x="1768536" y="2312557"/>
            <a:chExt cx="3718560" cy="1116443"/>
          </a:xfrm>
        </p:grpSpPr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D5A9E61C-1306-4D04-905F-014D730869D0}"/>
                </a:ext>
              </a:extLst>
            </p:cNvPr>
            <p:cNvSpPr/>
            <p:nvPr/>
          </p:nvSpPr>
          <p:spPr>
            <a:xfrm>
              <a:off x="1768536" y="2312557"/>
              <a:ext cx="3718560" cy="1116443"/>
            </a:xfrm>
            <a:prstGeom prst="plaqu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缺角矩形 6">
              <a:extLst>
                <a:ext uri="{FF2B5EF4-FFF2-40B4-BE49-F238E27FC236}">
                  <a16:creationId xmlns:a16="http://schemas.microsoft.com/office/drawing/2014/main" id="{4F61EE26-DE5A-4B83-A630-4A738A5D415E}"/>
                </a:ext>
              </a:extLst>
            </p:cNvPr>
            <p:cNvSpPr/>
            <p:nvPr/>
          </p:nvSpPr>
          <p:spPr>
            <a:xfrm>
              <a:off x="1813560" y="2357942"/>
              <a:ext cx="3627120" cy="1025672"/>
            </a:xfrm>
            <a:prstGeom prst="plaque">
              <a:avLst/>
            </a:prstGeom>
            <a:solidFill>
              <a:schemeClr val="accent1"/>
            </a:solidFill>
            <a:ln w="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1AC7194-38D1-4451-A088-EB0ADB4FE753}"/>
              </a:ext>
            </a:extLst>
          </p:cNvPr>
          <p:cNvSpPr txBox="1"/>
          <p:nvPr/>
        </p:nvSpPr>
        <p:spPr>
          <a:xfrm>
            <a:off x="3444590" y="2319945"/>
            <a:ext cx="5302815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6000" dirty="0">
                <a:solidFill>
                  <a:schemeClr val="accent1"/>
                </a:solidFill>
                <a:latin typeface="+mj-ea"/>
                <a:ea typeface="+mj-ea"/>
              </a:rPr>
              <a:t>研究思路方法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244AC5-5385-43B0-9E4E-EECBFD7CE522}"/>
              </a:ext>
            </a:extLst>
          </p:cNvPr>
          <p:cNvSpPr txBox="1"/>
          <p:nvPr/>
        </p:nvSpPr>
        <p:spPr>
          <a:xfrm>
            <a:off x="3829792" y="3290501"/>
            <a:ext cx="4597789" cy="3624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dirty="0">
                <a:solidFill>
                  <a:schemeClr val="accent1"/>
                </a:solidFill>
                <a:latin typeface="+mn-ea"/>
              </a:rPr>
              <a:t>Research Ideas And Methods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16317B-1DD0-403A-8E74-E32B5561C63A}"/>
              </a:ext>
            </a:extLst>
          </p:cNvPr>
          <p:cNvGrpSpPr/>
          <p:nvPr/>
        </p:nvGrpSpPr>
        <p:grpSpPr>
          <a:xfrm>
            <a:off x="9824920" y="1118909"/>
            <a:ext cx="2374129" cy="407908"/>
            <a:chOff x="8664212" y="2998449"/>
            <a:chExt cx="2374129" cy="407908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7BD4BF65-D502-438F-9FD2-4A3A75AC0213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265CEE1-6ED0-4FAA-9FEB-160617236777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CB6F220-229E-42B7-BDDF-6A353D1AFEA9}"/>
                </a:ext>
              </a:extLst>
            </p:cNvPr>
            <p:cNvCxnSpPr>
              <a:cxnSpLocks/>
              <a:stCxn id="17" idx="0"/>
              <a:endCxn id="16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8">
              <a:extLst>
                <a:ext uri="{FF2B5EF4-FFF2-40B4-BE49-F238E27FC236}">
                  <a16:creationId xmlns:a16="http://schemas.microsoft.com/office/drawing/2014/main" id="{3DA1A580-18E5-4DBD-82F3-84C8BDF0A6D8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6" name="椭圆 8">
              <a:extLst>
                <a:ext uri="{FF2B5EF4-FFF2-40B4-BE49-F238E27FC236}">
                  <a16:creationId xmlns:a16="http://schemas.microsoft.com/office/drawing/2014/main" id="{9C7118DC-AF00-436B-AD37-A2314E1DDDD5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22984206-3424-4BBC-8265-450544F3B87A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13C76D7C-688B-4B5E-9197-B30831D08F1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670948B-2791-4F75-895E-72228C117A6C}"/>
              </a:ext>
            </a:extLst>
          </p:cNvPr>
          <p:cNvGrpSpPr/>
          <p:nvPr/>
        </p:nvGrpSpPr>
        <p:grpSpPr>
          <a:xfrm>
            <a:off x="-29260" y="1107736"/>
            <a:ext cx="2486206" cy="839708"/>
            <a:chOff x="2162311" y="2604590"/>
            <a:chExt cx="2486206" cy="839708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27C60D0F-F6A7-4D1C-B32E-045E5BBBF7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5320" y="3012498"/>
              <a:ext cx="1341120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CFE27433-3B99-404B-A832-1A9006784888}"/>
                </a:ext>
              </a:extLst>
            </p:cNvPr>
            <p:cNvCxnSpPr/>
            <p:nvPr/>
          </p:nvCxnSpPr>
          <p:spPr>
            <a:xfrm>
              <a:off x="2162311" y="2604590"/>
              <a:ext cx="1940638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8">
              <a:extLst>
                <a:ext uri="{FF2B5EF4-FFF2-40B4-BE49-F238E27FC236}">
                  <a16:creationId xmlns:a16="http://schemas.microsoft.com/office/drawing/2014/main" id="{32F5F14C-68D8-4947-AEA9-EBA867202410}"/>
                </a:ext>
              </a:extLst>
            </p:cNvPr>
            <p:cNvSpPr/>
            <p:nvPr/>
          </p:nvSpPr>
          <p:spPr>
            <a:xfrm flipH="1">
              <a:off x="4096135" y="2604591"/>
              <a:ext cx="203954" cy="407908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3941DF77-EB29-4BB7-AFDF-8D58188CFF85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23601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0FA865A-BC54-4219-822F-8E51F1BAACE4}"/>
                </a:ext>
              </a:extLst>
            </p:cNvPr>
            <p:cNvCxnSpPr>
              <a:cxnSpLocks/>
            </p:cNvCxnSpPr>
            <p:nvPr/>
          </p:nvCxnSpPr>
          <p:spPr>
            <a:xfrm>
              <a:off x="4008120" y="3444298"/>
              <a:ext cx="548643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025381A-2C73-4F2D-86D4-C333FA3AE0D4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 flipV="1">
              <a:off x="3188210" y="2814377"/>
              <a:ext cx="656433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0EC97CB8-3996-4CD0-8A31-1896256E93A5}"/>
                </a:ext>
              </a:extLst>
            </p:cNvPr>
            <p:cNvSpPr/>
            <p:nvPr/>
          </p:nvSpPr>
          <p:spPr>
            <a:xfrm flipH="1">
              <a:off x="3649134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7E711401-7DC6-42B5-8938-BB8458423056}"/>
                </a:ext>
              </a:extLst>
            </p:cNvPr>
            <p:cNvSpPr/>
            <p:nvPr/>
          </p:nvSpPr>
          <p:spPr>
            <a:xfrm flipH="1">
              <a:off x="3754028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8" name="椭圆 8">
              <a:extLst>
                <a:ext uri="{FF2B5EF4-FFF2-40B4-BE49-F238E27FC236}">
                  <a16:creationId xmlns:a16="http://schemas.microsoft.com/office/drawing/2014/main" id="{24B6BB9E-B0D9-47F2-9F10-245FE82890B6}"/>
                </a:ext>
              </a:extLst>
            </p:cNvPr>
            <p:cNvSpPr/>
            <p:nvPr/>
          </p:nvSpPr>
          <p:spPr>
            <a:xfrm flipH="1">
              <a:off x="3844643" y="2604590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AEFC2CDD-5FFB-48B6-997A-2D10061CA84A}"/>
                </a:ext>
              </a:extLst>
            </p:cNvPr>
            <p:cNvSpPr/>
            <p:nvPr/>
          </p:nvSpPr>
          <p:spPr>
            <a:xfrm flipH="1">
              <a:off x="3096122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9ACCA2D5-95E5-49D2-A2B4-DF0A616D7B90}"/>
                </a:ext>
              </a:extLst>
            </p:cNvPr>
            <p:cNvSpPr/>
            <p:nvPr/>
          </p:nvSpPr>
          <p:spPr>
            <a:xfrm flipH="1">
              <a:off x="3201370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1" name="弧形 30">
              <a:extLst>
                <a:ext uri="{FF2B5EF4-FFF2-40B4-BE49-F238E27FC236}">
                  <a16:creationId xmlns:a16="http://schemas.microsoft.com/office/drawing/2014/main" id="{EAC13EEE-5708-4F22-8E93-687DC5356BC0}"/>
                </a:ext>
              </a:extLst>
            </p:cNvPr>
            <p:cNvSpPr/>
            <p:nvPr/>
          </p:nvSpPr>
          <p:spPr>
            <a:xfrm flipH="1">
              <a:off x="3306646" y="2814377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2" name="椭圆 8">
              <a:extLst>
                <a:ext uri="{FF2B5EF4-FFF2-40B4-BE49-F238E27FC236}">
                  <a16:creationId xmlns:a16="http://schemas.microsoft.com/office/drawing/2014/main" id="{4BE03D9C-C337-4F2F-9D19-312DD1A60CD7}"/>
                </a:ext>
              </a:extLst>
            </p:cNvPr>
            <p:cNvSpPr/>
            <p:nvPr/>
          </p:nvSpPr>
          <p:spPr>
            <a:xfrm flipH="1">
              <a:off x="4536440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3" name="椭圆 8">
              <a:extLst>
                <a:ext uri="{FF2B5EF4-FFF2-40B4-BE49-F238E27FC236}">
                  <a16:creationId xmlns:a16="http://schemas.microsoft.com/office/drawing/2014/main" id="{0180373E-1CAA-4586-8C0A-76B532BDDEE3}"/>
                </a:ext>
              </a:extLst>
            </p:cNvPr>
            <p:cNvSpPr/>
            <p:nvPr/>
          </p:nvSpPr>
          <p:spPr>
            <a:xfrm flipH="1">
              <a:off x="4414202" y="3011863"/>
              <a:ext cx="112077" cy="224154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34" name="椭圆 8">
              <a:extLst>
                <a:ext uri="{FF2B5EF4-FFF2-40B4-BE49-F238E27FC236}">
                  <a16:creationId xmlns:a16="http://schemas.microsoft.com/office/drawing/2014/main" id="{DD3139DF-7134-47EB-92D1-3FD1102A53A4}"/>
                </a:ext>
              </a:extLst>
            </p:cNvPr>
            <p:cNvSpPr/>
            <p:nvPr/>
          </p:nvSpPr>
          <p:spPr>
            <a:xfrm>
              <a:off x="3910012" y="3236017"/>
              <a:ext cx="103824" cy="207646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940E540-6107-4EE5-A557-2E5D6B30C13E}"/>
              </a:ext>
            </a:extLst>
          </p:cNvPr>
          <p:cNvGrpSpPr/>
          <p:nvPr/>
        </p:nvGrpSpPr>
        <p:grpSpPr>
          <a:xfrm flipH="1">
            <a:off x="9767754" y="1631711"/>
            <a:ext cx="2374129" cy="407908"/>
            <a:chOff x="8664212" y="2998449"/>
            <a:chExt cx="2374129" cy="407908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B8F03D5A-4D6F-4871-88D0-2DF446FE208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9802939" y="3406355"/>
              <a:ext cx="1235402" cy="2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ED72B4B-B22B-48B0-BDF3-171BE457A526}"/>
                </a:ext>
              </a:extLst>
            </p:cNvPr>
            <p:cNvCxnSpPr>
              <a:cxnSpLocks/>
            </p:cNvCxnSpPr>
            <p:nvPr/>
          </p:nvCxnSpPr>
          <p:spPr>
            <a:xfrm>
              <a:off x="8664212" y="2998449"/>
              <a:ext cx="158981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F029B15-BFA1-4FC8-8D1F-570FA572F7A4}"/>
                </a:ext>
              </a:extLst>
            </p:cNvPr>
            <p:cNvCxnSpPr>
              <a:cxnSpLocks/>
              <a:stCxn id="41" idx="0"/>
              <a:endCxn id="40" idx="0"/>
            </p:cNvCxnSpPr>
            <p:nvPr/>
          </p:nvCxnSpPr>
          <p:spPr>
            <a:xfrm>
              <a:off x="9802332" y="3208236"/>
              <a:ext cx="451692" cy="0"/>
            </a:xfrm>
            <a:prstGeom prst="line">
              <a:avLst/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8">
              <a:extLst>
                <a:ext uri="{FF2B5EF4-FFF2-40B4-BE49-F238E27FC236}">
                  <a16:creationId xmlns:a16="http://schemas.microsoft.com/office/drawing/2014/main" id="{E2C7992D-273B-43AD-AC37-C695EF077D81}"/>
                </a:ext>
              </a:extLst>
            </p:cNvPr>
            <p:cNvSpPr/>
            <p:nvPr/>
          </p:nvSpPr>
          <p:spPr>
            <a:xfrm flipH="1">
              <a:off x="10151035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0" name="椭圆 8">
              <a:extLst>
                <a:ext uri="{FF2B5EF4-FFF2-40B4-BE49-F238E27FC236}">
                  <a16:creationId xmlns:a16="http://schemas.microsoft.com/office/drawing/2014/main" id="{EBA212C5-77E1-41A6-A630-A6C33E2DE5FD}"/>
                </a:ext>
              </a:extLst>
            </p:cNvPr>
            <p:cNvSpPr/>
            <p:nvPr/>
          </p:nvSpPr>
          <p:spPr>
            <a:xfrm flipH="1">
              <a:off x="10254024" y="2998449"/>
              <a:ext cx="104894" cy="209787"/>
            </a:xfrm>
            <a:custGeom>
              <a:avLst/>
              <a:gdLst>
                <a:gd name="connsiteX0" fmla="*/ 0 w 1280160"/>
                <a:gd name="connsiteY0" fmla="*/ 640080 h 1280160"/>
                <a:gd name="connsiteX1" fmla="*/ 640080 w 1280160"/>
                <a:gd name="connsiteY1" fmla="*/ 0 h 1280160"/>
                <a:gd name="connsiteX2" fmla="*/ 1280160 w 1280160"/>
                <a:gd name="connsiteY2" fmla="*/ 640080 h 1280160"/>
                <a:gd name="connsiteX3" fmla="*/ 640080 w 1280160"/>
                <a:gd name="connsiteY3" fmla="*/ 1280160 h 1280160"/>
                <a:gd name="connsiteX4" fmla="*/ 0 w 1280160"/>
                <a:gd name="connsiteY4" fmla="*/ 640080 h 1280160"/>
                <a:gd name="connsiteX0" fmla="*/ 1280160 w 1371600"/>
                <a:gd name="connsiteY0" fmla="*/ 640080 h 1280160"/>
                <a:gd name="connsiteX1" fmla="*/ 640080 w 1371600"/>
                <a:gd name="connsiteY1" fmla="*/ 1280160 h 1280160"/>
                <a:gd name="connsiteX2" fmla="*/ 0 w 1371600"/>
                <a:gd name="connsiteY2" fmla="*/ 640080 h 1280160"/>
                <a:gd name="connsiteX3" fmla="*/ 640080 w 1371600"/>
                <a:gd name="connsiteY3" fmla="*/ 0 h 1280160"/>
                <a:gd name="connsiteX4" fmla="*/ 1371600 w 1371600"/>
                <a:gd name="connsiteY4" fmla="*/ 731520 h 1280160"/>
                <a:gd name="connsiteX0" fmla="*/ 1280160 w 1280160"/>
                <a:gd name="connsiteY0" fmla="*/ 640080 h 1280160"/>
                <a:gd name="connsiteX1" fmla="*/ 640080 w 1280160"/>
                <a:gd name="connsiteY1" fmla="*/ 1280160 h 1280160"/>
                <a:gd name="connsiteX2" fmla="*/ 0 w 1280160"/>
                <a:gd name="connsiteY2" fmla="*/ 640080 h 1280160"/>
                <a:gd name="connsiteX3" fmla="*/ 640080 w 1280160"/>
                <a:gd name="connsiteY3" fmla="*/ 0 h 1280160"/>
                <a:gd name="connsiteX0" fmla="*/ 640080 w 640080"/>
                <a:gd name="connsiteY0" fmla="*/ 1280160 h 1280160"/>
                <a:gd name="connsiteX1" fmla="*/ 0 w 640080"/>
                <a:gd name="connsiteY1" fmla="*/ 640080 h 1280160"/>
                <a:gd name="connsiteX2" fmla="*/ 640080 w 640080"/>
                <a:gd name="connsiteY2" fmla="*/ 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1280160">
                  <a:moveTo>
                    <a:pt x="640080" y="1280160"/>
                  </a:moveTo>
                  <a:cubicBezTo>
                    <a:pt x="286574" y="1280160"/>
                    <a:pt x="0" y="993586"/>
                    <a:pt x="0" y="640080"/>
                  </a:cubicBezTo>
                  <a:cubicBezTo>
                    <a:pt x="0" y="286574"/>
                    <a:pt x="286574" y="0"/>
                    <a:pt x="640080" y="0"/>
                  </a:cubicBezTo>
                </a:path>
              </a:pathLst>
            </a:custGeom>
            <a:noFill/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7AF28B67-12F6-4F79-8E1C-42EFEBECA1B0}"/>
                </a:ext>
              </a:extLst>
            </p:cNvPr>
            <p:cNvSpPr/>
            <p:nvPr/>
          </p:nvSpPr>
          <p:spPr>
            <a:xfrm flipH="1">
              <a:off x="9703271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50FB0652-E274-4180-BBAF-07D0B34E0097}"/>
                </a:ext>
              </a:extLst>
            </p:cNvPr>
            <p:cNvSpPr/>
            <p:nvPr/>
          </p:nvSpPr>
          <p:spPr>
            <a:xfrm flipH="1">
              <a:off x="9808547" y="3208236"/>
              <a:ext cx="198121" cy="198121"/>
            </a:xfrm>
            <a:prstGeom prst="arc">
              <a:avLst>
                <a:gd name="adj1" fmla="val 16200000"/>
                <a:gd name="adj2" fmla="val 5421095"/>
              </a:avLst>
            </a:prstGeom>
            <a:ln w="127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son"/>
                <a:ea typeface="思源黑体 CN Normal"/>
                <a:cs typeface="+mn-cs"/>
              </a:endParaRPr>
            </a:p>
          </p:txBody>
        </p:sp>
      </p:grp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D0804DD-7D8C-442B-8C7C-BC347E283125}"/>
              </a:ext>
            </a:extLst>
          </p:cNvPr>
          <p:cNvSpPr/>
          <p:nvPr/>
        </p:nvSpPr>
        <p:spPr>
          <a:xfrm flipH="1">
            <a:off x="6021508" y="5279990"/>
            <a:ext cx="226920" cy="96323"/>
          </a:xfrm>
          <a:custGeom>
            <a:avLst/>
            <a:gdLst>
              <a:gd name="connsiteX0" fmla="*/ 0 w 469210"/>
              <a:gd name="connsiteY0" fmla="*/ 0 h 199171"/>
              <a:gd name="connsiteX1" fmla="*/ 248831 w 469210"/>
              <a:gd name="connsiteY1" fmla="*/ 122544 h 199171"/>
              <a:gd name="connsiteX2" fmla="*/ 469210 w 469210"/>
              <a:gd name="connsiteY2" fmla="*/ 103077 h 199171"/>
              <a:gd name="connsiteX3" fmla="*/ 332191 w 469210"/>
              <a:gd name="connsiteY3" fmla="*/ 140514 h 199171"/>
              <a:gd name="connsiteX4" fmla="*/ 74624 w 469210"/>
              <a:gd name="connsiteY4" fmla="*/ 160230 h 199171"/>
              <a:gd name="connsiteX5" fmla="*/ 174207 w 469210"/>
              <a:gd name="connsiteY5" fmla="*/ 140014 h 199171"/>
              <a:gd name="connsiteX6" fmla="*/ 0 w 469210"/>
              <a:gd name="connsiteY6" fmla="*/ 0 h 1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10" h="199171">
                <a:moveTo>
                  <a:pt x="0" y="0"/>
                </a:moveTo>
                <a:cubicBezTo>
                  <a:pt x="89350" y="25207"/>
                  <a:pt x="176703" y="62894"/>
                  <a:pt x="248831" y="122544"/>
                </a:cubicBezTo>
                <a:cubicBezTo>
                  <a:pt x="319962" y="98334"/>
                  <a:pt x="395085" y="99333"/>
                  <a:pt x="469210" y="103077"/>
                </a:cubicBezTo>
                <a:cubicBezTo>
                  <a:pt x="432023" y="141262"/>
                  <a:pt x="380610" y="138267"/>
                  <a:pt x="332191" y="140514"/>
                </a:cubicBezTo>
                <a:cubicBezTo>
                  <a:pt x="273040" y="228865"/>
                  <a:pt x="154490" y="201910"/>
                  <a:pt x="74624" y="160230"/>
                </a:cubicBezTo>
                <a:cubicBezTo>
                  <a:pt x="99582" y="155239"/>
                  <a:pt x="149498" y="145006"/>
                  <a:pt x="174207" y="140014"/>
                </a:cubicBezTo>
                <a:cubicBezTo>
                  <a:pt x="128534" y="77869"/>
                  <a:pt x="44425" y="63892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B8D9A61-34ED-4328-80C8-F6C63494BCFA}"/>
              </a:ext>
            </a:extLst>
          </p:cNvPr>
          <p:cNvSpPr/>
          <p:nvPr/>
        </p:nvSpPr>
        <p:spPr>
          <a:xfrm flipH="1">
            <a:off x="6653122" y="4482855"/>
            <a:ext cx="226920" cy="96943"/>
          </a:xfrm>
          <a:custGeom>
            <a:avLst/>
            <a:gdLst>
              <a:gd name="connsiteX0" fmla="*/ 0 w 477196"/>
              <a:gd name="connsiteY0" fmla="*/ 0 h 203865"/>
              <a:gd name="connsiteX1" fmla="*/ 260062 w 477196"/>
              <a:gd name="connsiteY1" fmla="*/ 123292 h 203865"/>
              <a:gd name="connsiteX2" fmla="*/ 477197 w 477196"/>
              <a:gd name="connsiteY2" fmla="*/ 114058 h 203865"/>
              <a:gd name="connsiteX3" fmla="*/ 345918 w 477196"/>
              <a:gd name="connsiteY3" fmla="*/ 146004 h 203865"/>
              <a:gd name="connsiteX4" fmla="*/ 74624 w 477196"/>
              <a:gd name="connsiteY4" fmla="*/ 171461 h 203865"/>
              <a:gd name="connsiteX5" fmla="*/ 180946 w 477196"/>
              <a:gd name="connsiteY5" fmla="*/ 141262 h 203865"/>
              <a:gd name="connsiteX6" fmla="*/ 0 w 477196"/>
              <a:gd name="connsiteY6" fmla="*/ 0 h 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196" h="203865">
                <a:moveTo>
                  <a:pt x="0" y="0"/>
                </a:moveTo>
                <a:cubicBezTo>
                  <a:pt x="89849" y="33693"/>
                  <a:pt x="179947" y="69383"/>
                  <a:pt x="260062" y="123292"/>
                </a:cubicBezTo>
                <a:cubicBezTo>
                  <a:pt x="331692" y="108567"/>
                  <a:pt x="404569" y="100331"/>
                  <a:pt x="477197" y="114058"/>
                </a:cubicBezTo>
                <a:cubicBezTo>
                  <a:pt x="438512" y="141762"/>
                  <a:pt x="392589" y="147751"/>
                  <a:pt x="345918" y="146004"/>
                </a:cubicBezTo>
                <a:cubicBezTo>
                  <a:pt x="279030" y="237600"/>
                  <a:pt x="164224" y="199914"/>
                  <a:pt x="74624" y="171461"/>
                </a:cubicBezTo>
                <a:cubicBezTo>
                  <a:pt x="110065" y="161728"/>
                  <a:pt x="145505" y="151745"/>
                  <a:pt x="180946" y="141262"/>
                </a:cubicBezTo>
                <a:cubicBezTo>
                  <a:pt x="123792" y="89599"/>
                  <a:pt x="47919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952877C-58DC-4335-B283-CD5B840D7F95}"/>
              </a:ext>
            </a:extLst>
          </p:cNvPr>
          <p:cNvSpPr/>
          <p:nvPr/>
        </p:nvSpPr>
        <p:spPr>
          <a:xfrm flipH="1">
            <a:off x="5389032" y="4827519"/>
            <a:ext cx="227781" cy="97346"/>
          </a:xfrm>
          <a:custGeom>
            <a:avLst/>
            <a:gdLst>
              <a:gd name="connsiteX0" fmla="*/ 0 w 471207"/>
              <a:gd name="connsiteY0" fmla="*/ 0 h 201379"/>
              <a:gd name="connsiteX1" fmla="*/ 251577 w 471207"/>
              <a:gd name="connsiteY1" fmla="*/ 123792 h 201379"/>
              <a:gd name="connsiteX2" fmla="*/ 471207 w 471207"/>
              <a:gd name="connsiteY2" fmla="*/ 110314 h 201379"/>
              <a:gd name="connsiteX3" fmla="*/ 337682 w 471207"/>
              <a:gd name="connsiteY3" fmla="*/ 146753 h 201379"/>
              <a:gd name="connsiteX4" fmla="*/ 72628 w 471207"/>
              <a:gd name="connsiteY4" fmla="*/ 169715 h 201379"/>
              <a:gd name="connsiteX5" fmla="*/ 173209 w 471207"/>
              <a:gd name="connsiteY5" fmla="*/ 134773 h 201379"/>
              <a:gd name="connsiteX6" fmla="*/ 0 w 471207"/>
              <a:gd name="connsiteY6" fmla="*/ 0 h 20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207" h="201379">
                <a:moveTo>
                  <a:pt x="0" y="0"/>
                </a:moveTo>
                <a:cubicBezTo>
                  <a:pt x="88851" y="29950"/>
                  <a:pt x="173458" y="71630"/>
                  <a:pt x="251577" y="123792"/>
                </a:cubicBezTo>
                <a:cubicBezTo>
                  <a:pt x="321959" y="97586"/>
                  <a:pt x="397831" y="100331"/>
                  <a:pt x="471207" y="110314"/>
                </a:cubicBezTo>
                <a:cubicBezTo>
                  <a:pt x="432273" y="139266"/>
                  <a:pt x="383604" y="141013"/>
                  <a:pt x="337682" y="146753"/>
                </a:cubicBezTo>
                <a:cubicBezTo>
                  <a:pt x="268299" y="227118"/>
                  <a:pt x="159232" y="204406"/>
                  <a:pt x="72628" y="169715"/>
                </a:cubicBezTo>
                <a:cubicBezTo>
                  <a:pt x="97836" y="160979"/>
                  <a:pt x="148251" y="143509"/>
                  <a:pt x="173209" y="134773"/>
                </a:cubicBezTo>
                <a:cubicBezTo>
                  <a:pt x="115805" y="89350"/>
                  <a:pt x="42928" y="61896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DAB4EC96-65EF-4492-AD06-E388A4E31AA5}"/>
              </a:ext>
            </a:extLst>
          </p:cNvPr>
          <p:cNvSpPr/>
          <p:nvPr/>
        </p:nvSpPr>
        <p:spPr>
          <a:xfrm flipH="1">
            <a:off x="7907455" y="5344175"/>
            <a:ext cx="345478" cy="164552"/>
          </a:xfrm>
          <a:custGeom>
            <a:avLst/>
            <a:gdLst>
              <a:gd name="connsiteX0" fmla="*/ 0 w 535349"/>
              <a:gd name="connsiteY0" fmla="*/ 0 h 254988"/>
              <a:gd name="connsiteX1" fmla="*/ 316967 w 535349"/>
              <a:gd name="connsiteY1" fmla="*/ 166720 h 254988"/>
              <a:gd name="connsiteX2" fmla="*/ 525116 w 535349"/>
              <a:gd name="connsiteY2" fmla="*/ 146753 h 254988"/>
              <a:gd name="connsiteX3" fmla="*/ 535349 w 535349"/>
              <a:gd name="connsiteY3" fmla="*/ 174456 h 254988"/>
              <a:gd name="connsiteX4" fmla="*/ 394586 w 535349"/>
              <a:gd name="connsiteY4" fmla="*/ 178699 h 254988"/>
              <a:gd name="connsiteX5" fmla="*/ 409062 w 535349"/>
              <a:gd name="connsiteY5" fmla="*/ 222126 h 254988"/>
              <a:gd name="connsiteX6" fmla="*/ 90098 w 535349"/>
              <a:gd name="connsiteY6" fmla="*/ 215637 h 254988"/>
              <a:gd name="connsiteX7" fmla="*/ 200662 w 535349"/>
              <a:gd name="connsiteY7" fmla="*/ 199165 h 254988"/>
              <a:gd name="connsiteX8" fmla="*/ 0 w 535349"/>
              <a:gd name="connsiteY8" fmla="*/ 0 h 25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49" h="254988">
                <a:moveTo>
                  <a:pt x="0" y="0"/>
                </a:moveTo>
                <a:cubicBezTo>
                  <a:pt x="102577" y="62645"/>
                  <a:pt x="228366" y="81862"/>
                  <a:pt x="316967" y="166720"/>
                </a:cubicBezTo>
                <a:cubicBezTo>
                  <a:pt x="380360" y="130281"/>
                  <a:pt x="455234" y="130281"/>
                  <a:pt x="525116" y="146753"/>
                </a:cubicBezTo>
                <a:cubicBezTo>
                  <a:pt x="527612" y="153492"/>
                  <a:pt x="532853" y="167468"/>
                  <a:pt x="535349" y="174456"/>
                </a:cubicBezTo>
                <a:cubicBezTo>
                  <a:pt x="488677" y="181195"/>
                  <a:pt x="441257" y="178699"/>
                  <a:pt x="394586" y="178699"/>
                </a:cubicBezTo>
                <a:cubicBezTo>
                  <a:pt x="398080" y="189431"/>
                  <a:pt x="405318" y="211145"/>
                  <a:pt x="409062" y="222126"/>
                </a:cubicBezTo>
                <a:cubicBezTo>
                  <a:pt x="306983" y="277284"/>
                  <a:pt x="193175" y="254572"/>
                  <a:pt x="90098" y="215637"/>
                </a:cubicBezTo>
                <a:cubicBezTo>
                  <a:pt x="126287" y="207401"/>
                  <a:pt x="163225" y="201661"/>
                  <a:pt x="200662" y="199165"/>
                </a:cubicBezTo>
                <a:cubicBezTo>
                  <a:pt x="188183" y="89599"/>
                  <a:pt x="35440" y="98834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ACCAE456-AA66-4EFF-AD5B-3720B81CE08D}"/>
              </a:ext>
            </a:extLst>
          </p:cNvPr>
          <p:cNvSpPr/>
          <p:nvPr/>
        </p:nvSpPr>
        <p:spPr>
          <a:xfrm flipH="1">
            <a:off x="7284736" y="5335999"/>
            <a:ext cx="117374" cy="80627"/>
          </a:xfrm>
          <a:custGeom>
            <a:avLst/>
            <a:gdLst>
              <a:gd name="connsiteX0" fmla="*/ 0 w 286302"/>
              <a:gd name="connsiteY0" fmla="*/ 36938 h 196669"/>
              <a:gd name="connsiteX1" fmla="*/ 196170 w 286302"/>
              <a:gd name="connsiteY1" fmla="*/ 0 h 196669"/>
              <a:gd name="connsiteX2" fmla="*/ 284272 w 286302"/>
              <a:gd name="connsiteY2" fmla="*/ 196669 h 196669"/>
              <a:gd name="connsiteX3" fmla="*/ 157485 w 286302"/>
              <a:gd name="connsiteY3" fmla="*/ 37687 h 196669"/>
              <a:gd name="connsiteX4" fmla="*/ 14975 w 286302"/>
              <a:gd name="connsiteY4" fmla="*/ 148999 h 196669"/>
              <a:gd name="connsiteX5" fmla="*/ 54658 w 286302"/>
              <a:gd name="connsiteY5" fmla="*/ 72129 h 196669"/>
              <a:gd name="connsiteX6" fmla="*/ 0 w 286302"/>
              <a:gd name="connsiteY6" fmla="*/ 36938 h 19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02" h="196669">
                <a:moveTo>
                  <a:pt x="0" y="36938"/>
                </a:moveTo>
                <a:cubicBezTo>
                  <a:pt x="66139" y="28951"/>
                  <a:pt x="130031" y="8486"/>
                  <a:pt x="196170" y="0"/>
                </a:cubicBezTo>
                <a:cubicBezTo>
                  <a:pt x="259314" y="44924"/>
                  <a:pt x="295503" y="118800"/>
                  <a:pt x="284272" y="196669"/>
                </a:cubicBezTo>
                <a:cubicBezTo>
                  <a:pt x="246086" y="140514"/>
                  <a:pt x="208898" y="82861"/>
                  <a:pt x="157485" y="37687"/>
                </a:cubicBezTo>
                <a:cubicBezTo>
                  <a:pt x="110564" y="75623"/>
                  <a:pt x="70132" y="122544"/>
                  <a:pt x="14975" y="148999"/>
                </a:cubicBezTo>
                <a:cubicBezTo>
                  <a:pt x="24958" y="129782"/>
                  <a:pt x="44924" y="91346"/>
                  <a:pt x="54658" y="72129"/>
                </a:cubicBezTo>
                <a:cubicBezTo>
                  <a:pt x="36439" y="60398"/>
                  <a:pt x="18219" y="48668"/>
                  <a:pt x="0" y="369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1BAE3BD0-54B1-4F77-B0EA-AF6CF2689812}"/>
              </a:ext>
            </a:extLst>
          </p:cNvPr>
          <p:cNvSpPr/>
          <p:nvPr/>
        </p:nvSpPr>
        <p:spPr>
          <a:xfrm flipH="1">
            <a:off x="3670359" y="5245364"/>
            <a:ext cx="159433" cy="69253"/>
          </a:xfrm>
          <a:custGeom>
            <a:avLst/>
            <a:gdLst>
              <a:gd name="connsiteX0" fmla="*/ 0 w 407813"/>
              <a:gd name="connsiteY0" fmla="*/ 30948 h 177142"/>
              <a:gd name="connsiteX1" fmla="*/ 11980 w 407813"/>
              <a:gd name="connsiteY1" fmla="*/ 0 h 177142"/>
              <a:gd name="connsiteX2" fmla="*/ 215138 w 407813"/>
              <a:gd name="connsiteY2" fmla="*/ 106820 h 177142"/>
              <a:gd name="connsiteX3" fmla="*/ 407814 w 407813"/>
              <a:gd name="connsiteY3" fmla="*/ 98834 h 177142"/>
              <a:gd name="connsiteX4" fmla="*/ 287516 w 407813"/>
              <a:gd name="connsiteY4" fmla="*/ 136021 h 177142"/>
              <a:gd name="connsiteX5" fmla="*/ 49916 w 407813"/>
              <a:gd name="connsiteY5" fmla="*/ 153242 h 177142"/>
              <a:gd name="connsiteX6" fmla="*/ 140763 w 407813"/>
              <a:gd name="connsiteY6" fmla="*/ 120048 h 177142"/>
              <a:gd name="connsiteX7" fmla="*/ 0 w 407813"/>
              <a:gd name="connsiteY7" fmla="*/ 30948 h 17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813" h="177142">
                <a:moveTo>
                  <a:pt x="0" y="30948"/>
                </a:moveTo>
                <a:cubicBezTo>
                  <a:pt x="2995" y="23211"/>
                  <a:pt x="8985" y="7737"/>
                  <a:pt x="11980" y="0"/>
                </a:cubicBezTo>
                <a:cubicBezTo>
                  <a:pt x="80864" y="33194"/>
                  <a:pt x="149998" y="66139"/>
                  <a:pt x="215138" y="106820"/>
                </a:cubicBezTo>
                <a:cubicBezTo>
                  <a:pt x="277783" y="88601"/>
                  <a:pt x="343672" y="84608"/>
                  <a:pt x="407814" y="98834"/>
                </a:cubicBezTo>
                <a:cubicBezTo>
                  <a:pt x="369628" y="116803"/>
                  <a:pt x="328697" y="127785"/>
                  <a:pt x="287516" y="136021"/>
                </a:cubicBezTo>
                <a:cubicBezTo>
                  <a:pt x="221378" y="201910"/>
                  <a:pt x="128534" y="173708"/>
                  <a:pt x="49916" y="153242"/>
                </a:cubicBezTo>
                <a:cubicBezTo>
                  <a:pt x="80115" y="142011"/>
                  <a:pt x="110564" y="131030"/>
                  <a:pt x="140763" y="120048"/>
                </a:cubicBezTo>
                <a:cubicBezTo>
                  <a:pt x="97586" y="84857"/>
                  <a:pt x="48668" y="57653"/>
                  <a:pt x="0" y="309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0472B930-75C0-44CA-A390-9548E58CA0B0}"/>
              </a:ext>
            </a:extLst>
          </p:cNvPr>
          <p:cNvSpPr/>
          <p:nvPr/>
        </p:nvSpPr>
        <p:spPr>
          <a:xfrm flipH="1">
            <a:off x="7738212" y="4253713"/>
            <a:ext cx="302834" cy="133796"/>
          </a:xfrm>
          <a:custGeom>
            <a:avLst/>
            <a:gdLst>
              <a:gd name="connsiteX0" fmla="*/ 0 w 477446"/>
              <a:gd name="connsiteY0" fmla="*/ 0 h 210941"/>
              <a:gd name="connsiteX1" fmla="*/ 263557 w 477446"/>
              <a:gd name="connsiteY1" fmla="*/ 126038 h 210941"/>
              <a:gd name="connsiteX2" fmla="*/ 477446 w 477446"/>
              <a:gd name="connsiteY2" fmla="*/ 116803 h 210941"/>
              <a:gd name="connsiteX3" fmla="*/ 301992 w 477446"/>
              <a:gd name="connsiteY3" fmla="*/ 187684 h 210941"/>
              <a:gd name="connsiteX4" fmla="*/ 76621 w 477446"/>
              <a:gd name="connsiteY4" fmla="*/ 174456 h 210941"/>
              <a:gd name="connsiteX5" fmla="*/ 177202 w 477446"/>
              <a:gd name="connsiteY5" fmla="*/ 148500 h 210941"/>
              <a:gd name="connsiteX6" fmla="*/ 0 w 477446"/>
              <a:gd name="connsiteY6" fmla="*/ 0 h 21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446" h="210941">
                <a:moveTo>
                  <a:pt x="0" y="0"/>
                </a:moveTo>
                <a:cubicBezTo>
                  <a:pt x="89849" y="37437"/>
                  <a:pt x="180197" y="75124"/>
                  <a:pt x="263557" y="126038"/>
                </a:cubicBezTo>
                <a:cubicBezTo>
                  <a:pt x="334188" y="113309"/>
                  <a:pt x="406067" y="105572"/>
                  <a:pt x="477446" y="116803"/>
                </a:cubicBezTo>
                <a:cubicBezTo>
                  <a:pt x="426283" y="157485"/>
                  <a:pt x="354653" y="148999"/>
                  <a:pt x="301992" y="187684"/>
                </a:cubicBezTo>
                <a:cubicBezTo>
                  <a:pt x="233357" y="235604"/>
                  <a:pt x="147502" y="198416"/>
                  <a:pt x="76621" y="174456"/>
                </a:cubicBezTo>
                <a:cubicBezTo>
                  <a:pt x="101829" y="167967"/>
                  <a:pt x="151994" y="154989"/>
                  <a:pt x="177202" y="148500"/>
                </a:cubicBezTo>
                <a:cubicBezTo>
                  <a:pt x="130530" y="84358"/>
                  <a:pt x="40432" y="71130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02E834E3-9FE1-45AF-8BC2-B367DE884D79}"/>
              </a:ext>
            </a:extLst>
          </p:cNvPr>
          <p:cNvSpPr/>
          <p:nvPr/>
        </p:nvSpPr>
        <p:spPr>
          <a:xfrm flipH="1">
            <a:off x="4757418" y="5236941"/>
            <a:ext cx="227782" cy="96461"/>
          </a:xfrm>
          <a:custGeom>
            <a:avLst/>
            <a:gdLst>
              <a:gd name="connsiteX0" fmla="*/ 0 w 472704"/>
              <a:gd name="connsiteY0" fmla="*/ 0 h 200180"/>
              <a:gd name="connsiteX1" fmla="*/ 259064 w 472704"/>
              <a:gd name="connsiteY1" fmla="*/ 124541 h 200180"/>
              <a:gd name="connsiteX2" fmla="*/ 472705 w 472704"/>
              <a:gd name="connsiteY2" fmla="*/ 109815 h 200180"/>
              <a:gd name="connsiteX3" fmla="*/ 302741 w 472704"/>
              <a:gd name="connsiteY3" fmla="*/ 175455 h 200180"/>
              <a:gd name="connsiteX4" fmla="*/ 88102 w 472704"/>
              <a:gd name="connsiteY4" fmla="*/ 181445 h 200180"/>
              <a:gd name="connsiteX5" fmla="*/ 163974 w 472704"/>
              <a:gd name="connsiteY5" fmla="*/ 119799 h 200180"/>
              <a:gd name="connsiteX6" fmla="*/ 0 w 472704"/>
              <a:gd name="connsiteY6" fmla="*/ 0 h 20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704" h="200180">
                <a:moveTo>
                  <a:pt x="0" y="0"/>
                </a:moveTo>
                <a:cubicBezTo>
                  <a:pt x="92844" y="25707"/>
                  <a:pt x="181944" y="66388"/>
                  <a:pt x="259064" y="124541"/>
                </a:cubicBezTo>
                <a:cubicBezTo>
                  <a:pt x="327200" y="98085"/>
                  <a:pt x="401325" y="103326"/>
                  <a:pt x="472705" y="109815"/>
                </a:cubicBezTo>
                <a:cubicBezTo>
                  <a:pt x="423038" y="153492"/>
                  <a:pt x="346168" y="123043"/>
                  <a:pt x="302741" y="175455"/>
                </a:cubicBezTo>
                <a:cubicBezTo>
                  <a:pt x="242841" y="228865"/>
                  <a:pt x="157984" y="178699"/>
                  <a:pt x="88102" y="181445"/>
                </a:cubicBezTo>
                <a:cubicBezTo>
                  <a:pt x="112311" y="160480"/>
                  <a:pt x="158483" y="157236"/>
                  <a:pt x="163974" y="119799"/>
                </a:cubicBezTo>
                <a:cubicBezTo>
                  <a:pt x="108567" y="80614"/>
                  <a:pt x="45673" y="51413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C95EB64-352B-4FCB-B109-B9B3CC77E4D7}"/>
              </a:ext>
            </a:extLst>
          </p:cNvPr>
          <p:cNvSpPr/>
          <p:nvPr/>
        </p:nvSpPr>
        <p:spPr>
          <a:xfrm flipH="1">
            <a:off x="4199937" y="5177702"/>
            <a:ext cx="117374" cy="82183"/>
          </a:xfrm>
          <a:custGeom>
            <a:avLst/>
            <a:gdLst>
              <a:gd name="connsiteX0" fmla="*/ 0 w 270544"/>
              <a:gd name="connsiteY0" fmla="*/ 34442 h 189431"/>
              <a:gd name="connsiteX1" fmla="*/ 185438 w 270544"/>
              <a:gd name="connsiteY1" fmla="*/ 0 h 189431"/>
              <a:gd name="connsiteX2" fmla="*/ 270545 w 270544"/>
              <a:gd name="connsiteY2" fmla="*/ 189432 h 189431"/>
              <a:gd name="connsiteX3" fmla="*/ 125289 w 270544"/>
              <a:gd name="connsiteY3" fmla="*/ 38935 h 189431"/>
              <a:gd name="connsiteX4" fmla="*/ 7987 w 270544"/>
              <a:gd name="connsiteY4" fmla="*/ 152244 h 189431"/>
              <a:gd name="connsiteX5" fmla="*/ 36439 w 270544"/>
              <a:gd name="connsiteY5" fmla="*/ 65140 h 189431"/>
              <a:gd name="connsiteX6" fmla="*/ 0 w 270544"/>
              <a:gd name="connsiteY6" fmla="*/ 34442 h 18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44" h="189431">
                <a:moveTo>
                  <a:pt x="0" y="34442"/>
                </a:moveTo>
                <a:cubicBezTo>
                  <a:pt x="61397" y="21714"/>
                  <a:pt x="122294" y="1997"/>
                  <a:pt x="185438" y="0"/>
                </a:cubicBezTo>
                <a:cubicBezTo>
                  <a:pt x="245088" y="43677"/>
                  <a:pt x="265304" y="119299"/>
                  <a:pt x="270545" y="189432"/>
                </a:cubicBezTo>
                <a:cubicBezTo>
                  <a:pt x="221877" y="139266"/>
                  <a:pt x="190679" y="71380"/>
                  <a:pt x="125289" y="38935"/>
                </a:cubicBezTo>
                <a:cubicBezTo>
                  <a:pt x="88601" y="79117"/>
                  <a:pt x="50914" y="118551"/>
                  <a:pt x="7987" y="152244"/>
                </a:cubicBezTo>
                <a:cubicBezTo>
                  <a:pt x="16971" y="122794"/>
                  <a:pt x="26456" y="93842"/>
                  <a:pt x="36439" y="65140"/>
                </a:cubicBezTo>
                <a:cubicBezTo>
                  <a:pt x="27454" y="57403"/>
                  <a:pt x="9234" y="42179"/>
                  <a:pt x="0" y="3444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4924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08B6ACF6-142B-4502-89FF-7B2F45038EE3}"/>
              </a:ext>
            </a:extLst>
          </p:cNvPr>
          <p:cNvGrpSpPr/>
          <p:nvPr/>
        </p:nvGrpSpPr>
        <p:grpSpPr>
          <a:xfrm rot="11700000">
            <a:off x="8086544" y="2854989"/>
            <a:ext cx="385099" cy="404787"/>
            <a:chOff x="6126270" y="3945267"/>
            <a:chExt cx="1035730" cy="1088680"/>
          </a:xfrm>
          <a:solidFill>
            <a:srgbClr val="A60000"/>
          </a:solidFill>
        </p:grpSpPr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C9A665DD-96DF-43A2-8CF6-DB1EE977C227}"/>
                </a:ext>
              </a:extLst>
            </p:cNvPr>
            <p:cNvSpPr/>
            <p:nvPr/>
          </p:nvSpPr>
          <p:spPr>
            <a:xfrm>
              <a:off x="6651889" y="3945267"/>
              <a:ext cx="9377" cy="7999"/>
            </a:xfrm>
            <a:custGeom>
              <a:avLst/>
              <a:gdLst>
                <a:gd name="connsiteX0" fmla="*/ 510 w 9377"/>
                <a:gd name="connsiteY0" fmla="*/ 1650 h 7999"/>
                <a:gd name="connsiteX1" fmla="*/ 8921 w 9377"/>
                <a:gd name="connsiteY1" fmla="*/ 6308 h 7999"/>
                <a:gd name="connsiteX2" fmla="*/ 510 w 9377"/>
                <a:gd name="connsiteY2" fmla="*/ 1650 h 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7" h="7999">
                  <a:moveTo>
                    <a:pt x="510" y="1650"/>
                  </a:moveTo>
                  <a:cubicBezTo>
                    <a:pt x="3325" y="-2371"/>
                    <a:pt x="11367" y="1650"/>
                    <a:pt x="8921" y="6308"/>
                  </a:cubicBezTo>
                  <a:cubicBezTo>
                    <a:pt x="6039" y="10396"/>
                    <a:pt x="-2104" y="6375"/>
                    <a:pt x="510" y="165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F9F6657B-85B1-4660-87A0-2907C9557C29}"/>
                </a:ext>
              </a:extLst>
            </p:cNvPr>
            <p:cNvSpPr/>
            <p:nvPr/>
          </p:nvSpPr>
          <p:spPr>
            <a:xfrm>
              <a:off x="6136677" y="3948760"/>
              <a:ext cx="948234" cy="1085187"/>
            </a:xfrm>
            <a:custGeom>
              <a:avLst/>
              <a:gdLst>
                <a:gd name="connsiteX0" fmla="*/ 497392 w 948234"/>
                <a:gd name="connsiteY0" fmla="*/ 0 h 1085187"/>
                <a:gd name="connsiteX1" fmla="*/ 502485 w 948234"/>
                <a:gd name="connsiteY1" fmla="*/ 2212 h 1085187"/>
                <a:gd name="connsiteX2" fmla="*/ 518101 w 948234"/>
                <a:gd name="connsiteY2" fmla="*/ 15348 h 1085187"/>
                <a:gd name="connsiteX3" fmla="*/ 644299 w 948234"/>
                <a:gd name="connsiteY3" fmla="*/ 20374 h 1085187"/>
                <a:gd name="connsiteX4" fmla="*/ 671107 w 948234"/>
                <a:gd name="connsiteY4" fmla="*/ 13471 h 1085187"/>
                <a:gd name="connsiteX5" fmla="*/ 681428 w 948234"/>
                <a:gd name="connsiteY5" fmla="*/ 25166 h 1085187"/>
                <a:gd name="connsiteX6" fmla="*/ 744494 w 948234"/>
                <a:gd name="connsiteY6" fmla="*/ 39542 h 1085187"/>
                <a:gd name="connsiteX7" fmla="*/ 831218 w 948234"/>
                <a:gd name="connsiteY7" fmla="*/ 64071 h 1085187"/>
                <a:gd name="connsiteX8" fmla="*/ 842075 w 948234"/>
                <a:gd name="connsiteY8" fmla="*/ 49226 h 1085187"/>
                <a:gd name="connsiteX9" fmla="*/ 871899 w 948234"/>
                <a:gd name="connsiteY9" fmla="*/ 83306 h 1085187"/>
                <a:gd name="connsiteX10" fmla="*/ 907956 w 948234"/>
                <a:gd name="connsiteY10" fmla="*/ 83440 h 1085187"/>
                <a:gd name="connsiteX11" fmla="*/ 929168 w 948234"/>
                <a:gd name="connsiteY11" fmla="*/ 124355 h 1085187"/>
                <a:gd name="connsiteX12" fmla="*/ 948235 w 948234"/>
                <a:gd name="connsiteY12" fmla="*/ 175257 h 1085187"/>
                <a:gd name="connsiteX13" fmla="*/ 933356 w 948234"/>
                <a:gd name="connsiteY13" fmla="*/ 198413 h 1085187"/>
                <a:gd name="connsiteX14" fmla="*/ 941365 w 948234"/>
                <a:gd name="connsiteY14" fmla="*/ 230314 h 1085187"/>
                <a:gd name="connsiteX15" fmla="*/ 913518 w 948234"/>
                <a:gd name="connsiteY15" fmla="*/ 317440 h 1085187"/>
                <a:gd name="connsiteX16" fmla="*/ 901857 w 948234"/>
                <a:gd name="connsiteY16" fmla="*/ 282322 h 1085187"/>
                <a:gd name="connsiteX17" fmla="*/ 876691 w 948234"/>
                <a:gd name="connsiteY17" fmla="*/ 297535 h 1085187"/>
                <a:gd name="connsiteX18" fmla="*/ 818853 w 948234"/>
                <a:gd name="connsiteY18" fmla="*/ 234335 h 1085187"/>
                <a:gd name="connsiteX19" fmla="*/ 736552 w 948234"/>
                <a:gd name="connsiteY19" fmla="*/ 174218 h 1085187"/>
                <a:gd name="connsiteX20" fmla="*/ 682434 w 948234"/>
                <a:gd name="connsiteY20" fmla="*/ 159441 h 1085187"/>
                <a:gd name="connsiteX21" fmla="*/ 625098 w 948234"/>
                <a:gd name="connsiteY21" fmla="*/ 149924 h 1085187"/>
                <a:gd name="connsiteX22" fmla="*/ 590214 w 948234"/>
                <a:gd name="connsiteY22" fmla="*/ 134878 h 1085187"/>
                <a:gd name="connsiteX23" fmla="*/ 567562 w 948234"/>
                <a:gd name="connsiteY23" fmla="*/ 145299 h 1085187"/>
                <a:gd name="connsiteX24" fmla="*/ 573627 w 948234"/>
                <a:gd name="connsiteY24" fmla="*/ 135481 h 1085187"/>
                <a:gd name="connsiteX25" fmla="*/ 517397 w 948234"/>
                <a:gd name="connsiteY25" fmla="*/ 149388 h 1085187"/>
                <a:gd name="connsiteX26" fmla="*/ 523999 w 948234"/>
                <a:gd name="connsiteY26" fmla="*/ 135380 h 1085187"/>
                <a:gd name="connsiteX27" fmla="*/ 435867 w 948234"/>
                <a:gd name="connsiteY27" fmla="*/ 167416 h 1085187"/>
                <a:gd name="connsiteX28" fmla="*/ 455605 w 948234"/>
                <a:gd name="connsiteY28" fmla="*/ 143456 h 1085187"/>
                <a:gd name="connsiteX29" fmla="*/ 391467 w 948234"/>
                <a:gd name="connsiteY29" fmla="*/ 180954 h 1085187"/>
                <a:gd name="connsiteX30" fmla="*/ 380810 w 948234"/>
                <a:gd name="connsiteY30" fmla="*/ 194626 h 1085187"/>
                <a:gd name="connsiteX31" fmla="*/ 371897 w 948234"/>
                <a:gd name="connsiteY31" fmla="*/ 177536 h 1085187"/>
                <a:gd name="connsiteX32" fmla="*/ 369082 w 948234"/>
                <a:gd name="connsiteY32" fmla="*/ 197943 h 1085187"/>
                <a:gd name="connsiteX33" fmla="*/ 364659 w 948234"/>
                <a:gd name="connsiteY33" fmla="*/ 189097 h 1085187"/>
                <a:gd name="connsiteX34" fmla="*/ 294087 w 948234"/>
                <a:gd name="connsiteY34" fmla="*/ 230180 h 1085187"/>
                <a:gd name="connsiteX35" fmla="*/ 283162 w 948234"/>
                <a:gd name="connsiteY35" fmla="*/ 266036 h 1085187"/>
                <a:gd name="connsiteX36" fmla="*/ 268317 w 948234"/>
                <a:gd name="connsiteY36" fmla="*/ 246835 h 1085187"/>
                <a:gd name="connsiteX37" fmla="*/ 210613 w 948234"/>
                <a:gd name="connsiteY37" fmla="*/ 316535 h 1085187"/>
                <a:gd name="connsiteX38" fmla="*/ 199723 w 948234"/>
                <a:gd name="connsiteY38" fmla="*/ 357551 h 1085187"/>
                <a:gd name="connsiteX39" fmla="*/ 207999 w 948234"/>
                <a:gd name="connsiteY39" fmla="*/ 327191 h 1085187"/>
                <a:gd name="connsiteX40" fmla="*/ 178042 w 948234"/>
                <a:gd name="connsiteY40" fmla="*/ 368543 h 1085187"/>
                <a:gd name="connsiteX41" fmla="*/ 189770 w 948234"/>
                <a:gd name="connsiteY41" fmla="*/ 408219 h 1085187"/>
                <a:gd name="connsiteX42" fmla="*/ 180823 w 948234"/>
                <a:gd name="connsiteY42" fmla="*/ 405906 h 1085187"/>
                <a:gd name="connsiteX43" fmla="*/ 150329 w 948234"/>
                <a:gd name="connsiteY43" fmla="*/ 426482 h 1085187"/>
                <a:gd name="connsiteX44" fmla="*/ 166548 w 948234"/>
                <a:gd name="connsiteY44" fmla="*/ 425309 h 1085187"/>
                <a:gd name="connsiteX45" fmla="*/ 159477 w 948234"/>
                <a:gd name="connsiteY45" fmla="*/ 466425 h 1085187"/>
                <a:gd name="connsiteX46" fmla="*/ 151736 w 948234"/>
                <a:gd name="connsiteY46" fmla="*/ 550234 h 1085187"/>
                <a:gd name="connsiteX47" fmla="*/ 131965 w 948234"/>
                <a:gd name="connsiteY47" fmla="*/ 572384 h 1085187"/>
                <a:gd name="connsiteX48" fmla="*/ 154115 w 948234"/>
                <a:gd name="connsiteY48" fmla="*/ 602777 h 1085187"/>
                <a:gd name="connsiteX49" fmla="*/ 132837 w 948234"/>
                <a:gd name="connsiteY49" fmla="*/ 585888 h 1085187"/>
                <a:gd name="connsiteX50" fmla="*/ 145101 w 948234"/>
                <a:gd name="connsiteY50" fmla="*/ 604922 h 1085187"/>
                <a:gd name="connsiteX51" fmla="*/ 153043 w 948234"/>
                <a:gd name="connsiteY51" fmla="*/ 627106 h 1085187"/>
                <a:gd name="connsiteX52" fmla="*/ 137427 w 948234"/>
                <a:gd name="connsiteY52" fmla="*/ 619398 h 1085187"/>
                <a:gd name="connsiteX53" fmla="*/ 162191 w 948234"/>
                <a:gd name="connsiteY53" fmla="*/ 738191 h 1085187"/>
                <a:gd name="connsiteX54" fmla="*/ 232160 w 948234"/>
                <a:gd name="connsiteY54" fmla="*/ 847802 h 1085187"/>
                <a:gd name="connsiteX55" fmla="*/ 347334 w 948234"/>
                <a:gd name="connsiteY55" fmla="*/ 940357 h 1085187"/>
                <a:gd name="connsiteX56" fmla="*/ 440458 w 948234"/>
                <a:gd name="connsiteY56" fmla="*/ 978726 h 1085187"/>
                <a:gd name="connsiteX57" fmla="*/ 426183 w 948234"/>
                <a:gd name="connsiteY57" fmla="*/ 984154 h 1085187"/>
                <a:gd name="connsiteX58" fmla="*/ 489818 w 948234"/>
                <a:gd name="connsiteY58" fmla="*/ 997893 h 1085187"/>
                <a:gd name="connsiteX59" fmla="*/ 522893 w 948234"/>
                <a:gd name="connsiteY59" fmla="*/ 981105 h 1085187"/>
                <a:gd name="connsiteX60" fmla="*/ 515923 w 948234"/>
                <a:gd name="connsiteY60" fmla="*/ 1000072 h 1085187"/>
                <a:gd name="connsiteX61" fmla="*/ 655559 w 948234"/>
                <a:gd name="connsiteY61" fmla="*/ 1000340 h 1085187"/>
                <a:gd name="connsiteX62" fmla="*/ 752771 w 948234"/>
                <a:gd name="connsiteY62" fmla="*/ 973532 h 1085187"/>
                <a:gd name="connsiteX63" fmla="*/ 645271 w 948234"/>
                <a:gd name="connsiteY63" fmla="*/ 1016827 h 1085187"/>
                <a:gd name="connsiteX64" fmla="*/ 524233 w 948234"/>
                <a:gd name="connsiteY64" fmla="*/ 1024701 h 1085187"/>
                <a:gd name="connsiteX65" fmla="*/ 399811 w 948234"/>
                <a:gd name="connsiteY65" fmla="*/ 1001613 h 1085187"/>
                <a:gd name="connsiteX66" fmla="*/ 367138 w 948234"/>
                <a:gd name="connsiteY66" fmla="*/ 1000541 h 1085187"/>
                <a:gd name="connsiteX67" fmla="*/ 372064 w 948234"/>
                <a:gd name="connsiteY67" fmla="*/ 988578 h 1085187"/>
                <a:gd name="connsiteX68" fmla="*/ 312014 w 948234"/>
                <a:gd name="connsiteY68" fmla="*/ 961234 h 1085187"/>
                <a:gd name="connsiteX69" fmla="*/ 354338 w 948234"/>
                <a:gd name="connsiteY69" fmla="*/ 991895 h 1085187"/>
                <a:gd name="connsiteX70" fmla="*/ 290400 w 948234"/>
                <a:gd name="connsiteY70" fmla="*/ 957480 h 1085187"/>
                <a:gd name="connsiteX71" fmla="*/ 310305 w 948234"/>
                <a:gd name="connsiteY71" fmla="*/ 953191 h 1085187"/>
                <a:gd name="connsiteX72" fmla="*/ 265804 w 948234"/>
                <a:gd name="connsiteY72" fmla="*/ 929902 h 1085187"/>
                <a:gd name="connsiteX73" fmla="*/ 274517 w 948234"/>
                <a:gd name="connsiteY73" fmla="*/ 943875 h 1085187"/>
                <a:gd name="connsiteX74" fmla="*/ 234573 w 948234"/>
                <a:gd name="connsiteY74" fmla="*/ 918039 h 1085187"/>
                <a:gd name="connsiteX75" fmla="*/ 244894 w 948234"/>
                <a:gd name="connsiteY75" fmla="*/ 934359 h 1085187"/>
                <a:gd name="connsiteX76" fmla="*/ 216343 w 948234"/>
                <a:gd name="connsiteY76" fmla="*/ 930438 h 1085187"/>
                <a:gd name="connsiteX77" fmla="*/ 274316 w 948234"/>
                <a:gd name="connsiteY77" fmla="*/ 956174 h 1085187"/>
                <a:gd name="connsiteX78" fmla="*/ 327898 w 948234"/>
                <a:gd name="connsiteY78" fmla="*/ 995749 h 1085187"/>
                <a:gd name="connsiteX79" fmla="*/ 267044 w 948234"/>
                <a:gd name="connsiteY79" fmla="*/ 978994 h 1085187"/>
                <a:gd name="connsiteX80" fmla="*/ 280448 w 948234"/>
                <a:gd name="connsiteY80" fmla="*/ 976213 h 1085187"/>
                <a:gd name="connsiteX81" fmla="*/ 244190 w 948234"/>
                <a:gd name="connsiteY81" fmla="*/ 970114 h 1085187"/>
                <a:gd name="connsiteX82" fmla="*/ 280012 w 948234"/>
                <a:gd name="connsiteY82" fmla="*/ 990153 h 1085187"/>
                <a:gd name="connsiteX83" fmla="*/ 389825 w 948234"/>
                <a:gd name="connsiteY83" fmla="*/ 1041155 h 1085187"/>
                <a:gd name="connsiteX84" fmla="*/ 379872 w 948234"/>
                <a:gd name="connsiteY84" fmla="*/ 1048728 h 1085187"/>
                <a:gd name="connsiteX85" fmla="*/ 477855 w 948234"/>
                <a:gd name="connsiteY85" fmla="*/ 1078753 h 1085187"/>
                <a:gd name="connsiteX86" fmla="*/ 404502 w 948234"/>
                <a:gd name="connsiteY86" fmla="*/ 1066991 h 1085187"/>
                <a:gd name="connsiteX87" fmla="*/ 294623 w 948234"/>
                <a:gd name="connsiteY87" fmla="*/ 1025439 h 1085187"/>
                <a:gd name="connsiteX88" fmla="*/ 250959 w 948234"/>
                <a:gd name="connsiteY88" fmla="*/ 1005333 h 1085187"/>
                <a:gd name="connsiteX89" fmla="*/ 417705 w 948234"/>
                <a:gd name="connsiteY89" fmla="*/ 1085187 h 1085187"/>
                <a:gd name="connsiteX90" fmla="*/ 325988 w 948234"/>
                <a:gd name="connsiteY90" fmla="*/ 1065550 h 1085187"/>
                <a:gd name="connsiteX91" fmla="*/ 263056 w 948234"/>
                <a:gd name="connsiteY91" fmla="*/ 1036765 h 1085187"/>
                <a:gd name="connsiteX92" fmla="*/ 202135 w 948234"/>
                <a:gd name="connsiteY92" fmla="*/ 996017 h 1085187"/>
                <a:gd name="connsiteX93" fmla="*/ 177774 w 948234"/>
                <a:gd name="connsiteY93" fmla="*/ 982881 h 1085187"/>
                <a:gd name="connsiteX94" fmla="*/ 124794 w 948234"/>
                <a:gd name="connsiteY94" fmla="*/ 924942 h 1085187"/>
                <a:gd name="connsiteX95" fmla="*/ 114004 w 948234"/>
                <a:gd name="connsiteY95" fmla="*/ 899274 h 1085187"/>
                <a:gd name="connsiteX96" fmla="*/ 116819 w 948234"/>
                <a:gd name="connsiteY96" fmla="*/ 919782 h 1085187"/>
                <a:gd name="connsiteX97" fmla="*/ 55764 w 948234"/>
                <a:gd name="connsiteY97" fmla="*/ 819486 h 1085187"/>
                <a:gd name="connsiteX98" fmla="*/ 1444 w 948234"/>
                <a:gd name="connsiteY98" fmla="*/ 644263 h 1085187"/>
                <a:gd name="connsiteX99" fmla="*/ 9218 w 948234"/>
                <a:gd name="connsiteY99" fmla="*/ 474099 h 1085187"/>
                <a:gd name="connsiteX100" fmla="*/ 40148 w 948234"/>
                <a:gd name="connsiteY100" fmla="*/ 366164 h 1085187"/>
                <a:gd name="connsiteX101" fmla="*/ 28520 w 948234"/>
                <a:gd name="connsiteY101" fmla="*/ 366532 h 1085187"/>
                <a:gd name="connsiteX102" fmla="*/ 51675 w 948234"/>
                <a:gd name="connsiteY102" fmla="*/ 335669 h 1085187"/>
                <a:gd name="connsiteX103" fmla="*/ 55998 w 948234"/>
                <a:gd name="connsiteY103" fmla="*/ 289861 h 1085187"/>
                <a:gd name="connsiteX104" fmla="*/ 88536 w 948234"/>
                <a:gd name="connsiteY104" fmla="*/ 265701 h 1085187"/>
                <a:gd name="connsiteX105" fmla="*/ 118494 w 948234"/>
                <a:gd name="connsiteY105" fmla="*/ 222808 h 1085187"/>
                <a:gd name="connsiteX106" fmla="*/ 105224 w 948234"/>
                <a:gd name="connsiteY106" fmla="*/ 212487 h 1085187"/>
                <a:gd name="connsiteX107" fmla="*/ 161387 w 948234"/>
                <a:gd name="connsiteY107" fmla="*/ 162892 h 1085187"/>
                <a:gd name="connsiteX108" fmla="*/ 194495 w 948234"/>
                <a:gd name="connsiteY108" fmla="*/ 135916 h 1085187"/>
                <a:gd name="connsiteX109" fmla="*/ 202370 w 948234"/>
                <a:gd name="connsiteY109" fmla="*/ 114939 h 1085187"/>
                <a:gd name="connsiteX110" fmla="*/ 243721 w 948234"/>
                <a:gd name="connsiteY110" fmla="*/ 100731 h 1085187"/>
                <a:gd name="connsiteX111" fmla="*/ 240739 w 948234"/>
                <a:gd name="connsiteY111" fmla="*/ 115743 h 1085187"/>
                <a:gd name="connsiteX112" fmla="*/ 251663 w 948234"/>
                <a:gd name="connsiteY112" fmla="*/ 91482 h 1085187"/>
                <a:gd name="connsiteX113" fmla="*/ 272607 w 948234"/>
                <a:gd name="connsiteY113" fmla="*/ 74861 h 1085187"/>
                <a:gd name="connsiteX114" fmla="*/ 257360 w 948234"/>
                <a:gd name="connsiteY114" fmla="*/ 75666 h 1085187"/>
                <a:gd name="connsiteX115" fmla="*/ 275891 w 948234"/>
                <a:gd name="connsiteY115" fmla="*/ 65378 h 1085187"/>
                <a:gd name="connsiteX116" fmla="*/ 314494 w 948234"/>
                <a:gd name="connsiteY116" fmla="*/ 71745 h 1085187"/>
                <a:gd name="connsiteX117" fmla="*/ 370892 w 948234"/>
                <a:gd name="connsiteY117" fmla="*/ 45540 h 1085187"/>
                <a:gd name="connsiteX118" fmla="*/ 333494 w 948234"/>
                <a:gd name="connsiteY118" fmla="*/ 48657 h 1085187"/>
                <a:gd name="connsiteX119" fmla="*/ 384664 w 948234"/>
                <a:gd name="connsiteY119" fmla="*/ 37531 h 1085187"/>
                <a:gd name="connsiteX120" fmla="*/ 464719 w 948234"/>
                <a:gd name="connsiteY120" fmla="*/ 22050 h 1085187"/>
                <a:gd name="connsiteX121" fmla="*/ 445619 w 948234"/>
                <a:gd name="connsiteY121" fmla="*/ 13873 h 1085187"/>
                <a:gd name="connsiteX122" fmla="*/ 475945 w 948234"/>
                <a:gd name="connsiteY122" fmla="*/ 9617 h 1085187"/>
                <a:gd name="connsiteX123" fmla="*/ 470684 w 948234"/>
                <a:gd name="connsiteY123" fmla="*/ 24965 h 1085187"/>
                <a:gd name="connsiteX124" fmla="*/ 499670 w 948234"/>
                <a:gd name="connsiteY124" fmla="*/ 20676 h 1085187"/>
                <a:gd name="connsiteX125" fmla="*/ 497392 w 948234"/>
                <a:gd name="connsiteY125" fmla="*/ 0 h 1085187"/>
                <a:gd name="connsiteX126" fmla="*/ 270362 w 948234"/>
                <a:gd name="connsiteY126" fmla="*/ 81597 h 1085187"/>
                <a:gd name="connsiteX127" fmla="*/ 270630 w 948234"/>
                <a:gd name="connsiteY127" fmla="*/ 91449 h 1085187"/>
                <a:gd name="connsiteX128" fmla="*/ 296969 w 948234"/>
                <a:gd name="connsiteY128" fmla="*/ 82032 h 1085187"/>
                <a:gd name="connsiteX129" fmla="*/ 270362 w 948234"/>
                <a:gd name="connsiteY129" fmla="*/ 81597 h 1085187"/>
                <a:gd name="connsiteX130" fmla="*/ 210312 w 948234"/>
                <a:gd name="connsiteY130" fmla="*/ 114571 h 1085187"/>
                <a:gd name="connsiteX131" fmla="*/ 212222 w 948234"/>
                <a:gd name="connsiteY131" fmla="*/ 118893 h 1085187"/>
                <a:gd name="connsiteX132" fmla="*/ 210312 w 948234"/>
                <a:gd name="connsiteY132" fmla="*/ 114571 h 1085187"/>
                <a:gd name="connsiteX133" fmla="*/ 226396 w 948234"/>
                <a:gd name="connsiteY133" fmla="*/ 115241 h 1085187"/>
                <a:gd name="connsiteX134" fmla="*/ 233601 w 948234"/>
                <a:gd name="connsiteY134" fmla="*/ 120468 h 1085187"/>
                <a:gd name="connsiteX135" fmla="*/ 226396 w 948234"/>
                <a:gd name="connsiteY135" fmla="*/ 115241 h 1085187"/>
                <a:gd name="connsiteX136" fmla="*/ 530667 w 948234"/>
                <a:gd name="connsiteY136" fmla="*/ 134107 h 1085187"/>
                <a:gd name="connsiteX137" fmla="*/ 527919 w 948234"/>
                <a:gd name="connsiteY137" fmla="*/ 137894 h 1085187"/>
                <a:gd name="connsiteX138" fmla="*/ 530667 w 948234"/>
                <a:gd name="connsiteY138" fmla="*/ 134107 h 1085187"/>
                <a:gd name="connsiteX139" fmla="*/ 470416 w 948234"/>
                <a:gd name="connsiteY139" fmla="*/ 142317 h 1085187"/>
                <a:gd name="connsiteX140" fmla="*/ 470416 w 948234"/>
                <a:gd name="connsiteY140" fmla="*/ 142317 h 1085187"/>
                <a:gd name="connsiteX141" fmla="*/ 238091 w 948234"/>
                <a:gd name="connsiteY141" fmla="*/ 195397 h 1085187"/>
                <a:gd name="connsiteX142" fmla="*/ 262721 w 948234"/>
                <a:gd name="connsiteY142" fmla="*/ 169426 h 1085187"/>
                <a:gd name="connsiteX143" fmla="*/ 238091 w 948234"/>
                <a:gd name="connsiteY143" fmla="*/ 195397 h 1085187"/>
                <a:gd name="connsiteX144" fmla="*/ 202370 w 948234"/>
                <a:gd name="connsiteY144" fmla="*/ 188427 h 1085187"/>
                <a:gd name="connsiteX145" fmla="*/ 202370 w 948234"/>
                <a:gd name="connsiteY145" fmla="*/ 188427 h 1085187"/>
                <a:gd name="connsiteX146" fmla="*/ 121946 w 948234"/>
                <a:gd name="connsiteY146" fmla="*/ 198480 h 1085187"/>
                <a:gd name="connsiteX147" fmla="*/ 121946 w 948234"/>
                <a:gd name="connsiteY147" fmla="*/ 198480 h 1085187"/>
                <a:gd name="connsiteX148" fmla="*/ 135350 w 948234"/>
                <a:gd name="connsiteY148" fmla="*/ 198480 h 1085187"/>
                <a:gd name="connsiteX149" fmla="*/ 135350 w 948234"/>
                <a:gd name="connsiteY149" fmla="*/ 198480 h 1085187"/>
                <a:gd name="connsiteX150" fmla="*/ 191244 w 948234"/>
                <a:gd name="connsiteY150" fmla="*/ 197776 h 1085187"/>
                <a:gd name="connsiteX151" fmla="*/ 180722 w 948234"/>
                <a:gd name="connsiteY151" fmla="*/ 225154 h 1085187"/>
                <a:gd name="connsiteX152" fmla="*/ 198751 w 948234"/>
                <a:gd name="connsiteY152" fmla="*/ 201495 h 1085187"/>
                <a:gd name="connsiteX153" fmla="*/ 191244 w 948234"/>
                <a:gd name="connsiteY153" fmla="*/ 197776 h 1085187"/>
                <a:gd name="connsiteX154" fmla="*/ 214534 w 948234"/>
                <a:gd name="connsiteY154" fmla="*/ 210744 h 1085187"/>
                <a:gd name="connsiteX155" fmla="*/ 209440 w 948234"/>
                <a:gd name="connsiteY155" fmla="*/ 238691 h 1085187"/>
                <a:gd name="connsiteX156" fmla="*/ 180186 w 948234"/>
                <a:gd name="connsiteY156" fmla="*/ 246399 h 1085187"/>
                <a:gd name="connsiteX157" fmla="*/ 146844 w 948234"/>
                <a:gd name="connsiteY157" fmla="*/ 296932 h 1085187"/>
                <a:gd name="connsiteX158" fmla="*/ 137830 w 948234"/>
                <a:gd name="connsiteY158" fmla="*/ 329303 h 1085187"/>
                <a:gd name="connsiteX159" fmla="*/ 140376 w 948234"/>
                <a:gd name="connsiteY159" fmla="*/ 373234 h 1085187"/>
                <a:gd name="connsiteX160" fmla="*/ 171038 w 948234"/>
                <a:gd name="connsiteY160" fmla="*/ 330107 h 1085187"/>
                <a:gd name="connsiteX161" fmla="*/ 151535 w 948234"/>
                <a:gd name="connsiteY161" fmla="*/ 332955 h 1085187"/>
                <a:gd name="connsiteX162" fmla="*/ 174121 w 948234"/>
                <a:gd name="connsiteY162" fmla="*/ 312246 h 1085187"/>
                <a:gd name="connsiteX163" fmla="*/ 214735 w 948234"/>
                <a:gd name="connsiteY163" fmla="*/ 247873 h 1085187"/>
                <a:gd name="connsiteX164" fmla="*/ 214266 w 948234"/>
                <a:gd name="connsiteY164" fmla="*/ 263757 h 1085187"/>
                <a:gd name="connsiteX165" fmla="*/ 245464 w 948234"/>
                <a:gd name="connsiteY165" fmla="*/ 200423 h 1085187"/>
                <a:gd name="connsiteX166" fmla="*/ 214534 w 948234"/>
                <a:gd name="connsiteY166" fmla="*/ 210744 h 1085187"/>
                <a:gd name="connsiteX167" fmla="*/ 155389 w 948234"/>
                <a:gd name="connsiteY167" fmla="*/ 245226 h 1085187"/>
                <a:gd name="connsiteX168" fmla="*/ 155288 w 948234"/>
                <a:gd name="connsiteY168" fmla="*/ 252029 h 1085187"/>
                <a:gd name="connsiteX169" fmla="*/ 155389 w 948234"/>
                <a:gd name="connsiteY169" fmla="*/ 245226 h 1085187"/>
                <a:gd name="connsiteX170" fmla="*/ 62432 w 948234"/>
                <a:gd name="connsiteY170" fmla="*/ 295625 h 1085187"/>
                <a:gd name="connsiteX171" fmla="*/ 67291 w 948234"/>
                <a:gd name="connsiteY171" fmla="*/ 300484 h 1085187"/>
                <a:gd name="connsiteX172" fmla="*/ 62432 w 948234"/>
                <a:gd name="connsiteY172" fmla="*/ 295625 h 1085187"/>
                <a:gd name="connsiteX173" fmla="*/ 108408 w 948234"/>
                <a:gd name="connsiteY173" fmla="*/ 333759 h 1085187"/>
                <a:gd name="connsiteX174" fmla="*/ 108408 w 948234"/>
                <a:gd name="connsiteY174" fmla="*/ 333759 h 1085187"/>
                <a:gd name="connsiteX175" fmla="*/ 138433 w 948234"/>
                <a:gd name="connsiteY175" fmla="*/ 379936 h 1085187"/>
                <a:gd name="connsiteX176" fmla="*/ 137897 w 948234"/>
                <a:gd name="connsiteY176" fmla="*/ 387911 h 1085187"/>
                <a:gd name="connsiteX177" fmla="*/ 138433 w 948234"/>
                <a:gd name="connsiteY177" fmla="*/ 379936 h 1085187"/>
                <a:gd name="connsiteX178" fmla="*/ 165174 w 948234"/>
                <a:gd name="connsiteY178" fmla="*/ 402689 h 1085187"/>
                <a:gd name="connsiteX179" fmla="*/ 175595 w 948234"/>
                <a:gd name="connsiteY179" fmla="*/ 401986 h 1085187"/>
                <a:gd name="connsiteX180" fmla="*/ 170870 w 948234"/>
                <a:gd name="connsiteY180" fmla="*/ 384694 h 1085187"/>
                <a:gd name="connsiteX181" fmla="*/ 165174 w 948234"/>
                <a:gd name="connsiteY181" fmla="*/ 402689 h 1085187"/>
                <a:gd name="connsiteX182" fmla="*/ 116350 w 948234"/>
                <a:gd name="connsiteY182" fmla="*/ 437339 h 1085187"/>
                <a:gd name="connsiteX183" fmla="*/ 125833 w 948234"/>
                <a:gd name="connsiteY183" fmla="*/ 412307 h 1085187"/>
                <a:gd name="connsiteX184" fmla="*/ 114239 w 948234"/>
                <a:gd name="connsiteY184" fmla="*/ 425845 h 1085187"/>
                <a:gd name="connsiteX185" fmla="*/ 123219 w 948234"/>
                <a:gd name="connsiteY185" fmla="*/ 393441 h 1085187"/>
                <a:gd name="connsiteX186" fmla="*/ 116350 w 948234"/>
                <a:gd name="connsiteY186" fmla="*/ 437339 h 1085187"/>
                <a:gd name="connsiteX187" fmla="*/ 103348 w 948234"/>
                <a:gd name="connsiteY187" fmla="*/ 427219 h 1085187"/>
                <a:gd name="connsiteX188" fmla="*/ 94032 w 948234"/>
                <a:gd name="connsiteY188" fmla="*/ 455769 h 1085187"/>
                <a:gd name="connsiteX189" fmla="*/ 110016 w 948234"/>
                <a:gd name="connsiteY189" fmla="*/ 464314 h 1085187"/>
                <a:gd name="connsiteX190" fmla="*/ 103348 w 948234"/>
                <a:gd name="connsiteY190" fmla="*/ 427219 h 1085187"/>
                <a:gd name="connsiteX191" fmla="*/ 152540 w 948234"/>
                <a:gd name="connsiteY191" fmla="*/ 437640 h 1085187"/>
                <a:gd name="connsiteX192" fmla="*/ 159377 w 948234"/>
                <a:gd name="connsiteY192" fmla="*/ 442064 h 1085187"/>
                <a:gd name="connsiteX193" fmla="*/ 152540 w 948234"/>
                <a:gd name="connsiteY193" fmla="*/ 437640 h 1085187"/>
                <a:gd name="connsiteX194" fmla="*/ 95406 w 948234"/>
                <a:gd name="connsiteY194" fmla="*/ 465688 h 1085187"/>
                <a:gd name="connsiteX195" fmla="*/ 85889 w 948234"/>
                <a:gd name="connsiteY195" fmla="*/ 499299 h 1085187"/>
                <a:gd name="connsiteX196" fmla="*/ 99494 w 948234"/>
                <a:gd name="connsiteY196" fmla="*/ 499198 h 1085187"/>
                <a:gd name="connsiteX197" fmla="*/ 104085 w 948234"/>
                <a:gd name="connsiteY197" fmla="*/ 473496 h 1085187"/>
                <a:gd name="connsiteX198" fmla="*/ 95406 w 948234"/>
                <a:gd name="connsiteY198" fmla="*/ 465688 h 1085187"/>
                <a:gd name="connsiteX199" fmla="*/ 38171 w 948234"/>
                <a:gd name="connsiteY199" fmla="*/ 479963 h 1085187"/>
                <a:gd name="connsiteX200" fmla="*/ 38171 w 948234"/>
                <a:gd name="connsiteY200" fmla="*/ 479963 h 1085187"/>
                <a:gd name="connsiteX201" fmla="*/ 37903 w 948234"/>
                <a:gd name="connsiteY201" fmla="*/ 500572 h 1085187"/>
                <a:gd name="connsiteX202" fmla="*/ 37367 w 948234"/>
                <a:gd name="connsiteY202" fmla="*/ 508547 h 1085187"/>
                <a:gd name="connsiteX203" fmla="*/ 37903 w 948234"/>
                <a:gd name="connsiteY203" fmla="*/ 500572 h 1085187"/>
                <a:gd name="connsiteX204" fmla="*/ 85152 w 948234"/>
                <a:gd name="connsiteY204" fmla="*/ 511630 h 1085187"/>
                <a:gd name="connsiteX205" fmla="*/ 86894 w 948234"/>
                <a:gd name="connsiteY205" fmla="*/ 522286 h 1085187"/>
                <a:gd name="connsiteX206" fmla="*/ 85152 w 948234"/>
                <a:gd name="connsiteY206" fmla="*/ 511630 h 1085187"/>
                <a:gd name="connsiteX207" fmla="*/ 132803 w 948234"/>
                <a:gd name="connsiteY207" fmla="*/ 530195 h 1085187"/>
                <a:gd name="connsiteX208" fmla="*/ 137662 w 948234"/>
                <a:gd name="connsiteY208" fmla="*/ 535054 h 1085187"/>
                <a:gd name="connsiteX209" fmla="*/ 132803 w 948234"/>
                <a:gd name="connsiteY209" fmla="*/ 530195 h 1085187"/>
                <a:gd name="connsiteX210" fmla="*/ 142420 w 948234"/>
                <a:gd name="connsiteY210" fmla="*/ 534853 h 1085187"/>
                <a:gd name="connsiteX211" fmla="*/ 147313 w 948234"/>
                <a:gd name="connsiteY211" fmla="*/ 541287 h 1085187"/>
                <a:gd name="connsiteX212" fmla="*/ 142420 w 948234"/>
                <a:gd name="connsiteY212" fmla="*/ 534853 h 1085187"/>
                <a:gd name="connsiteX213" fmla="*/ 81767 w 948234"/>
                <a:gd name="connsiteY213" fmla="*/ 533814 h 1085187"/>
                <a:gd name="connsiteX214" fmla="*/ 83208 w 948234"/>
                <a:gd name="connsiteY214" fmla="*/ 584649 h 1085187"/>
                <a:gd name="connsiteX215" fmla="*/ 85889 w 948234"/>
                <a:gd name="connsiteY215" fmla="*/ 550167 h 1085187"/>
                <a:gd name="connsiteX216" fmla="*/ 97182 w 948234"/>
                <a:gd name="connsiteY216" fmla="*/ 554959 h 1085187"/>
                <a:gd name="connsiteX217" fmla="*/ 81767 w 948234"/>
                <a:gd name="connsiteY217" fmla="*/ 533814 h 1085187"/>
                <a:gd name="connsiteX218" fmla="*/ 28151 w 948234"/>
                <a:gd name="connsiteY218" fmla="*/ 561460 h 1085187"/>
                <a:gd name="connsiteX219" fmla="*/ 28151 w 948234"/>
                <a:gd name="connsiteY219" fmla="*/ 571647 h 1085187"/>
                <a:gd name="connsiteX220" fmla="*/ 28151 w 948234"/>
                <a:gd name="connsiteY220" fmla="*/ 561460 h 1085187"/>
                <a:gd name="connsiteX221" fmla="*/ 77076 w 948234"/>
                <a:gd name="connsiteY221" fmla="*/ 604688 h 1085187"/>
                <a:gd name="connsiteX222" fmla="*/ 87866 w 948234"/>
                <a:gd name="connsiteY222" fmla="*/ 622682 h 1085187"/>
                <a:gd name="connsiteX223" fmla="*/ 77076 w 948234"/>
                <a:gd name="connsiteY223" fmla="*/ 604688 h 1085187"/>
                <a:gd name="connsiteX224" fmla="*/ 76607 w 948234"/>
                <a:gd name="connsiteY224" fmla="*/ 633607 h 1085187"/>
                <a:gd name="connsiteX225" fmla="*/ 90949 w 948234"/>
                <a:gd name="connsiteY225" fmla="*/ 655388 h 1085187"/>
                <a:gd name="connsiteX226" fmla="*/ 88235 w 948234"/>
                <a:gd name="connsiteY226" fmla="*/ 633808 h 1085187"/>
                <a:gd name="connsiteX227" fmla="*/ 76607 w 948234"/>
                <a:gd name="connsiteY227" fmla="*/ 633607 h 1085187"/>
                <a:gd name="connsiteX228" fmla="*/ 90011 w 948234"/>
                <a:gd name="connsiteY228" fmla="*/ 693858 h 1085187"/>
                <a:gd name="connsiteX229" fmla="*/ 100634 w 948234"/>
                <a:gd name="connsiteY229" fmla="*/ 696371 h 1085187"/>
                <a:gd name="connsiteX230" fmla="*/ 92290 w 948234"/>
                <a:gd name="connsiteY230" fmla="*/ 665073 h 1085187"/>
                <a:gd name="connsiteX231" fmla="*/ 90011 w 948234"/>
                <a:gd name="connsiteY231" fmla="*/ 693858 h 1085187"/>
                <a:gd name="connsiteX232" fmla="*/ 101806 w 948234"/>
                <a:gd name="connsiteY232" fmla="*/ 722040 h 1085187"/>
                <a:gd name="connsiteX233" fmla="*/ 101806 w 948234"/>
                <a:gd name="connsiteY233" fmla="*/ 722040 h 1085187"/>
                <a:gd name="connsiteX234" fmla="*/ 80360 w 948234"/>
                <a:gd name="connsiteY234" fmla="*/ 721671 h 1085187"/>
                <a:gd name="connsiteX235" fmla="*/ 101706 w 948234"/>
                <a:gd name="connsiteY235" fmla="*/ 770696 h 1085187"/>
                <a:gd name="connsiteX236" fmla="*/ 169061 w 948234"/>
                <a:gd name="connsiteY236" fmla="*/ 874878 h 1085187"/>
                <a:gd name="connsiteX237" fmla="*/ 106598 w 948234"/>
                <a:gd name="connsiteY237" fmla="*/ 768920 h 1085187"/>
                <a:gd name="connsiteX238" fmla="*/ 80360 w 948234"/>
                <a:gd name="connsiteY238" fmla="*/ 721671 h 1085187"/>
                <a:gd name="connsiteX239" fmla="*/ 113736 w 948234"/>
                <a:gd name="connsiteY239" fmla="*/ 739130 h 1085187"/>
                <a:gd name="connsiteX240" fmla="*/ 119868 w 948234"/>
                <a:gd name="connsiteY240" fmla="*/ 751729 h 1085187"/>
                <a:gd name="connsiteX241" fmla="*/ 113736 w 948234"/>
                <a:gd name="connsiteY241" fmla="*/ 739130 h 1085187"/>
                <a:gd name="connsiteX242" fmla="*/ 119332 w 948234"/>
                <a:gd name="connsiteY242" fmla="*/ 756320 h 1085187"/>
                <a:gd name="connsiteX243" fmla="*/ 114138 w 948234"/>
                <a:gd name="connsiteY243" fmla="*/ 771333 h 1085187"/>
                <a:gd name="connsiteX244" fmla="*/ 135920 w 948234"/>
                <a:gd name="connsiteY244" fmla="*/ 778504 h 1085187"/>
                <a:gd name="connsiteX245" fmla="*/ 119332 w 948234"/>
                <a:gd name="connsiteY245" fmla="*/ 756320 h 1085187"/>
                <a:gd name="connsiteX246" fmla="*/ 140410 w 948234"/>
                <a:gd name="connsiteY246" fmla="*/ 771467 h 1085187"/>
                <a:gd name="connsiteX247" fmla="*/ 147246 w 948234"/>
                <a:gd name="connsiteY247" fmla="*/ 775890 h 1085187"/>
                <a:gd name="connsiteX248" fmla="*/ 140410 w 948234"/>
                <a:gd name="connsiteY248" fmla="*/ 771467 h 1085187"/>
                <a:gd name="connsiteX249" fmla="*/ 123286 w 948234"/>
                <a:gd name="connsiteY249" fmla="*/ 788188 h 1085187"/>
                <a:gd name="connsiteX250" fmla="*/ 166983 w 948234"/>
                <a:gd name="connsiteY250" fmla="*/ 853432 h 1085187"/>
                <a:gd name="connsiteX251" fmla="*/ 216846 w 948234"/>
                <a:gd name="connsiteY251" fmla="*/ 901351 h 1085187"/>
                <a:gd name="connsiteX252" fmla="*/ 164939 w 948234"/>
                <a:gd name="connsiteY252" fmla="*/ 837481 h 1085187"/>
                <a:gd name="connsiteX253" fmla="*/ 123286 w 948234"/>
                <a:gd name="connsiteY253" fmla="*/ 788188 h 1085187"/>
                <a:gd name="connsiteX254" fmla="*/ 150429 w 948234"/>
                <a:gd name="connsiteY254" fmla="*/ 788858 h 1085187"/>
                <a:gd name="connsiteX255" fmla="*/ 157131 w 948234"/>
                <a:gd name="connsiteY255" fmla="*/ 795560 h 1085187"/>
                <a:gd name="connsiteX256" fmla="*/ 150429 w 948234"/>
                <a:gd name="connsiteY256" fmla="*/ 788858 h 1085187"/>
                <a:gd name="connsiteX257" fmla="*/ 166983 w 948234"/>
                <a:gd name="connsiteY257" fmla="*/ 822569 h 1085187"/>
                <a:gd name="connsiteX258" fmla="*/ 173015 w 948234"/>
                <a:gd name="connsiteY258" fmla="*/ 829941 h 1085187"/>
                <a:gd name="connsiteX259" fmla="*/ 166983 w 948234"/>
                <a:gd name="connsiteY259" fmla="*/ 822569 h 1085187"/>
                <a:gd name="connsiteX260" fmla="*/ 177539 w 948234"/>
                <a:gd name="connsiteY260" fmla="*/ 833561 h 1085187"/>
                <a:gd name="connsiteX261" fmla="*/ 191043 w 948234"/>
                <a:gd name="connsiteY261" fmla="*/ 846864 h 1085187"/>
                <a:gd name="connsiteX262" fmla="*/ 190541 w 948234"/>
                <a:gd name="connsiteY262" fmla="*/ 831986 h 1085187"/>
                <a:gd name="connsiteX263" fmla="*/ 177539 w 948234"/>
                <a:gd name="connsiteY263" fmla="*/ 833561 h 1085187"/>
                <a:gd name="connsiteX264" fmla="*/ 136154 w 948234"/>
                <a:gd name="connsiteY264" fmla="*/ 855242 h 1085187"/>
                <a:gd name="connsiteX265" fmla="*/ 141013 w 948234"/>
                <a:gd name="connsiteY265" fmla="*/ 860100 h 1085187"/>
                <a:gd name="connsiteX266" fmla="*/ 136154 w 948234"/>
                <a:gd name="connsiteY266" fmla="*/ 855242 h 1085187"/>
                <a:gd name="connsiteX267" fmla="*/ 141315 w 948234"/>
                <a:gd name="connsiteY267" fmla="*/ 863385 h 1085187"/>
                <a:gd name="connsiteX268" fmla="*/ 174724 w 948234"/>
                <a:gd name="connsiteY268" fmla="*/ 902926 h 1085187"/>
                <a:gd name="connsiteX269" fmla="*/ 141315 w 948234"/>
                <a:gd name="connsiteY269" fmla="*/ 863385 h 1085187"/>
                <a:gd name="connsiteX270" fmla="*/ 172713 w 948234"/>
                <a:gd name="connsiteY270" fmla="*/ 879603 h 1085187"/>
                <a:gd name="connsiteX271" fmla="*/ 189770 w 948234"/>
                <a:gd name="connsiteY271" fmla="*/ 897866 h 1085187"/>
                <a:gd name="connsiteX272" fmla="*/ 172713 w 948234"/>
                <a:gd name="connsiteY272" fmla="*/ 879603 h 1085187"/>
                <a:gd name="connsiteX273" fmla="*/ 144364 w 948234"/>
                <a:gd name="connsiteY273" fmla="*/ 890259 h 1085187"/>
                <a:gd name="connsiteX274" fmla="*/ 171842 w 948234"/>
                <a:gd name="connsiteY274" fmla="*/ 919648 h 1085187"/>
                <a:gd name="connsiteX275" fmla="*/ 144364 w 948234"/>
                <a:gd name="connsiteY275" fmla="*/ 890259 h 1085187"/>
                <a:gd name="connsiteX276" fmla="*/ 222844 w 948234"/>
                <a:gd name="connsiteY276" fmla="*/ 906813 h 1085187"/>
                <a:gd name="connsiteX277" fmla="*/ 227737 w 948234"/>
                <a:gd name="connsiteY277" fmla="*/ 913247 h 1085187"/>
                <a:gd name="connsiteX278" fmla="*/ 222844 w 948234"/>
                <a:gd name="connsiteY278" fmla="*/ 906813 h 1085187"/>
                <a:gd name="connsiteX279" fmla="*/ 262889 w 948234"/>
                <a:gd name="connsiteY279" fmla="*/ 912745 h 1085187"/>
                <a:gd name="connsiteX280" fmla="*/ 269758 w 948234"/>
                <a:gd name="connsiteY280" fmla="*/ 919480 h 1085187"/>
                <a:gd name="connsiteX281" fmla="*/ 262889 w 948234"/>
                <a:gd name="connsiteY281" fmla="*/ 912745 h 1085187"/>
                <a:gd name="connsiteX282" fmla="*/ 204816 w 948234"/>
                <a:gd name="connsiteY282" fmla="*/ 916062 h 1085187"/>
                <a:gd name="connsiteX283" fmla="*/ 215975 w 948234"/>
                <a:gd name="connsiteY283" fmla="*/ 919112 h 1085187"/>
                <a:gd name="connsiteX284" fmla="*/ 204816 w 948234"/>
                <a:gd name="connsiteY284" fmla="*/ 916062 h 1085187"/>
                <a:gd name="connsiteX285" fmla="*/ 202973 w 948234"/>
                <a:gd name="connsiteY285" fmla="*/ 930672 h 1085187"/>
                <a:gd name="connsiteX286" fmla="*/ 209675 w 948234"/>
                <a:gd name="connsiteY286" fmla="*/ 937374 h 1085187"/>
                <a:gd name="connsiteX287" fmla="*/ 202973 w 948234"/>
                <a:gd name="connsiteY287" fmla="*/ 930672 h 1085187"/>
                <a:gd name="connsiteX288" fmla="*/ 222911 w 948234"/>
                <a:gd name="connsiteY288" fmla="*/ 950343 h 1085187"/>
                <a:gd name="connsiteX289" fmla="*/ 229747 w 948234"/>
                <a:gd name="connsiteY289" fmla="*/ 954766 h 1085187"/>
                <a:gd name="connsiteX290" fmla="*/ 222911 w 948234"/>
                <a:gd name="connsiteY290" fmla="*/ 950343 h 1085187"/>
                <a:gd name="connsiteX291" fmla="*/ 209910 w 948234"/>
                <a:gd name="connsiteY291" fmla="*/ 957782 h 1085187"/>
                <a:gd name="connsiteX292" fmla="*/ 219426 w 948234"/>
                <a:gd name="connsiteY292" fmla="*/ 967299 h 1085187"/>
                <a:gd name="connsiteX293" fmla="*/ 209910 w 948234"/>
                <a:gd name="connsiteY293" fmla="*/ 957782 h 1085187"/>
                <a:gd name="connsiteX294" fmla="*/ 203308 w 948234"/>
                <a:gd name="connsiteY294" fmla="*/ 968371 h 1085187"/>
                <a:gd name="connsiteX295" fmla="*/ 227167 w 948234"/>
                <a:gd name="connsiteY295" fmla="*/ 989282 h 1085187"/>
                <a:gd name="connsiteX296" fmla="*/ 203308 w 948234"/>
                <a:gd name="connsiteY296" fmla="*/ 968371 h 1085187"/>
                <a:gd name="connsiteX297" fmla="*/ 231289 w 948234"/>
                <a:gd name="connsiteY297" fmla="*/ 975207 h 1085187"/>
                <a:gd name="connsiteX298" fmla="*/ 266307 w 948234"/>
                <a:gd name="connsiteY298" fmla="*/ 1003255 h 1085187"/>
                <a:gd name="connsiteX299" fmla="*/ 231289 w 948234"/>
                <a:gd name="connsiteY299" fmla="*/ 975207 h 1085187"/>
                <a:gd name="connsiteX300" fmla="*/ 271233 w 948234"/>
                <a:gd name="connsiteY300" fmla="*/ 1003590 h 1085187"/>
                <a:gd name="connsiteX301" fmla="*/ 279878 w 948234"/>
                <a:gd name="connsiteY301" fmla="*/ 1010828 h 1085187"/>
                <a:gd name="connsiteX302" fmla="*/ 271233 w 948234"/>
                <a:gd name="connsiteY302" fmla="*/ 1003590 h 1085187"/>
                <a:gd name="connsiteX303" fmla="*/ 466529 w 948234"/>
                <a:gd name="connsiteY303" fmla="*/ 1012973 h 1085187"/>
                <a:gd name="connsiteX304" fmla="*/ 476649 w 948234"/>
                <a:gd name="connsiteY304" fmla="*/ 1012973 h 1085187"/>
                <a:gd name="connsiteX305" fmla="*/ 466529 w 948234"/>
                <a:gd name="connsiteY305" fmla="*/ 1012973 h 1085187"/>
                <a:gd name="connsiteX306" fmla="*/ 329942 w 948234"/>
                <a:gd name="connsiteY306" fmla="*/ 1026578 h 1085187"/>
                <a:gd name="connsiteX307" fmla="*/ 360671 w 948234"/>
                <a:gd name="connsiteY307" fmla="*/ 1035592 h 1085187"/>
                <a:gd name="connsiteX308" fmla="*/ 329942 w 948234"/>
                <a:gd name="connsiteY308" fmla="*/ 1026578 h 108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948234" h="1085187">
                  <a:moveTo>
                    <a:pt x="497392" y="0"/>
                  </a:moveTo>
                  <a:cubicBezTo>
                    <a:pt x="498665" y="536"/>
                    <a:pt x="501212" y="1642"/>
                    <a:pt x="502485" y="2212"/>
                  </a:cubicBezTo>
                  <a:cubicBezTo>
                    <a:pt x="506774" y="7439"/>
                    <a:pt x="510930" y="13940"/>
                    <a:pt x="518101" y="15348"/>
                  </a:cubicBezTo>
                  <a:cubicBezTo>
                    <a:pt x="559988" y="21714"/>
                    <a:pt x="602345" y="15147"/>
                    <a:pt x="644299" y="20374"/>
                  </a:cubicBezTo>
                  <a:cubicBezTo>
                    <a:pt x="653950" y="22418"/>
                    <a:pt x="662629" y="17191"/>
                    <a:pt x="671107" y="13471"/>
                  </a:cubicBezTo>
                  <a:cubicBezTo>
                    <a:pt x="674559" y="17325"/>
                    <a:pt x="677943" y="21245"/>
                    <a:pt x="681428" y="25166"/>
                  </a:cubicBezTo>
                  <a:cubicBezTo>
                    <a:pt x="703646" y="23893"/>
                    <a:pt x="722947" y="36761"/>
                    <a:pt x="744494" y="39542"/>
                  </a:cubicBezTo>
                  <a:cubicBezTo>
                    <a:pt x="774285" y="44200"/>
                    <a:pt x="802768" y="54420"/>
                    <a:pt x="831218" y="64071"/>
                  </a:cubicBezTo>
                  <a:cubicBezTo>
                    <a:pt x="834804" y="59112"/>
                    <a:pt x="838389" y="54152"/>
                    <a:pt x="842075" y="49226"/>
                  </a:cubicBezTo>
                  <a:cubicBezTo>
                    <a:pt x="852028" y="60519"/>
                    <a:pt x="861779" y="72080"/>
                    <a:pt x="871899" y="83306"/>
                  </a:cubicBezTo>
                  <a:cubicBezTo>
                    <a:pt x="883728" y="81094"/>
                    <a:pt x="896395" y="78681"/>
                    <a:pt x="907956" y="83440"/>
                  </a:cubicBezTo>
                  <a:cubicBezTo>
                    <a:pt x="923907" y="90578"/>
                    <a:pt x="922935" y="110449"/>
                    <a:pt x="929168" y="124355"/>
                  </a:cubicBezTo>
                  <a:cubicBezTo>
                    <a:pt x="934730" y="141546"/>
                    <a:pt x="940025" y="159038"/>
                    <a:pt x="948235" y="175257"/>
                  </a:cubicBezTo>
                  <a:cubicBezTo>
                    <a:pt x="943309" y="182998"/>
                    <a:pt x="938282" y="190672"/>
                    <a:pt x="933356" y="198413"/>
                  </a:cubicBezTo>
                  <a:cubicBezTo>
                    <a:pt x="937042" y="208734"/>
                    <a:pt x="941935" y="219122"/>
                    <a:pt x="941365" y="230314"/>
                  </a:cubicBezTo>
                  <a:cubicBezTo>
                    <a:pt x="938953" y="260540"/>
                    <a:pt x="935836" y="294486"/>
                    <a:pt x="913518" y="317440"/>
                  </a:cubicBezTo>
                  <a:cubicBezTo>
                    <a:pt x="909229" y="305846"/>
                    <a:pt x="905577" y="294050"/>
                    <a:pt x="901857" y="282322"/>
                  </a:cubicBezTo>
                  <a:cubicBezTo>
                    <a:pt x="894585" y="288487"/>
                    <a:pt x="887984" y="301824"/>
                    <a:pt x="876691" y="297535"/>
                  </a:cubicBezTo>
                  <a:cubicBezTo>
                    <a:pt x="855111" y="278602"/>
                    <a:pt x="839797" y="253905"/>
                    <a:pt x="818853" y="234335"/>
                  </a:cubicBezTo>
                  <a:cubicBezTo>
                    <a:pt x="795128" y="209437"/>
                    <a:pt x="763461" y="194961"/>
                    <a:pt x="736552" y="174218"/>
                  </a:cubicBezTo>
                  <a:cubicBezTo>
                    <a:pt x="716647" y="179547"/>
                    <a:pt x="700362" y="164970"/>
                    <a:pt x="682434" y="159441"/>
                  </a:cubicBezTo>
                  <a:cubicBezTo>
                    <a:pt x="663299" y="156693"/>
                    <a:pt x="643562" y="155989"/>
                    <a:pt x="625098" y="149924"/>
                  </a:cubicBezTo>
                  <a:cubicBezTo>
                    <a:pt x="613035" y="146037"/>
                    <a:pt x="603049" y="136419"/>
                    <a:pt x="590214" y="134878"/>
                  </a:cubicBezTo>
                  <a:cubicBezTo>
                    <a:pt x="582239" y="137223"/>
                    <a:pt x="575135" y="142082"/>
                    <a:pt x="567562" y="145299"/>
                  </a:cubicBezTo>
                  <a:cubicBezTo>
                    <a:pt x="569572" y="141982"/>
                    <a:pt x="571583" y="138731"/>
                    <a:pt x="573627" y="135481"/>
                  </a:cubicBezTo>
                  <a:cubicBezTo>
                    <a:pt x="553655" y="134576"/>
                    <a:pt x="535694" y="143054"/>
                    <a:pt x="517397" y="149388"/>
                  </a:cubicBezTo>
                  <a:cubicBezTo>
                    <a:pt x="519575" y="144663"/>
                    <a:pt x="521787" y="140038"/>
                    <a:pt x="523999" y="135380"/>
                  </a:cubicBezTo>
                  <a:cubicBezTo>
                    <a:pt x="496018" y="149723"/>
                    <a:pt x="465926" y="158770"/>
                    <a:pt x="435867" y="167416"/>
                  </a:cubicBezTo>
                  <a:cubicBezTo>
                    <a:pt x="443206" y="160077"/>
                    <a:pt x="450344" y="152470"/>
                    <a:pt x="455605" y="143456"/>
                  </a:cubicBezTo>
                  <a:cubicBezTo>
                    <a:pt x="429903" y="148215"/>
                    <a:pt x="414521" y="171102"/>
                    <a:pt x="391467" y="180954"/>
                  </a:cubicBezTo>
                  <a:cubicBezTo>
                    <a:pt x="386641" y="184271"/>
                    <a:pt x="384262" y="190035"/>
                    <a:pt x="380810" y="194626"/>
                  </a:cubicBezTo>
                  <a:cubicBezTo>
                    <a:pt x="377727" y="188963"/>
                    <a:pt x="374745" y="183266"/>
                    <a:pt x="371897" y="177536"/>
                  </a:cubicBezTo>
                  <a:cubicBezTo>
                    <a:pt x="370925" y="184338"/>
                    <a:pt x="370121" y="191174"/>
                    <a:pt x="369082" y="197943"/>
                  </a:cubicBezTo>
                  <a:cubicBezTo>
                    <a:pt x="367976" y="195732"/>
                    <a:pt x="365764" y="191309"/>
                    <a:pt x="364659" y="189097"/>
                  </a:cubicBezTo>
                  <a:cubicBezTo>
                    <a:pt x="338521" y="197642"/>
                    <a:pt x="315768" y="213693"/>
                    <a:pt x="294087" y="230180"/>
                  </a:cubicBezTo>
                  <a:cubicBezTo>
                    <a:pt x="282224" y="238155"/>
                    <a:pt x="284804" y="253537"/>
                    <a:pt x="283162" y="266036"/>
                  </a:cubicBezTo>
                  <a:cubicBezTo>
                    <a:pt x="278102" y="259702"/>
                    <a:pt x="273277" y="253201"/>
                    <a:pt x="268317" y="246835"/>
                  </a:cubicBezTo>
                  <a:cubicBezTo>
                    <a:pt x="245933" y="267376"/>
                    <a:pt x="230016" y="293413"/>
                    <a:pt x="210613" y="316535"/>
                  </a:cubicBezTo>
                  <a:cubicBezTo>
                    <a:pt x="214735" y="331548"/>
                    <a:pt x="212423" y="347297"/>
                    <a:pt x="199723" y="357551"/>
                  </a:cubicBezTo>
                  <a:cubicBezTo>
                    <a:pt x="202303" y="347365"/>
                    <a:pt x="205386" y="337345"/>
                    <a:pt x="207999" y="327191"/>
                  </a:cubicBezTo>
                  <a:cubicBezTo>
                    <a:pt x="196539" y="339858"/>
                    <a:pt x="187290" y="354234"/>
                    <a:pt x="178042" y="368543"/>
                  </a:cubicBezTo>
                  <a:cubicBezTo>
                    <a:pt x="182934" y="381444"/>
                    <a:pt x="186888" y="394681"/>
                    <a:pt x="189770" y="408219"/>
                  </a:cubicBezTo>
                  <a:cubicBezTo>
                    <a:pt x="186754" y="407381"/>
                    <a:pt x="183805" y="406677"/>
                    <a:pt x="180823" y="405906"/>
                  </a:cubicBezTo>
                  <a:cubicBezTo>
                    <a:pt x="171541" y="414016"/>
                    <a:pt x="160315" y="419344"/>
                    <a:pt x="150329" y="426482"/>
                  </a:cubicBezTo>
                  <a:cubicBezTo>
                    <a:pt x="155724" y="426180"/>
                    <a:pt x="161153" y="425811"/>
                    <a:pt x="166548" y="425309"/>
                  </a:cubicBezTo>
                  <a:cubicBezTo>
                    <a:pt x="167922" y="439316"/>
                    <a:pt x="169262" y="454898"/>
                    <a:pt x="159477" y="466425"/>
                  </a:cubicBezTo>
                  <a:cubicBezTo>
                    <a:pt x="138533" y="490352"/>
                    <a:pt x="147514" y="522454"/>
                    <a:pt x="151736" y="550234"/>
                  </a:cubicBezTo>
                  <a:cubicBezTo>
                    <a:pt x="141482" y="553317"/>
                    <a:pt x="121108" y="553752"/>
                    <a:pt x="131965" y="572384"/>
                  </a:cubicBezTo>
                  <a:cubicBezTo>
                    <a:pt x="138969" y="582772"/>
                    <a:pt x="149156" y="590915"/>
                    <a:pt x="154115" y="602777"/>
                  </a:cubicBezTo>
                  <a:cubicBezTo>
                    <a:pt x="146978" y="597181"/>
                    <a:pt x="140041" y="591351"/>
                    <a:pt x="132837" y="585888"/>
                  </a:cubicBezTo>
                  <a:cubicBezTo>
                    <a:pt x="133172" y="594467"/>
                    <a:pt x="134713" y="604285"/>
                    <a:pt x="145101" y="604922"/>
                  </a:cubicBezTo>
                  <a:cubicBezTo>
                    <a:pt x="148050" y="612194"/>
                    <a:pt x="150664" y="619600"/>
                    <a:pt x="153043" y="627106"/>
                  </a:cubicBezTo>
                  <a:cubicBezTo>
                    <a:pt x="147816" y="624559"/>
                    <a:pt x="142655" y="621945"/>
                    <a:pt x="137427" y="619398"/>
                  </a:cubicBezTo>
                  <a:cubicBezTo>
                    <a:pt x="140209" y="659878"/>
                    <a:pt x="151200" y="699286"/>
                    <a:pt x="162191" y="738191"/>
                  </a:cubicBezTo>
                  <a:cubicBezTo>
                    <a:pt x="183504" y="775823"/>
                    <a:pt x="204447" y="814359"/>
                    <a:pt x="232160" y="847802"/>
                  </a:cubicBezTo>
                  <a:cubicBezTo>
                    <a:pt x="267346" y="882452"/>
                    <a:pt x="307960" y="910835"/>
                    <a:pt x="347334" y="940357"/>
                  </a:cubicBezTo>
                  <a:cubicBezTo>
                    <a:pt x="375884" y="958385"/>
                    <a:pt x="408724" y="967902"/>
                    <a:pt x="440458" y="978726"/>
                  </a:cubicBezTo>
                  <a:cubicBezTo>
                    <a:pt x="435700" y="980569"/>
                    <a:pt x="430941" y="982311"/>
                    <a:pt x="426183" y="984154"/>
                  </a:cubicBezTo>
                  <a:cubicBezTo>
                    <a:pt x="447294" y="989147"/>
                    <a:pt x="468338" y="994677"/>
                    <a:pt x="489818" y="997893"/>
                  </a:cubicBezTo>
                  <a:cubicBezTo>
                    <a:pt x="502753" y="997123"/>
                    <a:pt x="513141" y="988712"/>
                    <a:pt x="522893" y="981105"/>
                  </a:cubicBezTo>
                  <a:cubicBezTo>
                    <a:pt x="520514" y="987405"/>
                    <a:pt x="518134" y="993705"/>
                    <a:pt x="515923" y="1000072"/>
                  </a:cubicBezTo>
                  <a:cubicBezTo>
                    <a:pt x="561865" y="1008114"/>
                    <a:pt x="609751" y="1010895"/>
                    <a:pt x="655559" y="1000340"/>
                  </a:cubicBezTo>
                  <a:cubicBezTo>
                    <a:pt x="688532" y="993571"/>
                    <a:pt x="719462" y="978860"/>
                    <a:pt x="752771" y="973532"/>
                  </a:cubicBezTo>
                  <a:cubicBezTo>
                    <a:pt x="724623" y="1001848"/>
                    <a:pt x="683338" y="1011030"/>
                    <a:pt x="645271" y="1016827"/>
                  </a:cubicBezTo>
                  <a:cubicBezTo>
                    <a:pt x="605160" y="1022155"/>
                    <a:pt x="564747" y="1026947"/>
                    <a:pt x="524233" y="1024701"/>
                  </a:cubicBezTo>
                  <a:cubicBezTo>
                    <a:pt x="481407" y="1029326"/>
                    <a:pt x="439419" y="1016659"/>
                    <a:pt x="399811" y="1001613"/>
                  </a:cubicBezTo>
                  <a:cubicBezTo>
                    <a:pt x="389423" y="997290"/>
                    <a:pt x="377862" y="999301"/>
                    <a:pt x="367138" y="1000541"/>
                  </a:cubicBezTo>
                  <a:cubicBezTo>
                    <a:pt x="368780" y="996553"/>
                    <a:pt x="370422" y="992532"/>
                    <a:pt x="372064" y="988578"/>
                  </a:cubicBezTo>
                  <a:cubicBezTo>
                    <a:pt x="352126" y="979262"/>
                    <a:pt x="332556" y="969108"/>
                    <a:pt x="312014" y="961234"/>
                  </a:cubicBezTo>
                  <a:cubicBezTo>
                    <a:pt x="326089" y="971421"/>
                    <a:pt x="341202" y="980368"/>
                    <a:pt x="354338" y="991895"/>
                  </a:cubicBezTo>
                  <a:cubicBezTo>
                    <a:pt x="331350" y="984255"/>
                    <a:pt x="308496" y="973833"/>
                    <a:pt x="290400" y="957480"/>
                  </a:cubicBezTo>
                  <a:lnTo>
                    <a:pt x="310305" y="953191"/>
                  </a:lnTo>
                  <a:cubicBezTo>
                    <a:pt x="296399" y="943809"/>
                    <a:pt x="281587" y="935666"/>
                    <a:pt x="265804" y="929902"/>
                  </a:cubicBezTo>
                  <a:cubicBezTo>
                    <a:pt x="268653" y="934560"/>
                    <a:pt x="271601" y="939184"/>
                    <a:pt x="274517" y="943875"/>
                  </a:cubicBezTo>
                  <a:cubicBezTo>
                    <a:pt x="260711" y="936001"/>
                    <a:pt x="248144" y="926216"/>
                    <a:pt x="234573" y="918039"/>
                  </a:cubicBezTo>
                  <a:cubicBezTo>
                    <a:pt x="237890" y="923501"/>
                    <a:pt x="241375" y="928930"/>
                    <a:pt x="244894" y="934359"/>
                  </a:cubicBezTo>
                  <a:cubicBezTo>
                    <a:pt x="235478" y="932985"/>
                    <a:pt x="225693" y="930974"/>
                    <a:pt x="216343" y="930438"/>
                  </a:cubicBezTo>
                  <a:cubicBezTo>
                    <a:pt x="235176" y="940089"/>
                    <a:pt x="257259" y="943038"/>
                    <a:pt x="274316" y="956174"/>
                  </a:cubicBezTo>
                  <a:cubicBezTo>
                    <a:pt x="292378" y="969075"/>
                    <a:pt x="312417" y="979564"/>
                    <a:pt x="327898" y="995749"/>
                  </a:cubicBezTo>
                  <a:cubicBezTo>
                    <a:pt x="307155" y="991996"/>
                    <a:pt x="287217" y="984858"/>
                    <a:pt x="267044" y="978994"/>
                  </a:cubicBezTo>
                  <a:cubicBezTo>
                    <a:pt x="271501" y="978022"/>
                    <a:pt x="275958" y="977117"/>
                    <a:pt x="280448" y="976213"/>
                  </a:cubicBezTo>
                  <a:cubicBezTo>
                    <a:pt x="269725" y="968472"/>
                    <a:pt x="256790" y="967131"/>
                    <a:pt x="244190" y="970114"/>
                  </a:cubicBezTo>
                  <a:cubicBezTo>
                    <a:pt x="255684" y="977285"/>
                    <a:pt x="266206" y="987539"/>
                    <a:pt x="280012" y="990153"/>
                  </a:cubicBezTo>
                  <a:cubicBezTo>
                    <a:pt x="319923" y="999536"/>
                    <a:pt x="350685" y="1029661"/>
                    <a:pt x="389825" y="1041155"/>
                  </a:cubicBezTo>
                  <a:cubicBezTo>
                    <a:pt x="386507" y="1043668"/>
                    <a:pt x="383190" y="1046148"/>
                    <a:pt x="379872" y="1048728"/>
                  </a:cubicBezTo>
                  <a:cubicBezTo>
                    <a:pt x="410567" y="1065081"/>
                    <a:pt x="446758" y="1063741"/>
                    <a:pt x="477855" y="1078753"/>
                  </a:cubicBezTo>
                  <a:cubicBezTo>
                    <a:pt x="452857" y="1082573"/>
                    <a:pt x="428495" y="1072319"/>
                    <a:pt x="404502" y="1066991"/>
                  </a:cubicBezTo>
                  <a:cubicBezTo>
                    <a:pt x="366435" y="1056938"/>
                    <a:pt x="333092" y="1033984"/>
                    <a:pt x="294623" y="1025439"/>
                  </a:cubicBezTo>
                  <a:cubicBezTo>
                    <a:pt x="279309" y="1020479"/>
                    <a:pt x="265871" y="1011231"/>
                    <a:pt x="250959" y="1005333"/>
                  </a:cubicBezTo>
                  <a:cubicBezTo>
                    <a:pt x="298979" y="1046014"/>
                    <a:pt x="360202" y="1062970"/>
                    <a:pt x="417705" y="1085187"/>
                  </a:cubicBezTo>
                  <a:cubicBezTo>
                    <a:pt x="386675" y="1081769"/>
                    <a:pt x="354773" y="1078452"/>
                    <a:pt x="325988" y="1065550"/>
                  </a:cubicBezTo>
                  <a:cubicBezTo>
                    <a:pt x="304743" y="1056536"/>
                    <a:pt x="284101" y="1046181"/>
                    <a:pt x="263056" y="1036765"/>
                  </a:cubicBezTo>
                  <a:cubicBezTo>
                    <a:pt x="240504" y="1026645"/>
                    <a:pt x="225659" y="1004394"/>
                    <a:pt x="202135" y="996017"/>
                  </a:cubicBezTo>
                  <a:cubicBezTo>
                    <a:pt x="193825" y="991862"/>
                    <a:pt x="182766" y="991594"/>
                    <a:pt x="177774" y="982881"/>
                  </a:cubicBezTo>
                  <a:cubicBezTo>
                    <a:pt x="163498" y="960865"/>
                    <a:pt x="148084" y="938145"/>
                    <a:pt x="124794" y="924942"/>
                  </a:cubicBezTo>
                  <a:cubicBezTo>
                    <a:pt x="122180" y="915995"/>
                    <a:pt x="118628" y="907350"/>
                    <a:pt x="114004" y="899274"/>
                  </a:cubicBezTo>
                  <a:cubicBezTo>
                    <a:pt x="114808" y="906110"/>
                    <a:pt x="115881" y="912912"/>
                    <a:pt x="116819" y="919782"/>
                  </a:cubicBezTo>
                  <a:cubicBezTo>
                    <a:pt x="90514" y="890293"/>
                    <a:pt x="71915" y="855275"/>
                    <a:pt x="55764" y="819486"/>
                  </a:cubicBezTo>
                  <a:cubicBezTo>
                    <a:pt x="25002" y="766005"/>
                    <a:pt x="8414" y="705285"/>
                    <a:pt x="1444" y="644263"/>
                  </a:cubicBezTo>
                  <a:cubicBezTo>
                    <a:pt x="5264" y="587631"/>
                    <a:pt x="-8307" y="529223"/>
                    <a:pt x="9218" y="474099"/>
                  </a:cubicBezTo>
                  <a:cubicBezTo>
                    <a:pt x="23393" y="439048"/>
                    <a:pt x="17629" y="398266"/>
                    <a:pt x="40148" y="366164"/>
                  </a:cubicBezTo>
                  <a:cubicBezTo>
                    <a:pt x="36261" y="366264"/>
                    <a:pt x="32374" y="366398"/>
                    <a:pt x="28520" y="366532"/>
                  </a:cubicBezTo>
                  <a:cubicBezTo>
                    <a:pt x="37769" y="357551"/>
                    <a:pt x="48090" y="348638"/>
                    <a:pt x="51675" y="335669"/>
                  </a:cubicBezTo>
                  <a:cubicBezTo>
                    <a:pt x="57674" y="321026"/>
                    <a:pt x="52111" y="304840"/>
                    <a:pt x="55998" y="289861"/>
                  </a:cubicBezTo>
                  <a:cubicBezTo>
                    <a:pt x="63136" y="277094"/>
                    <a:pt x="80427" y="277261"/>
                    <a:pt x="88536" y="265701"/>
                  </a:cubicBezTo>
                  <a:cubicBezTo>
                    <a:pt x="99494" y="252095"/>
                    <a:pt x="111156" y="238792"/>
                    <a:pt x="118494" y="222808"/>
                  </a:cubicBezTo>
                  <a:cubicBezTo>
                    <a:pt x="114071" y="219323"/>
                    <a:pt x="109681" y="215905"/>
                    <a:pt x="105224" y="212487"/>
                  </a:cubicBezTo>
                  <a:cubicBezTo>
                    <a:pt x="119667" y="190839"/>
                    <a:pt x="144129" y="181390"/>
                    <a:pt x="161387" y="162892"/>
                  </a:cubicBezTo>
                  <a:cubicBezTo>
                    <a:pt x="171809" y="153141"/>
                    <a:pt x="183403" y="144830"/>
                    <a:pt x="194495" y="135916"/>
                  </a:cubicBezTo>
                  <a:cubicBezTo>
                    <a:pt x="195735" y="128544"/>
                    <a:pt x="196908" y="120569"/>
                    <a:pt x="202370" y="114939"/>
                  </a:cubicBezTo>
                  <a:cubicBezTo>
                    <a:pt x="215271" y="107936"/>
                    <a:pt x="229949" y="105456"/>
                    <a:pt x="243721" y="100731"/>
                  </a:cubicBezTo>
                  <a:cubicBezTo>
                    <a:pt x="242649" y="105724"/>
                    <a:pt x="241644" y="110684"/>
                    <a:pt x="240739" y="115743"/>
                  </a:cubicBezTo>
                  <a:cubicBezTo>
                    <a:pt x="252266" y="112594"/>
                    <a:pt x="253238" y="101502"/>
                    <a:pt x="251663" y="91482"/>
                  </a:cubicBezTo>
                  <a:cubicBezTo>
                    <a:pt x="258633" y="85886"/>
                    <a:pt x="265603" y="80357"/>
                    <a:pt x="272607" y="74861"/>
                  </a:cubicBezTo>
                  <a:cubicBezTo>
                    <a:pt x="267513" y="75096"/>
                    <a:pt x="262420" y="75397"/>
                    <a:pt x="257360" y="75666"/>
                  </a:cubicBezTo>
                  <a:cubicBezTo>
                    <a:pt x="263358" y="71946"/>
                    <a:pt x="269155" y="67657"/>
                    <a:pt x="275891" y="65378"/>
                  </a:cubicBezTo>
                  <a:cubicBezTo>
                    <a:pt x="289194" y="63501"/>
                    <a:pt x="301492" y="71242"/>
                    <a:pt x="314494" y="71745"/>
                  </a:cubicBezTo>
                  <a:cubicBezTo>
                    <a:pt x="334165" y="65210"/>
                    <a:pt x="351858" y="53683"/>
                    <a:pt x="370892" y="45540"/>
                  </a:cubicBezTo>
                  <a:cubicBezTo>
                    <a:pt x="358392" y="46579"/>
                    <a:pt x="345994" y="48187"/>
                    <a:pt x="333494" y="48657"/>
                  </a:cubicBezTo>
                  <a:cubicBezTo>
                    <a:pt x="348842" y="38738"/>
                    <a:pt x="367339" y="40246"/>
                    <a:pt x="384664" y="37531"/>
                  </a:cubicBezTo>
                  <a:cubicBezTo>
                    <a:pt x="411170" y="31566"/>
                    <a:pt x="437878" y="26372"/>
                    <a:pt x="464719" y="22050"/>
                  </a:cubicBezTo>
                  <a:cubicBezTo>
                    <a:pt x="459927" y="20006"/>
                    <a:pt x="450411" y="15917"/>
                    <a:pt x="445619" y="13873"/>
                  </a:cubicBezTo>
                  <a:cubicBezTo>
                    <a:pt x="455705" y="12332"/>
                    <a:pt x="465792" y="10891"/>
                    <a:pt x="475945" y="9617"/>
                  </a:cubicBezTo>
                  <a:cubicBezTo>
                    <a:pt x="474102" y="14677"/>
                    <a:pt x="472427" y="19838"/>
                    <a:pt x="470684" y="24965"/>
                  </a:cubicBezTo>
                  <a:cubicBezTo>
                    <a:pt x="480201" y="23390"/>
                    <a:pt x="490086" y="22418"/>
                    <a:pt x="499670" y="20676"/>
                  </a:cubicBezTo>
                  <a:cubicBezTo>
                    <a:pt x="498933" y="13773"/>
                    <a:pt x="498095" y="6870"/>
                    <a:pt x="497392" y="0"/>
                  </a:cubicBezTo>
                  <a:moveTo>
                    <a:pt x="270362" y="81597"/>
                  </a:moveTo>
                  <a:cubicBezTo>
                    <a:pt x="270429" y="84077"/>
                    <a:pt x="270563" y="89002"/>
                    <a:pt x="270630" y="91449"/>
                  </a:cubicBezTo>
                  <a:cubicBezTo>
                    <a:pt x="279543" y="88734"/>
                    <a:pt x="288356" y="85618"/>
                    <a:pt x="296969" y="82032"/>
                  </a:cubicBezTo>
                  <a:cubicBezTo>
                    <a:pt x="288088" y="81865"/>
                    <a:pt x="279208" y="81597"/>
                    <a:pt x="270362" y="81597"/>
                  </a:cubicBezTo>
                  <a:moveTo>
                    <a:pt x="210312" y="114571"/>
                  </a:moveTo>
                  <a:cubicBezTo>
                    <a:pt x="210814" y="115643"/>
                    <a:pt x="211753" y="117821"/>
                    <a:pt x="212222" y="118893"/>
                  </a:cubicBezTo>
                  <a:cubicBezTo>
                    <a:pt x="220934" y="120938"/>
                    <a:pt x="215070" y="107232"/>
                    <a:pt x="210312" y="114571"/>
                  </a:cubicBezTo>
                  <a:moveTo>
                    <a:pt x="226396" y="115241"/>
                  </a:moveTo>
                  <a:cubicBezTo>
                    <a:pt x="222811" y="119597"/>
                    <a:pt x="230418" y="124858"/>
                    <a:pt x="233601" y="120468"/>
                  </a:cubicBezTo>
                  <a:cubicBezTo>
                    <a:pt x="237019" y="116079"/>
                    <a:pt x="229513" y="110784"/>
                    <a:pt x="226396" y="115241"/>
                  </a:cubicBezTo>
                  <a:moveTo>
                    <a:pt x="530667" y="134107"/>
                  </a:moveTo>
                  <a:cubicBezTo>
                    <a:pt x="529963" y="135045"/>
                    <a:pt x="528623" y="136955"/>
                    <a:pt x="527919" y="137894"/>
                  </a:cubicBezTo>
                  <a:cubicBezTo>
                    <a:pt x="530768" y="148416"/>
                    <a:pt x="541893" y="132297"/>
                    <a:pt x="530667" y="134107"/>
                  </a:cubicBezTo>
                  <a:moveTo>
                    <a:pt x="470416" y="142317"/>
                  </a:moveTo>
                  <a:cubicBezTo>
                    <a:pt x="467568" y="155654"/>
                    <a:pt x="483787" y="139569"/>
                    <a:pt x="470416" y="142317"/>
                  </a:cubicBezTo>
                  <a:moveTo>
                    <a:pt x="238091" y="195397"/>
                  </a:moveTo>
                  <a:cubicBezTo>
                    <a:pt x="250926" y="192146"/>
                    <a:pt x="258164" y="180987"/>
                    <a:pt x="262721" y="169426"/>
                  </a:cubicBezTo>
                  <a:cubicBezTo>
                    <a:pt x="251965" y="175257"/>
                    <a:pt x="241945" y="183300"/>
                    <a:pt x="238091" y="195397"/>
                  </a:cubicBezTo>
                  <a:moveTo>
                    <a:pt x="202370" y="188427"/>
                  </a:moveTo>
                  <a:cubicBezTo>
                    <a:pt x="199320" y="201831"/>
                    <a:pt x="215774" y="185344"/>
                    <a:pt x="202370" y="188427"/>
                  </a:cubicBezTo>
                  <a:moveTo>
                    <a:pt x="121946" y="198480"/>
                  </a:moveTo>
                  <a:cubicBezTo>
                    <a:pt x="118896" y="211884"/>
                    <a:pt x="135350" y="195397"/>
                    <a:pt x="121946" y="198480"/>
                  </a:cubicBezTo>
                  <a:moveTo>
                    <a:pt x="135350" y="198480"/>
                  </a:moveTo>
                  <a:cubicBezTo>
                    <a:pt x="132300" y="211884"/>
                    <a:pt x="148754" y="195397"/>
                    <a:pt x="135350" y="198480"/>
                  </a:cubicBezTo>
                  <a:moveTo>
                    <a:pt x="191244" y="197776"/>
                  </a:moveTo>
                  <a:cubicBezTo>
                    <a:pt x="187458" y="206790"/>
                    <a:pt x="183872" y="215871"/>
                    <a:pt x="180722" y="225154"/>
                  </a:cubicBezTo>
                  <a:cubicBezTo>
                    <a:pt x="186754" y="217279"/>
                    <a:pt x="192685" y="209337"/>
                    <a:pt x="198751" y="201495"/>
                  </a:cubicBezTo>
                  <a:cubicBezTo>
                    <a:pt x="196874" y="200557"/>
                    <a:pt x="193121" y="198681"/>
                    <a:pt x="191244" y="197776"/>
                  </a:cubicBezTo>
                  <a:moveTo>
                    <a:pt x="214534" y="210744"/>
                  </a:moveTo>
                  <a:cubicBezTo>
                    <a:pt x="206726" y="217882"/>
                    <a:pt x="208703" y="229309"/>
                    <a:pt x="209440" y="238691"/>
                  </a:cubicBezTo>
                  <a:cubicBezTo>
                    <a:pt x="199421" y="238323"/>
                    <a:pt x="186486" y="236547"/>
                    <a:pt x="180186" y="246399"/>
                  </a:cubicBezTo>
                  <a:cubicBezTo>
                    <a:pt x="169228" y="263288"/>
                    <a:pt x="158974" y="280747"/>
                    <a:pt x="146844" y="296932"/>
                  </a:cubicBezTo>
                  <a:cubicBezTo>
                    <a:pt x="139807" y="306114"/>
                    <a:pt x="137327" y="317909"/>
                    <a:pt x="137830" y="329303"/>
                  </a:cubicBezTo>
                  <a:cubicBezTo>
                    <a:pt x="138466" y="343946"/>
                    <a:pt x="136087" y="358925"/>
                    <a:pt x="140376" y="373234"/>
                  </a:cubicBezTo>
                  <a:cubicBezTo>
                    <a:pt x="144264" y="355139"/>
                    <a:pt x="159108" y="343042"/>
                    <a:pt x="171038" y="330107"/>
                  </a:cubicBezTo>
                  <a:cubicBezTo>
                    <a:pt x="164537" y="331012"/>
                    <a:pt x="158036" y="331983"/>
                    <a:pt x="151535" y="332955"/>
                  </a:cubicBezTo>
                  <a:cubicBezTo>
                    <a:pt x="156327" y="323137"/>
                    <a:pt x="166581" y="319115"/>
                    <a:pt x="174121" y="312246"/>
                  </a:cubicBezTo>
                  <a:cubicBezTo>
                    <a:pt x="185950" y="289694"/>
                    <a:pt x="204079" y="271196"/>
                    <a:pt x="214735" y="247873"/>
                  </a:cubicBezTo>
                  <a:cubicBezTo>
                    <a:pt x="214567" y="253134"/>
                    <a:pt x="214400" y="258429"/>
                    <a:pt x="214266" y="263757"/>
                  </a:cubicBezTo>
                  <a:cubicBezTo>
                    <a:pt x="229345" y="245293"/>
                    <a:pt x="235712" y="221769"/>
                    <a:pt x="245464" y="200423"/>
                  </a:cubicBezTo>
                  <a:cubicBezTo>
                    <a:pt x="235076" y="203607"/>
                    <a:pt x="223649" y="204645"/>
                    <a:pt x="214534" y="210744"/>
                  </a:cubicBezTo>
                  <a:moveTo>
                    <a:pt x="155389" y="245226"/>
                  </a:moveTo>
                  <a:cubicBezTo>
                    <a:pt x="150966" y="247505"/>
                    <a:pt x="150932" y="249750"/>
                    <a:pt x="155288" y="252029"/>
                  </a:cubicBezTo>
                  <a:cubicBezTo>
                    <a:pt x="159712" y="249716"/>
                    <a:pt x="159745" y="247438"/>
                    <a:pt x="155389" y="245226"/>
                  </a:cubicBezTo>
                  <a:moveTo>
                    <a:pt x="62432" y="295625"/>
                  </a:moveTo>
                  <a:cubicBezTo>
                    <a:pt x="60991" y="300283"/>
                    <a:pt x="62600" y="301891"/>
                    <a:pt x="67291" y="300484"/>
                  </a:cubicBezTo>
                  <a:cubicBezTo>
                    <a:pt x="68766" y="295759"/>
                    <a:pt x="67124" y="294117"/>
                    <a:pt x="62432" y="295625"/>
                  </a:cubicBezTo>
                  <a:moveTo>
                    <a:pt x="108408" y="333759"/>
                  </a:moveTo>
                  <a:cubicBezTo>
                    <a:pt x="100701" y="345253"/>
                    <a:pt x="121577" y="336373"/>
                    <a:pt x="108408" y="333759"/>
                  </a:cubicBezTo>
                  <a:moveTo>
                    <a:pt x="138433" y="379936"/>
                  </a:moveTo>
                  <a:cubicBezTo>
                    <a:pt x="133674" y="379668"/>
                    <a:pt x="132770" y="387844"/>
                    <a:pt x="137897" y="387911"/>
                  </a:cubicBezTo>
                  <a:cubicBezTo>
                    <a:pt x="142622" y="388113"/>
                    <a:pt x="143526" y="379936"/>
                    <a:pt x="138433" y="379936"/>
                  </a:cubicBezTo>
                  <a:moveTo>
                    <a:pt x="165174" y="402689"/>
                  </a:moveTo>
                  <a:cubicBezTo>
                    <a:pt x="167788" y="402522"/>
                    <a:pt x="172982" y="402153"/>
                    <a:pt x="175595" y="401986"/>
                  </a:cubicBezTo>
                  <a:cubicBezTo>
                    <a:pt x="174054" y="396188"/>
                    <a:pt x="172479" y="390425"/>
                    <a:pt x="170870" y="384694"/>
                  </a:cubicBezTo>
                  <a:cubicBezTo>
                    <a:pt x="168960" y="390659"/>
                    <a:pt x="167084" y="396658"/>
                    <a:pt x="165174" y="402689"/>
                  </a:cubicBezTo>
                  <a:moveTo>
                    <a:pt x="116350" y="437339"/>
                  </a:moveTo>
                  <a:cubicBezTo>
                    <a:pt x="119768" y="429095"/>
                    <a:pt x="122951" y="420751"/>
                    <a:pt x="125833" y="412307"/>
                  </a:cubicBezTo>
                  <a:cubicBezTo>
                    <a:pt x="121946" y="416764"/>
                    <a:pt x="118092" y="421321"/>
                    <a:pt x="114239" y="425845"/>
                  </a:cubicBezTo>
                  <a:cubicBezTo>
                    <a:pt x="117321" y="415054"/>
                    <a:pt x="120605" y="404331"/>
                    <a:pt x="123219" y="393441"/>
                  </a:cubicBezTo>
                  <a:cubicBezTo>
                    <a:pt x="112496" y="405705"/>
                    <a:pt x="104420" y="422929"/>
                    <a:pt x="116350" y="437339"/>
                  </a:cubicBezTo>
                  <a:moveTo>
                    <a:pt x="103348" y="427219"/>
                  </a:moveTo>
                  <a:cubicBezTo>
                    <a:pt x="99963" y="436635"/>
                    <a:pt x="96914" y="446185"/>
                    <a:pt x="94032" y="455769"/>
                  </a:cubicBezTo>
                  <a:cubicBezTo>
                    <a:pt x="99293" y="458718"/>
                    <a:pt x="104621" y="461499"/>
                    <a:pt x="110016" y="464314"/>
                  </a:cubicBezTo>
                  <a:cubicBezTo>
                    <a:pt x="109179" y="451748"/>
                    <a:pt x="106230" y="439416"/>
                    <a:pt x="103348" y="427219"/>
                  </a:cubicBezTo>
                  <a:moveTo>
                    <a:pt x="152540" y="437640"/>
                  </a:moveTo>
                  <a:cubicBezTo>
                    <a:pt x="149625" y="441729"/>
                    <a:pt x="156696" y="446051"/>
                    <a:pt x="159377" y="442064"/>
                  </a:cubicBezTo>
                  <a:cubicBezTo>
                    <a:pt x="162091" y="438009"/>
                    <a:pt x="155154" y="433753"/>
                    <a:pt x="152540" y="437640"/>
                  </a:cubicBezTo>
                  <a:moveTo>
                    <a:pt x="95406" y="465688"/>
                  </a:moveTo>
                  <a:cubicBezTo>
                    <a:pt x="91653" y="476713"/>
                    <a:pt x="87933" y="487805"/>
                    <a:pt x="85889" y="499299"/>
                  </a:cubicBezTo>
                  <a:cubicBezTo>
                    <a:pt x="90413" y="499265"/>
                    <a:pt x="94970" y="499232"/>
                    <a:pt x="99494" y="499198"/>
                  </a:cubicBezTo>
                  <a:cubicBezTo>
                    <a:pt x="100634" y="490553"/>
                    <a:pt x="102309" y="482008"/>
                    <a:pt x="104085" y="473496"/>
                  </a:cubicBezTo>
                  <a:cubicBezTo>
                    <a:pt x="101203" y="470849"/>
                    <a:pt x="98288" y="468268"/>
                    <a:pt x="95406" y="465688"/>
                  </a:cubicBezTo>
                  <a:moveTo>
                    <a:pt x="38171" y="479963"/>
                  </a:moveTo>
                  <a:cubicBezTo>
                    <a:pt x="35122" y="493367"/>
                    <a:pt x="51575" y="476880"/>
                    <a:pt x="38171" y="479963"/>
                  </a:cubicBezTo>
                  <a:moveTo>
                    <a:pt x="37903" y="500572"/>
                  </a:moveTo>
                  <a:cubicBezTo>
                    <a:pt x="33144" y="500304"/>
                    <a:pt x="32240" y="508480"/>
                    <a:pt x="37367" y="508547"/>
                  </a:cubicBezTo>
                  <a:cubicBezTo>
                    <a:pt x="42092" y="508748"/>
                    <a:pt x="42996" y="500572"/>
                    <a:pt x="37903" y="500572"/>
                  </a:cubicBezTo>
                  <a:moveTo>
                    <a:pt x="85152" y="511630"/>
                  </a:moveTo>
                  <a:cubicBezTo>
                    <a:pt x="79422" y="513138"/>
                    <a:pt x="80259" y="523962"/>
                    <a:pt x="86894" y="522286"/>
                  </a:cubicBezTo>
                  <a:cubicBezTo>
                    <a:pt x="92792" y="520913"/>
                    <a:pt x="91351" y="510323"/>
                    <a:pt x="85152" y="511630"/>
                  </a:cubicBezTo>
                  <a:moveTo>
                    <a:pt x="132803" y="530195"/>
                  </a:moveTo>
                  <a:cubicBezTo>
                    <a:pt x="131362" y="534853"/>
                    <a:pt x="132971" y="536461"/>
                    <a:pt x="137662" y="535054"/>
                  </a:cubicBezTo>
                  <a:cubicBezTo>
                    <a:pt x="139103" y="530329"/>
                    <a:pt x="137495" y="528687"/>
                    <a:pt x="132803" y="530195"/>
                  </a:cubicBezTo>
                  <a:moveTo>
                    <a:pt x="142420" y="534853"/>
                  </a:moveTo>
                  <a:cubicBezTo>
                    <a:pt x="138600" y="537735"/>
                    <a:pt x="143493" y="544336"/>
                    <a:pt x="147313" y="541287"/>
                  </a:cubicBezTo>
                  <a:cubicBezTo>
                    <a:pt x="151133" y="538304"/>
                    <a:pt x="146241" y="531736"/>
                    <a:pt x="142420" y="534853"/>
                  </a:cubicBezTo>
                  <a:moveTo>
                    <a:pt x="81767" y="533814"/>
                  </a:moveTo>
                  <a:cubicBezTo>
                    <a:pt x="78182" y="550703"/>
                    <a:pt x="79254" y="567961"/>
                    <a:pt x="83208" y="584649"/>
                  </a:cubicBezTo>
                  <a:cubicBezTo>
                    <a:pt x="84649" y="573054"/>
                    <a:pt x="85554" y="561728"/>
                    <a:pt x="85889" y="550167"/>
                  </a:cubicBezTo>
                  <a:cubicBezTo>
                    <a:pt x="89642" y="551742"/>
                    <a:pt x="93429" y="553317"/>
                    <a:pt x="97182" y="554959"/>
                  </a:cubicBezTo>
                  <a:cubicBezTo>
                    <a:pt x="92558" y="547553"/>
                    <a:pt x="87330" y="540516"/>
                    <a:pt x="81767" y="533814"/>
                  </a:cubicBezTo>
                  <a:moveTo>
                    <a:pt x="28151" y="561460"/>
                  </a:moveTo>
                  <a:cubicBezTo>
                    <a:pt x="22354" y="561661"/>
                    <a:pt x="22354" y="571412"/>
                    <a:pt x="28151" y="571647"/>
                  </a:cubicBezTo>
                  <a:cubicBezTo>
                    <a:pt x="33882" y="571580"/>
                    <a:pt x="33882" y="561460"/>
                    <a:pt x="28151" y="561460"/>
                  </a:cubicBezTo>
                  <a:moveTo>
                    <a:pt x="77076" y="604688"/>
                  </a:moveTo>
                  <a:cubicBezTo>
                    <a:pt x="79422" y="611322"/>
                    <a:pt x="83007" y="617488"/>
                    <a:pt x="87866" y="622682"/>
                  </a:cubicBezTo>
                  <a:cubicBezTo>
                    <a:pt x="84850" y="616315"/>
                    <a:pt x="81265" y="610284"/>
                    <a:pt x="77076" y="604688"/>
                  </a:cubicBezTo>
                  <a:moveTo>
                    <a:pt x="76607" y="633607"/>
                  </a:moveTo>
                  <a:cubicBezTo>
                    <a:pt x="81265" y="640912"/>
                    <a:pt x="85822" y="648351"/>
                    <a:pt x="90949" y="655388"/>
                  </a:cubicBezTo>
                  <a:cubicBezTo>
                    <a:pt x="90178" y="648150"/>
                    <a:pt x="89274" y="640979"/>
                    <a:pt x="88235" y="633808"/>
                  </a:cubicBezTo>
                  <a:cubicBezTo>
                    <a:pt x="85319" y="633774"/>
                    <a:pt x="79522" y="633674"/>
                    <a:pt x="76607" y="633607"/>
                  </a:cubicBezTo>
                  <a:moveTo>
                    <a:pt x="90011" y="693858"/>
                  </a:moveTo>
                  <a:cubicBezTo>
                    <a:pt x="93529" y="694662"/>
                    <a:pt x="97081" y="695499"/>
                    <a:pt x="100634" y="696371"/>
                  </a:cubicBezTo>
                  <a:cubicBezTo>
                    <a:pt x="98254" y="685815"/>
                    <a:pt x="95439" y="675360"/>
                    <a:pt x="92290" y="665073"/>
                  </a:cubicBezTo>
                  <a:cubicBezTo>
                    <a:pt x="91284" y="674589"/>
                    <a:pt x="90614" y="684207"/>
                    <a:pt x="90011" y="693858"/>
                  </a:cubicBezTo>
                  <a:moveTo>
                    <a:pt x="101806" y="722040"/>
                  </a:moveTo>
                  <a:cubicBezTo>
                    <a:pt x="98958" y="735376"/>
                    <a:pt x="115177" y="719292"/>
                    <a:pt x="101806" y="722040"/>
                  </a:cubicBezTo>
                  <a:moveTo>
                    <a:pt x="80360" y="721671"/>
                  </a:moveTo>
                  <a:cubicBezTo>
                    <a:pt x="85319" y="738928"/>
                    <a:pt x="95842" y="753773"/>
                    <a:pt x="101706" y="770696"/>
                  </a:cubicBezTo>
                  <a:cubicBezTo>
                    <a:pt x="115948" y="810003"/>
                    <a:pt x="142085" y="843446"/>
                    <a:pt x="169061" y="874878"/>
                  </a:cubicBezTo>
                  <a:cubicBezTo>
                    <a:pt x="148452" y="839458"/>
                    <a:pt x="123990" y="806116"/>
                    <a:pt x="106598" y="768920"/>
                  </a:cubicBezTo>
                  <a:cubicBezTo>
                    <a:pt x="98723" y="752768"/>
                    <a:pt x="97350" y="731590"/>
                    <a:pt x="80360" y="721671"/>
                  </a:cubicBezTo>
                  <a:moveTo>
                    <a:pt x="113736" y="739130"/>
                  </a:moveTo>
                  <a:cubicBezTo>
                    <a:pt x="110687" y="743184"/>
                    <a:pt x="114172" y="752902"/>
                    <a:pt x="119868" y="751729"/>
                  </a:cubicBezTo>
                  <a:cubicBezTo>
                    <a:pt x="122918" y="747641"/>
                    <a:pt x="119399" y="737823"/>
                    <a:pt x="113736" y="739130"/>
                  </a:cubicBezTo>
                  <a:moveTo>
                    <a:pt x="119332" y="756320"/>
                  </a:moveTo>
                  <a:cubicBezTo>
                    <a:pt x="117523" y="761246"/>
                    <a:pt x="115747" y="766273"/>
                    <a:pt x="114138" y="771333"/>
                  </a:cubicBezTo>
                  <a:cubicBezTo>
                    <a:pt x="121343" y="773879"/>
                    <a:pt x="128581" y="776292"/>
                    <a:pt x="135920" y="778504"/>
                  </a:cubicBezTo>
                  <a:cubicBezTo>
                    <a:pt x="130658" y="770863"/>
                    <a:pt x="125062" y="763525"/>
                    <a:pt x="119332" y="756320"/>
                  </a:cubicBezTo>
                  <a:moveTo>
                    <a:pt x="140410" y="771467"/>
                  </a:moveTo>
                  <a:cubicBezTo>
                    <a:pt x="137662" y="775454"/>
                    <a:pt x="144599" y="779710"/>
                    <a:pt x="147246" y="775890"/>
                  </a:cubicBezTo>
                  <a:cubicBezTo>
                    <a:pt x="150128" y="771701"/>
                    <a:pt x="143091" y="767412"/>
                    <a:pt x="140410" y="771467"/>
                  </a:cubicBezTo>
                  <a:moveTo>
                    <a:pt x="123286" y="788188"/>
                  </a:moveTo>
                  <a:cubicBezTo>
                    <a:pt x="140477" y="808060"/>
                    <a:pt x="154350" y="830377"/>
                    <a:pt x="166983" y="853432"/>
                  </a:cubicBezTo>
                  <a:cubicBezTo>
                    <a:pt x="181393" y="871460"/>
                    <a:pt x="198918" y="886875"/>
                    <a:pt x="216846" y="901351"/>
                  </a:cubicBezTo>
                  <a:cubicBezTo>
                    <a:pt x="201767" y="878297"/>
                    <a:pt x="177975" y="861877"/>
                    <a:pt x="164939" y="837481"/>
                  </a:cubicBezTo>
                  <a:cubicBezTo>
                    <a:pt x="157064" y="816571"/>
                    <a:pt x="143761" y="797973"/>
                    <a:pt x="123286" y="788188"/>
                  </a:cubicBezTo>
                  <a:moveTo>
                    <a:pt x="150429" y="788858"/>
                  </a:moveTo>
                  <a:cubicBezTo>
                    <a:pt x="146978" y="792645"/>
                    <a:pt x="153311" y="798945"/>
                    <a:pt x="157131" y="795560"/>
                  </a:cubicBezTo>
                  <a:cubicBezTo>
                    <a:pt x="160717" y="791673"/>
                    <a:pt x="154283" y="785239"/>
                    <a:pt x="150429" y="788858"/>
                  </a:cubicBezTo>
                  <a:moveTo>
                    <a:pt x="166983" y="822569"/>
                  </a:moveTo>
                  <a:cubicBezTo>
                    <a:pt x="163264" y="826021"/>
                    <a:pt x="168826" y="833159"/>
                    <a:pt x="173015" y="829941"/>
                  </a:cubicBezTo>
                  <a:cubicBezTo>
                    <a:pt x="176701" y="826423"/>
                    <a:pt x="171172" y="819285"/>
                    <a:pt x="166983" y="822569"/>
                  </a:cubicBezTo>
                  <a:moveTo>
                    <a:pt x="177539" y="833561"/>
                  </a:moveTo>
                  <a:cubicBezTo>
                    <a:pt x="181962" y="838051"/>
                    <a:pt x="186453" y="842474"/>
                    <a:pt x="191043" y="846864"/>
                  </a:cubicBezTo>
                  <a:cubicBezTo>
                    <a:pt x="190909" y="841871"/>
                    <a:pt x="190742" y="836912"/>
                    <a:pt x="190541" y="831986"/>
                  </a:cubicBezTo>
                  <a:cubicBezTo>
                    <a:pt x="186185" y="832455"/>
                    <a:pt x="181862" y="832957"/>
                    <a:pt x="177539" y="833561"/>
                  </a:cubicBezTo>
                  <a:moveTo>
                    <a:pt x="136154" y="855242"/>
                  </a:moveTo>
                  <a:cubicBezTo>
                    <a:pt x="134713" y="859899"/>
                    <a:pt x="136322" y="861508"/>
                    <a:pt x="141013" y="860100"/>
                  </a:cubicBezTo>
                  <a:cubicBezTo>
                    <a:pt x="142454" y="855342"/>
                    <a:pt x="140846" y="853734"/>
                    <a:pt x="136154" y="855242"/>
                  </a:cubicBezTo>
                  <a:moveTo>
                    <a:pt x="141315" y="863385"/>
                  </a:moveTo>
                  <a:cubicBezTo>
                    <a:pt x="148787" y="879302"/>
                    <a:pt x="162158" y="890997"/>
                    <a:pt x="174724" y="902926"/>
                  </a:cubicBezTo>
                  <a:cubicBezTo>
                    <a:pt x="166011" y="887914"/>
                    <a:pt x="154015" y="875080"/>
                    <a:pt x="141315" y="863385"/>
                  </a:cubicBezTo>
                  <a:moveTo>
                    <a:pt x="172713" y="879603"/>
                  </a:moveTo>
                  <a:cubicBezTo>
                    <a:pt x="178310" y="885702"/>
                    <a:pt x="184006" y="891801"/>
                    <a:pt x="189770" y="897866"/>
                  </a:cubicBezTo>
                  <a:cubicBezTo>
                    <a:pt x="184476" y="891399"/>
                    <a:pt x="178779" y="885300"/>
                    <a:pt x="172713" y="879603"/>
                  </a:cubicBezTo>
                  <a:moveTo>
                    <a:pt x="144364" y="890259"/>
                  </a:moveTo>
                  <a:cubicBezTo>
                    <a:pt x="150831" y="902256"/>
                    <a:pt x="161086" y="911438"/>
                    <a:pt x="171842" y="919648"/>
                  </a:cubicBezTo>
                  <a:cubicBezTo>
                    <a:pt x="163498" y="909126"/>
                    <a:pt x="154216" y="899307"/>
                    <a:pt x="144364" y="890259"/>
                  </a:cubicBezTo>
                  <a:moveTo>
                    <a:pt x="222844" y="906813"/>
                  </a:moveTo>
                  <a:cubicBezTo>
                    <a:pt x="218991" y="909695"/>
                    <a:pt x="223917" y="916297"/>
                    <a:pt x="227737" y="913247"/>
                  </a:cubicBezTo>
                  <a:cubicBezTo>
                    <a:pt x="231557" y="910265"/>
                    <a:pt x="226665" y="903697"/>
                    <a:pt x="222844" y="906813"/>
                  </a:cubicBezTo>
                  <a:moveTo>
                    <a:pt x="262889" y="912745"/>
                  </a:moveTo>
                  <a:cubicBezTo>
                    <a:pt x="255885" y="916230"/>
                    <a:pt x="265670" y="924875"/>
                    <a:pt x="269758" y="919480"/>
                  </a:cubicBezTo>
                  <a:cubicBezTo>
                    <a:pt x="272841" y="915425"/>
                    <a:pt x="266675" y="910801"/>
                    <a:pt x="262889" y="912745"/>
                  </a:cubicBezTo>
                  <a:moveTo>
                    <a:pt x="204816" y="916062"/>
                  </a:moveTo>
                  <a:cubicBezTo>
                    <a:pt x="202738" y="921792"/>
                    <a:pt x="215137" y="925378"/>
                    <a:pt x="215975" y="919112"/>
                  </a:cubicBezTo>
                  <a:cubicBezTo>
                    <a:pt x="214701" y="914789"/>
                    <a:pt x="207999" y="912678"/>
                    <a:pt x="204816" y="916062"/>
                  </a:cubicBezTo>
                  <a:moveTo>
                    <a:pt x="202973" y="930672"/>
                  </a:moveTo>
                  <a:cubicBezTo>
                    <a:pt x="199387" y="934493"/>
                    <a:pt x="205821" y="940926"/>
                    <a:pt x="209675" y="937374"/>
                  </a:cubicBezTo>
                  <a:cubicBezTo>
                    <a:pt x="213093" y="933521"/>
                    <a:pt x="206760" y="927221"/>
                    <a:pt x="202973" y="930672"/>
                  </a:cubicBezTo>
                  <a:moveTo>
                    <a:pt x="222911" y="950343"/>
                  </a:moveTo>
                  <a:cubicBezTo>
                    <a:pt x="219996" y="954431"/>
                    <a:pt x="227067" y="958754"/>
                    <a:pt x="229747" y="954766"/>
                  </a:cubicBezTo>
                  <a:cubicBezTo>
                    <a:pt x="232462" y="950712"/>
                    <a:pt x="225525" y="946456"/>
                    <a:pt x="222911" y="950343"/>
                  </a:cubicBezTo>
                  <a:moveTo>
                    <a:pt x="209910" y="957782"/>
                  </a:moveTo>
                  <a:cubicBezTo>
                    <a:pt x="207128" y="962675"/>
                    <a:pt x="214500" y="970047"/>
                    <a:pt x="219426" y="967299"/>
                  </a:cubicBezTo>
                  <a:cubicBezTo>
                    <a:pt x="221806" y="962474"/>
                    <a:pt x="214701" y="955369"/>
                    <a:pt x="209910" y="957782"/>
                  </a:cubicBezTo>
                  <a:moveTo>
                    <a:pt x="203308" y="968371"/>
                  </a:moveTo>
                  <a:cubicBezTo>
                    <a:pt x="209038" y="977586"/>
                    <a:pt x="217349" y="984691"/>
                    <a:pt x="227167" y="989282"/>
                  </a:cubicBezTo>
                  <a:cubicBezTo>
                    <a:pt x="220633" y="980837"/>
                    <a:pt x="212322" y="974001"/>
                    <a:pt x="203308" y="968371"/>
                  </a:cubicBezTo>
                  <a:moveTo>
                    <a:pt x="231289" y="975207"/>
                  </a:moveTo>
                  <a:cubicBezTo>
                    <a:pt x="241845" y="985796"/>
                    <a:pt x="252869" y="996352"/>
                    <a:pt x="266307" y="1003255"/>
                  </a:cubicBezTo>
                  <a:cubicBezTo>
                    <a:pt x="256455" y="991795"/>
                    <a:pt x="243755" y="983417"/>
                    <a:pt x="231289" y="975207"/>
                  </a:cubicBezTo>
                  <a:moveTo>
                    <a:pt x="271233" y="1003590"/>
                  </a:moveTo>
                  <a:cubicBezTo>
                    <a:pt x="268317" y="1008114"/>
                    <a:pt x="275824" y="1014246"/>
                    <a:pt x="279878" y="1010828"/>
                  </a:cubicBezTo>
                  <a:cubicBezTo>
                    <a:pt x="282760" y="1006238"/>
                    <a:pt x="275254" y="1000105"/>
                    <a:pt x="271233" y="1003590"/>
                  </a:cubicBezTo>
                  <a:moveTo>
                    <a:pt x="466529" y="1012973"/>
                  </a:moveTo>
                  <a:cubicBezTo>
                    <a:pt x="465390" y="1018971"/>
                    <a:pt x="477755" y="1018971"/>
                    <a:pt x="476649" y="1012973"/>
                  </a:cubicBezTo>
                  <a:cubicBezTo>
                    <a:pt x="474672" y="1009388"/>
                    <a:pt x="468473" y="1009388"/>
                    <a:pt x="466529" y="1012973"/>
                  </a:cubicBezTo>
                  <a:moveTo>
                    <a:pt x="329942" y="1026578"/>
                  </a:moveTo>
                  <a:cubicBezTo>
                    <a:pt x="339828" y="1030633"/>
                    <a:pt x="350115" y="1033749"/>
                    <a:pt x="360671" y="1035592"/>
                  </a:cubicBezTo>
                  <a:cubicBezTo>
                    <a:pt x="351121" y="1030532"/>
                    <a:pt x="341269" y="1021384"/>
                    <a:pt x="329942" y="102657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EC38A31-C82D-4654-B383-F6268A5EEAF2}"/>
                </a:ext>
              </a:extLst>
            </p:cNvPr>
            <p:cNvSpPr/>
            <p:nvPr/>
          </p:nvSpPr>
          <p:spPr>
            <a:xfrm>
              <a:off x="6712083" y="3947898"/>
              <a:ext cx="10169" cy="8869"/>
            </a:xfrm>
            <a:custGeom>
              <a:avLst/>
              <a:gdLst>
                <a:gd name="connsiteX0" fmla="*/ 668 w 10169"/>
                <a:gd name="connsiteY0" fmla="*/ 1901 h 8869"/>
                <a:gd name="connsiteX1" fmla="*/ 9514 w 10169"/>
                <a:gd name="connsiteY1" fmla="*/ 6995 h 8869"/>
                <a:gd name="connsiteX2" fmla="*/ 668 w 10169"/>
                <a:gd name="connsiteY2" fmla="*/ 1901 h 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9" h="8869">
                  <a:moveTo>
                    <a:pt x="668" y="1901"/>
                  </a:moveTo>
                  <a:cubicBezTo>
                    <a:pt x="3784" y="-2690"/>
                    <a:pt x="12631" y="1834"/>
                    <a:pt x="9514" y="6995"/>
                  </a:cubicBezTo>
                  <a:cubicBezTo>
                    <a:pt x="6364" y="11552"/>
                    <a:pt x="-2482" y="6995"/>
                    <a:pt x="668" y="190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C304FED1-3CE1-4D3F-8AD1-D169EA6AB6C1}"/>
                </a:ext>
              </a:extLst>
            </p:cNvPr>
            <p:cNvSpPr/>
            <p:nvPr/>
          </p:nvSpPr>
          <p:spPr>
            <a:xfrm>
              <a:off x="6762513" y="3953918"/>
              <a:ext cx="6365" cy="6713"/>
            </a:xfrm>
            <a:custGeom>
              <a:avLst/>
              <a:gdLst>
                <a:gd name="connsiteX0" fmla="*/ 0 w 6365"/>
                <a:gd name="connsiteY0" fmla="*/ 2181 h 6713"/>
                <a:gd name="connsiteX1" fmla="*/ 1910 w 6365"/>
                <a:gd name="connsiteY1" fmla="*/ 6504 h 6713"/>
                <a:gd name="connsiteX2" fmla="*/ 0 w 6365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3">
                  <a:moveTo>
                    <a:pt x="0" y="2181"/>
                  </a:moveTo>
                  <a:cubicBezTo>
                    <a:pt x="4725" y="-5158"/>
                    <a:pt x="10589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44FF5C06-7027-4640-97BF-A742D00404D8}"/>
                </a:ext>
              </a:extLst>
            </p:cNvPr>
            <p:cNvSpPr/>
            <p:nvPr/>
          </p:nvSpPr>
          <p:spPr>
            <a:xfrm>
              <a:off x="6781659" y="3959008"/>
              <a:ext cx="5893" cy="5893"/>
            </a:xfrm>
            <a:custGeom>
              <a:avLst/>
              <a:gdLst>
                <a:gd name="connsiteX0" fmla="*/ 524 w 5893"/>
                <a:gd name="connsiteY0" fmla="*/ 542 h 5893"/>
                <a:gd name="connsiteX1" fmla="*/ 5383 w 5893"/>
                <a:gd name="connsiteY1" fmla="*/ 5401 h 5893"/>
                <a:gd name="connsiteX2" fmla="*/ 524 w 5893"/>
                <a:gd name="connsiteY2" fmla="*/ 542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93" h="5893">
                  <a:moveTo>
                    <a:pt x="524" y="542"/>
                  </a:moveTo>
                  <a:cubicBezTo>
                    <a:pt x="5215" y="-966"/>
                    <a:pt x="6824" y="676"/>
                    <a:pt x="5383" y="5401"/>
                  </a:cubicBezTo>
                  <a:cubicBezTo>
                    <a:pt x="692" y="6809"/>
                    <a:pt x="-950" y="5200"/>
                    <a:pt x="524" y="54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2253609D-ECAB-4C41-BBC3-37969120808E}"/>
                </a:ext>
              </a:extLst>
            </p:cNvPr>
            <p:cNvSpPr/>
            <p:nvPr/>
          </p:nvSpPr>
          <p:spPr>
            <a:xfrm>
              <a:off x="6512913" y="3975946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CA6D6020-E50E-4622-A44F-28544F40892B}"/>
                </a:ext>
              </a:extLst>
            </p:cNvPr>
            <p:cNvSpPr/>
            <p:nvPr/>
          </p:nvSpPr>
          <p:spPr>
            <a:xfrm>
              <a:off x="6381208" y="4029037"/>
              <a:ext cx="8985" cy="8047"/>
            </a:xfrm>
            <a:custGeom>
              <a:avLst/>
              <a:gdLst>
                <a:gd name="connsiteX0" fmla="*/ 4720 w 8985"/>
                <a:gd name="connsiteY0" fmla="*/ 80 h 8047"/>
                <a:gd name="connsiteX1" fmla="*/ 4318 w 8985"/>
                <a:gd name="connsiteY1" fmla="*/ 7989 h 8047"/>
                <a:gd name="connsiteX2" fmla="*/ 4720 w 8985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5" h="8047">
                  <a:moveTo>
                    <a:pt x="4720" y="80"/>
                  </a:moveTo>
                  <a:cubicBezTo>
                    <a:pt x="11020" y="-958"/>
                    <a:pt x="9880" y="8425"/>
                    <a:pt x="4318" y="7989"/>
                  </a:cubicBezTo>
                  <a:cubicBezTo>
                    <a:pt x="-2083" y="8860"/>
                    <a:pt x="-876" y="-288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0C4FF20F-8B9D-4AFA-A460-F27334BAE001}"/>
                </a:ext>
              </a:extLst>
            </p:cNvPr>
            <p:cNvSpPr/>
            <p:nvPr/>
          </p:nvSpPr>
          <p:spPr>
            <a:xfrm>
              <a:off x="6309062" y="4083823"/>
              <a:ext cx="10648" cy="10791"/>
            </a:xfrm>
            <a:custGeom>
              <a:avLst/>
              <a:gdLst>
                <a:gd name="connsiteX0" fmla="*/ 6729 w 10648"/>
                <a:gd name="connsiteY0" fmla="*/ 16 h 10791"/>
                <a:gd name="connsiteX1" fmla="*/ 664 w 10648"/>
                <a:gd name="connsiteY1" fmla="*/ 10103 h 10791"/>
                <a:gd name="connsiteX2" fmla="*/ 6729 w 10648"/>
                <a:gd name="connsiteY2" fmla="*/ 16 h 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8" h="10791">
                  <a:moveTo>
                    <a:pt x="6729" y="16"/>
                  </a:moveTo>
                  <a:cubicBezTo>
                    <a:pt x="16145" y="-553"/>
                    <a:pt x="6360" y="14090"/>
                    <a:pt x="664" y="10103"/>
                  </a:cubicBezTo>
                  <a:cubicBezTo>
                    <a:pt x="-1749" y="5914"/>
                    <a:pt x="2909" y="1156"/>
                    <a:pt x="6729" y="1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7663D6E-708D-4796-BB12-5D1BB657EA2F}"/>
                </a:ext>
              </a:extLst>
            </p:cNvPr>
            <p:cNvSpPr/>
            <p:nvPr/>
          </p:nvSpPr>
          <p:spPr>
            <a:xfrm>
              <a:off x="6553125" y="4116688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6D2E98A5-C438-408F-9831-28BCD52C0A65}"/>
                </a:ext>
              </a:extLst>
            </p:cNvPr>
            <p:cNvSpPr/>
            <p:nvPr/>
          </p:nvSpPr>
          <p:spPr>
            <a:xfrm>
              <a:off x="6491082" y="4148276"/>
              <a:ext cx="6389" cy="6713"/>
            </a:xfrm>
            <a:custGeom>
              <a:avLst/>
              <a:gdLst>
                <a:gd name="connsiteX0" fmla="*/ 0 w 6389"/>
                <a:gd name="connsiteY0" fmla="*/ 2181 h 6713"/>
                <a:gd name="connsiteX1" fmla="*/ 1910 w 6389"/>
                <a:gd name="connsiteY1" fmla="*/ 6504 h 6713"/>
                <a:gd name="connsiteX2" fmla="*/ 0 w 6389"/>
                <a:gd name="connsiteY2" fmla="*/ 2181 h 6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89" h="6713">
                  <a:moveTo>
                    <a:pt x="0" y="2181"/>
                  </a:moveTo>
                  <a:cubicBezTo>
                    <a:pt x="4758" y="-5158"/>
                    <a:pt x="10623" y="8548"/>
                    <a:pt x="1910" y="6504"/>
                  </a:cubicBezTo>
                  <a:cubicBezTo>
                    <a:pt x="1441" y="5431"/>
                    <a:pt x="503" y="3253"/>
                    <a:pt x="0" y="218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7FF3301C-6B81-46A6-8D2A-B6725D513EF1}"/>
                </a:ext>
              </a:extLst>
            </p:cNvPr>
            <p:cNvSpPr/>
            <p:nvPr/>
          </p:nvSpPr>
          <p:spPr>
            <a:xfrm>
              <a:off x="6458681" y="4167711"/>
              <a:ext cx="8276" cy="8921"/>
            </a:xfrm>
            <a:custGeom>
              <a:avLst/>
              <a:gdLst>
                <a:gd name="connsiteX0" fmla="*/ 4286 w 8276"/>
                <a:gd name="connsiteY0" fmla="*/ 3 h 8921"/>
                <a:gd name="connsiteX1" fmla="*/ 4017 w 8276"/>
                <a:gd name="connsiteY1" fmla="*/ 8917 h 8921"/>
                <a:gd name="connsiteX2" fmla="*/ 4286 w 8276"/>
                <a:gd name="connsiteY2" fmla="*/ 3 h 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76" h="8921">
                  <a:moveTo>
                    <a:pt x="4286" y="3"/>
                  </a:moveTo>
                  <a:cubicBezTo>
                    <a:pt x="9848" y="-131"/>
                    <a:pt x="9446" y="9151"/>
                    <a:pt x="4017" y="8917"/>
                  </a:cubicBezTo>
                  <a:cubicBezTo>
                    <a:pt x="-1612" y="8950"/>
                    <a:pt x="-1143" y="-198"/>
                    <a:pt x="4286" y="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7A274AD8-8C1F-42D1-A31E-F6AA32625AF7}"/>
                </a:ext>
              </a:extLst>
            </p:cNvPr>
            <p:cNvSpPr/>
            <p:nvPr/>
          </p:nvSpPr>
          <p:spPr>
            <a:xfrm>
              <a:off x="6221377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BAB392EF-1E62-49E0-B9D7-3324B05AE531}"/>
                </a:ext>
              </a:extLst>
            </p:cNvPr>
            <p:cNvSpPr/>
            <p:nvPr/>
          </p:nvSpPr>
          <p:spPr>
            <a:xfrm>
              <a:off x="6231429" y="4187059"/>
              <a:ext cx="5720" cy="5721"/>
            </a:xfrm>
            <a:custGeom>
              <a:avLst/>
              <a:gdLst>
                <a:gd name="connsiteX0" fmla="*/ 386 w 5720"/>
                <a:gd name="connsiteY0" fmla="*/ 393 h 5721"/>
                <a:gd name="connsiteX1" fmla="*/ 386 w 5720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0" h="5721">
                  <a:moveTo>
                    <a:pt x="386" y="393"/>
                  </a:moveTo>
                  <a:cubicBezTo>
                    <a:pt x="13790" y="-2690"/>
                    <a:pt x="-2664" y="13797"/>
                    <a:pt x="386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9DD52FE6-61F2-4A92-BA48-6D4916DC1127}"/>
                </a:ext>
              </a:extLst>
            </p:cNvPr>
            <p:cNvSpPr/>
            <p:nvPr/>
          </p:nvSpPr>
          <p:spPr>
            <a:xfrm>
              <a:off x="6204236" y="4196265"/>
              <a:ext cx="19971" cy="21647"/>
            </a:xfrm>
            <a:custGeom>
              <a:avLst/>
              <a:gdLst>
                <a:gd name="connsiteX0" fmla="*/ 0 w 19971"/>
                <a:gd name="connsiteY0" fmla="*/ 21648 h 21647"/>
                <a:gd name="connsiteX1" fmla="*/ 16051 w 19971"/>
                <a:gd name="connsiteY1" fmla="*/ 0 h 21647"/>
                <a:gd name="connsiteX2" fmla="*/ 19972 w 19971"/>
                <a:gd name="connsiteY2" fmla="*/ 10690 h 21647"/>
                <a:gd name="connsiteX3" fmla="*/ 0 w 19971"/>
                <a:gd name="connsiteY3" fmla="*/ 21648 h 2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71" h="21647">
                  <a:moveTo>
                    <a:pt x="0" y="21648"/>
                  </a:moveTo>
                  <a:cubicBezTo>
                    <a:pt x="5295" y="14376"/>
                    <a:pt x="10656" y="7171"/>
                    <a:pt x="16051" y="0"/>
                  </a:cubicBezTo>
                  <a:cubicBezTo>
                    <a:pt x="17358" y="3519"/>
                    <a:pt x="18665" y="7104"/>
                    <a:pt x="19972" y="10690"/>
                  </a:cubicBezTo>
                  <a:cubicBezTo>
                    <a:pt x="13337" y="14376"/>
                    <a:pt x="6702" y="18062"/>
                    <a:pt x="0" y="2164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BA412E79-0DD9-40FD-9DD5-3012512A60DF}"/>
                </a:ext>
              </a:extLst>
            </p:cNvPr>
            <p:cNvSpPr/>
            <p:nvPr/>
          </p:nvSpPr>
          <p:spPr>
            <a:xfrm>
              <a:off x="6299103" y="4202498"/>
              <a:ext cx="20982" cy="43428"/>
            </a:xfrm>
            <a:custGeom>
              <a:avLst/>
              <a:gdLst>
                <a:gd name="connsiteX0" fmla="*/ 0 w 20982"/>
                <a:gd name="connsiteY0" fmla="*/ 43429 h 43428"/>
                <a:gd name="connsiteX1" fmla="*/ 20441 w 20982"/>
                <a:gd name="connsiteY1" fmla="*/ 0 h 43428"/>
                <a:gd name="connsiteX2" fmla="*/ 0 w 20982"/>
                <a:gd name="connsiteY2" fmla="*/ 43429 h 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82" h="43428">
                  <a:moveTo>
                    <a:pt x="0" y="43429"/>
                  </a:moveTo>
                  <a:cubicBezTo>
                    <a:pt x="1005" y="26707"/>
                    <a:pt x="11326" y="13236"/>
                    <a:pt x="20441" y="0"/>
                  </a:cubicBezTo>
                  <a:cubicBezTo>
                    <a:pt x="23356" y="18095"/>
                    <a:pt x="14208" y="33711"/>
                    <a:pt x="0" y="434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272AEED8-9863-4DDB-836C-CC8629D79F91}"/>
                </a:ext>
              </a:extLst>
            </p:cNvPr>
            <p:cNvSpPr/>
            <p:nvPr/>
          </p:nvSpPr>
          <p:spPr>
            <a:xfrm>
              <a:off x="6385995" y="4217778"/>
              <a:ext cx="18195" cy="21044"/>
            </a:xfrm>
            <a:custGeom>
              <a:avLst/>
              <a:gdLst>
                <a:gd name="connsiteX0" fmla="*/ 7372 w 18195"/>
                <a:gd name="connsiteY0" fmla="*/ 168 h 21044"/>
                <a:gd name="connsiteX1" fmla="*/ 18196 w 18195"/>
                <a:gd name="connsiteY1" fmla="*/ 0 h 21044"/>
                <a:gd name="connsiteX2" fmla="*/ 0 w 18195"/>
                <a:gd name="connsiteY2" fmla="*/ 21044 h 21044"/>
                <a:gd name="connsiteX3" fmla="*/ 7372 w 18195"/>
                <a:gd name="connsiteY3" fmla="*/ 168 h 2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95" h="21044">
                  <a:moveTo>
                    <a:pt x="7372" y="168"/>
                  </a:moveTo>
                  <a:cubicBezTo>
                    <a:pt x="10086" y="134"/>
                    <a:pt x="15482" y="33"/>
                    <a:pt x="18196" y="0"/>
                  </a:cubicBezTo>
                  <a:cubicBezTo>
                    <a:pt x="12432" y="7272"/>
                    <a:pt x="6400" y="14309"/>
                    <a:pt x="0" y="21044"/>
                  </a:cubicBezTo>
                  <a:cubicBezTo>
                    <a:pt x="2446" y="14074"/>
                    <a:pt x="4993" y="7138"/>
                    <a:pt x="7372" y="1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4858C390-B4E4-42F2-8C23-B31B6E42E4F6}"/>
                </a:ext>
              </a:extLst>
            </p:cNvPr>
            <p:cNvSpPr/>
            <p:nvPr/>
          </p:nvSpPr>
          <p:spPr>
            <a:xfrm>
              <a:off x="6276853" y="4259632"/>
              <a:ext cx="15045" cy="14074"/>
            </a:xfrm>
            <a:custGeom>
              <a:avLst/>
              <a:gdLst>
                <a:gd name="connsiteX0" fmla="*/ 0 w 15045"/>
                <a:gd name="connsiteY0" fmla="*/ 14074 h 14074"/>
                <a:gd name="connsiteX1" fmla="*/ 10254 w 15045"/>
                <a:gd name="connsiteY1" fmla="*/ 0 h 14074"/>
                <a:gd name="connsiteX2" fmla="*/ 15046 w 15045"/>
                <a:gd name="connsiteY2" fmla="*/ 7607 h 14074"/>
                <a:gd name="connsiteX3" fmla="*/ 0 w 15045"/>
                <a:gd name="connsiteY3" fmla="*/ 14074 h 1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5" h="14074">
                  <a:moveTo>
                    <a:pt x="0" y="14074"/>
                  </a:moveTo>
                  <a:cubicBezTo>
                    <a:pt x="3351" y="9316"/>
                    <a:pt x="6769" y="4658"/>
                    <a:pt x="10254" y="0"/>
                  </a:cubicBezTo>
                  <a:cubicBezTo>
                    <a:pt x="11460" y="1910"/>
                    <a:pt x="13840" y="5730"/>
                    <a:pt x="15046" y="7607"/>
                  </a:cubicBezTo>
                  <a:cubicBezTo>
                    <a:pt x="10019" y="9751"/>
                    <a:pt x="5026" y="11930"/>
                    <a:pt x="0" y="140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8C1D6823-B916-44A1-87C3-9536C076807E}"/>
                </a:ext>
              </a:extLst>
            </p:cNvPr>
            <p:cNvSpPr/>
            <p:nvPr/>
          </p:nvSpPr>
          <p:spPr>
            <a:xfrm>
              <a:off x="6153202" y="4329266"/>
              <a:ext cx="8697" cy="10187"/>
            </a:xfrm>
            <a:custGeom>
              <a:avLst/>
              <a:gdLst>
                <a:gd name="connsiteX0" fmla="*/ 4758 w 8697"/>
                <a:gd name="connsiteY0" fmla="*/ 0 h 10187"/>
                <a:gd name="connsiteX1" fmla="*/ 3953 w 8697"/>
                <a:gd name="connsiteY1" fmla="*/ 10187 h 10187"/>
                <a:gd name="connsiteX2" fmla="*/ 4758 w 8697"/>
                <a:gd name="connsiteY2" fmla="*/ 0 h 1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7" h="10187">
                  <a:moveTo>
                    <a:pt x="4758" y="0"/>
                  </a:moveTo>
                  <a:cubicBezTo>
                    <a:pt x="10689" y="302"/>
                    <a:pt x="9516" y="10187"/>
                    <a:pt x="3953" y="10187"/>
                  </a:cubicBezTo>
                  <a:cubicBezTo>
                    <a:pt x="-2011" y="9852"/>
                    <a:pt x="-805" y="-67"/>
                    <a:pt x="4758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5923EF01-E961-4F5C-9A89-CCABFA716589}"/>
                </a:ext>
              </a:extLst>
            </p:cNvPr>
            <p:cNvSpPr/>
            <p:nvPr/>
          </p:nvSpPr>
          <p:spPr>
            <a:xfrm>
              <a:off x="6134033" y="4362642"/>
              <a:ext cx="13538" cy="33912"/>
            </a:xfrm>
            <a:custGeom>
              <a:avLst/>
              <a:gdLst>
                <a:gd name="connsiteX0" fmla="*/ 0 w 13538"/>
                <a:gd name="connsiteY0" fmla="*/ 33912 h 33912"/>
                <a:gd name="connsiteX1" fmla="*/ 13538 w 13538"/>
                <a:gd name="connsiteY1" fmla="*/ 0 h 33912"/>
                <a:gd name="connsiteX2" fmla="*/ 0 w 13538"/>
                <a:gd name="connsiteY2" fmla="*/ 33912 h 3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38" h="33912">
                  <a:moveTo>
                    <a:pt x="0" y="33912"/>
                  </a:moveTo>
                  <a:cubicBezTo>
                    <a:pt x="1474" y="21614"/>
                    <a:pt x="5764" y="9718"/>
                    <a:pt x="13538" y="0"/>
                  </a:cubicBezTo>
                  <a:cubicBezTo>
                    <a:pt x="12064" y="12298"/>
                    <a:pt x="7774" y="24161"/>
                    <a:pt x="0" y="3391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0C303341-C596-4416-9C1C-FC9E277E9E77}"/>
                </a:ext>
              </a:extLst>
            </p:cNvPr>
            <p:cNvSpPr/>
            <p:nvPr/>
          </p:nvSpPr>
          <p:spPr>
            <a:xfrm>
              <a:off x="6312180" y="4364887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0896CDD4-7D48-4C7B-852A-7BB027EA14F6}"/>
                </a:ext>
              </a:extLst>
            </p:cNvPr>
            <p:cNvSpPr/>
            <p:nvPr/>
          </p:nvSpPr>
          <p:spPr>
            <a:xfrm>
              <a:off x="6131226" y="4405099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154CD1B2-D750-4AEE-80B8-B778E6F46F33}"/>
                </a:ext>
              </a:extLst>
            </p:cNvPr>
            <p:cNvSpPr/>
            <p:nvPr/>
          </p:nvSpPr>
          <p:spPr>
            <a:xfrm>
              <a:off x="6126270" y="4421732"/>
              <a:ext cx="7567" cy="8198"/>
            </a:xfrm>
            <a:custGeom>
              <a:avLst/>
              <a:gdLst>
                <a:gd name="connsiteX0" fmla="*/ 1564 w 7567"/>
                <a:gd name="connsiteY0" fmla="*/ 993 h 8198"/>
                <a:gd name="connsiteX1" fmla="*/ 5987 w 7567"/>
                <a:gd name="connsiteY1" fmla="*/ 7192 h 8198"/>
                <a:gd name="connsiteX2" fmla="*/ 1564 w 7567"/>
                <a:gd name="connsiteY2" fmla="*/ 993 h 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67" h="8198">
                  <a:moveTo>
                    <a:pt x="1564" y="993"/>
                  </a:moveTo>
                  <a:cubicBezTo>
                    <a:pt x="5551" y="-2559"/>
                    <a:pt x="10008" y="4344"/>
                    <a:pt x="5987" y="7192"/>
                  </a:cubicBezTo>
                  <a:cubicBezTo>
                    <a:pt x="2100" y="10811"/>
                    <a:pt x="-2458" y="3707"/>
                    <a:pt x="1564" y="9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42B2CC5B-01F3-4F41-8F21-31AAA7BE062E}"/>
                </a:ext>
              </a:extLst>
            </p:cNvPr>
            <p:cNvSpPr/>
            <p:nvPr/>
          </p:nvSpPr>
          <p:spPr>
            <a:xfrm>
              <a:off x="6290331" y="4424964"/>
              <a:ext cx="8560" cy="9077"/>
            </a:xfrm>
            <a:custGeom>
              <a:avLst/>
              <a:gdLst>
                <a:gd name="connsiteX0" fmla="*/ 1870 w 8560"/>
                <a:gd name="connsiteY0" fmla="*/ 945 h 9077"/>
                <a:gd name="connsiteX1" fmla="*/ 6661 w 8560"/>
                <a:gd name="connsiteY1" fmla="*/ 8150 h 9077"/>
                <a:gd name="connsiteX2" fmla="*/ 1870 w 8560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0" h="9077">
                  <a:moveTo>
                    <a:pt x="1870" y="945"/>
                  </a:moveTo>
                  <a:cubicBezTo>
                    <a:pt x="6427" y="-2708"/>
                    <a:pt x="11353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34D14CB-D9C0-4CBA-A728-B76838665653}"/>
                </a:ext>
              </a:extLst>
            </p:cNvPr>
            <p:cNvSpPr/>
            <p:nvPr/>
          </p:nvSpPr>
          <p:spPr>
            <a:xfrm>
              <a:off x="7132027" y="4527511"/>
              <a:ext cx="29973" cy="146371"/>
            </a:xfrm>
            <a:custGeom>
              <a:avLst/>
              <a:gdLst>
                <a:gd name="connsiteX0" fmla="*/ 18732 w 29973"/>
                <a:gd name="connsiteY0" fmla="*/ 82233 h 146371"/>
                <a:gd name="connsiteX1" fmla="*/ 26909 w 29973"/>
                <a:gd name="connsiteY1" fmla="*/ 0 h 146371"/>
                <a:gd name="connsiteX2" fmla="*/ 8277 w 29973"/>
                <a:gd name="connsiteY2" fmla="*/ 146372 h 146371"/>
                <a:gd name="connsiteX3" fmla="*/ 17995 w 29973"/>
                <a:gd name="connsiteY3" fmla="*/ 109276 h 146371"/>
                <a:gd name="connsiteX4" fmla="*/ 8109 w 29973"/>
                <a:gd name="connsiteY4" fmla="*/ 113967 h 146371"/>
                <a:gd name="connsiteX5" fmla="*/ 0 w 29973"/>
                <a:gd name="connsiteY5" fmla="*/ 84747 h 146371"/>
                <a:gd name="connsiteX6" fmla="*/ 18732 w 29973"/>
                <a:gd name="connsiteY6" fmla="*/ 82233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3" h="146371">
                  <a:moveTo>
                    <a:pt x="18732" y="82233"/>
                  </a:moveTo>
                  <a:cubicBezTo>
                    <a:pt x="12667" y="54353"/>
                    <a:pt x="15415" y="26004"/>
                    <a:pt x="26909" y="0"/>
                  </a:cubicBezTo>
                  <a:cubicBezTo>
                    <a:pt x="34013" y="49193"/>
                    <a:pt x="29154" y="100932"/>
                    <a:pt x="8277" y="146372"/>
                  </a:cubicBezTo>
                  <a:cubicBezTo>
                    <a:pt x="10924" y="133839"/>
                    <a:pt x="14644" y="121574"/>
                    <a:pt x="17995" y="109276"/>
                  </a:cubicBezTo>
                  <a:cubicBezTo>
                    <a:pt x="14677" y="110784"/>
                    <a:pt x="11393" y="112359"/>
                    <a:pt x="8109" y="113967"/>
                  </a:cubicBezTo>
                  <a:cubicBezTo>
                    <a:pt x="5496" y="104182"/>
                    <a:pt x="2647" y="94498"/>
                    <a:pt x="0" y="84747"/>
                  </a:cubicBezTo>
                  <a:cubicBezTo>
                    <a:pt x="6199" y="83808"/>
                    <a:pt x="12466" y="83004"/>
                    <a:pt x="18732" y="822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C8ADBBC6-6D43-4D08-BB13-E53A0BF6A34A}"/>
                </a:ext>
              </a:extLst>
            </p:cNvPr>
            <p:cNvSpPr/>
            <p:nvPr/>
          </p:nvSpPr>
          <p:spPr>
            <a:xfrm>
              <a:off x="6291860" y="4636215"/>
              <a:ext cx="7539" cy="8159"/>
            </a:xfrm>
            <a:custGeom>
              <a:avLst/>
              <a:gdLst>
                <a:gd name="connsiteX0" fmla="*/ 1513 w 7539"/>
                <a:gd name="connsiteY0" fmla="*/ 706 h 8159"/>
                <a:gd name="connsiteX1" fmla="*/ 5936 w 7539"/>
                <a:gd name="connsiteY1" fmla="*/ 7542 h 8159"/>
                <a:gd name="connsiteX2" fmla="*/ 1513 w 7539"/>
                <a:gd name="connsiteY2" fmla="*/ 706 h 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9" h="8159">
                  <a:moveTo>
                    <a:pt x="1513" y="706"/>
                  </a:moveTo>
                  <a:cubicBezTo>
                    <a:pt x="5635" y="-2243"/>
                    <a:pt x="9958" y="4828"/>
                    <a:pt x="5936" y="7542"/>
                  </a:cubicBezTo>
                  <a:cubicBezTo>
                    <a:pt x="1915" y="10257"/>
                    <a:pt x="-2341" y="3286"/>
                    <a:pt x="1513" y="706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17BFD382-30D5-44FC-886F-B8E821A62420}"/>
                </a:ext>
              </a:extLst>
            </p:cNvPr>
            <p:cNvSpPr/>
            <p:nvPr/>
          </p:nvSpPr>
          <p:spPr>
            <a:xfrm>
              <a:off x="6133009" y="4654315"/>
              <a:ext cx="8869" cy="10156"/>
            </a:xfrm>
            <a:custGeom>
              <a:avLst/>
              <a:gdLst>
                <a:gd name="connsiteX0" fmla="*/ 1895 w 8869"/>
                <a:gd name="connsiteY0" fmla="*/ 668 h 10156"/>
                <a:gd name="connsiteX1" fmla="*/ 6989 w 8869"/>
                <a:gd name="connsiteY1" fmla="*/ 9514 h 10156"/>
                <a:gd name="connsiteX2" fmla="*/ 1895 w 8869"/>
                <a:gd name="connsiteY2" fmla="*/ 668 h 1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9" h="10156">
                  <a:moveTo>
                    <a:pt x="1895" y="668"/>
                  </a:moveTo>
                  <a:cubicBezTo>
                    <a:pt x="7022" y="-2482"/>
                    <a:pt x="11546" y="6364"/>
                    <a:pt x="6989" y="9514"/>
                  </a:cubicBezTo>
                  <a:cubicBezTo>
                    <a:pt x="1862" y="12597"/>
                    <a:pt x="-2696" y="3750"/>
                    <a:pt x="1895" y="66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6E397452-C72C-4199-8B29-22F660005169}"/>
                </a:ext>
              </a:extLst>
            </p:cNvPr>
            <p:cNvSpPr/>
            <p:nvPr/>
          </p:nvSpPr>
          <p:spPr>
            <a:xfrm>
              <a:off x="6302320" y="4660311"/>
              <a:ext cx="16486" cy="24428"/>
            </a:xfrm>
            <a:custGeom>
              <a:avLst/>
              <a:gdLst>
                <a:gd name="connsiteX0" fmla="*/ 0 w 16486"/>
                <a:gd name="connsiteY0" fmla="*/ 0 h 24428"/>
                <a:gd name="connsiteX1" fmla="*/ 16487 w 16486"/>
                <a:gd name="connsiteY1" fmla="*/ 24429 h 24428"/>
                <a:gd name="connsiteX2" fmla="*/ 0 w 16486"/>
                <a:gd name="connsiteY2" fmla="*/ 0 h 2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86" h="24428">
                  <a:moveTo>
                    <a:pt x="0" y="0"/>
                  </a:moveTo>
                  <a:cubicBezTo>
                    <a:pt x="7238" y="6802"/>
                    <a:pt x="12901" y="15113"/>
                    <a:pt x="16487" y="24429"/>
                  </a:cubicBezTo>
                  <a:cubicBezTo>
                    <a:pt x="10522" y="16587"/>
                    <a:pt x="5094" y="8310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4B568166-397E-48AF-A78C-80189E4F6312}"/>
                </a:ext>
              </a:extLst>
            </p:cNvPr>
            <p:cNvSpPr/>
            <p:nvPr/>
          </p:nvSpPr>
          <p:spPr>
            <a:xfrm>
              <a:off x="7119394" y="4680685"/>
              <a:ext cx="19770" cy="40480"/>
            </a:xfrm>
            <a:custGeom>
              <a:avLst/>
              <a:gdLst>
                <a:gd name="connsiteX0" fmla="*/ 0 w 19770"/>
                <a:gd name="connsiteY0" fmla="*/ 40480 h 40480"/>
                <a:gd name="connsiteX1" fmla="*/ 19771 w 19770"/>
                <a:gd name="connsiteY1" fmla="*/ 0 h 40480"/>
                <a:gd name="connsiteX2" fmla="*/ 0 w 19770"/>
                <a:gd name="connsiteY2" fmla="*/ 40480 h 4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0" h="40480">
                  <a:moveTo>
                    <a:pt x="0" y="40480"/>
                  </a:moveTo>
                  <a:cubicBezTo>
                    <a:pt x="4658" y="26138"/>
                    <a:pt x="10924" y="12231"/>
                    <a:pt x="19771" y="0"/>
                  </a:cubicBezTo>
                  <a:cubicBezTo>
                    <a:pt x="15515" y="14476"/>
                    <a:pt x="8579" y="28081"/>
                    <a:pt x="0" y="404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B846BF18-C987-4F2E-BC5C-20DBD6C6FC67}"/>
                </a:ext>
              </a:extLst>
            </p:cNvPr>
            <p:cNvSpPr/>
            <p:nvPr/>
          </p:nvSpPr>
          <p:spPr>
            <a:xfrm>
              <a:off x="6321915" y="4700636"/>
              <a:ext cx="5701" cy="5684"/>
            </a:xfrm>
            <a:custGeom>
              <a:avLst/>
              <a:gdLst>
                <a:gd name="connsiteX0" fmla="*/ 343 w 5701"/>
                <a:gd name="connsiteY0" fmla="*/ 323 h 5684"/>
                <a:gd name="connsiteX1" fmla="*/ 343 w 5701"/>
                <a:gd name="connsiteY1" fmla="*/ 323 h 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1" h="5684">
                  <a:moveTo>
                    <a:pt x="343" y="323"/>
                  </a:moveTo>
                  <a:cubicBezTo>
                    <a:pt x="13714" y="-2425"/>
                    <a:pt x="-2505" y="13660"/>
                    <a:pt x="343" y="32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15576D22-5AC9-448F-94BD-6D8C110D0ACF}"/>
                </a:ext>
              </a:extLst>
            </p:cNvPr>
            <p:cNvSpPr/>
            <p:nvPr/>
          </p:nvSpPr>
          <p:spPr>
            <a:xfrm>
              <a:off x="7071113" y="4733255"/>
              <a:ext cx="8539" cy="9077"/>
            </a:xfrm>
            <a:custGeom>
              <a:avLst/>
              <a:gdLst>
                <a:gd name="connsiteX0" fmla="*/ 1870 w 8539"/>
                <a:gd name="connsiteY0" fmla="*/ 945 h 9077"/>
                <a:gd name="connsiteX1" fmla="*/ 6661 w 8539"/>
                <a:gd name="connsiteY1" fmla="*/ 8150 h 9077"/>
                <a:gd name="connsiteX2" fmla="*/ 1870 w 8539"/>
                <a:gd name="connsiteY2" fmla="*/ 945 h 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9" h="9077">
                  <a:moveTo>
                    <a:pt x="1870" y="945"/>
                  </a:moveTo>
                  <a:cubicBezTo>
                    <a:pt x="6393" y="-2708"/>
                    <a:pt x="11319" y="5201"/>
                    <a:pt x="6661" y="8150"/>
                  </a:cubicBezTo>
                  <a:cubicBezTo>
                    <a:pt x="2104" y="11769"/>
                    <a:pt x="-2755" y="3827"/>
                    <a:pt x="1870" y="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83149BE1-9241-4BE7-98C6-06FBCD51221E}"/>
                </a:ext>
              </a:extLst>
            </p:cNvPr>
            <p:cNvSpPr/>
            <p:nvPr/>
          </p:nvSpPr>
          <p:spPr>
            <a:xfrm>
              <a:off x="6166866" y="4744388"/>
              <a:ext cx="6876" cy="20943"/>
            </a:xfrm>
            <a:custGeom>
              <a:avLst/>
              <a:gdLst>
                <a:gd name="connsiteX0" fmla="*/ 6876 w 6876"/>
                <a:gd name="connsiteY0" fmla="*/ 20944 h 20943"/>
                <a:gd name="connsiteX1" fmla="*/ 1045 w 6876"/>
                <a:gd name="connsiteY1" fmla="*/ 0 h 20943"/>
                <a:gd name="connsiteX2" fmla="*/ 6876 w 6876"/>
                <a:gd name="connsiteY2" fmla="*/ 20944 h 2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76" h="20943">
                  <a:moveTo>
                    <a:pt x="6876" y="20944"/>
                  </a:moveTo>
                  <a:cubicBezTo>
                    <a:pt x="1313" y="15113"/>
                    <a:pt x="-1736" y="7908"/>
                    <a:pt x="1045" y="0"/>
                  </a:cubicBezTo>
                  <a:cubicBezTo>
                    <a:pt x="3190" y="6870"/>
                    <a:pt x="5234" y="13840"/>
                    <a:pt x="6876" y="2094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ACE5BC73-E721-4696-A3AC-9DB966F6918E}"/>
                </a:ext>
              </a:extLst>
            </p:cNvPr>
            <p:cNvSpPr/>
            <p:nvPr/>
          </p:nvSpPr>
          <p:spPr>
            <a:xfrm>
              <a:off x="7048185" y="4755010"/>
              <a:ext cx="14107" cy="19234"/>
            </a:xfrm>
            <a:custGeom>
              <a:avLst/>
              <a:gdLst>
                <a:gd name="connsiteX0" fmla="*/ 0 w 14107"/>
                <a:gd name="connsiteY0" fmla="*/ 19235 h 19234"/>
                <a:gd name="connsiteX1" fmla="*/ 14108 w 14107"/>
                <a:gd name="connsiteY1" fmla="*/ 0 h 19234"/>
                <a:gd name="connsiteX2" fmla="*/ 0 w 14107"/>
                <a:gd name="connsiteY2" fmla="*/ 19235 h 1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7" h="19234">
                  <a:moveTo>
                    <a:pt x="0" y="19235"/>
                  </a:moveTo>
                  <a:cubicBezTo>
                    <a:pt x="4088" y="12365"/>
                    <a:pt x="8780" y="5931"/>
                    <a:pt x="14108" y="0"/>
                  </a:cubicBezTo>
                  <a:cubicBezTo>
                    <a:pt x="9952" y="6769"/>
                    <a:pt x="5295" y="13236"/>
                    <a:pt x="0" y="192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C181FB3C-77C6-4AED-B83A-44C9DB66ABF7}"/>
                </a:ext>
              </a:extLst>
            </p:cNvPr>
            <p:cNvSpPr/>
            <p:nvPr/>
          </p:nvSpPr>
          <p:spPr>
            <a:xfrm>
              <a:off x="7052148" y="4771832"/>
              <a:ext cx="9456" cy="12091"/>
            </a:xfrm>
            <a:custGeom>
              <a:avLst/>
              <a:gdLst>
                <a:gd name="connsiteX0" fmla="*/ 7129 w 9456"/>
                <a:gd name="connsiteY0" fmla="*/ 0 h 12091"/>
                <a:gd name="connsiteX1" fmla="*/ 1030 w 9456"/>
                <a:gd name="connsiteY1" fmla="*/ 11863 h 12091"/>
                <a:gd name="connsiteX2" fmla="*/ 7129 w 9456"/>
                <a:gd name="connsiteY2" fmla="*/ 0 h 1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6" h="12091">
                  <a:moveTo>
                    <a:pt x="7129" y="0"/>
                  </a:moveTo>
                  <a:cubicBezTo>
                    <a:pt x="13094" y="2413"/>
                    <a:pt x="6325" y="13840"/>
                    <a:pt x="1030" y="11863"/>
                  </a:cubicBezTo>
                  <a:cubicBezTo>
                    <a:pt x="-2019" y="7473"/>
                    <a:pt x="2203" y="603"/>
                    <a:pt x="7129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185E7979-AFE7-4758-B80A-56F2B85387F2}"/>
                </a:ext>
              </a:extLst>
            </p:cNvPr>
            <p:cNvSpPr/>
            <p:nvPr/>
          </p:nvSpPr>
          <p:spPr>
            <a:xfrm>
              <a:off x="7062823" y="4772000"/>
              <a:ext cx="9102" cy="12503"/>
            </a:xfrm>
            <a:custGeom>
              <a:avLst/>
              <a:gdLst>
                <a:gd name="connsiteX0" fmla="*/ 6607 w 9102"/>
                <a:gd name="connsiteY0" fmla="*/ 0 h 12503"/>
                <a:gd name="connsiteX1" fmla="*/ 1011 w 9102"/>
                <a:gd name="connsiteY1" fmla="*/ 12265 h 12503"/>
                <a:gd name="connsiteX2" fmla="*/ 6607 w 9102"/>
                <a:gd name="connsiteY2" fmla="*/ 0 h 1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02" h="12503">
                  <a:moveTo>
                    <a:pt x="6607" y="0"/>
                  </a:moveTo>
                  <a:cubicBezTo>
                    <a:pt x="12606" y="2245"/>
                    <a:pt x="6607" y="14342"/>
                    <a:pt x="1011" y="12265"/>
                  </a:cubicBezTo>
                  <a:cubicBezTo>
                    <a:pt x="-1871" y="7975"/>
                    <a:pt x="1849" y="1072"/>
                    <a:pt x="6607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842CE539-E86E-4444-A3FB-20E6D8ADC437}"/>
                </a:ext>
              </a:extLst>
            </p:cNvPr>
            <p:cNvSpPr/>
            <p:nvPr/>
          </p:nvSpPr>
          <p:spPr>
            <a:xfrm>
              <a:off x="7034159" y="4781818"/>
              <a:ext cx="6234" cy="5731"/>
            </a:xfrm>
            <a:custGeom>
              <a:avLst/>
              <a:gdLst>
                <a:gd name="connsiteX0" fmla="*/ 1762 w 6234"/>
                <a:gd name="connsiteY0" fmla="*/ 0 h 5731"/>
                <a:gd name="connsiteX1" fmla="*/ 1762 w 6234"/>
                <a:gd name="connsiteY1" fmla="*/ 0 h 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34" h="5731">
                  <a:moveTo>
                    <a:pt x="1762" y="0"/>
                  </a:moveTo>
                  <a:cubicBezTo>
                    <a:pt x="14931" y="2580"/>
                    <a:pt x="-5945" y="11494"/>
                    <a:pt x="1762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94C1D135-862A-44DF-BC8D-DB2AC62102FD}"/>
                </a:ext>
              </a:extLst>
            </p:cNvPr>
            <p:cNvSpPr/>
            <p:nvPr/>
          </p:nvSpPr>
          <p:spPr>
            <a:xfrm>
              <a:off x="7025608" y="4790238"/>
              <a:ext cx="5721" cy="5721"/>
            </a:xfrm>
            <a:custGeom>
              <a:avLst/>
              <a:gdLst>
                <a:gd name="connsiteX0" fmla="*/ 393 w 5721"/>
                <a:gd name="connsiteY0" fmla="*/ 393 h 5721"/>
                <a:gd name="connsiteX1" fmla="*/ 393 w 5721"/>
                <a:gd name="connsiteY1" fmla="*/ 393 h 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1" h="5721">
                  <a:moveTo>
                    <a:pt x="393" y="393"/>
                  </a:moveTo>
                  <a:cubicBezTo>
                    <a:pt x="13797" y="-2690"/>
                    <a:pt x="-2690" y="13797"/>
                    <a:pt x="393" y="39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AC8FA113-8E1E-462C-AFDB-41D7D1B410D8}"/>
                </a:ext>
              </a:extLst>
            </p:cNvPr>
            <p:cNvSpPr/>
            <p:nvPr/>
          </p:nvSpPr>
          <p:spPr>
            <a:xfrm>
              <a:off x="6907041" y="4807018"/>
              <a:ext cx="140071" cy="119999"/>
            </a:xfrm>
            <a:custGeom>
              <a:avLst/>
              <a:gdLst>
                <a:gd name="connsiteX0" fmla="*/ 80390 w 140071"/>
                <a:gd name="connsiteY0" fmla="*/ 52745 h 119999"/>
                <a:gd name="connsiteX1" fmla="*/ 140072 w 140071"/>
                <a:gd name="connsiteY1" fmla="*/ 0 h 119999"/>
                <a:gd name="connsiteX2" fmla="*/ 0 w 140071"/>
                <a:gd name="connsiteY2" fmla="*/ 119999 h 119999"/>
                <a:gd name="connsiteX3" fmla="*/ 80390 w 140071"/>
                <a:gd name="connsiteY3" fmla="*/ 52745 h 11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71" h="119999">
                  <a:moveTo>
                    <a:pt x="80390" y="52745"/>
                  </a:moveTo>
                  <a:cubicBezTo>
                    <a:pt x="103948" y="39542"/>
                    <a:pt x="118759" y="16085"/>
                    <a:pt x="140072" y="0"/>
                  </a:cubicBezTo>
                  <a:cubicBezTo>
                    <a:pt x="103780" y="50198"/>
                    <a:pt x="58408" y="96375"/>
                    <a:pt x="0" y="119999"/>
                  </a:cubicBezTo>
                  <a:cubicBezTo>
                    <a:pt x="19905" y="90377"/>
                    <a:pt x="52242" y="73353"/>
                    <a:pt x="80390" y="527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D8BF9C1C-F516-40C4-8197-4EF422407195}"/>
                </a:ext>
              </a:extLst>
            </p:cNvPr>
            <p:cNvSpPr/>
            <p:nvPr/>
          </p:nvSpPr>
          <p:spPr>
            <a:xfrm>
              <a:off x="6402693" y="4810984"/>
              <a:ext cx="9027" cy="8450"/>
            </a:xfrm>
            <a:custGeom>
              <a:avLst/>
              <a:gdLst>
                <a:gd name="connsiteX0" fmla="*/ 828 w 9027"/>
                <a:gd name="connsiteY0" fmla="*/ 1227 h 8450"/>
                <a:gd name="connsiteX1" fmla="*/ 8200 w 9027"/>
                <a:gd name="connsiteY1" fmla="*/ 7259 h 8450"/>
                <a:gd name="connsiteX2" fmla="*/ 828 w 9027"/>
                <a:gd name="connsiteY2" fmla="*/ 1227 h 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27" h="8450">
                  <a:moveTo>
                    <a:pt x="828" y="1227"/>
                  </a:moveTo>
                  <a:cubicBezTo>
                    <a:pt x="4313" y="-2492"/>
                    <a:pt x="11450" y="3037"/>
                    <a:pt x="8200" y="7259"/>
                  </a:cubicBezTo>
                  <a:cubicBezTo>
                    <a:pt x="4715" y="10912"/>
                    <a:pt x="-2423" y="5383"/>
                    <a:pt x="828" y="122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C4C9803E-F329-403D-B6C2-D39D7CA40E56}"/>
                </a:ext>
              </a:extLst>
            </p:cNvPr>
            <p:cNvSpPr/>
            <p:nvPr/>
          </p:nvSpPr>
          <p:spPr>
            <a:xfrm>
              <a:off x="6425572" y="4830224"/>
              <a:ext cx="6827" cy="6832"/>
            </a:xfrm>
            <a:custGeom>
              <a:avLst/>
              <a:gdLst>
                <a:gd name="connsiteX0" fmla="*/ 635 w 6827"/>
                <a:gd name="connsiteY0" fmla="*/ 653 h 6832"/>
                <a:gd name="connsiteX1" fmla="*/ 6197 w 6827"/>
                <a:gd name="connsiteY1" fmla="*/ 6216 h 6832"/>
                <a:gd name="connsiteX2" fmla="*/ 635 w 6827"/>
                <a:gd name="connsiteY2" fmla="*/ 653 h 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27" h="6832">
                  <a:moveTo>
                    <a:pt x="635" y="653"/>
                  </a:moveTo>
                  <a:cubicBezTo>
                    <a:pt x="6063" y="-1123"/>
                    <a:pt x="7940" y="720"/>
                    <a:pt x="6197" y="6216"/>
                  </a:cubicBezTo>
                  <a:cubicBezTo>
                    <a:pt x="735" y="7925"/>
                    <a:pt x="-1108" y="6082"/>
                    <a:pt x="635" y="65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F6AFEDEA-140F-4278-9685-707AE3118521}"/>
                </a:ext>
              </a:extLst>
            </p:cNvPr>
            <p:cNvSpPr/>
            <p:nvPr/>
          </p:nvSpPr>
          <p:spPr>
            <a:xfrm>
              <a:off x="6982149" y="4830345"/>
              <a:ext cx="8389" cy="8818"/>
            </a:xfrm>
            <a:custGeom>
              <a:avLst/>
              <a:gdLst>
                <a:gd name="connsiteX0" fmla="*/ 3473 w 8389"/>
                <a:gd name="connsiteY0" fmla="*/ 331 h 8818"/>
                <a:gd name="connsiteX1" fmla="*/ 4947 w 8389"/>
                <a:gd name="connsiteY1" fmla="*/ 8474 h 8818"/>
                <a:gd name="connsiteX2" fmla="*/ 3473 w 8389"/>
                <a:gd name="connsiteY2" fmla="*/ 331 h 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9" h="8818">
                  <a:moveTo>
                    <a:pt x="3473" y="331"/>
                  </a:moveTo>
                  <a:cubicBezTo>
                    <a:pt x="9303" y="-1847"/>
                    <a:pt x="10141" y="7401"/>
                    <a:pt x="4947" y="8474"/>
                  </a:cubicBezTo>
                  <a:cubicBezTo>
                    <a:pt x="-850" y="10719"/>
                    <a:pt x="-1822" y="1303"/>
                    <a:pt x="3473" y="331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243199D5-F799-44D5-B8C2-C40D014D26AF}"/>
                </a:ext>
              </a:extLst>
            </p:cNvPr>
            <p:cNvSpPr/>
            <p:nvPr/>
          </p:nvSpPr>
          <p:spPr>
            <a:xfrm>
              <a:off x="6917161" y="4865828"/>
              <a:ext cx="28617" cy="18933"/>
            </a:xfrm>
            <a:custGeom>
              <a:avLst/>
              <a:gdLst>
                <a:gd name="connsiteX0" fmla="*/ 0 w 28617"/>
                <a:gd name="connsiteY0" fmla="*/ 18933 h 18933"/>
                <a:gd name="connsiteX1" fmla="*/ 28618 w 28617"/>
                <a:gd name="connsiteY1" fmla="*/ 0 h 18933"/>
                <a:gd name="connsiteX2" fmla="*/ 0 w 28617"/>
                <a:gd name="connsiteY2" fmla="*/ 18933 h 1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17" h="18933">
                  <a:moveTo>
                    <a:pt x="0" y="18933"/>
                  </a:moveTo>
                  <a:cubicBezTo>
                    <a:pt x="8176" y="10790"/>
                    <a:pt x="17760" y="4055"/>
                    <a:pt x="28618" y="0"/>
                  </a:cubicBezTo>
                  <a:cubicBezTo>
                    <a:pt x="20307" y="7975"/>
                    <a:pt x="10757" y="14644"/>
                    <a:pt x="0" y="1893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BD6D8239-FADE-4559-A191-E792EA5153F2}"/>
                </a:ext>
              </a:extLst>
            </p:cNvPr>
            <p:cNvSpPr/>
            <p:nvPr/>
          </p:nvSpPr>
          <p:spPr>
            <a:xfrm>
              <a:off x="6483773" y="4870452"/>
              <a:ext cx="9369" cy="9544"/>
            </a:xfrm>
            <a:custGeom>
              <a:avLst/>
              <a:gdLst>
                <a:gd name="connsiteX0" fmla="*/ 3187 w 9369"/>
                <a:gd name="connsiteY0" fmla="*/ 335 h 9544"/>
                <a:gd name="connsiteX1" fmla="*/ 6203 w 9369"/>
                <a:gd name="connsiteY1" fmla="*/ 9316 h 9544"/>
                <a:gd name="connsiteX2" fmla="*/ 3187 w 9369"/>
                <a:gd name="connsiteY2" fmla="*/ 335 h 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69" h="9544">
                  <a:moveTo>
                    <a:pt x="3187" y="335"/>
                  </a:moveTo>
                  <a:cubicBezTo>
                    <a:pt x="8817" y="-1910"/>
                    <a:pt x="12201" y="7808"/>
                    <a:pt x="6203" y="9316"/>
                  </a:cubicBezTo>
                  <a:cubicBezTo>
                    <a:pt x="607" y="11092"/>
                    <a:pt x="-2878" y="1977"/>
                    <a:pt x="3187" y="33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D7D76FB3-D0B0-4A32-9504-3E95FFE08656}"/>
                </a:ext>
              </a:extLst>
            </p:cNvPr>
            <p:cNvSpPr/>
            <p:nvPr/>
          </p:nvSpPr>
          <p:spPr>
            <a:xfrm>
              <a:off x="6243410" y="4872932"/>
              <a:ext cx="15950" cy="18765"/>
            </a:xfrm>
            <a:custGeom>
              <a:avLst/>
              <a:gdLst>
                <a:gd name="connsiteX0" fmla="*/ 0 w 15950"/>
                <a:gd name="connsiteY0" fmla="*/ 0 h 18765"/>
                <a:gd name="connsiteX1" fmla="*/ 15951 w 15950"/>
                <a:gd name="connsiteY1" fmla="*/ 18766 h 18765"/>
                <a:gd name="connsiteX2" fmla="*/ 0 w 15950"/>
                <a:gd name="connsiteY2" fmla="*/ 0 h 1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50" h="18765">
                  <a:moveTo>
                    <a:pt x="0" y="0"/>
                  </a:moveTo>
                  <a:cubicBezTo>
                    <a:pt x="6032" y="5563"/>
                    <a:pt x="11427" y="11829"/>
                    <a:pt x="15951" y="18766"/>
                  </a:cubicBezTo>
                  <a:cubicBezTo>
                    <a:pt x="9282" y="13739"/>
                    <a:pt x="3854" y="7339"/>
                    <a:pt x="0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B2B893C3-CD14-4BDA-AEA6-15D0A7B2A162}"/>
                </a:ext>
              </a:extLst>
            </p:cNvPr>
            <p:cNvSpPr/>
            <p:nvPr/>
          </p:nvSpPr>
          <p:spPr>
            <a:xfrm>
              <a:off x="6850242" y="4894043"/>
              <a:ext cx="36626" cy="20373"/>
            </a:xfrm>
            <a:custGeom>
              <a:avLst/>
              <a:gdLst>
                <a:gd name="connsiteX0" fmla="*/ 0 w 36626"/>
                <a:gd name="connsiteY0" fmla="*/ 20374 h 20373"/>
                <a:gd name="connsiteX1" fmla="*/ 36626 w 36626"/>
                <a:gd name="connsiteY1" fmla="*/ 0 h 20373"/>
                <a:gd name="connsiteX2" fmla="*/ 0 w 36626"/>
                <a:gd name="connsiteY2" fmla="*/ 20374 h 20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26" h="20373">
                  <a:moveTo>
                    <a:pt x="0" y="20374"/>
                  </a:moveTo>
                  <a:cubicBezTo>
                    <a:pt x="11930" y="13102"/>
                    <a:pt x="23926" y="5864"/>
                    <a:pt x="36626" y="0"/>
                  </a:cubicBezTo>
                  <a:cubicBezTo>
                    <a:pt x="29455" y="13907"/>
                    <a:pt x="14711" y="19101"/>
                    <a:pt x="0" y="2037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495BFF84-3FDF-46FA-8F39-8A6C34ECBEB1}"/>
                </a:ext>
              </a:extLst>
            </p:cNvPr>
            <p:cNvSpPr/>
            <p:nvPr/>
          </p:nvSpPr>
          <p:spPr>
            <a:xfrm>
              <a:off x="6413238" y="4900179"/>
              <a:ext cx="8039" cy="7662"/>
            </a:xfrm>
            <a:custGeom>
              <a:avLst/>
              <a:gdLst>
                <a:gd name="connsiteX0" fmla="*/ 804 w 8039"/>
                <a:gd name="connsiteY0" fmla="*/ 1404 h 7662"/>
                <a:gd name="connsiteX1" fmla="*/ 7238 w 8039"/>
                <a:gd name="connsiteY1" fmla="*/ 6297 h 7662"/>
                <a:gd name="connsiteX2" fmla="*/ 804 w 8039"/>
                <a:gd name="connsiteY2" fmla="*/ 1404 h 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39" h="7662">
                  <a:moveTo>
                    <a:pt x="804" y="1404"/>
                  </a:moveTo>
                  <a:cubicBezTo>
                    <a:pt x="3720" y="-2449"/>
                    <a:pt x="10321" y="2443"/>
                    <a:pt x="7238" y="6297"/>
                  </a:cubicBezTo>
                  <a:cubicBezTo>
                    <a:pt x="4289" y="10083"/>
                    <a:pt x="-2279" y="5191"/>
                    <a:pt x="804" y="140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2E59B9DF-0797-489D-AC69-DF4FECAD688C}"/>
                </a:ext>
              </a:extLst>
            </p:cNvPr>
            <p:cNvSpPr/>
            <p:nvPr/>
          </p:nvSpPr>
          <p:spPr>
            <a:xfrm>
              <a:off x="6897223" y="4907414"/>
              <a:ext cx="19234" cy="14107"/>
            </a:xfrm>
            <a:custGeom>
              <a:avLst/>
              <a:gdLst>
                <a:gd name="connsiteX0" fmla="*/ 0 w 19234"/>
                <a:gd name="connsiteY0" fmla="*/ 14108 h 14107"/>
                <a:gd name="connsiteX1" fmla="*/ 19235 w 19234"/>
                <a:gd name="connsiteY1" fmla="*/ 0 h 14107"/>
                <a:gd name="connsiteX2" fmla="*/ 0 w 19234"/>
                <a:gd name="connsiteY2" fmla="*/ 14108 h 1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34" h="14107">
                  <a:moveTo>
                    <a:pt x="0" y="14108"/>
                  </a:moveTo>
                  <a:cubicBezTo>
                    <a:pt x="5965" y="8780"/>
                    <a:pt x="12432" y="4122"/>
                    <a:pt x="19235" y="0"/>
                  </a:cubicBezTo>
                  <a:cubicBezTo>
                    <a:pt x="13303" y="5295"/>
                    <a:pt x="6836" y="9986"/>
                    <a:pt x="0" y="14108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3882C9B8-8D75-4576-8A08-9206D3D487A9}"/>
                </a:ext>
              </a:extLst>
            </p:cNvPr>
            <p:cNvSpPr/>
            <p:nvPr/>
          </p:nvSpPr>
          <p:spPr>
            <a:xfrm>
              <a:off x="6832828" y="4914244"/>
              <a:ext cx="7920" cy="7716"/>
            </a:xfrm>
            <a:custGeom>
              <a:avLst/>
              <a:gdLst>
                <a:gd name="connsiteX0" fmla="*/ 5451 w 7920"/>
                <a:gd name="connsiteY0" fmla="*/ 273 h 7716"/>
                <a:gd name="connsiteX1" fmla="*/ 2468 w 7920"/>
                <a:gd name="connsiteY1" fmla="*/ 7411 h 7716"/>
                <a:gd name="connsiteX2" fmla="*/ 5451 w 7920"/>
                <a:gd name="connsiteY2" fmla="*/ 273 h 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0" h="7716">
                  <a:moveTo>
                    <a:pt x="5451" y="273"/>
                  </a:moveTo>
                  <a:cubicBezTo>
                    <a:pt x="10511" y="1714"/>
                    <a:pt x="6925" y="9321"/>
                    <a:pt x="2468" y="7411"/>
                  </a:cubicBezTo>
                  <a:cubicBezTo>
                    <a:pt x="-2625" y="5903"/>
                    <a:pt x="1061" y="-1503"/>
                    <a:pt x="5451" y="273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2E2951DC-8689-4AFB-A7C7-29A26EE3E6DE}"/>
                </a:ext>
              </a:extLst>
            </p:cNvPr>
            <p:cNvSpPr/>
            <p:nvPr/>
          </p:nvSpPr>
          <p:spPr>
            <a:xfrm>
              <a:off x="6581268" y="4915724"/>
              <a:ext cx="11032" cy="9528"/>
            </a:xfrm>
            <a:custGeom>
              <a:avLst/>
              <a:gdLst>
                <a:gd name="connsiteX0" fmla="*/ 693 w 11032"/>
                <a:gd name="connsiteY0" fmla="*/ 2245 h 9528"/>
                <a:gd name="connsiteX1" fmla="*/ 10277 w 11032"/>
                <a:gd name="connsiteY1" fmla="*/ 7339 h 9528"/>
                <a:gd name="connsiteX2" fmla="*/ 693 w 11032"/>
                <a:gd name="connsiteY2" fmla="*/ 2245 h 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2" h="9528">
                  <a:moveTo>
                    <a:pt x="693" y="2245"/>
                  </a:moveTo>
                  <a:cubicBezTo>
                    <a:pt x="3877" y="-2882"/>
                    <a:pt x="13829" y="1608"/>
                    <a:pt x="10277" y="7339"/>
                  </a:cubicBezTo>
                  <a:cubicBezTo>
                    <a:pt x="7060" y="12399"/>
                    <a:pt x="-2658" y="7841"/>
                    <a:pt x="693" y="22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D6D66116-A5D7-46CE-A0CB-EFF743796754}"/>
                </a:ext>
              </a:extLst>
            </p:cNvPr>
            <p:cNvSpPr/>
            <p:nvPr/>
          </p:nvSpPr>
          <p:spPr>
            <a:xfrm>
              <a:off x="6768444" y="4919008"/>
              <a:ext cx="51638" cy="17123"/>
            </a:xfrm>
            <a:custGeom>
              <a:avLst/>
              <a:gdLst>
                <a:gd name="connsiteX0" fmla="*/ 0 w 51638"/>
                <a:gd name="connsiteY0" fmla="*/ 17124 h 17123"/>
                <a:gd name="connsiteX1" fmla="*/ 51639 w 51638"/>
                <a:gd name="connsiteY1" fmla="*/ 0 h 17123"/>
                <a:gd name="connsiteX2" fmla="*/ 0 w 51638"/>
                <a:gd name="connsiteY2" fmla="*/ 17124 h 1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638" h="17123">
                  <a:moveTo>
                    <a:pt x="0" y="17124"/>
                  </a:moveTo>
                  <a:cubicBezTo>
                    <a:pt x="16621" y="9852"/>
                    <a:pt x="33644" y="3016"/>
                    <a:pt x="51639" y="0"/>
                  </a:cubicBezTo>
                  <a:cubicBezTo>
                    <a:pt x="36660" y="10958"/>
                    <a:pt x="17961" y="14443"/>
                    <a:pt x="0" y="1712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4D022C97-8968-4834-9191-98F2C17076A9}"/>
                </a:ext>
              </a:extLst>
            </p:cNvPr>
            <p:cNvSpPr/>
            <p:nvPr/>
          </p:nvSpPr>
          <p:spPr>
            <a:xfrm>
              <a:off x="6720022" y="4932211"/>
              <a:ext cx="46947" cy="8344"/>
            </a:xfrm>
            <a:custGeom>
              <a:avLst/>
              <a:gdLst>
                <a:gd name="connsiteX0" fmla="*/ 2614 w 46947"/>
                <a:gd name="connsiteY0" fmla="*/ 0 h 8344"/>
                <a:gd name="connsiteX1" fmla="*/ 46947 w 46947"/>
                <a:gd name="connsiteY1" fmla="*/ 1273 h 8344"/>
                <a:gd name="connsiteX2" fmla="*/ 0 w 46947"/>
                <a:gd name="connsiteY2" fmla="*/ 8344 h 8344"/>
                <a:gd name="connsiteX3" fmla="*/ 2614 w 46947"/>
                <a:gd name="connsiteY3" fmla="*/ 0 h 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47" h="8344">
                  <a:moveTo>
                    <a:pt x="2614" y="0"/>
                  </a:moveTo>
                  <a:cubicBezTo>
                    <a:pt x="17392" y="101"/>
                    <a:pt x="32203" y="0"/>
                    <a:pt x="46947" y="1273"/>
                  </a:cubicBezTo>
                  <a:cubicBezTo>
                    <a:pt x="32170" y="7607"/>
                    <a:pt x="15683" y="6803"/>
                    <a:pt x="0" y="8344"/>
                  </a:cubicBezTo>
                  <a:cubicBezTo>
                    <a:pt x="670" y="6233"/>
                    <a:pt x="1977" y="2078"/>
                    <a:pt x="2614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390EE518-EA17-4A2B-9049-C93682FB1455}"/>
                </a:ext>
              </a:extLst>
            </p:cNvPr>
            <p:cNvSpPr/>
            <p:nvPr/>
          </p:nvSpPr>
          <p:spPr>
            <a:xfrm>
              <a:off x="6957474" y="4933853"/>
              <a:ext cx="22719" cy="18128"/>
            </a:xfrm>
            <a:custGeom>
              <a:avLst/>
              <a:gdLst>
                <a:gd name="connsiteX0" fmla="*/ 0 w 22719"/>
                <a:gd name="connsiteY0" fmla="*/ 18129 h 18128"/>
                <a:gd name="connsiteX1" fmla="*/ 22720 w 22719"/>
                <a:gd name="connsiteY1" fmla="*/ 0 h 18128"/>
                <a:gd name="connsiteX2" fmla="*/ 0 w 22719"/>
                <a:gd name="connsiteY2" fmla="*/ 18129 h 1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19" h="18128">
                  <a:moveTo>
                    <a:pt x="0" y="18129"/>
                  </a:moveTo>
                  <a:cubicBezTo>
                    <a:pt x="6367" y="10723"/>
                    <a:pt x="14074" y="4624"/>
                    <a:pt x="22720" y="0"/>
                  </a:cubicBezTo>
                  <a:cubicBezTo>
                    <a:pt x="16152" y="7205"/>
                    <a:pt x="8478" y="13337"/>
                    <a:pt x="0" y="18129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FE027316-884E-4D1A-B909-DED2F4DB46B4}"/>
                </a:ext>
              </a:extLst>
            </p:cNvPr>
            <p:cNvSpPr/>
            <p:nvPr/>
          </p:nvSpPr>
          <p:spPr>
            <a:xfrm>
              <a:off x="6314965" y="4944841"/>
              <a:ext cx="9704" cy="9425"/>
            </a:xfrm>
            <a:custGeom>
              <a:avLst/>
              <a:gdLst>
                <a:gd name="connsiteX0" fmla="*/ 1127 w 9704"/>
                <a:gd name="connsiteY0" fmla="*/ 1310 h 9425"/>
                <a:gd name="connsiteX1" fmla="*/ 8600 w 9704"/>
                <a:gd name="connsiteY1" fmla="*/ 8079 h 9425"/>
                <a:gd name="connsiteX2" fmla="*/ 1127 w 9704"/>
                <a:gd name="connsiteY2" fmla="*/ 1310 h 9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4" h="9425">
                  <a:moveTo>
                    <a:pt x="1127" y="1310"/>
                  </a:moveTo>
                  <a:cubicBezTo>
                    <a:pt x="5048" y="-2812"/>
                    <a:pt x="12521" y="3723"/>
                    <a:pt x="8600" y="8079"/>
                  </a:cubicBezTo>
                  <a:cubicBezTo>
                    <a:pt x="4579" y="12301"/>
                    <a:pt x="-2827" y="5633"/>
                    <a:pt x="1127" y="131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EB24E59F-045A-459A-9AD9-FE5935F5300C}"/>
                </a:ext>
              </a:extLst>
            </p:cNvPr>
            <p:cNvSpPr/>
            <p:nvPr/>
          </p:nvSpPr>
          <p:spPr>
            <a:xfrm>
              <a:off x="6672036" y="4945810"/>
              <a:ext cx="6365" cy="6711"/>
            </a:xfrm>
            <a:custGeom>
              <a:avLst/>
              <a:gdLst>
                <a:gd name="connsiteX0" fmla="*/ 0 w 6365"/>
                <a:gd name="connsiteY0" fmla="*/ 2184 h 6711"/>
                <a:gd name="connsiteX1" fmla="*/ 1910 w 6365"/>
                <a:gd name="connsiteY1" fmla="*/ 6507 h 6711"/>
                <a:gd name="connsiteX2" fmla="*/ 0 w 6365"/>
                <a:gd name="connsiteY2" fmla="*/ 2184 h 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65" h="6711">
                  <a:moveTo>
                    <a:pt x="0" y="2184"/>
                  </a:moveTo>
                  <a:cubicBezTo>
                    <a:pt x="4725" y="-5154"/>
                    <a:pt x="10589" y="8518"/>
                    <a:pt x="1910" y="6507"/>
                  </a:cubicBezTo>
                  <a:cubicBezTo>
                    <a:pt x="1441" y="5435"/>
                    <a:pt x="503" y="3257"/>
                    <a:pt x="0" y="218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60FE0743-8CAC-4B32-8E98-3E5DC2CDBE1F}"/>
                </a:ext>
              </a:extLst>
            </p:cNvPr>
            <p:cNvSpPr/>
            <p:nvPr/>
          </p:nvSpPr>
          <p:spPr>
            <a:xfrm>
              <a:off x="6343889" y="4951695"/>
              <a:ext cx="10611" cy="10612"/>
            </a:xfrm>
            <a:custGeom>
              <a:avLst/>
              <a:gdLst>
                <a:gd name="connsiteX0" fmla="*/ 486 w 10611"/>
                <a:gd name="connsiteY0" fmla="*/ 622 h 10612"/>
                <a:gd name="connsiteX1" fmla="*/ 10003 w 10611"/>
                <a:gd name="connsiteY1" fmla="*/ 10139 h 10612"/>
                <a:gd name="connsiteX2" fmla="*/ 486 w 10611"/>
                <a:gd name="connsiteY2" fmla="*/ 622 h 1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11" h="10612">
                  <a:moveTo>
                    <a:pt x="486" y="622"/>
                  </a:moveTo>
                  <a:cubicBezTo>
                    <a:pt x="5412" y="-2193"/>
                    <a:pt x="12784" y="5179"/>
                    <a:pt x="10003" y="10139"/>
                  </a:cubicBezTo>
                  <a:cubicBezTo>
                    <a:pt x="5178" y="12518"/>
                    <a:pt x="-1927" y="5414"/>
                    <a:pt x="486" y="6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EAE8394E-7315-47A0-8CD3-649D1C0B8EE1}"/>
                </a:ext>
              </a:extLst>
            </p:cNvPr>
            <p:cNvSpPr/>
            <p:nvPr/>
          </p:nvSpPr>
          <p:spPr>
            <a:xfrm>
              <a:off x="6659476" y="4976968"/>
              <a:ext cx="10319" cy="10493"/>
            </a:xfrm>
            <a:custGeom>
              <a:avLst/>
              <a:gdLst>
                <a:gd name="connsiteX0" fmla="*/ 1568 w 10319"/>
                <a:gd name="connsiteY0" fmla="*/ 1822 h 10493"/>
                <a:gd name="connsiteX1" fmla="*/ 8740 w 10319"/>
                <a:gd name="connsiteY1" fmla="*/ 8591 h 10493"/>
                <a:gd name="connsiteX2" fmla="*/ 1568 w 10319"/>
                <a:gd name="connsiteY2" fmla="*/ 1822 h 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19" h="10493">
                  <a:moveTo>
                    <a:pt x="1568" y="1822"/>
                  </a:moveTo>
                  <a:cubicBezTo>
                    <a:pt x="5891" y="-3439"/>
                    <a:pt x="13665" y="3900"/>
                    <a:pt x="8740" y="8591"/>
                  </a:cubicBezTo>
                  <a:cubicBezTo>
                    <a:pt x="4517" y="14087"/>
                    <a:pt x="-3358" y="6380"/>
                    <a:pt x="1568" y="182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FE83B047-D31E-411C-AF00-72DF5D377328}"/>
                </a:ext>
              </a:extLst>
            </p:cNvPr>
            <p:cNvSpPr/>
            <p:nvPr/>
          </p:nvSpPr>
          <p:spPr>
            <a:xfrm>
              <a:off x="6896731" y="4982194"/>
              <a:ext cx="10439" cy="8889"/>
            </a:xfrm>
            <a:custGeom>
              <a:avLst/>
              <a:gdLst>
                <a:gd name="connsiteX0" fmla="*/ 8366 w 10439"/>
                <a:gd name="connsiteY0" fmla="*/ 182 h 8889"/>
                <a:gd name="connsiteX1" fmla="*/ 491 w 10439"/>
                <a:gd name="connsiteY1" fmla="*/ 7588 h 8889"/>
                <a:gd name="connsiteX2" fmla="*/ 8366 w 10439"/>
                <a:gd name="connsiteY2" fmla="*/ 182 h 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9" h="8889">
                  <a:moveTo>
                    <a:pt x="8366" y="182"/>
                  </a:moveTo>
                  <a:cubicBezTo>
                    <a:pt x="14800" y="3667"/>
                    <a:pt x="4580" y="12111"/>
                    <a:pt x="491" y="7588"/>
                  </a:cubicBezTo>
                  <a:cubicBezTo>
                    <a:pt x="-1787" y="3198"/>
                    <a:pt x="4378" y="-924"/>
                    <a:pt x="8366" y="182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01328421-E33D-48C5-BCF1-C1284398179D}"/>
                </a:ext>
              </a:extLst>
            </p:cNvPr>
            <p:cNvSpPr/>
            <p:nvPr/>
          </p:nvSpPr>
          <p:spPr>
            <a:xfrm>
              <a:off x="6729260" y="4984254"/>
              <a:ext cx="11545" cy="9579"/>
            </a:xfrm>
            <a:custGeom>
              <a:avLst/>
              <a:gdLst>
                <a:gd name="connsiteX0" fmla="*/ 5708 w 11545"/>
                <a:gd name="connsiteY0" fmla="*/ 634 h 9579"/>
                <a:gd name="connsiteX1" fmla="*/ 3730 w 11545"/>
                <a:gd name="connsiteY1" fmla="*/ 9548 h 9579"/>
                <a:gd name="connsiteX2" fmla="*/ 5708 w 11545"/>
                <a:gd name="connsiteY2" fmla="*/ 634 h 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5" h="9579">
                  <a:moveTo>
                    <a:pt x="5708" y="634"/>
                  </a:moveTo>
                  <a:cubicBezTo>
                    <a:pt x="16096" y="-2985"/>
                    <a:pt x="10835" y="10084"/>
                    <a:pt x="3730" y="9548"/>
                  </a:cubicBezTo>
                  <a:cubicBezTo>
                    <a:pt x="-3508" y="10185"/>
                    <a:pt x="1251" y="936"/>
                    <a:pt x="5708" y="634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871FF766-6F2D-4CEE-9EFD-1AA48CF23491}"/>
                </a:ext>
              </a:extLst>
            </p:cNvPr>
            <p:cNvSpPr/>
            <p:nvPr/>
          </p:nvSpPr>
          <p:spPr>
            <a:xfrm>
              <a:off x="6463328" y="4991111"/>
              <a:ext cx="5879" cy="5897"/>
            </a:xfrm>
            <a:custGeom>
              <a:avLst/>
              <a:gdLst>
                <a:gd name="connsiteX0" fmla="*/ 510 w 5879"/>
                <a:gd name="connsiteY0" fmla="*/ 547 h 5897"/>
                <a:gd name="connsiteX1" fmla="*/ 5369 w 5879"/>
                <a:gd name="connsiteY1" fmla="*/ 5406 h 5897"/>
                <a:gd name="connsiteX2" fmla="*/ 510 w 5879"/>
                <a:gd name="connsiteY2" fmla="*/ 547 h 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79" h="5897">
                  <a:moveTo>
                    <a:pt x="510" y="547"/>
                  </a:moveTo>
                  <a:cubicBezTo>
                    <a:pt x="5202" y="-961"/>
                    <a:pt x="6810" y="647"/>
                    <a:pt x="5369" y="5406"/>
                  </a:cubicBezTo>
                  <a:cubicBezTo>
                    <a:pt x="678" y="6813"/>
                    <a:pt x="-931" y="5205"/>
                    <a:pt x="510" y="5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2C2D0CD0-1C4E-4F77-A7AC-998ADCDD5FF5}"/>
                </a:ext>
              </a:extLst>
            </p:cNvPr>
            <p:cNvSpPr/>
            <p:nvPr/>
          </p:nvSpPr>
          <p:spPr>
            <a:xfrm>
              <a:off x="6821532" y="4994875"/>
              <a:ext cx="6585" cy="6802"/>
            </a:xfrm>
            <a:custGeom>
              <a:avLst/>
              <a:gdLst>
                <a:gd name="connsiteX0" fmla="*/ 3343 w 6585"/>
                <a:gd name="connsiteY0" fmla="*/ 0 h 6802"/>
                <a:gd name="connsiteX1" fmla="*/ 3242 w 6585"/>
                <a:gd name="connsiteY1" fmla="*/ 6803 h 6802"/>
                <a:gd name="connsiteX2" fmla="*/ 3343 w 6585"/>
                <a:gd name="connsiteY2" fmla="*/ 0 h 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5" h="6802">
                  <a:moveTo>
                    <a:pt x="3343" y="0"/>
                  </a:moveTo>
                  <a:cubicBezTo>
                    <a:pt x="7699" y="2212"/>
                    <a:pt x="7666" y="4490"/>
                    <a:pt x="3242" y="6803"/>
                  </a:cubicBezTo>
                  <a:cubicBezTo>
                    <a:pt x="-1114" y="4524"/>
                    <a:pt x="-1080" y="2279"/>
                    <a:pt x="3343" y="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5B243EB4-42F9-444A-A3A4-689A590EACC9}"/>
                </a:ext>
              </a:extLst>
            </p:cNvPr>
            <p:cNvSpPr/>
            <p:nvPr/>
          </p:nvSpPr>
          <p:spPr>
            <a:xfrm>
              <a:off x="6546164" y="4997092"/>
              <a:ext cx="14182" cy="7817"/>
            </a:xfrm>
            <a:custGeom>
              <a:avLst/>
              <a:gdLst>
                <a:gd name="connsiteX0" fmla="*/ 8 w 14182"/>
                <a:gd name="connsiteY0" fmla="*/ 1670 h 7817"/>
                <a:gd name="connsiteX1" fmla="*/ 14183 w 14182"/>
                <a:gd name="connsiteY1" fmla="*/ 4887 h 7817"/>
                <a:gd name="connsiteX2" fmla="*/ 8 w 14182"/>
                <a:gd name="connsiteY2" fmla="*/ 1670 h 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82" h="7817">
                  <a:moveTo>
                    <a:pt x="8" y="1670"/>
                  </a:moveTo>
                  <a:cubicBezTo>
                    <a:pt x="4163" y="-1647"/>
                    <a:pt x="11703" y="263"/>
                    <a:pt x="14183" y="4887"/>
                  </a:cubicBezTo>
                  <a:cubicBezTo>
                    <a:pt x="12407" y="10550"/>
                    <a:pt x="-361" y="7199"/>
                    <a:pt x="8" y="167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385ABABE-5F42-4F6C-9C16-76FB9741AC5A}"/>
                </a:ext>
              </a:extLst>
            </p:cNvPr>
            <p:cNvSpPr/>
            <p:nvPr/>
          </p:nvSpPr>
          <p:spPr>
            <a:xfrm>
              <a:off x="6816330" y="5003788"/>
              <a:ext cx="22853" cy="14945"/>
            </a:xfrm>
            <a:custGeom>
              <a:avLst/>
              <a:gdLst>
                <a:gd name="connsiteX0" fmla="*/ 0 w 22853"/>
                <a:gd name="connsiteY0" fmla="*/ 14945 h 14945"/>
                <a:gd name="connsiteX1" fmla="*/ 22854 w 22853"/>
                <a:gd name="connsiteY1" fmla="*/ 0 h 14945"/>
                <a:gd name="connsiteX2" fmla="*/ 0 w 22853"/>
                <a:gd name="connsiteY2" fmla="*/ 14945 h 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3" h="14945">
                  <a:moveTo>
                    <a:pt x="0" y="14945"/>
                  </a:moveTo>
                  <a:cubicBezTo>
                    <a:pt x="6601" y="8545"/>
                    <a:pt x="14376" y="3552"/>
                    <a:pt x="22854" y="0"/>
                  </a:cubicBezTo>
                  <a:cubicBezTo>
                    <a:pt x="16252" y="6367"/>
                    <a:pt x="8444" y="11360"/>
                    <a:pt x="0" y="14945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4" name="任意多边形: 形状 213">
              <a:extLst>
                <a:ext uri="{FF2B5EF4-FFF2-40B4-BE49-F238E27FC236}">
                  <a16:creationId xmlns:a16="http://schemas.microsoft.com/office/drawing/2014/main" id="{0BEADE29-504D-40BF-B10E-FD903B38ED0A}"/>
                </a:ext>
              </a:extLst>
            </p:cNvPr>
            <p:cNvSpPr/>
            <p:nvPr/>
          </p:nvSpPr>
          <p:spPr>
            <a:xfrm>
              <a:off x="6779976" y="5017581"/>
              <a:ext cx="8974" cy="8047"/>
            </a:xfrm>
            <a:custGeom>
              <a:avLst/>
              <a:gdLst>
                <a:gd name="connsiteX0" fmla="*/ 4720 w 8974"/>
                <a:gd name="connsiteY0" fmla="*/ 80 h 8047"/>
                <a:gd name="connsiteX1" fmla="*/ 4318 w 8974"/>
                <a:gd name="connsiteY1" fmla="*/ 7989 h 8047"/>
                <a:gd name="connsiteX2" fmla="*/ 4720 w 8974"/>
                <a:gd name="connsiteY2" fmla="*/ 80 h 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4" h="8047">
                  <a:moveTo>
                    <a:pt x="4720" y="80"/>
                  </a:moveTo>
                  <a:cubicBezTo>
                    <a:pt x="11020" y="-958"/>
                    <a:pt x="9847" y="8425"/>
                    <a:pt x="4318" y="7989"/>
                  </a:cubicBezTo>
                  <a:cubicBezTo>
                    <a:pt x="-2083" y="8860"/>
                    <a:pt x="-876" y="-322"/>
                    <a:pt x="4720" y="80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5" name="任意多边形: 形状 214">
              <a:extLst>
                <a:ext uri="{FF2B5EF4-FFF2-40B4-BE49-F238E27FC236}">
                  <a16:creationId xmlns:a16="http://schemas.microsoft.com/office/drawing/2014/main" id="{BA82B9F9-706A-4FEF-9449-B6F5AA94E649}"/>
                </a:ext>
              </a:extLst>
            </p:cNvPr>
            <p:cNvSpPr/>
            <p:nvPr/>
          </p:nvSpPr>
          <p:spPr>
            <a:xfrm>
              <a:off x="6667110" y="5023316"/>
              <a:ext cx="49159" cy="7249"/>
            </a:xfrm>
            <a:custGeom>
              <a:avLst/>
              <a:gdLst>
                <a:gd name="connsiteX0" fmla="*/ 0 w 49159"/>
                <a:gd name="connsiteY0" fmla="*/ 7247 h 7249"/>
                <a:gd name="connsiteX1" fmla="*/ 49159 w 49159"/>
                <a:gd name="connsiteY1" fmla="*/ 1717 h 7249"/>
                <a:gd name="connsiteX2" fmla="*/ 0 w 49159"/>
                <a:gd name="connsiteY2" fmla="*/ 7247 h 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59" h="7249">
                  <a:moveTo>
                    <a:pt x="0" y="7247"/>
                  </a:moveTo>
                  <a:cubicBezTo>
                    <a:pt x="15348" y="109"/>
                    <a:pt x="32639" y="-1801"/>
                    <a:pt x="49159" y="1717"/>
                  </a:cubicBezTo>
                  <a:cubicBezTo>
                    <a:pt x="33007" y="5269"/>
                    <a:pt x="16520" y="7347"/>
                    <a:pt x="0" y="7247"/>
                  </a:cubicBezTo>
                  <a:close/>
                </a:path>
              </a:pathLst>
            </a:custGeom>
            <a:grpFill/>
            <a:ln w="334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D481414-F721-4D1B-B309-F4CE5F7DB0DD}"/>
              </a:ext>
            </a:extLst>
          </p:cNvPr>
          <p:cNvGrpSpPr/>
          <p:nvPr/>
        </p:nvGrpSpPr>
        <p:grpSpPr>
          <a:xfrm>
            <a:off x="5478334" y="-2431472"/>
            <a:ext cx="1235331" cy="4114543"/>
            <a:chOff x="5478334" y="-2431472"/>
            <a:chExt cx="1235331" cy="4114543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EAAD9F01-7BD6-4101-99AA-994506FF3412}"/>
                </a:ext>
              </a:extLst>
            </p:cNvPr>
            <p:cNvSpPr/>
            <p:nvPr/>
          </p:nvSpPr>
          <p:spPr>
            <a:xfrm rot="5400000">
              <a:off x="4038728" y="-991866"/>
              <a:ext cx="4114543" cy="1235331"/>
            </a:xfrm>
            <a:prstGeom prst="plaque">
              <a:avLst/>
            </a:prstGeom>
            <a:blipFill>
              <a:blip r:embed="rId2">
                <a:alphaModFix amt="5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C47DB238-934B-45FC-8D32-7858D9367ED6}"/>
                </a:ext>
              </a:extLst>
            </p:cNvPr>
            <p:cNvSpPr txBox="1"/>
            <p:nvPr/>
          </p:nvSpPr>
          <p:spPr>
            <a:xfrm>
              <a:off x="5531743" y="254091"/>
              <a:ext cx="1128514" cy="1354217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ctr"/>
              <a:r>
                <a:rPr lang="zh-CN" altLang="en-US" sz="7200" dirty="0">
                  <a:solidFill>
                    <a:schemeClr val="bg1"/>
                  </a:solidFill>
                  <a:latin typeface="+mj-ea"/>
                  <a:ea typeface="+mj-ea"/>
                </a:rPr>
                <a:t>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853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70"/>
  <p:tag name="LEFT" val="54.75"/>
  <p:tag name="WIDTH" val="160.9106"/>
  <p:tag name="HEIGHT" val="151.4649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“"/>
  <p:tag name="FONTSIZE" val="125"/>
  <p:tag name="FONTCOLOR" val="7028773"/>
  <p:tag name="FONTBOLD" val="0"/>
  <p:tag name="FONTITALIC" val="0"/>
  <p:tag name="FONTNAME" val="思源宋体 CN Heavy"/>
  <p:tag name="NAMEASCII" val="思源宋体 CN Heavy"/>
  <p:tag name="NAMECOMPLEXSCRIPT" val="+mn-cs"/>
  <p:tag name="NAMEFAREAST" val="思源宋体 CN Heavy"/>
  <p:tag name="FONTNAMEASCII" val="思源宋体 CN Heavy"/>
  <p:tag name="TEXTALIGNMENT" val="1"/>
  <p:tag name="FONTSPACING" val="0"/>
  <p:tag name="SPACEWITHIN" val="1"/>
  <p:tag name="SPACEBEFORE" val="0"/>
  <p:tag name="SPACEAFTER" val="0"/>
  <p:tag name="MARGINBOTTOM" val="0"/>
  <p:tag name="MARGINLEFT" val="0"/>
  <p:tag name="MARGINRIGHT" val="0"/>
  <p:tag name="MARGINTOP" val="0"/>
  <p:tag name="LINERULEAFTER" val="0"/>
  <p:tag name="ALIGNMENT" val="1"/>
  <p:tag name="WORDWRAP" val="-1"/>
  <p:tag name="AUTOSIZE" val="1"/>
  <p:tag name="TEXTREFLECTION" val="0"/>
  <p:tag name="TEXTGLOW" val="0"/>
  <p:tag name="T_HASTEXT" val="1"/>
  <p:tag name="T_LEFT" val="54.75"/>
  <p:tag name="T_TOP" val="270"/>
  <p:tag name="T_WIDTH" val="160.9106"/>
  <p:tag name="T_HEIGTH" val="151.4649"/>
  <p:tag name="T_TEXT" val="“"/>
  <p:tag name="T_FONTCOLOR" val="7028773"/>
  <p:tag name="T_FONTNAME" val="思源宋体 CN Heavy"/>
  <p:tag name="T_FONTNAMEASCII" val="思源宋体 CN Heavy"/>
  <p:tag name="T_NAMECOMPLEXSCRIPT" val="+mn-cs"/>
  <p:tag name="T_NAMEFAREAST" val="思源宋体 CN Heavy"/>
  <p:tag name="T_FONTBOLD" val="0"/>
  <p:tag name="T_FONTSIZE" val="125"/>
  <p:tag name="T_FONTUNDERLINE" val="0"/>
  <p:tag name="T_FONTITALIC" val="0"/>
  <p:tag name="T_FONTSPACING" val="0"/>
  <p:tag name="T_MARGINTOP" val="0"/>
  <p:tag name="T_MARGINRIGHT" val="0"/>
  <p:tag name="T_MARGINBOTTOM" val="0"/>
  <p:tag name="T_MARGINLEFT" val="0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0.28104"/>
  <p:tag name="OFFSETLEFT" val="63.99945"/>
  <p:tag name="OFFSETWIDTH" val="51.98205"/>
  <p:tag name="OFFSETHEIGHT" val="42.71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70"/>
  <p:tag name="LEFT" val="54.75"/>
  <p:tag name="WIDTH" val="160.9106"/>
  <p:tag name="HEIGHT" val="151.4649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“"/>
  <p:tag name="FONTSIZE" val="125"/>
  <p:tag name="FONTCOLOR" val="7028773"/>
  <p:tag name="FONTBOLD" val="0"/>
  <p:tag name="FONTITALIC" val="0"/>
  <p:tag name="FONTNAME" val="思源宋体 CN Heavy"/>
  <p:tag name="NAMEASCII" val="思源宋体 CN Heavy"/>
  <p:tag name="NAMECOMPLEXSCRIPT" val="+mn-cs"/>
  <p:tag name="NAMEFAREAST" val="思源宋体 CN Heavy"/>
  <p:tag name="FONTNAMEASCII" val="思源宋体 CN Heavy"/>
  <p:tag name="TEXTALIGNMENT" val="1"/>
  <p:tag name="FONTSPACING" val="0"/>
  <p:tag name="SPACEWITHIN" val="1"/>
  <p:tag name="SPACEBEFORE" val="0"/>
  <p:tag name="SPACEAFTER" val="0"/>
  <p:tag name="MARGINBOTTOM" val="0"/>
  <p:tag name="MARGINLEFT" val="0"/>
  <p:tag name="MARGINRIGHT" val="0"/>
  <p:tag name="MARGINTOP" val="0"/>
  <p:tag name="LINERULEAFTER" val="0"/>
  <p:tag name="ALIGNMENT" val="1"/>
  <p:tag name="WORDWRAP" val="-1"/>
  <p:tag name="AUTOSIZE" val="1"/>
  <p:tag name="TEXTREFLECTION" val="0"/>
  <p:tag name="TEXTGLOW" val="0"/>
  <p:tag name="T_HASTEXT" val="1"/>
  <p:tag name="T_LEFT" val="54.75"/>
  <p:tag name="T_TOP" val="270"/>
  <p:tag name="T_WIDTH" val="160.9106"/>
  <p:tag name="T_HEIGTH" val="151.4649"/>
  <p:tag name="T_TEXT" val="“"/>
  <p:tag name="T_FONTCOLOR" val="7028773"/>
  <p:tag name="T_FONTNAME" val="思源宋体 CN Heavy"/>
  <p:tag name="T_FONTNAMEASCII" val="思源宋体 CN Heavy"/>
  <p:tag name="T_NAMECOMPLEXSCRIPT" val="+mn-cs"/>
  <p:tag name="T_NAMEFAREAST" val="思源宋体 CN Heavy"/>
  <p:tag name="T_FONTBOLD" val="0"/>
  <p:tag name="T_FONTSIZE" val="125"/>
  <p:tag name="T_FONTUNDERLINE" val="0"/>
  <p:tag name="T_FONTITALIC" val="0"/>
  <p:tag name="T_FONTSPACING" val="0"/>
  <p:tag name="T_MARGINTOP" val="0"/>
  <p:tag name="T_MARGINRIGHT" val="0"/>
  <p:tag name="T_MARGINBOTTOM" val="0"/>
  <p:tag name="T_MARGINLEFT" val="0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0.28104"/>
  <p:tag name="OFFSETLEFT" val="63.99945"/>
  <p:tag name="OFFSETWIDTH" val="51.98205"/>
  <p:tag name="OFFSETHEIGHT" val="42.710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4711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46255;#710923;#74652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00879;#201308;"/>
  <p:tag name="ISLIDE.ICON" val="#24955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09908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70"/>
  <p:tag name="LEFT" val="54.75"/>
  <p:tag name="WIDTH" val="160.9106"/>
  <p:tag name="HEIGHT" val="151.4649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“"/>
  <p:tag name="FONTSIZE" val="125"/>
  <p:tag name="FONTCOLOR" val="7028773"/>
  <p:tag name="FONTBOLD" val="0"/>
  <p:tag name="FONTITALIC" val="0"/>
  <p:tag name="FONTNAME" val="思源宋体 CN Heavy"/>
  <p:tag name="NAMEASCII" val="思源宋体 CN Heavy"/>
  <p:tag name="NAMECOMPLEXSCRIPT" val="+mn-cs"/>
  <p:tag name="NAMEFAREAST" val="思源宋体 CN Heavy"/>
  <p:tag name="FONTNAMEASCII" val="思源宋体 CN Heavy"/>
  <p:tag name="TEXTALIGNMENT" val="1"/>
  <p:tag name="FONTSPACING" val="0"/>
  <p:tag name="SPACEWITHIN" val="1"/>
  <p:tag name="SPACEBEFORE" val="0"/>
  <p:tag name="SPACEAFTER" val="0"/>
  <p:tag name="MARGINBOTTOM" val="0"/>
  <p:tag name="MARGINLEFT" val="0"/>
  <p:tag name="MARGINRIGHT" val="0"/>
  <p:tag name="MARGINTOP" val="0"/>
  <p:tag name="LINERULEAFTER" val="0"/>
  <p:tag name="ALIGNMENT" val="1"/>
  <p:tag name="WORDWRAP" val="-1"/>
  <p:tag name="AUTOSIZE" val="1"/>
  <p:tag name="TEXTREFLECTION" val="0"/>
  <p:tag name="TEXTGLOW" val="0"/>
  <p:tag name="T_HASTEXT" val="1"/>
  <p:tag name="T_LEFT" val="54.75"/>
  <p:tag name="T_TOP" val="270"/>
  <p:tag name="T_WIDTH" val="160.9106"/>
  <p:tag name="T_HEIGTH" val="151.4649"/>
  <p:tag name="T_TEXT" val="“"/>
  <p:tag name="T_FONTCOLOR" val="7028773"/>
  <p:tag name="T_FONTNAME" val="思源宋体 CN Heavy"/>
  <p:tag name="T_FONTNAMEASCII" val="思源宋体 CN Heavy"/>
  <p:tag name="T_NAMECOMPLEXSCRIPT" val="+mn-cs"/>
  <p:tag name="T_NAMEFAREAST" val="思源宋体 CN Heavy"/>
  <p:tag name="T_FONTBOLD" val="0"/>
  <p:tag name="T_FONTSIZE" val="125"/>
  <p:tag name="T_FONTUNDERLINE" val="0"/>
  <p:tag name="T_FONTITALIC" val="0"/>
  <p:tag name="T_FONTSPACING" val="0"/>
  <p:tag name="T_MARGINTOP" val="0"/>
  <p:tag name="T_MARGINRIGHT" val="0"/>
  <p:tag name="T_MARGINBOTTOM" val="0"/>
  <p:tag name="T_MARGINLEFT" val="0"/>
  <p:tag name="T_TEXTLINEDASHSTYLE" val="-2"/>
  <p:tag name="T_TEXTLINEWEIGHT" val="-2.147484E+09"/>
  <p:tag name="T_TEXTLINEFORECOLOR" val="16777215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10.28104"/>
  <p:tag name="OFFSETLEFT" val="63.99945"/>
  <p:tag name="OFFSETWIDTH" val="51.98205"/>
  <p:tag name="OFFSETHEIGHT" val="42.71024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25406B"/>
      </a:accent1>
      <a:accent2>
        <a:srgbClr val="66ACDB"/>
      </a:accent2>
      <a:accent3>
        <a:srgbClr val="AD4946"/>
      </a:accent3>
      <a:accent4>
        <a:srgbClr val="25AE9E"/>
      </a:accent4>
      <a:accent5>
        <a:srgbClr val="FC9783"/>
      </a:accent5>
      <a:accent6>
        <a:srgbClr val="FB7598"/>
      </a:accent6>
      <a:hlink>
        <a:srgbClr val="F49100"/>
      </a:hlink>
      <a:folHlink>
        <a:srgbClr val="85DFD0"/>
      </a:folHlink>
    </a:clrScheme>
    <a:fontScheme name="自定义 1">
      <a:majorFont>
        <a:latin typeface="微软雅黑 Bold"/>
        <a:ea typeface="思源宋体 CN Heavy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0CD27951-AB6D-4B67-B17C-5C029B85B9F5}" vid="{9B770B75-4EAD-4B24-BE2A-1F1291F21CD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02-标准模板空白文档</Template>
  <TotalTime>1295</TotalTime>
  <Words>1809</Words>
  <Application>Microsoft Office PowerPoint</Application>
  <PresentationFormat>宽屏</PresentationFormat>
  <Paragraphs>250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Microsoft YaHei Light</vt:lpstr>
      <vt:lpstr>OPPOSans R</vt:lpstr>
      <vt:lpstr>等线</vt:lpstr>
      <vt:lpstr>思源宋体 CN Heavy</vt:lpstr>
      <vt:lpstr>Microsoft YaHei</vt:lpstr>
      <vt:lpstr>Microsoft YaHei</vt:lpstr>
      <vt:lpstr>微软雅黑 Bold</vt:lpstr>
      <vt:lpstr>Arial</vt:lpstr>
      <vt:lpstr>Hanson</vt:lpstr>
      <vt:lpstr>Roboto Regular</vt:lpstr>
      <vt:lpstr>Office 主题​​</vt:lpstr>
      <vt:lpstr>PowerPoint 演示文稿</vt:lpstr>
      <vt:lpstr>PowerPoint 演示文稿</vt:lpstr>
      <vt:lpstr>PowerPoint 演示文稿</vt:lpstr>
      <vt:lpstr>选题背景</vt:lpstr>
      <vt:lpstr>研究现状</vt:lpstr>
      <vt:lpstr>选题意义</vt:lpstr>
      <vt:lpstr>研究条件</vt:lpstr>
      <vt:lpstr>研究模型</vt:lpstr>
      <vt:lpstr>PowerPoint 演示文稿</vt:lpstr>
      <vt:lpstr>研究思路</vt:lpstr>
      <vt:lpstr>思路要点</vt:lpstr>
      <vt:lpstr>研究支持</vt:lpstr>
      <vt:lpstr>研究过程</vt:lpstr>
      <vt:lpstr>研究方法</vt:lpstr>
      <vt:lpstr>PowerPoint 演示文稿</vt:lpstr>
      <vt:lpstr>实验难点</vt:lpstr>
      <vt:lpstr>解决方案</vt:lpstr>
      <vt:lpstr>数据展示</vt:lpstr>
      <vt:lpstr>数据对比</vt:lpstr>
      <vt:lpstr>图文成果</vt:lpstr>
      <vt:lpstr>PowerPoint 演示文稿</vt:lpstr>
      <vt:lpstr>总结归纳</vt:lpstr>
      <vt:lpstr>应用前景</vt:lpstr>
      <vt:lpstr>推广方式</vt:lpstr>
      <vt:lpstr>参考文献</vt:lpstr>
      <vt:lpstr>致谢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十月长</dc:creator>
  <cp:lastModifiedBy>十月长</cp:lastModifiedBy>
  <cp:revision>102</cp:revision>
  <dcterms:created xsi:type="dcterms:W3CDTF">2022-03-11T07:32:45Z</dcterms:created>
  <dcterms:modified xsi:type="dcterms:W3CDTF">2022-03-15T05:54:34Z</dcterms:modified>
</cp:coreProperties>
</file>